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147" r:id="rId2"/>
    <p:sldId id="475" r:id="rId3"/>
    <p:sldId id="647" r:id="rId4"/>
    <p:sldId id="646" r:id="rId5"/>
    <p:sldId id="2147472595" r:id="rId6"/>
    <p:sldId id="2147472655" r:id="rId7"/>
    <p:sldId id="2147472649" r:id="rId8"/>
    <p:sldId id="2147472656" r:id="rId9"/>
    <p:sldId id="2147472657" r:id="rId10"/>
    <p:sldId id="2147472599" r:id="rId11"/>
    <p:sldId id="2147472603" r:id="rId12"/>
    <p:sldId id="2147472633" r:id="rId13"/>
    <p:sldId id="2147472634" r:id="rId14"/>
    <p:sldId id="2147472606" r:id="rId15"/>
    <p:sldId id="2147472621" r:id="rId16"/>
    <p:sldId id="2147472619" r:id="rId17"/>
    <p:sldId id="2147472617" r:id="rId18"/>
    <p:sldId id="2147472625" r:id="rId19"/>
    <p:sldId id="2147472622" r:id="rId20"/>
    <p:sldId id="2147472647" r:id="rId21"/>
    <p:sldId id="2147472658" r:id="rId22"/>
    <p:sldId id="2110" r:id="rId23"/>
    <p:sldId id="2147472541" r:id="rId24"/>
    <p:sldId id="2036" r:id="rId25"/>
    <p:sldId id="2147472596" r:id="rId26"/>
    <p:sldId id="2147472654" r:id="rId27"/>
    <p:sldId id="2147472653" r:id="rId28"/>
    <p:sldId id="2147472604" r:id="rId29"/>
    <p:sldId id="440" r:id="rId30"/>
    <p:sldId id="2147472639" r:id="rId31"/>
    <p:sldId id="2112" r:id="rId32"/>
    <p:sldId id="382" r:id="rId33"/>
    <p:sldId id="2147472597" r:id="rId34"/>
    <p:sldId id="2147472598" r:id="rId35"/>
    <p:sldId id="2147472651" r:id="rId36"/>
    <p:sldId id="2147472652" r:id="rId37"/>
    <p:sldId id="2147472650" r:id="rId38"/>
    <p:sldId id="2147472628" r:id="rId39"/>
    <p:sldId id="2147472648" r:id="rId40"/>
    <p:sldId id="2147472638" r:id="rId41"/>
    <p:sldId id="2118" r:id="rId42"/>
    <p:sldId id="2206" r:id="rId43"/>
    <p:sldId id="2107" r:id="rId44"/>
    <p:sldId id="2108" r:id="rId45"/>
    <p:sldId id="2147472629" r:id="rId46"/>
    <p:sldId id="2147472609" r:id="rId47"/>
    <p:sldId id="2147472636" r:id="rId48"/>
    <p:sldId id="2147472620" r:id="rId49"/>
    <p:sldId id="2147472607" r:id="rId50"/>
    <p:sldId id="2147472623" r:id="rId51"/>
    <p:sldId id="2147472624" r:id="rId52"/>
    <p:sldId id="2147472626" r:id="rId53"/>
    <p:sldId id="2147472627" r:id="rId54"/>
    <p:sldId id="2147472602" r:id="rId55"/>
    <p:sldId id="2147472630" r:id="rId56"/>
    <p:sldId id="2147472601" r:id="rId57"/>
    <p:sldId id="2147472631" r:id="rId58"/>
    <p:sldId id="2147472644" r:id="rId59"/>
    <p:sldId id="2147472616" r:id="rId60"/>
    <p:sldId id="2147472608" r:id="rId61"/>
    <p:sldId id="2147472640" r:id="rId62"/>
    <p:sldId id="2147472642" r:id="rId63"/>
    <p:sldId id="2147472618" r:id="rId64"/>
    <p:sldId id="2147472643" r:id="rId65"/>
    <p:sldId id="2147472641" r:id="rId66"/>
    <p:sldId id="2147472635" r:id="rId67"/>
    <p:sldId id="2147472610" r:id="rId68"/>
    <p:sldId id="2147472611" r:id="rId69"/>
    <p:sldId id="2147472612" r:id="rId70"/>
    <p:sldId id="2147472613" r:id="rId71"/>
    <p:sldId id="2147472637" r:id="rId72"/>
    <p:sldId id="2147472600" r:id="rId73"/>
    <p:sldId id="2147472632" r:id="rId74"/>
    <p:sldId id="2147472645" r:id="rId75"/>
    <p:sldId id="2147472615" r:id="rId76"/>
    <p:sldId id="2147472646" r:id="rId77"/>
    <p:sldId id="2147472614" r:id="rId78"/>
    <p:sldId id="2147472605" r:id="rId7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A6355BF-2AD4-4B73-8DE8-5C50FE6BF899}">
          <p14:sldIdLst>
            <p14:sldId id="2147"/>
            <p14:sldId id="475"/>
            <p14:sldId id="647"/>
            <p14:sldId id="646"/>
            <p14:sldId id="2147472595"/>
            <p14:sldId id="2147472655"/>
            <p14:sldId id="2147472649"/>
            <p14:sldId id="2147472656"/>
            <p14:sldId id="2147472657"/>
            <p14:sldId id="2147472599"/>
            <p14:sldId id="2147472603"/>
            <p14:sldId id="2147472633"/>
            <p14:sldId id="2147472634"/>
            <p14:sldId id="2147472606"/>
            <p14:sldId id="2147472621"/>
            <p14:sldId id="2147472619"/>
            <p14:sldId id="2147472617"/>
            <p14:sldId id="2147472625"/>
            <p14:sldId id="2147472622"/>
            <p14:sldId id="2147472647"/>
            <p14:sldId id="2147472658"/>
            <p14:sldId id="2110"/>
            <p14:sldId id="2147472541"/>
            <p14:sldId id="2036"/>
            <p14:sldId id="2147472596"/>
            <p14:sldId id="2147472654"/>
            <p14:sldId id="2147472653"/>
            <p14:sldId id="2147472604"/>
            <p14:sldId id="440"/>
            <p14:sldId id="2147472639"/>
            <p14:sldId id="2112"/>
            <p14:sldId id="382"/>
            <p14:sldId id="2147472597"/>
            <p14:sldId id="2147472598"/>
            <p14:sldId id="2147472651"/>
            <p14:sldId id="2147472652"/>
            <p14:sldId id="2147472650"/>
            <p14:sldId id="2147472628"/>
            <p14:sldId id="2147472648"/>
            <p14:sldId id="2147472638"/>
            <p14:sldId id="2118"/>
            <p14:sldId id="2206"/>
            <p14:sldId id="2107"/>
            <p14:sldId id="2108"/>
            <p14:sldId id="2147472629"/>
            <p14:sldId id="2147472609"/>
            <p14:sldId id="2147472636"/>
            <p14:sldId id="2147472620"/>
            <p14:sldId id="2147472607"/>
            <p14:sldId id="2147472623"/>
            <p14:sldId id="2147472624"/>
            <p14:sldId id="2147472626"/>
            <p14:sldId id="2147472627"/>
            <p14:sldId id="2147472602"/>
            <p14:sldId id="2147472630"/>
            <p14:sldId id="2147472601"/>
            <p14:sldId id="2147472631"/>
            <p14:sldId id="2147472644"/>
            <p14:sldId id="2147472616"/>
            <p14:sldId id="2147472608"/>
            <p14:sldId id="2147472640"/>
            <p14:sldId id="2147472642"/>
            <p14:sldId id="2147472618"/>
            <p14:sldId id="2147472643"/>
            <p14:sldId id="2147472641"/>
            <p14:sldId id="2147472635"/>
            <p14:sldId id="2147472610"/>
            <p14:sldId id="2147472611"/>
            <p14:sldId id="2147472612"/>
            <p14:sldId id="2147472613"/>
            <p14:sldId id="2147472637"/>
            <p14:sldId id="2147472600"/>
            <p14:sldId id="2147472632"/>
            <p14:sldId id="2147472645"/>
            <p14:sldId id="2147472615"/>
            <p14:sldId id="2147472646"/>
            <p14:sldId id="2147472614"/>
            <p14:sldId id="21474726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ederike Sahm" initials="FS" lastIdx="24" clrIdx="0">
    <p:extLst>
      <p:ext uri="{19B8F6BF-5375-455C-9EA6-DF929625EA0E}">
        <p15:presenceInfo xmlns:p15="http://schemas.microsoft.com/office/powerpoint/2012/main" userId="Friederike Sahm" providerId="None"/>
      </p:ext>
    </p:extLst>
  </p:cmAuthor>
  <p:cmAuthor id="2" name="Sahm, Friederike" initials="SF" lastIdx="1" clrIdx="1">
    <p:extLst>
      <p:ext uri="{19B8F6BF-5375-455C-9EA6-DF929625EA0E}">
        <p15:presenceInfo xmlns:p15="http://schemas.microsoft.com/office/powerpoint/2012/main" userId="Sahm, Friederike" providerId="None"/>
      </p:ext>
    </p:extLst>
  </p:cmAuthor>
  <p:cmAuthor id="3" name="romanpretot" initials="r" lastIdx="6" clrIdx="2">
    <p:extLst>
      <p:ext uri="{19B8F6BF-5375-455C-9EA6-DF929625EA0E}">
        <p15:presenceInfo xmlns:p15="http://schemas.microsoft.com/office/powerpoint/2012/main" userId="romanpretot" providerId="None"/>
      </p:ext>
    </p:extLst>
  </p:cmAuthor>
  <p:cmAuthor id="4" name="Callies &amp; Schewe" initials="C&amp;S" lastIdx="3" clrIdx="3">
    <p:extLst>
      <p:ext uri="{19B8F6BF-5375-455C-9EA6-DF929625EA0E}">
        <p15:presenceInfo xmlns:p15="http://schemas.microsoft.com/office/powerpoint/2012/main" userId="Callies &amp; Schewe" providerId="None"/>
      </p:ext>
    </p:extLst>
  </p:cmAuthor>
  <p:cmAuthor id="5" name="Thomas Wieber" initials="TW" lastIdx="8" clrIdx="4">
    <p:extLst>
      <p:ext uri="{19B8F6BF-5375-455C-9EA6-DF929625EA0E}">
        <p15:presenceInfo xmlns:p15="http://schemas.microsoft.com/office/powerpoint/2012/main" userId="S::thomas.wieber@xft.com::a0a4e01b-5f1a-4588-9723-51a668bf4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2851AD"/>
    <a:srgbClr val="2777BF"/>
    <a:srgbClr val="006C92"/>
    <a:srgbClr val="3029B7"/>
    <a:srgbClr val="3F51AD"/>
    <a:srgbClr val="662D91"/>
    <a:srgbClr val="870055"/>
    <a:srgbClr val="008FD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C98E8-FA29-4887-937E-27C9ACD6E89F}" v="103" dt="2025-06-18T14:35:55.78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99"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Triendl" userId="1e7c10bf-a212-4d79-a7c4-cfe473d10c40" providerId="ADAL" clId="{42DC98E8-FA29-4887-937E-27C9ACD6E89F}"/>
    <pc:docChg chg="undo custSel addSld modSld sldOrd modSection">
      <pc:chgData name="Stefan Triendl" userId="1e7c10bf-a212-4d79-a7c4-cfe473d10c40" providerId="ADAL" clId="{42DC98E8-FA29-4887-937E-27C9ACD6E89F}" dt="2025-06-18T14:36:14.322" v="519"/>
      <pc:docMkLst>
        <pc:docMk/>
      </pc:docMkLst>
      <pc:sldChg chg="mod modShow">
        <pc:chgData name="Stefan Triendl" userId="1e7c10bf-a212-4d79-a7c4-cfe473d10c40" providerId="ADAL" clId="{42DC98E8-FA29-4887-937E-27C9ACD6E89F}" dt="2025-06-18T14:34:01.387" v="508" actId="729"/>
        <pc:sldMkLst>
          <pc:docMk/>
          <pc:sldMk cId="425816825" sldId="2107"/>
        </pc:sldMkLst>
      </pc:sldChg>
      <pc:sldChg chg="mod modShow">
        <pc:chgData name="Stefan Triendl" userId="1e7c10bf-a212-4d79-a7c4-cfe473d10c40" providerId="ADAL" clId="{42DC98E8-FA29-4887-937E-27C9ACD6E89F}" dt="2025-06-18T14:34:05.907" v="509" actId="729"/>
        <pc:sldMkLst>
          <pc:docMk/>
          <pc:sldMk cId="1359094301" sldId="2108"/>
        </pc:sldMkLst>
      </pc:sldChg>
      <pc:sldChg chg="modSp mod">
        <pc:chgData name="Stefan Triendl" userId="1e7c10bf-a212-4d79-a7c4-cfe473d10c40" providerId="ADAL" clId="{42DC98E8-FA29-4887-937E-27C9ACD6E89F}" dt="2025-06-12T13:25:05.107" v="448" actId="1076"/>
        <pc:sldMkLst>
          <pc:docMk/>
          <pc:sldMk cId="3840863993" sldId="2110"/>
        </pc:sldMkLst>
        <pc:spChg chg="mod">
          <ac:chgData name="Stefan Triendl" userId="1e7c10bf-a212-4d79-a7c4-cfe473d10c40" providerId="ADAL" clId="{42DC98E8-FA29-4887-937E-27C9ACD6E89F}" dt="2025-06-12T13:21:40.793" v="135"/>
          <ac:spMkLst>
            <pc:docMk/>
            <pc:sldMk cId="3840863993" sldId="2110"/>
            <ac:spMk id="2" creationId="{D1D4FCF8-17E2-9EC9-9CD7-E2AE342390C8}"/>
          </ac:spMkLst>
        </pc:spChg>
        <pc:spChg chg="mod">
          <ac:chgData name="Stefan Triendl" userId="1e7c10bf-a212-4d79-a7c4-cfe473d10c40" providerId="ADAL" clId="{42DC98E8-FA29-4887-937E-27C9ACD6E89F}" dt="2025-06-12T13:24:54.170" v="447" actId="113"/>
          <ac:spMkLst>
            <pc:docMk/>
            <pc:sldMk cId="3840863993" sldId="2110"/>
            <ac:spMk id="6" creationId="{706AE5F8-6A4D-22F8-7736-1968CB6D5C82}"/>
          </ac:spMkLst>
        </pc:spChg>
        <pc:spChg chg="mod">
          <ac:chgData name="Stefan Triendl" userId="1e7c10bf-a212-4d79-a7c4-cfe473d10c40" providerId="ADAL" clId="{42DC98E8-FA29-4887-937E-27C9ACD6E89F}" dt="2025-06-12T13:23:05.329" v="224" actId="1076"/>
          <ac:spMkLst>
            <pc:docMk/>
            <pc:sldMk cId="3840863993" sldId="2110"/>
            <ac:spMk id="8" creationId="{6E1CACEB-765A-84BB-01CE-549954269CD0}"/>
          </ac:spMkLst>
        </pc:spChg>
        <pc:spChg chg="mod">
          <ac:chgData name="Stefan Triendl" userId="1e7c10bf-a212-4d79-a7c4-cfe473d10c40" providerId="ADAL" clId="{42DC98E8-FA29-4887-937E-27C9ACD6E89F}" dt="2025-06-12T13:23:05.329" v="224" actId="1076"/>
          <ac:spMkLst>
            <pc:docMk/>
            <pc:sldMk cId="3840863993" sldId="2110"/>
            <ac:spMk id="9" creationId="{A9CF503A-FA71-46CB-353A-5E74FEFF6C27}"/>
          </ac:spMkLst>
        </pc:spChg>
        <pc:spChg chg="mod">
          <ac:chgData name="Stefan Triendl" userId="1e7c10bf-a212-4d79-a7c4-cfe473d10c40" providerId="ADAL" clId="{42DC98E8-FA29-4887-937E-27C9ACD6E89F}" dt="2025-06-12T13:23:05.329" v="224" actId="1076"/>
          <ac:spMkLst>
            <pc:docMk/>
            <pc:sldMk cId="3840863993" sldId="2110"/>
            <ac:spMk id="10" creationId="{B78DCD2D-40F7-4D9F-3E59-F09E86206BA9}"/>
          </ac:spMkLst>
        </pc:spChg>
        <pc:spChg chg="mod">
          <ac:chgData name="Stefan Triendl" userId="1e7c10bf-a212-4d79-a7c4-cfe473d10c40" providerId="ADAL" clId="{42DC98E8-FA29-4887-937E-27C9ACD6E89F}" dt="2025-06-12T13:22:53.179" v="223" actId="1076"/>
          <ac:spMkLst>
            <pc:docMk/>
            <pc:sldMk cId="3840863993" sldId="2110"/>
            <ac:spMk id="14" creationId="{C969CBAD-720B-CC46-BA9F-019E3374919A}"/>
          </ac:spMkLst>
        </pc:spChg>
        <pc:grpChg chg="mod">
          <ac:chgData name="Stefan Triendl" userId="1e7c10bf-a212-4d79-a7c4-cfe473d10c40" providerId="ADAL" clId="{42DC98E8-FA29-4887-937E-27C9ACD6E89F}" dt="2025-06-12T13:23:05.329" v="224" actId="1076"/>
          <ac:grpSpMkLst>
            <pc:docMk/>
            <pc:sldMk cId="3840863993" sldId="2110"/>
            <ac:grpSpMk id="7" creationId="{B44DE301-09FF-27EE-E430-2FF5E2B04870}"/>
          </ac:grpSpMkLst>
        </pc:grpChg>
        <pc:picChg chg="mod">
          <ac:chgData name="Stefan Triendl" userId="1e7c10bf-a212-4d79-a7c4-cfe473d10c40" providerId="ADAL" clId="{42DC98E8-FA29-4887-937E-27C9ACD6E89F}" dt="2025-06-12T13:24:38.281" v="444" actId="1076"/>
          <ac:picMkLst>
            <pc:docMk/>
            <pc:sldMk cId="3840863993" sldId="2110"/>
            <ac:picMk id="11" creationId="{07FBD3FE-4E3E-7475-A510-CFC6F70E7A40}"/>
          </ac:picMkLst>
        </pc:picChg>
        <pc:picChg chg="mod">
          <ac:chgData name="Stefan Triendl" userId="1e7c10bf-a212-4d79-a7c4-cfe473d10c40" providerId="ADAL" clId="{42DC98E8-FA29-4887-937E-27C9ACD6E89F}" dt="2025-06-12T13:22:49.082" v="222" actId="1076"/>
          <ac:picMkLst>
            <pc:docMk/>
            <pc:sldMk cId="3840863993" sldId="2110"/>
            <ac:picMk id="13" creationId="{03A52B00-BA80-4693-E342-748E357E529C}"/>
          </ac:picMkLst>
        </pc:picChg>
      </pc:sldChg>
      <pc:sldChg chg="modTransition">
        <pc:chgData name="Stefan Triendl" userId="1e7c10bf-a212-4d79-a7c4-cfe473d10c40" providerId="ADAL" clId="{42DC98E8-FA29-4887-937E-27C9ACD6E89F}" dt="2025-06-12T12:10:50.230" v="32"/>
        <pc:sldMkLst>
          <pc:docMk/>
          <pc:sldMk cId="1743391528" sldId="2147472599"/>
        </pc:sldMkLst>
      </pc:sldChg>
      <pc:sldChg chg="modTransition">
        <pc:chgData name="Stefan Triendl" userId="1e7c10bf-a212-4d79-a7c4-cfe473d10c40" providerId="ADAL" clId="{42DC98E8-FA29-4887-937E-27C9ACD6E89F}" dt="2025-06-12T12:08:35.967" v="28"/>
        <pc:sldMkLst>
          <pc:docMk/>
          <pc:sldMk cId="519898972" sldId="2147472603"/>
        </pc:sldMkLst>
      </pc:sldChg>
      <pc:sldChg chg="modAnim">
        <pc:chgData name="Stefan Triendl" userId="1e7c10bf-a212-4d79-a7c4-cfe473d10c40" providerId="ADAL" clId="{42DC98E8-FA29-4887-937E-27C9ACD6E89F}" dt="2025-06-12T12:12:23.533" v="37"/>
        <pc:sldMkLst>
          <pc:docMk/>
          <pc:sldMk cId="862460123" sldId="2147472606"/>
        </pc:sldMkLst>
      </pc:sldChg>
      <pc:sldChg chg="modSp modAnim">
        <pc:chgData name="Stefan Triendl" userId="1e7c10bf-a212-4d79-a7c4-cfe473d10c40" providerId="ADAL" clId="{42DC98E8-FA29-4887-937E-27C9ACD6E89F}" dt="2025-06-12T12:15:04.510" v="83"/>
        <pc:sldMkLst>
          <pc:docMk/>
          <pc:sldMk cId="3316733145" sldId="2147472617"/>
        </pc:sldMkLst>
        <pc:spChg chg="mod">
          <ac:chgData name="Stefan Triendl" userId="1e7c10bf-a212-4d79-a7c4-cfe473d10c40" providerId="ADAL" clId="{42DC98E8-FA29-4887-937E-27C9ACD6E89F}" dt="2025-06-12T12:14:47.056" v="81" actId="6549"/>
          <ac:spMkLst>
            <pc:docMk/>
            <pc:sldMk cId="3316733145" sldId="2147472617"/>
            <ac:spMk id="4" creationId="{02F041AD-5589-DD23-9EDA-ED380E8ED838}"/>
          </ac:spMkLst>
        </pc:spChg>
      </pc:sldChg>
      <pc:sldChg chg="modAnim">
        <pc:chgData name="Stefan Triendl" userId="1e7c10bf-a212-4d79-a7c4-cfe473d10c40" providerId="ADAL" clId="{42DC98E8-FA29-4887-937E-27C9ACD6E89F}" dt="2025-06-12T12:14:29.451" v="41"/>
        <pc:sldMkLst>
          <pc:docMk/>
          <pc:sldMk cId="4092611048" sldId="2147472619"/>
        </pc:sldMkLst>
      </pc:sldChg>
      <pc:sldChg chg="mod modShow">
        <pc:chgData name="Stefan Triendl" userId="1e7c10bf-a212-4d79-a7c4-cfe473d10c40" providerId="ADAL" clId="{42DC98E8-FA29-4887-937E-27C9ACD6E89F}" dt="2025-06-18T14:33:53.974" v="507" actId="729"/>
        <pc:sldMkLst>
          <pc:docMk/>
          <pc:sldMk cId="811896383" sldId="2147472620"/>
        </pc:sldMkLst>
      </pc:sldChg>
      <pc:sldChg chg="modAnim">
        <pc:chgData name="Stefan Triendl" userId="1e7c10bf-a212-4d79-a7c4-cfe473d10c40" providerId="ADAL" clId="{42DC98E8-FA29-4887-937E-27C9ACD6E89F}" dt="2025-06-18T14:32:18.071" v="505"/>
        <pc:sldMkLst>
          <pc:docMk/>
          <pc:sldMk cId="3626102015" sldId="2147472621"/>
        </pc:sldMkLst>
      </pc:sldChg>
      <pc:sldChg chg="mod modShow">
        <pc:chgData name="Stefan Triendl" userId="1e7c10bf-a212-4d79-a7c4-cfe473d10c40" providerId="ADAL" clId="{42DC98E8-FA29-4887-937E-27C9ACD6E89F}" dt="2025-06-18T14:34:10.340" v="510" actId="729"/>
        <pc:sldMkLst>
          <pc:docMk/>
          <pc:sldMk cId="1380604361" sldId="2147472623"/>
        </pc:sldMkLst>
      </pc:sldChg>
      <pc:sldChg chg="mod modShow">
        <pc:chgData name="Stefan Triendl" userId="1e7c10bf-a212-4d79-a7c4-cfe473d10c40" providerId="ADAL" clId="{42DC98E8-FA29-4887-937E-27C9ACD6E89F}" dt="2025-06-18T14:34:13.142" v="511" actId="729"/>
        <pc:sldMkLst>
          <pc:docMk/>
          <pc:sldMk cId="3754034572" sldId="2147472624"/>
        </pc:sldMkLst>
      </pc:sldChg>
      <pc:sldChg chg="modSp mod modAnim">
        <pc:chgData name="Stefan Triendl" userId="1e7c10bf-a212-4d79-a7c4-cfe473d10c40" providerId="ADAL" clId="{42DC98E8-FA29-4887-937E-27C9ACD6E89F}" dt="2025-06-12T12:15:34.528" v="87"/>
        <pc:sldMkLst>
          <pc:docMk/>
          <pc:sldMk cId="129575523" sldId="2147472625"/>
        </pc:sldMkLst>
        <pc:cxnChg chg="mod">
          <ac:chgData name="Stefan Triendl" userId="1e7c10bf-a212-4d79-a7c4-cfe473d10c40" providerId="ADAL" clId="{42DC98E8-FA29-4887-937E-27C9ACD6E89F}" dt="2025-06-12T12:15:14.283" v="84" actId="14100"/>
          <ac:cxnSpMkLst>
            <pc:docMk/>
            <pc:sldMk cId="129575523" sldId="2147472625"/>
            <ac:cxnSpMk id="13" creationId="{A5BC5464-EB2A-795C-038B-0EE24BD19D89}"/>
          </ac:cxnSpMkLst>
        </pc:cxnChg>
      </pc:sldChg>
      <pc:sldChg chg="mod modShow">
        <pc:chgData name="Stefan Triendl" userId="1e7c10bf-a212-4d79-a7c4-cfe473d10c40" providerId="ADAL" clId="{42DC98E8-FA29-4887-937E-27C9ACD6E89F}" dt="2025-06-18T14:34:16.959" v="512" actId="729"/>
        <pc:sldMkLst>
          <pc:docMk/>
          <pc:sldMk cId="2560603807" sldId="2147472626"/>
        </pc:sldMkLst>
      </pc:sldChg>
      <pc:sldChg chg="mod modShow">
        <pc:chgData name="Stefan Triendl" userId="1e7c10bf-a212-4d79-a7c4-cfe473d10c40" providerId="ADAL" clId="{42DC98E8-FA29-4887-937E-27C9ACD6E89F}" dt="2025-06-18T14:34:23.755" v="513" actId="729"/>
        <pc:sldMkLst>
          <pc:docMk/>
          <pc:sldMk cId="415775672" sldId="2147472627"/>
        </pc:sldMkLst>
      </pc:sldChg>
      <pc:sldChg chg="modAnim">
        <pc:chgData name="Stefan Triendl" userId="1e7c10bf-a212-4d79-a7c4-cfe473d10c40" providerId="ADAL" clId="{42DC98E8-FA29-4887-937E-27C9ACD6E89F}" dt="2025-06-12T12:11:33.197" v="34"/>
        <pc:sldMkLst>
          <pc:docMk/>
          <pc:sldMk cId="1993368343" sldId="2147472634"/>
        </pc:sldMkLst>
      </pc:sldChg>
      <pc:sldChg chg="addSp delSp modSp mod ord addAnim delAnim modAnim modShow">
        <pc:chgData name="Stefan Triendl" userId="1e7c10bf-a212-4d79-a7c4-cfe473d10c40" providerId="ADAL" clId="{42DC98E8-FA29-4887-937E-27C9ACD6E89F}" dt="2025-06-18T14:30:23.739" v="499"/>
        <pc:sldMkLst>
          <pc:docMk/>
          <pc:sldMk cId="1752060412" sldId="2147472639"/>
        </pc:sldMkLst>
        <pc:spChg chg="add del">
          <ac:chgData name="Stefan Triendl" userId="1e7c10bf-a212-4d79-a7c4-cfe473d10c40" providerId="ADAL" clId="{42DC98E8-FA29-4887-937E-27C9ACD6E89F}" dt="2025-06-12T12:03:51.115" v="7" actId="478"/>
          <ac:spMkLst>
            <pc:docMk/>
            <pc:sldMk cId="1752060412" sldId="2147472639"/>
            <ac:spMk id="15" creationId="{C60109A0-3074-5641-F834-0EE03CD82EE0}"/>
          </ac:spMkLst>
        </pc:spChg>
        <pc:spChg chg="add del">
          <ac:chgData name="Stefan Triendl" userId="1e7c10bf-a212-4d79-a7c4-cfe473d10c40" providerId="ADAL" clId="{42DC98E8-FA29-4887-937E-27C9ACD6E89F}" dt="2025-06-12T12:03:51.115" v="7" actId="478"/>
          <ac:spMkLst>
            <pc:docMk/>
            <pc:sldMk cId="1752060412" sldId="2147472639"/>
            <ac:spMk id="17" creationId="{1390E2E3-F61A-45E0-5941-CCAAFF26E88C}"/>
          </ac:spMkLst>
        </pc:spChg>
        <pc:spChg chg="add del">
          <ac:chgData name="Stefan Triendl" userId="1e7c10bf-a212-4d79-a7c4-cfe473d10c40" providerId="ADAL" clId="{42DC98E8-FA29-4887-937E-27C9ACD6E89F}" dt="2025-06-12T12:03:51.115" v="7" actId="478"/>
          <ac:spMkLst>
            <pc:docMk/>
            <pc:sldMk cId="1752060412" sldId="2147472639"/>
            <ac:spMk id="28" creationId="{5F30E659-6E36-79D6-9F8C-DBB5BB146C9D}"/>
          </ac:spMkLst>
        </pc:spChg>
        <pc:spChg chg="add del">
          <ac:chgData name="Stefan Triendl" userId="1e7c10bf-a212-4d79-a7c4-cfe473d10c40" providerId="ADAL" clId="{42DC98E8-FA29-4887-937E-27C9ACD6E89F}" dt="2025-06-12T12:03:51.115" v="7" actId="478"/>
          <ac:spMkLst>
            <pc:docMk/>
            <pc:sldMk cId="1752060412" sldId="2147472639"/>
            <ac:spMk id="33" creationId="{CE481F82-5D16-F8C3-7FD8-7F391198525D}"/>
          </ac:spMkLst>
        </pc:spChg>
        <pc:picChg chg="add del">
          <ac:chgData name="Stefan Triendl" userId="1e7c10bf-a212-4d79-a7c4-cfe473d10c40" providerId="ADAL" clId="{42DC98E8-FA29-4887-937E-27C9ACD6E89F}" dt="2025-06-12T12:03:51.115" v="7" actId="478"/>
          <ac:picMkLst>
            <pc:docMk/>
            <pc:sldMk cId="1752060412" sldId="2147472639"/>
            <ac:picMk id="10" creationId="{A90CA056-F1C8-98F8-7C02-B886746FEB45}"/>
          </ac:picMkLst>
        </pc:picChg>
        <pc:picChg chg="add del">
          <ac:chgData name="Stefan Triendl" userId="1e7c10bf-a212-4d79-a7c4-cfe473d10c40" providerId="ADAL" clId="{42DC98E8-FA29-4887-937E-27C9ACD6E89F}" dt="2025-06-12T12:03:51.115" v="7" actId="478"/>
          <ac:picMkLst>
            <pc:docMk/>
            <pc:sldMk cId="1752060412" sldId="2147472639"/>
            <ac:picMk id="14" creationId="{145E18CA-82AA-86AA-F12C-D9DE544A4BFE}"/>
          </ac:picMkLst>
        </pc:picChg>
        <pc:cxnChg chg="add del mod">
          <ac:chgData name="Stefan Triendl" userId="1e7c10bf-a212-4d79-a7c4-cfe473d10c40" providerId="ADAL" clId="{42DC98E8-FA29-4887-937E-27C9ACD6E89F}" dt="2025-06-12T12:03:51.115" v="7" actId="478"/>
          <ac:cxnSpMkLst>
            <pc:docMk/>
            <pc:sldMk cId="1752060412" sldId="2147472639"/>
            <ac:cxnSpMk id="18" creationId="{36786DC0-43AB-BF9B-7072-866761CB8553}"/>
          </ac:cxnSpMkLst>
        </pc:cxnChg>
        <pc:cxnChg chg="add del mod">
          <ac:chgData name="Stefan Triendl" userId="1e7c10bf-a212-4d79-a7c4-cfe473d10c40" providerId="ADAL" clId="{42DC98E8-FA29-4887-937E-27C9ACD6E89F}" dt="2025-06-12T12:03:51.115" v="7" actId="478"/>
          <ac:cxnSpMkLst>
            <pc:docMk/>
            <pc:sldMk cId="1752060412" sldId="2147472639"/>
            <ac:cxnSpMk id="37" creationId="{D7D71954-3BB1-AC8F-4E0B-7435B346AD12}"/>
          </ac:cxnSpMkLst>
        </pc:cxnChg>
        <pc:cxnChg chg="mod">
          <ac:chgData name="Stefan Triendl" userId="1e7c10bf-a212-4d79-a7c4-cfe473d10c40" providerId="ADAL" clId="{42DC98E8-FA29-4887-937E-27C9ACD6E89F}" dt="2025-06-12T12:03:51.115" v="7" actId="478"/>
          <ac:cxnSpMkLst>
            <pc:docMk/>
            <pc:sldMk cId="1752060412" sldId="2147472639"/>
            <ac:cxnSpMk id="44" creationId="{6F955E7C-CE67-44EF-084D-DB75147005D2}"/>
          </ac:cxnSpMkLst>
        </pc:cxnChg>
      </pc:sldChg>
      <pc:sldChg chg="modSp mod modAnim">
        <pc:chgData name="Stefan Triendl" userId="1e7c10bf-a212-4d79-a7c4-cfe473d10c40" providerId="ADAL" clId="{42DC98E8-FA29-4887-937E-27C9ACD6E89F}" dt="2025-06-18T14:31:53.988" v="501"/>
        <pc:sldMkLst>
          <pc:docMk/>
          <pc:sldMk cId="3830378340" sldId="2147472647"/>
        </pc:sldMkLst>
        <pc:spChg chg="mod">
          <ac:chgData name="Stefan Triendl" userId="1e7c10bf-a212-4d79-a7c4-cfe473d10c40" providerId="ADAL" clId="{42DC98E8-FA29-4887-937E-27C9ACD6E89F}" dt="2025-06-12T12:16:24.384" v="122" actId="1076"/>
          <ac:spMkLst>
            <pc:docMk/>
            <pc:sldMk cId="3830378340" sldId="2147472647"/>
            <ac:spMk id="10" creationId="{E2152E04-DED5-0806-3CA9-E2F53E3DC0DD}"/>
          </ac:spMkLst>
        </pc:spChg>
        <pc:picChg chg="mod">
          <ac:chgData name="Stefan Triendl" userId="1e7c10bf-a212-4d79-a7c4-cfe473d10c40" providerId="ADAL" clId="{42DC98E8-FA29-4887-937E-27C9ACD6E89F}" dt="2025-06-12T12:16:24.384" v="122" actId="1076"/>
          <ac:picMkLst>
            <pc:docMk/>
            <pc:sldMk cId="3830378340" sldId="2147472647"/>
            <ac:picMk id="6" creationId="{3447CA77-695C-6551-494A-9AD89EBDBCD0}"/>
          </ac:picMkLst>
        </pc:picChg>
        <pc:cxnChg chg="mod">
          <ac:chgData name="Stefan Triendl" userId="1e7c10bf-a212-4d79-a7c4-cfe473d10c40" providerId="ADAL" clId="{42DC98E8-FA29-4887-937E-27C9ACD6E89F}" dt="2025-06-12T12:16:28.463" v="123" actId="14100"/>
          <ac:cxnSpMkLst>
            <pc:docMk/>
            <pc:sldMk cId="3830378340" sldId="2147472647"/>
            <ac:cxnSpMk id="14" creationId="{324D62EF-6BE3-1C6A-1025-91F891560655}"/>
          </ac:cxnSpMkLst>
        </pc:cxnChg>
      </pc:sldChg>
      <pc:sldChg chg="addSp delSp modSp new mod modClrScheme chgLayout">
        <pc:chgData name="Stefan Triendl" userId="1e7c10bf-a212-4d79-a7c4-cfe473d10c40" providerId="ADAL" clId="{42DC98E8-FA29-4887-937E-27C9ACD6E89F}" dt="2025-06-14T20:16:38.576" v="456" actId="1076"/>
        <pc:sldMkLst>
          <pc:docMk/>
          <pc:sldMk cId="429628394" sldId="2147472648"/>
        </pc:sldMkLst>
        <pc:spChg chg="mod ord">
          <ac:chgData name="Stefan Triendl" userId="1e7c10bf-a212-4d79-a7c4-cfe473d10c40" providerId="ADAL" clId="{42DC98E8-FA29-4887-937E-27C9ACD6E89F}" dt="2025-06-14T20:16:30.535" v="452" actId="700"/>
          <ac:spMkLst>
            <pc:docMk/>
            <pc:sldMk cId="429628394" sldId="2147472648"/>
            <ac:spMk id="2" creationId="{8CE586BE-C3F8-0880-BF3C-9388C0BF86EE}"/>
          </ac:spMkLst>
        </pc:spChg>
        <pc:spChg chg="mod ord">
          <ac:chgData name="Stefan Triendl" userId="1e7c10bf-a212-4d79-a7c4-cfe473d10c40" providerId="ADAL" clId="{42DC98E8-FA29-4887-937E-27C9ACD6E89F}" dt="2025-06-14T20:16:30.535" v="452" actId="700"/>
          <ac:spMkLst>
            <pc:docMk/>
            <pc:sldMk cId="429628394" sldId="2147472648"/>
            <ac:spMk id="3" creationId="{7D4D40D1-047D-81DD-B13E-95B535F8C727}"/>
          </ac:spMkLst>
        </pc:spChg>
        <pc:spChg chg="add mod ord">
          <ac:chgData name="Stefan Triendl" userId="1e7c10bf-a212-4d79-a7c4-cfe473d10c40" providerId="ADAL" clId="{42DC98E8-FA29-4887-937E-27C9ACD6E89F}" dt="2025-06-14T20:16:30.535" v="452" actId="700"/>
          <ac:spMkLst>
            <pc:docMk/>
            <pc:sldMk cId="429628394" sldId="2147472648"/>
            <ac:spMk id="9" creationId="{0960E8F1-B25F-5775-ED35-8295A9E67623}"/>
          </ac:spMkLst>
        </pc:spChg>
        <pc:spChg chg="add mod ord">
          <ac:chgData name="Stefan Triendl" userId="1e7c10bf-a212-4d79-a7c4-cfe473d10c40" providerId="ADAL" clId="{42DC98E8-FA29-4887-937E-27C9ACD6E89F}" dt="2025-06-14T20:16:31.907" v="453" actId="5793"/>
          <ac:spMkLst>
            <pc:docMk/>
            <pc:sldMk cId="429628394" sldId="2147472648"/>
            <ac:spMk id="10" creationId="{4ACCDAEC-098E-D42D-F668-2AB47AA553AF}"/>
          </ac:spMkLst>
        </pc:spChg>
        <pc:picChg chg="add mod">
          <ac:chgData name="Stefan Triendl" userId="1e7c10bf-a212-4d79-a7c4-cfe473d10c40" providerId="ADAL" clId="{42DC98E8-FA29-4887-937E-27C9ACD6E89F}" dt="2025-06-14T20:16:38.576" v="456" actId="1076"/>
          <ac:picMkLst>
            <pc:docMk/>
            <pc:sldMk cId="429628394" sldId="2147472648"/>
            <ac:picMk id="11" creationId="{3F302104-C5D7-80CE-73EA-2D01E9070C2F}"/>
          </ac:picMkLst>
        </pc:picChg>
        <pc:picChg chg="add mod">
          <ac:chgData name="Stefan Triendl" userId="1e7c10bf-a212-4d79-a7c4-cfe473d10c40" providerId="ADAL" clId="{42DC98E8-FA29-4887-937E-27C9ACD6E89F}" dt="2025-06-14T20:16:34.583" v="455" actId="1076"/>
          <ac:picMkLst>
            <pc:docMk/>
            <pc:sldMk cId="429628394" sldId="2147472648"/>
            <ac:picMk id="12" creationId="{A08DFE4B-E56F-FF99-E36B-E0724E535916}"/>
          </ac:picMkLst>
        </pc:picChg>
        <pc:picChg chg="add mod">
          <ac:chgData name="Stefan Triendl" userId="1e7c10bf-a212-4d79-a7c4-cfe473d10c40" providerId="ADAL" clId="{42DC98E8-FA29-4887-937E-27C9ACD6E89F}" dt="2025-06-14T20:16:34.583" v="455" actId="1076"/>
          <ac:picMkLst>
            <pc:docMk/>
            <pc:sldMk cId="429628394" sldId="2147472648"/>
            <ac:picMk id="13" creationId="{F0B1DAAF-0664-E433-945F-BDE4F2BCB5F6}"/>
          </ac:picMkLst>
        </pc:picChg>
        <pc:picChg chg="add mod">
          <ac:chgData name="Stefan Triendl" userId="1e7c10bf-a212-4d79-a7c4-cfe473d10c40" providerId="ADAL" clId="{42DC98E8-FA29-4887-937E-27C9ACD6E89F}" dt="2025-06-14T20:16:34.583" v="455" actId="1076"/>
          <ac:picMkLst>
            <pc:docMk/>
            <pc:sldMk cId="429628394" sldId="2147472648"/>
            <ac:picMk id="14" creationId="{1F1F366B-E11F-CD49-364B-3B6A23531118}"/>
          </ac:picMkLst>
        </pc:picChg>
      </pc:sldChg>
      <pc:sldChg chg="addSp delSp modSp new mod">
        <pc:chgData name="Stefan Triendl" userId="1e7c10bf-a212-4d79-a7c4-cfe473d10c40" providerId="ADAL" clId="{42DC98E8-FA29-4887-937E-27C9ACD6E89F}" dt="2025-06-16T06:48:52.008" v="488" actId="478"/>
        <pc:sldMkLst>
          <pc:docMk/>
          <pc:sldMk cId="4066827930" sldId="2147472649"/>
        </pc:sldMkLst>
        <pc:picChg chg="add mod">
          <ac:chgData name="Stefan Triendl" userId="1e7c10bf-a212-4d79-a7c4-cfe473d10c40" providerId="ADAL" clId="{42DC98E8-FA29-4887-937E-27C9ACD6E89F}" dt="2025-06-16T06:48:35.869" v="476" actId="1076"/>
          <ac:picMkLst>
            <pc:docMk/>
            <pc:sldMk cId="4066827930" sldId="2147472649"/>
            <ac:picMk id="6" creationId="{2CD77863-09D0-76A7-62B9-1879C85E62F1}"/>
          </ac:picMkLst>
        </pc:picChg>
        <pc:picChg chg="add mod">
          <ac:chgData name="Stefan Triendl" userId="1e7c10bf-a212-4d79-a7c4-cfe473d10c40" providerId="ADAL" clId="{42DC98E8-FA29-4887-937E-27C9ACD6E89F}" dt="2025-06-16T06:46:51.098" v="472" actId="1076"/>
          <ac:picMkLst>
            <pc:docMk/>
            <pc:sldMk cId="4066827930" sldId="2147472649"/>
            <ac:picMk id="7" creationId="{C56520A6-9A1B-3246-2640-F427E7956904}"/>
          </ac:picMkLst>
        </pc:picChg>
        <pc:picChg chg="add mod">
          <ac:chgData name="Stefan Triendl" userId="1e7c10bf-a212-4d79-a7c4-cfe473d10c40" providerId="ADAL" clId="{42DC98E8-FA29-4887-937E-27C9ACD6E89F}" dt="2025-06-16T06:46:41.940" v="470" actId="1076"/>
          <ac:picMkLst>
            <pc:docMk/>
            <pc:sldMk cId="4066827930" sldId="2147472649"/>
            <ac:picMk id="8" creationId="{95E51E44-57DD-88AC-85E8-0F034F9C458F}"/>
          </ac:picMkLst>
        </pc:picChg>
        <pc:picChg chg="add mod">
          <ac:chgData name="Stefan Triendl" userId="1e7c10bf-a212-4d79-a7c4-cfe473d10c40" providerId="ADAL" clId="{42DC98E8-FA29-4887-937E-27C9ACD6E89F}" dt="2025-06-16T06:46:37.477" v="469" actId="1076"/>
          <ac:picMkLst>
            <pc:docMk/>
            <pc:sldMk cId="4066827930" sldId="2147472649"/>
            <ac:picMk id="9" creationId="{123FF057-6835-C4E0-0A25-7E24EAC94D76}"/>
          </ac:picMkLst>
        </pc:picChg>
      </pc:sldChg>
      <pc:sldChg chg="modSp new mod">
        <pc:chgData name="Stefan Triendl" userId="1e7c10bf-a212-4d79-a7c4-cfe473d10c40" providerId="ADAL" clId="{42DC98E8-FA29-4887-937E-27C9ACD6E89F}" dt="2025-06-14T20:17:36.796" v="461" actId="5793"/>
        <pc:sldMkLst>
          <pc:docMk/>
          <pc:sldMk cId="3761090923" sldId="2147472650"/>
        </pc:sldMkLst>
        <pc:spChg chg="mod">
          <ac:chgData name="Stefan Triendl" userId="1e7c10bf-a212-4d79-a7c4-cfe473d10c40" providerId="ADAL" clId="{42DC98E8-FA29-4887-937E-27C9ACD6E89F}" dt="2025-06-14T20:17:36.796" v="461" actId="5793"/>
          <ac:spMkLst>
            <pc:docMk/>
            <pc:sldMk cId="3761090923" sldId="2147472650"/>
            <ac:spMk id="5" creationId="{B3F02C43-B5A4-8AB9-B42A-E31040F45B6D}"/>
          </ac:spMkLst>
        </pc:spChg>
      </pc:sldChg>
      <pc:sldChg chg="mod ord modShow">
        <pc:chgData name="Stefan Triendl" userId="1e7c10bf-a212-4d79-a7c4-cfe473d10c40" providerId="ADAL" clId="{42DC98E8-FA29-4887-937E-27C9ACD6E89F}" dt="2025-06-18T14:36:14.322" v="519"/>
        <pc:sldMkLst>
          <pc:docMk/>
          <pc:sldMk cId="4060540833" sldId="2147472654"/>
        </pc:sldMkLst>
      </pc:sldChg>
      <pc:sldChg chg="delSp modSp mod modTransition delAnim modAnim">
        <pc:chgData name="Stefan Triendl" userId="1e7c10bf-a212-4d79-a7c4-cfe473d10c40" providerId="ADAL" clId="{42DC98E8-FA29-4887-937E-27C9ACD6E89F}" dt="2025-06-18T14:32:42.506" v="506"/>
        <pc:sldMkLst>
          <pc:docMk/>
          <pc:sldMk cId="1339462085" sldId="2147472657"/>
        </pc:sldMkLst>
        <pc:spChg chg="del">
          <ac:chgData name="Stefan Triendl" userId="1e7c10bf-a212-4d79-a7c4-cfe473d10c40" providerId="ADAL" clId="{42DC98E8-FA29-4887-937E-27C9ACD6E89F}" dt="2025-06-18T14:30:09.522" v="496" actId="478"/>
          <ac:spMkLst>
            <pc:docMk/>
            <pc:sldMk cId="1339462085" sldId="2147472657"/>
            <ac:spMk id="5" creationId="{4479A048-CED0-A0B4-2FF3-DD6FB0316880}"/>
          </ac:spMkLst>
        </pc:spChg>
        <pc:spChg chg="mod">
          <ac:chgData name="Stefan Triendl" userId="1e7c10bf-a212-4d79-a7c4-cfe473d10c40" providerId="ADAL" clId="{42DC98E8-FA29-4887-937E-27C9ACD6E89F}" dt="2025-06-18T14:29:36.235" v="495" actId="14100"/>
          <ac:spMkLst>
            <pc:docMk/>
            <pc:sldMk cId="1339462085" sldId="2147472657"/>
            <ac:spMk id="16" creationId="{FC95E13B-4674-61BF-BF11-D5E4BC637AB3}"/>
          </ac:spMkLst>
        </pc:spChg>
        <pc:spChg chg="mod">
          <ac:chgData name="Stefan Triendl" userId="1e7c10bf-a212-4d79-a7c4-cfe473d10c40" providerId="ADAL" clId="{42DC98E8-FA29-4887-937E-27C9ACD6E89F}" dt="2025-06-18T14:29:10.011" v="493" actId="14100"/>
          <ac:spMkLst>
            <pc:docMk/>
            <pc:sldMk cId="1339462085" sldId="2147472657"/>
            <ac:spMk id="24" creationId="{4FB37BB4-F850-6644-49F2-A61093096CA7}"/>
          </ac:spMkLst>
        </pc:spChg>
        <pc:picChg chg="mod">
          <ac:chgData name="Stefan Triendl" userId="1e7c10bf-a212-4d79-a7c4-cfe473d10c40" providerId="ADAL" clId="{42DC98E8-FA29-4887-937E-27C9ACD6E89F}" dt="2025-06-18T14:29:10.011" v="493" actId="14100"/>
          <ac:picMkLst>
            <pc:docMk/>
            <pc:sldMk cId="1339462085" sldId="2147472657"/>
            <ac:picMk id="9" creationId="{6514DB33-C913-FD18-6D86-3585E3B5D6F1}"/>
          </ac:picMkLst>
        </pc:picChg>
        <pc:cxnChg chg="del mod">
          <ac:chgData name="Stefan Triendl" userId="1e7c10bf-a212-4d79-a7c4-cfe473d10c40" providerId="ADAL" clId="{42DC98E8-FA29-4887-937E-27C9ACD6E89F}" dt="2025-06-18T14:28:40.659" v="489" actId="478"/>
          <ac:cxnSpMkLst>
            <pc:docMk/>
            <pc:sldMk cId="1339462085" sldId="2147472657"/>
            <ac:cxnSpMk id="44" creationId="{3B472A61-47E6-BB25-FD20-AC252FECED6A}"/>
          </ac:cxnSpMkLst>
        </pc:cxnChg>
      </pc:sldChg>
      <pc:sldChg chg="modSp add mod">
        <pc:chgData name="Stefan Triendl" userId="1e7c10bf-a212-4d79-a7c4-cfe473d10c40" providerId="ADAL" clId="{42DC98E8-FA29-4887-937E-27C9ACD6E89F}" dt="2025-06-18T14:36:05.288" v="516" actId="14100"/>
        <pc:sldMkLst>
          <pc:docMk/>
          <pc:sldMk cId="2272600916" sldId="2147472658"/>
        </pc:sldMkLst>
        <pc:spChg chg="mod">
          <ac:chgData name="Stefan Triendl" userId="1e7c10bf-a212-4d79-a7c4-cfe473d10c40" providerId="ADAL" clId="{42DC98E8-FA29-4887-937E-27C9ACD6E89F}" dt="2025-06-18T14:36:05.288" v="516" actId="14100"/>
          <ac:spMkLst>
            <pc:docMk/>
            <pc:sldMk cId="2272600916" sldId="2147472658"/>
            <ac:spMk id="14" creationId="{98E233BC-19CC-060F-BDB3-147A771B7B88}"/>
          </ac:spMkLst>
        </pc:spChg>
      </pc:sldChg>
    </pc:docChg>
  </pc:docChgLst>
  <pc:docChgLst>
    <pc:chgData name="Stefan Triendl" userId="1e7c10bf-a212-4d79-a7c4-cfe473d10c40" providerId="ADAL" clId="{D72C6F30-698A-4361-BA8B-5F256B597A9E}"/>
    <pc:docChg chg="undo custSel addSld delSld modSld sldOrd modMainMaster modSection">
      <pc:chgData name="Stefan Triendl" userId="1e7c10bf-a212-4d79-a7c4-cfe473d10c40" providerId="ADAL" clId="{D72C6F30-698A-4361-BA8B-5F256B597A9E}" dt="2025-06-10T16:44:35.617" v="4906" actId="20577"/>
      <pc:docMkLst>
        <pc:docMk/>
      </pc:docMkLst>
      <pc:sldChg chg="delSp del mod">
        <pc:chgData name="Stefan Triendl" userId="1e7c10bf-a212-4d79-a7c4-cfe473d10c40" providerId="ADAL" clId="{D72C6F30-698A-4361-BA8B-5F256B597A9E}" dt="2025-06-03T07:19:20.242" v="116" actId="47"/>
        <pc:sldMkLst>
          <pc:docMk/>
          <pc:sldMk cId="3609602854" sldId="406"/>
        </pc:sldMkLst>
      </pc:sldChg>
      <pc:sldChg chg="add">
        <pc:chgData name="Stefan Triendl" userId="1e7c10bf-a212-4d79-a7c4-cfe473d10c40" providerId="ADAL" clId="{D72C6F30-698A-4361-BA8B-5F256B597A9E}" dt="2025-06-03T07:20:14.011" v="118"/>
        <pc:sldMkLst>
          <pc:docMk/>
          <pc:sldMk cId="1977632149" sldId="440"/>
        </pc:sldMkLst>
      </pc:sldChg>
      <pc:sldChg chg="modSp mod">
        <pc:chgData name="Stefan Triendl" userId="1e7c10bf-a212-4d79-a7c4-cfe473d10c40" providerId="ADAL" clId="{D72C6F30-698A-4361-BA8B-5F256B597A9E}" dt="2025-06-10T16:29:16.290" v="4038" actId="1076"/>
        <pc:sldMkLst>
          <pc:docMk/>
          <pc:sldMk cId="3005915570" sldId="475"/>
        </pc:sldMkLst>
        <pc:spChg chg="mod">
          <ac:chgData name="Stefan Triendl" userId="1e7c10bf-a212-4d79-a7c4-cfe473d10c40" providerId="ADAL" clId="{D72C6F30-698A-4361-BA8B-5F256B597A9E}" dt="2025-06-05T08:38:30.297" v="587" actId="20577"/>
          <ac:spMkLst>
            <pc:docMk/>
            <pc:sldMk cId="3005915570" sldId="475"/>
            <ac:spMk id="2" creationId="{1A7B8966-5D6C-8F70-F39C-BB65D618AAD7}"/>
          </ac:spMkLst>
        </pc:spChg>
        <pc:spChg chg="mod">
          <ac:chgData name="Stefan Triendl" userId="1e7c10bf-a212-4d79-a7c4-cfe473d10c40" providerId="ADAL" clId="{D72C6F30-698A-4361-BA8B-5F256B597A9E}" dt="2025-06-10T16:29:08.804" v="4037" actId="20577"/>
          <ac:spMkLst>
            <pc:docMk/>
            <pc:sldMk cId="3005915570" sldId="475"/>
            <ac:spMk id="6" creationId="{DB926AA6-E40B-E695-E61C-FA63CEE904BB}"/>
          </ac:spMkLst>
        </pc:spChg>
        <pc:picChg chg="mod">
          <ac:chgData name="Stefan Triendl" userId="1e7c10bf-a212-4d79-a7c4-cfe473d10c40" providerId="ADAL" clId="{D72C6F30-698A-4361-BA8B-5F256B597A9E}" dt="2025-06-10T16:29:16.290" v="4038" actId="1076"/>
          <ac:picMkLst>
            <pc:docMk/>
            <pc:sldMk cId="3005915570" sldId="475"/>
            <ac:picMk id="7" creationId="{9E0C8E83-7DAF-6C52-0FA7-918F682B9BC9}"/>
          </ac:picMkLst>
        </pc:picChg>
        <pc:picChg chg="mod">
          <ac:chgData name="Stefan Triendl" userId="1e7c10bf-a212-4d79-a7c4-cfe473d10c40" providerId="ADAL" clId="{D72C6F30-698A-4361-BA8B-5F256B597A9E}" dt="2025-06-10T16:28:30.413" v="3948" actId="1076"/>
          <ac:picMkLst>
            <pc:docMk/>
            <pc:sldMk cId="3005915570" sldId="475"/>
            <ac:picMk id="15" creationId="{7E10DCC9-A21B-3859-84DD-65C66F4D8261}"/>
          </ac:picMkLst>
        </pc:picChg>
      </pc:sldChg>
      <pc:sldChg chg="del">
        <pc:chgData name="Stefan Triendl" userId="1e7c10bf-a212-4d79-a7c4-cfe473d10c40" providerId="ADAL" clId="{D72C6F30-698A-4361-BA8B-5F256B597A9E}" dt="2025-06-03T07:31:01.415" v="120" actId="47"/>
        <pc:sldMkLst>
          <pc:docMk/>
          <pc:sldMk cId="903152829" sldId="480"/>
        </pc:sldMkLst>
      </pc:sldChg>
      <pc:sldChg chg="del">
        <pc:chgData name="Stefan Triendl" userId="1e7c10bf-a212-4d79-a7c4-cfe473d10c40" providerId="ADAL" clId="{D72C6F30-698A-4361-BA8B-5F256B597A9E}" dt="2025-06-03T07:31:02.922" v="121" actId="47"/>
        <pc:sldMkLst>
          <pc:docMk/>
          <pc:sldMk cId="2439267901" sldId="482"/>
        </pc:sldMkLst>
      </pc:sldChg>
      <pc:sldChg chg="del">
        <pc:chgData name="Stefan Triendl" userId="1e7c10bf-a212-4d79-a7c4-cfe473d10c40" providerId="ADAL" clId="{D72C6F30-698A-4361-BA8B-5F256B597A9E}" dt="2025-06-03T07:20:03.353" v="117" actId="47"/>
        <pc:sldMkLst>
          <pc:docMk/>
          <pc:sldMk cId="88658088" sldId="644"/>
        </pc:sldMkLst>
      </pc:sldChg>
      <pc:sldChg chg="addSp delSp modSp mod">
        <pc:chgData name="Stefan Triendl" userId="1e7c10bf-a212-4d79-a7c4-cfe473d10c40" providerId="ADAL" clId="{D72C6F30-698A-4361-BA8B-5F256B597A9E}" dt="2025-06-05T08:38:40.877" v="588"/>
        <pc:sldMkLst>
          <pc:docMk/>
          <pc:sldMk cId="2870260800" sldId="646"/>
        </pc:sldMkLst>
        <pc:spChg chg="add mod">
          <ac:chgData name="Stefan Triendl" userId="1e7c10bf-a212-4d79-a7c4-cfe473d10c40" providerId="ADAL" clId="{D72C6F30-698A-4361-BA8B-5F256B597A9E}" dt="2025-06-05T08:38:40.877" v="588"/>
          <ac:spMkLst>
            <pc:docMk/>
            <pc:sldMk cId="2870260800" sldId="646"/>
            <ac:spMk id="7" creationId="{C59B6416-DFEC-5913-6615-83A7BABD013B}"/>
          </ac:spMkLst>
        </pc:spChg>
        <pc:spChg chg="mod">
          <ac:chgData name="Stefan Triendl" userId="1e7c10bf-a212-4d79-a7c4-cfe473d10c40" providerId="ADAL" clId="{D72C6F30-698A-4361-BA8B-5F256B597A9E}" dt="2025-06-03T06:58:02.454" v="52" actId="20577"/>
          <ac:spMkLst>
            <pc:docMk/>
            <pc:sldMk cId="2870260800" sldId="646"/>
            <ac:spMk id="21" creationId="{039E8A05-0C9E-47A9-9E5D-C63EF58C4F79}"/>
          </ac:spMkLst>
        </pc:spChg>
        <pc:spChg chg="mod">
          <ac:chgData name="Stefan Triendl" userId="1e7c10bf-a212-4d79-a7c4-cfe473d10c40" providerId="ADAL" clId="{D72C6F30-698A-4361-BA8B-5F256B597A9E}" dt="2025-06-03T06:57:59.974" v="51" actId="20577"/>
          <ac:spMkLst>
            <pc:docMk/>
            <pc:sldMk cId="2870260800" sldId="646"/>
            <ac:spMk id="22" creationId="{4276342C-0FE6-4E3E-A4E3-062DB3009C13}"/>
          </ac:spMkLst>
        </pc:spChg>
      </pc:sldChg>
      <pc:sldChg chg="del">
        <pc:chgData name="Stefan Triendl" userId="1e7c10bf-a212-4d79-a7c4-cfe473d10c40" providerId="ADAL" clId="{D72C6F30-698A-4361-BA8B-5F256B597A9E}" dt="2025-06-03T07:31:09.956" v="122" actId="47"/>
        <pc:sldMkLst>
          <pc:docMk/>
          <pc:sldMk cId="1813984300" sldId="2094"/>
        </pc:sldMkLst>
      </pc:sldChg>
      <pc:sldChg chg="del">
        <pc:chgData name="Stefan Triendl" userId="1e7c10bf-a212-4d79-a7c4-cfe473d10c40" providerId="ADAL" clId="{D72C6F30-698A-4361-BA8B-5F256B597A9E}" dt="2025-06-10T16:33:53.885" v="4195" actId="47"/>
        <pc:sldMkLst>
          <pc:docMk/>
          <pc:sldMk cId="3059917373" sldId="2103"/>
        </pc:sldMkLst>
      </pc:sldChg>
      <pc:sldChg chg="modSp mod">
        <pc:chgData name="Stefan Triendl" userId="1e7c10bf-a212-4d79-a7c4-cfe473d10c40" providerId="ADAL" clId="{D72C6F30-698A-4361-BA8B-5F256B597A9E}" dt="2025-06-10T16:44:35.617" v="4906" actId="20577"/>
        <pc:sldMkLst>
          <pc:docMk/>
          <pc:sldMk cId="3840863993" sldId="2110"/>
        </pc:sldMkLst>
        <pc:spChg chg="mod">
          <ac:chgData name="Stefan Triendl" userId="1e7c10bf-a212-4d79-a7c4-cfe473d10c40" providerId="ADAL" clId="{D72C6F30-698A-4361-BA8B-5F256B597A9E}" dt="2025-06-10T16:44:35.617" v="4906" actId="20577"/>
          <ac:spMkLst>
            <pc:docMk/>
            <pc:sldMk cId="3840863993" sldId="2110"/>
            <ac:spMk id="6" creationId="{706AE5F8-6A4D-22F8-7736-1968CB6D5C82}"/>
          </ac:spMkLst>
        </pc:spChg>
        <pc:picChg chg="mod">
          <ac:chgData name="Stefan Triendl" userId="1e7c10bf-a212-4d79-a7c4-cfe473d10c40" providerId="ADAL" clId="{D72C6F30-698A-4361-BA8B-5F256B597A9E}" dt="2025-06-10T16:40:02.323" v="4399" actId="1076"/>
          <ac:picMkLst>
            <pc:docMk/>
            <pc:sldMk cId="3840863993" sldId="2110"/>
            <ac:picMk id="11" creationId="{07FBD3FE-4E3E-7475-A510-CFC6F70E7A40}"/>
          </ac:picMkLst>
        </pc:picChg>
      </pc:sldChg>
      <pc:sldChg chg="modSp mod">
        <pc:chgData name="Stefan Triendl" userId="1e7c10bf-a212-4d79-a7c4-cfe473d10c40" providerId="ADAL" clId="{D72C6F30-698A-4361-BA8B-5F256B597A9E}" dt="2025-06-10T16:28:39.478" v="3970" actId="20577"/>
        <pc:sldMkLst>
          <pc:docMk/>
          <pc:sldMk cId="3212836675" sldId="2112"/>
        </pc:sldMkLst>
        <pc:spChg chg="mod">
          <ac:chgData name="Stefan Triendl" userId="1e7c10bf-a212-4d79-a7c4-cfe473d10c40" providerId="ADAL" clId="{D72C6F30-698A-4361-BA8B-5F256B597A9E}" dt="2025-06-10T16:28:39.478" v="3970" actId="20577"/>
          <ac:spMkLst>
            <pc:docMk/>
            <pc:sldMk cId="3212836675" sldId="2112"/>
            <ac:spMk id="8" creationId="{00000000-0000-0000-0000-000000000000}"/>
          </ac:spMkLst>
        </pc:spChg>
      </pc:sldChg>
      <pc:sldChg chg="del">
        <pc:chgData name="Stefan Triendl" userId="1e7c10bf-a212-4d79-a7c4-cfe473d10c40" providerId="ADAL" clId="{D72C6F30-698A-4361-BA8B-5F256B597A9E}" dt="2025-06-03T07:31:10.877" v="123" actId="47"/>
        <pc:sldMkLst>
          <pc:docMk/>
          <pc:sldMk cId="3467995422" sldId="2113"/>
        </pc:sldMkLst>
      </pc:sldChg>
      <pc:sldChg chg="mod modShow">
        <pc:chgData name="Stefan Triendl" userId="1e7c10bf-a212-4d79-a7c4-cfe473d10c40" providerId="ADAL" clId="{D72C6F30-698A-4361-BA8B-5F256B597A9E}" dt="2025-06-10T16:36:18.772" v="4197" actId="729"/>
        <pc:sldMkLst>
          <pc:docMk/>
          <pc:sldMk cId="832585854" sldId="2118"/>
        </pc:sldMkLst>
      </pc:sldChg>
      <pc:sldChg chg="delSp modSp mod">
        <pc:chgData name="Stefan Triendl" userId="1e7c10bf-a212-4d79-a7c4-cfe473d10c40" providerId="ADAL" clId="{D72C6F30-698A-4361-BA8B-5F256B597A9E}" dt="2025-06-03T06:57:34.344" v="49" actId="20577"/>
        <pc:sldMkLst>
          <pc:docMk/>
          <pc:sldMk cId="3823769405" sldId="2147"/>
        </pc:sldMkLst>
        <pc:spChg chg="mod">
          <ac:chgData name="Stefan Triendl" userId="1e7c10bf-a212-4d79-a7c4-cfe473d10c40" providerId="ADAL" clId="{D72C6F30-698A-4361-BA8B-5F256B597A9E}" dt="2025-06-03T06:56:50.105" v="15" actId="1076"/>
          <ac:spMkLst>
            <pc:docMk/>
            <pc:sldMk cId="3823769405" sldId="2147"/>
            <ac:spMk id="2" creationId="{CA1536A4-4D25-44E0-BF50-F5144A062519}"/>
          </ac:spMkLst>
        </pc:spChg>
        <pc:spChg chg="mod">
          <ac:chgData name="Stefan Triendl" userId="1e7c10bf-a212-4d79-a7c4-cfe473d10c40" providerId="ADAL" clId="{D72C6F30-698A-4361-BA8B-5F256B597A9E}" dt="2025-06-03T06:57:34.344" v="49" actId="20577"/>
          <ac:spMkLst>
            <pc:docMk/>
            <pc:sldMk cId="3823769405" sldId="2147"/>
            <ac:spMk id="4" creationId="{965F3C14-65F0-4FC4-A5C1-987E4FA11332}"/>
          </ac:spMkLst>
        </pc:spChg>
      </pc:sldChg>
      <pc:sldChg chg="del">
        <pc:chgData name="Stefan Triendl" userId="1e7c10bf-a212-4d79-a7c4-cfe473d10c40" providerId="ADAL" clId="{D72C6F30-698A-4361-BA8B-5F256B597A9E}" dt="2025-06-03T07:31:15.259" v="128" actId="47"/>
        <pc:sldMkLst>
          <pc:docMk/>
          <pc:sldMk cId="1491400091" sldId="2163"/>
        </pc:sldMkLst>
      </pc:sldChg>
      <pc:sldChg chg="del">
        <pc:chgData name="Stefan Triendl" userId="1e7c10bf-a212-4d79-a7c4-cfe473d10c40" providerId="ADAL" clId="{D72C6F30-698A-4361-BA8B-5F256B597A9E}" dt="2025-06-03T07:31:12.209" v="124" actId="47"/>
        <pc:sldMkLst>
          <pc:docMk/>
          <pc:sldMk cId="119791502" sldId="2188"/>
        </pc:sldMkLst>
      </pc:sldChg>
      <pc:sldChg chg="del">
        <pc:chgData name="Stefan Triendl" userId="1e7c10bf-a212-4d79-a7c4-cfe473d10c40" providerId="ADAL" clId="{D72C6F30-698A-4361-BA8B-5F256B597A9E}" dt="2025-06-03T07:31:12.832" v="125" actId="47"/>
        <pc:sldMkLst>
          <pc:docMk/>
          <pc:sldMk cId="3182782317" sldId="2189"/>
        </pc:sldMkLst>
      </pc:sldChg>
      <pc:sldChg chg="del">
        <pc:chgData name="Stefan Triendl" userId="1e7c10bf-a212-4d79-a7c4-cfe473d10c40" providerId="ADAL" clId="{D72C6F30-698A-4361-BA8B-5F256B597A9E}" dt="2025-06-03T07:31:13.465" v="126" actId="47"/>
        <pc:sldMkLst>
          <pc:docMk/>
          <pc:sldMk cId="2675350206" sldId="2190"/>
        </pc:sldMkLst>
      </pc:sldChg>
      <pc:sldChg chg="mod modShow">
        <pc:chgData name="Stefan Triendl" userId="1e7c10bf-a212-4d79-a7c4-cfe473d10c40" providerId="ADAL" clId="{D72C6F30-698A-4361-BA8B-5F256B597A9E}" dt="2025-06-10T16:33:59.735" v="4196" actId="729"/>
        <pc:sldMkLst>
          <pc:docMk/>
          <pc:sldMk cId="1994087354" sldId="2206"/>
        </pc:sldMkLst>
      </pc:sldChg>
      <pc:sldChg chg="del">
        <pc:chgData name="Stefan Triendl" userId="1e7c10bf-a212-4d79-a7c4-cfe473d10c40" providerId="ADAL" clId="{D72C6F30-698A-4361-BA8B-5F256B597A9E}" dt="2025-06-03T07:31:00.877" v="119" actId="47"/>
        <pc:sldMkLst>
          <pc:docMk/>
          <pc:sldMk cId="3318495077" sldId="2208"/>
        </pc:sldMkLst>
      </pc:sldChg>
      <pc:sldChg chg="del">
        <pc:chgData name="Stefan Triendl" userId="1e7c10bf-a212-4d79-a7c4-cfe473d10c40" providerId="ADAL" clId="{D72C6F30-698A-4361-BA8B-5F256B597A9E}" dt="2025-06-03T07:31:14.611" v="127" actId="47"/>
        <pc:sldMkLst>
          <pc:docMk/>
          <pc:sldMk cId="996608093" sldId="2209"/>
        </pc:sldMkLst>
      </pc:sldChg>
      <pc:sldChg chg="add">
        <pc:chgData name="Stefan Triendl" userId="1e7c10bf-a212-4d79-a7c4-cfe473d10c40" providerId="ADAL" clId="{D72C6F30-698A-4361-BA8B-5F256B597A9E}" dt="2025-06-10T16:33:47.492" v="4194"/>
        <pc:sldMkLst>
          <pc:docMk/>
          <pc:sldMk cId="4256686399" sldId="2147472541"/>
        </pc:sldMkLst>
      </pc:sldChg>
      <pc:sldChg chg="add">
        <pc:chgData name="Stefan Triendl" userId="1e7c10bf-a212-4d79-a7c4-cfe473d10c40" providerId="ADAL" clId="{D72C6F30-698A-4361-BA8B-5F256B597A9E}" dt="2025-06-03T07:19:17.428" v="115"/>
        <pc:sldMkLst>
          <pc:docMk/>
          <pc:sldMk cId="1494452492" sldId="2147472595"/>
        </pc:sldMkLst>
      </pc:sldChg>
      <pc:sldChg chg="addSp modSp mod">
        <pc:chgData name="Stefan Triendl" userId="1e7c10bf-a212-4d79-a7c4-cfe473d10c40" providerId="ADAL" clId="{D72C6F30-698A-4361-BA8B-5F256B597A9E}" dt="2025-06-10T16:32:23.596" v="4189" actId="113"/>
        <pc:sldMkLst>
          <pc:docMk/>
          <pc:sldMk cId="745400266" sldId="2147472596"/>
        </pc:sldMkLst>
        <pc:spChg chg="add mod">
          <ac:chgData name="Stefan Triendl" userId="1e7c10bf-a212-4d79-a7c4-cfe473d10c40" providerId="ADAL" clId="{D72C6F30-698A-4361-BA8B-5F256B597A9E}" dt="2025-06-10T08:33:43.593" v="2463" actId="208"/>
          <ac:spMkLst>
            <pc:docMk/>
            <pc:sldMk cId="745400266" sldId="2147472596"/>
            <ac:spMk id="2" creationId="{31600AED-7441-1071-1E2D-713EE4CBEACA}"/>
          </ac:spMkLst>
        </pc:spChg>
        <pc:spChg chg="add mod">
          <ac:chgData name="Stefan Triendl" userId="1e7c10bf-a212-4d79-a7c4-cfe473d10c40" providerId="ADAL" clId="{D72C6F30-698A-4361-BA8B-5F256B597A9E}" dt="2025-06-05T08:31:59.041" v="342" actId="1076"/>
          <ac:spMkLst>
            <pc:docMk/>
            <pc:sldMk cId="745400266" sldId="2147472596"/>
            <ac:spMk id="3" creationId="{158F805B-FC1D-F0E8-BAA2-CBB6FF1CDE8A}"/>
          </ac:spMkLst>
        </pc:spChg>
        <pc:spChg chg="add mod ord">
          <ac:chgData name="Stefan Triendl" userId="1e7c10bf-a212-4d79-a7c4-cfe473d10c40" providerId="ADAL" clId="{D72C6F30-698A-4361-BA8B-5F256B597A9E}" dt="2025-06-10T12:02:19.740" v="2501" actId="167"/>
          <ac:spMkLst>
            <pc:docMk/>
            <pc:sldMk cId="745400266" sldId="2147472596"/>
            <ac:spMk id="6" creationId="{44BE39B1-5D95-2729-1D31-19549332F71D}"/>
          </ac:spMkLst>
        </pc:spChg>
        <pc:spChg chg="mod">
          <ac:chgData name="Stefan Triendl" userId="1e7c10bf-a212-4d79-a7c4-cfe473d10c40" providerId="ADAL" clId="{D72C6F30-698A-4361-BA8B-5F256B597A9E}" dt="2025-06-10T16:32:23.596" v="4189" actId="113"/>
          <ac:spMkLst>
            <pc:docMk/>
            <pc:sldMk cId="745400266" sldId="2147472596"/>
            <ac:spMk id="9" creationId="{D8CF3B6D-F47A-242B-5A25-E2226DEB5E54}"/>
          </ac:spMkLst>
        </pc:spChg>
        <pc:spChg chg="mod">
          <ac:chgData name="Stefan Triendl" userId="1e7c10bf-a212-4d79-a7c4-cfe473d10c40" providerId="ADAL" clId="{D72C6F30-698A-4361-BA8B-5F256B597A9E}" dt="2025-06-05T08:39:05.363" v="592"/>
          <ac:spMkLst>
            <pc:docMk/>
            <pc:sldMk cId="745400266" sldId="2147472596"/>
            <ac:spMk id="10" creationId="{B70C68E1-E78F-51EE-AC60-2B5C5CDB55A5}"/>
          </ac:spMkLst>
        </pc:spChg>
        <pc:spChg chg="add mod">
          <ac:chgData name="Stefan Triendl" userId="1e7c10bf-a212-4d79-a7c4-cfe473d10c40" providerId="ADAL" clId="{D72C6F30-698A-4361-BA8B-5F256B597A9E}" dt="2025-06-10T08:34:06.151" v="2466" actId="208"/>
          <ac:spMkLst>
            <pc:docMk/>
            <pc:sldMk cId="745400266" sldId="2147472596"/>
            <ac:spMk id="14" creationId="{7281061B-FFAE-64C7-D221-718DA3CAAD70}"/>
          </ac:spMkLst>
        </pc:spChg>
        <pc:spChg chg="add mod">
          <ac:chgData name="Stefan Triendl" userId="1e7c10bf-a212-4d79-a7c4-cfe473d10c40" providerId="ADAL" clId="{D72C6F30-698A-4361-BA8B-5F256B597A9E}" dt="2025-06-05T08:42:34.644" v="697" actId="1076"/>
          <ac:spMkLst>
            <pc:docMk/>
            <pc:sldMk cId="745400266" sldId="2147472596"/>
            <ac:spMk id="15" creationId="{81E579C9-1AE4-DA1E-2056-1A999B045CD7}"/>
          </ac:spMkLst>
        </pc:spChg>
        <pc:spChg chg="add mod">
          <ac:chgData name="Stefan Triendl" userId="1e7c10bf-a212-4d79-a7c4-cfe473d10c40" providerId="ADAL" clId="{D72C6F30-698A-4361-BA8B-5F256B597A9E}" dt="2025-06-10T08:34:00.635" v="2465" actId="208"/>
          <ac:spMkLst>
            <pc:docMk/>
            <pc:sldMk cId="745400266" sldId="2147472596"/>
            <ac:spMk id="18" creationId="{AFB044BA-DD00-AA7B-9211-3915C3AC3D39}"/>
          </ac:spMkLst>
        </pc:spChg>
        <pc:spChg chg="add mod">
          <ac:chgData name="Stefan Triendl" userId="1e7c10bf-a212-4d79-a7c4-cfe473d10c40" providerId="ADAL" clId="{D72C6F30-698A-4361-BA8B-5F256B597A9E}" dt="2025-06-05T08:43:35.432" v="716" actId="14100"/>
          <ac:spMkLst>
            <pc:docMk/>
            <pc:sldMk cId="745400266" sldId="2147472596"/>
            <ac:spMk id="22" creationId="{760A9559-3BA2-5D1C-7640-F2AA9A50717F}"/>
          </ac:spMkLst>
        </pc:spChg>
        <pc:picChg chg="mod ord">
          <ac:chgData name="Stefan Triendl" userId="1e7c10bf-a212-4d79-a7c4-cfe473d10c40" providerId="ADAL" clId="{D72C6F30-698A-4361-BA8B-5F256B597A9E}" dt="2025-06-05T08:34:26.536" v="392" actId="167"/>
          <ac:picMkLst>
            <pc:docMk/>
            <pc:sldMk cId="745400266" sldId="2147472596"/>
            <ac:picMk id="8" creationId="{3157BC91-34AB-7FB6-3F87-D6303E1A1D97}"/>
          </ac:picMkLst>
        </pc:picChg>
        <pc:picChg chg="mod">
          <ac:chgData name="Stefan Triendl" userId="1e7c10bf-a212-4d79-a7c4-cfe473d10c40" providerId="ADAL" clId="{D72C6F30-698A-4361-BA8B-5F256B597A9E}" dt="2025-06-05T08:43:00.390" v="711" actId="1036"/>
          <ac:picMkLst>
            <pc:docMk/>
            <pc:sldMk cId="745400266" sldId="2147472596"/>
            <ac:picMk id="12" creationId="{6D2E09F2-220F-5DF3-92CD-4A6CB5E6B701}"/>
          </ac:picMkLst>
        </pc:picChg>
        <pc:cxnChg chg="add mod">
          <ac:chgData name="Stefan Triendl" userId="1e7c10bf-a212-4d79-a7c4-cfe473d10c40" providerId="ADAL" clId="{D72C6F30-698A-4361-BA8B-5F256B597A9E}" dt="2025-06-10T08:33:48.850" v="2464" actId="208"/>
          <ac:cxnSpMkLst>
            <pc:docMk/>
            <pc:sldMk cId="745400266" sldId="2147472596"/>
            <ac:cxnSpMk id="5" creationId="{75446824-E3BA-55BE-9545-61F4352A7D69}"/>
          </ac:cxnSpMkLst>
        </pc:cxnChg>
        <pc:cxnChg chg="add mod">
          <ac:chgData name="Stefan Triendl" userId="1e7c10bf-a212-4d79-a7c4-cfe473d10c40" providerId="ADAL" clId="{D72C6F30-698A-4361-BA8B-5F256B597A9E}" dt="2025-06-10T08:34:42.149" v="2469" actId="208"/>
          <ac:cxnSpMkLst>
            <pc:docMk/>
            <pc:sldMk cId="745400266" sldId="2147472596"/>
            <ac:cxnSpMk id="16" creationId="{9AF2CF96-0556-0B7D-3F77-C28612090B69}"/>
          </ac:cxnSpMkLst>
        </pc:cxnChg>
        <pc:cxnChg chg="add mod">
          <ac:chgData name="Stefan Triendl" userId="1e7c10bf-a212-4d79-a7c4-cfe473d10c40" providerId="ADAL" clId="{D72C6F30-698A-4361-BA8B-5F256B597A9E}" dt="2025-06-10T12:03:03.584" v="2505" actId="14100"/>
          <ac:cxnSpMkLst>
            <pc:docMk/>
            <pc:sldMk cId="745400266" sldId="2147472596"/>
            <ac:cxnSpMk id="19" creationId="{ECCE071B-7D99-8088-97EB-07583EC44443}"/>
          </ac:cxnSpMkLst>
        </pc:cxnChg>
      </pc:sldChg>
      <pc:sldChg chg="addSp delSp modSp mod">
        <pc:chgData name="Stefan Triendl" userId="1e7c10bf-a212-4d79-a7c4-cfe473d10c40" providerId="ADAL" clId="{D72C6F30-698A-4361-BA8B-5F256B597A9E}" dt="2025-06-05T08:38:55.946" v="591" actId="478"/>
        <pc:sldMkLst>
          <pc:docMk/>
          <pc:sldMk cId="2560991703" sldId="2147472597"/>
        </pc:sldMkLst>
      </pc:sldChg>
      <pc:sldChg chg="addSp modSp mod ord">
        <pc:chgData name="Stefan Triendl" userId="1e7c10bf-a212-4d79-a7c4-cfe473d10c40" providerId="ADAL" clId="{D72C6F30-698A-4361-BA8B-5F256B597A9E}" dt="2025-06-10T16:32:19.004" v="4188" actId="113"/>
        <pc:sldMkLst>
          <pc:docMk/>
          <pc:sldMk cId="1743391528" sldId="2147472599"/>
        </pc:sldMkLst>
        <pc:spChg chg="mod">
          <ac:chgData name="Stefan Triendl" userId="1e7c10bf-a212-4d79-a7c4-cfe473d10c40" providerId="ADAL" clId="{D72C6F30-698A-4361-BA8B-5F256B597A9E}" dt="2025-06-05T08:39:12.327" v="593"/>
          <ac:spMkLst>
            <pc:docMk/>
            <pc:sldMk cId="1743391528" sldId="2147472599"/>
            <ac:spMk id="2" creationId="{9F77E7F1-77D5-692C-B537-3E452529A781}"/>
          </ac:spMkLst>
        </pc:spChg>
        <pc:spChg chg="mod">
          <ac:chgData name="Stefan Triendl" userId="1e7c10bf-a212-4d79-a7c4-cfe473d10c40" providerId="ADAL" clId="{D72C6F30-698A-4361-BA8B-5F256B597A9E}" dt="2025-06-10T16:32:19.004" v="4188" actId="113"/>
          <ac:spMkLst>
            <pc:docMk/>
            <pc:sldMk cId="1743391528" sldId="2147472599"/>
            <ac:spMk id="4" creationId="{9AE8C8C2-59B9-AF58-4E20-0C6829D09DF7}"/>
          </ac:spMkLst>
        </pc:spChg>
        <pc:spChg chg="add mod">
          <ac:chgData name="Stefan Triendl" userId="1e7c10bf-a212-4d79-a7c4-cfe473d10c40" providerId="ADAL" clId="{D72C6F30-698A-4361-BA8B-5F256B597A9E}" dt="2025-06-10T08:34:48.822" v="2470" actId="208"/>
          <ac:spMkLst>
            <pc:docMk/>
            <pc:sldMk cId="1743391528" sldId="2147472599"/>
            <ac:spMk id="5" creationId="{AF4A5338-F35A-4176-4B1A-26C6EDECA178}"/>
          </ac:spMkLst>
        </pc:spChg>
        <pc:spChg chg="add mod">
          <ac:chgData name="Stefan Triendl" userId="1e7c10bf-a212-4d79-a7c4-cfe473d10c40" providerId="ADAL" clId="{D72C6F30-698A-4361-BA8B-5F256B597A9E}" dt="2025-06-05T08:45:17.829" v="743" actId="1076"/>
          <ac:spMkLst>
            <pc:docMk/>
            <pc:sldMk cId="1743391528" sldId="2147472599"/>
            <ac:spMk id="6" creationId="{52AF2E20-8D32-8E18-D647-9B2625B7D790}"/>
          </ac:spMkLst>
        </pc:spChg>
        <pc:spChg chg="add mod">
          <ac:chgData name="Stefan Triendl" userId="1e7c10bf-a212-4d79-a7c4-cfe473d10c40" providerId="ADAL" clId="{D72C6F30-698A-4361-BA8B-5F256B597A9E}" dt="2025-06-10T08:34:56.551" v="2472" actId="208"/>
          <ac:spMkLst>
            <pc:docMk/>
            <pc:sldMk cId="1743391528" sldId="2147472599"/>
            <ac:spMk id="9" creationId="{D5ABE1F5-BEA2-DBFD-E5D7-DD1DF8119C53}"/>
          </ac:spMkLst>
        </pc:spChg>
        <pc:spChg chg="add mod">
          <ac:chgData name="Stefan Triendl" userId="1e7c10bf-a212-4d79-a7c4-cfe473d10c40" providerId="ADAL" clId="{D72C6F30-698A-4361-BA8B-5F256B597A9E}" dt="2025-06-05T08:50:07.699" v="887" actId="14100"/>
          <ac:spMkLst>
            <pc:docMk/>
            <pc:sldMk cId="1743391528" sldId="2147472599"/>
            <ac:spMk id="10" creationId="{9333BD79-F1E2-C3C2-0507-505D161401D5}"/>
          </ac:spMkLst>
        </pc:spChg>
        <pc:spChg chg="add mod">
          <ac:chgData name="Stefan Triendl" userId="1e7c10bf-a212-4d79-a7c4-cfe473d10c40" providerId="ADAL" clId="{D72C6F30-698A-4361-BA8B-5F256B597A9E}" dt="2025-06-05T09:53:51.453" v="2146" actId="14100"/>
          <ac:spMkLst>
            <pc:docMk/>
            <pc:sldMk cId="1743391528" sldId="2147472599"/>
            <ac:spMk id="14" creationId="{0CF651F6-9412-9EA8-E335-BFD692988DE9}"/>
          </ac:spMkLst>
        </pc:spChg>
        <pc:picChg chg="mod ord">
          <ac:chgData name="Stefan Triendl" userId="1e7c10bf-a212-4d79-a7c4-cfe473d10c40" providerId="ADAL" clId="{D72C6F30-698A-4361-BA8B-5F256B597A9E}" dt="2025-06-05T08:48:58.976" v="748" actId="167"/>
          <ac:picMkLst>
            <pc:docMk/>
            <pc:sldMk cId="1743391528" sldId="2147472599"/>
            <ac:picMk id="7" creationId="{F80BD33B-F043-2AF1-5EB4-87191D6D7761}"/>
          </ac:picMkLst>
        </pc:picChg>
        <pc:cxnChg chg="add mod">
          <ac:chgData name="Stefan Triendl" userId="1e7c10bf-a212-4d79-a7c4-cfe473d10c40" providerId="ADAL" clId="{D72C6F30-698A-4361-BA8B-5F256B597A9E}" dt="2025-06-10T08:34:52.075" v="2471" actId="208"/>
          <ac:cxnSpMkLst>
            <pc:docMk/>
            <pc:sldMk cId="1743391528" sldId="2147472599"/>
            <ac:cxnSpMk id="8" creationId="{53AD804F-A514-8EE5-26AA-576C819A6F3D}"/>
          </ac:cxnSpMkLst>
        </pc:cxnChg>
        <pc:cxnChg chg="add mod">
          <ac:chgData name="Stefan Triendl" userId="1e7c10bf-a212-4d79-a7c4-cfe473d10c40" providerId="ADAL" clId="{D72C6F30-698A-4361-BA8B-5F256B597A9E}" dt="2025-06-10T08:35:02.212" v="2473" actId="208"/>
          <ac:cxnSpMkLst>
            <pc:docMk/>
            <pc:sldMk cId="1743391528" sldId="2147472599"/>
            <ac:cxnSpMk id="11" creationId="{5C359D8A-65FC-FD5A-6ECD-47CBA2E6BC50}"/>
          </ac:cxnSpMkLst>
        </pc:cxnChg>
      </pc:sldChg>
      <pc:sldChg chg="modSp mod ord modShow">
        <pc:chgData name="Stefan Triendl" userId="1e7c10bf-a212-4d79-a7c4-cfe473d10c40" providerId="ADAL" clId="{D72C6F30-698A-4361-BA8B-5F256B597A9E}" dt="2025-06-05T17:27:57.270" v="2181" actId="729"/>
        <pc:sldMkLst>
          <pc:docMk/>
          <pc:sldMk cId="4156331581" sldId="2147472600"/>
        </pc:sldMkLst>
        <pc:spChg chg="mod">
          <ac:chgData name="Stefan Triendl" userId="1e7c10bf-a212-4d79-a7c4-cfe473d10c40" providerId="ADAL" clId="{D72C6F30-698A-4361-BA8B-5F256B597A9E}" dt="2025-06-05T08:39:43.329" v="597"/>
          <ac:spMkLst>
            <pc:docMk/>
            <pc:sldMk cId="4156331581" sldId="2147472600"/>
            <ac:spMk id="2" creationId="{B07A1539-EE32-7D3D-B8DF-21A30E83C708}"/>
          </ac:spMkLst>
        </pc:spChg>
      </pc:sldChg>
      <pc:sldChg chg="modSp mod ord modShow">
        <pc:chgData name="Stefan Triendl" userId="1e7c10bf-a212-4d79-a7c4-cfe473d10c40" providerId="ADAL" clId="{D72C6F30-698A-4361-BA8B-5F256B597A9E}" dt="2025-06-05T17:27:24.523" v="2177"/>
        <pc:sldMkLst>
          <pc:docMk/>
          <pc:sldMk cId="1210213070" sldId="2147472601"/>
        </pc:sldMkLst>
        <pc:spChg chg="mod">
          <ac:chgData name="Stefan Triendl" userId="1e7c10bf-a212-4d79-a7c4-cfe473d10c40" providerId="ADAL" clId="{D72C6F30-698A-4361-BA8B-5F256B597A9E}" dt="2025-06-05T08:39:34.309" v="596"/>
          <ac:spMkLst>
            <pc:docMk/>
            <pc:sldMk cId="1210213070" sldId="2147472601"/>
            <ac:spMk id="2" creationId="{0D378D04-E040-827D-6F1A-2EB446540233}"/>
          </ac:spMkLst>
        </pc:spChg>
      </pc:sldChg>
      <pc:sldChg chg="mod ord modShow">
        <pc:chgData name="Stefan Triendl" userId="1e7c10bf-a212-4d79-a7c4-cfe473d10c40" providerId="ADAL" clId="{D72C6F30-698A-4361-BA8B-5F256B597A9E}" dt="2025-06-05T17:27:24.523" v="2177"/>
        <pc:sldMkLst>
          <pc:docMk/>
          <pc:sldMk cId="275754450" sldId="2147472602"/>
        </pc:sldMkLst>
      </pc:sldChg>
      <pc:sldChg chg="addSp modSp mod">
        <pc:chgData name="Stefan Triendl" userId="1e7c10bf-a212-4d79-a7c4-cfe473d10c40" providerId="ADAL" clId="{D72C6F30-698A-4361-BA8B-5F256B597A9E}" dt="2025-06-10T16:31:55.228" v="4181" actId="20577"/>
        <pc:sldMkLst>
          <pc:docMk/>
          <pc:sldMk cId="519898972" sldId="2147472603"/>
        </pc:sldMkLst>
        <pc:spChg chg="mod">
          <ac:chgData name="Stefan Triendl" userId="1e7c10bf-a212-4d79-a7c4-cfe473d10c40" providerId="ADAL" clId="{D72C6F30-698A-4361-BA8B-5F256B597A9E}" dt="2025-06-05T08:39:19.701" v="594"/>
          <ac:spMkLst>
            <pc:docMk/>
            <pc:sldMk cId="519898972" sldId="2147472603"/>
            <ac:spMk id="2" creationId="{BEB6179F-823D-2CAE-941D-A55FC5521662}"/>
          </ac:spMkLst>
        </pc:spChg>
        <pc:spChg chg="mod">
          <ac:chgData name="Stefan Triendl" userId="1e7c10bf-a212-4d79-a7c4-cfe473d10c40" providerId="ADAL" clId="{D72C6F30-698A-4361-BA8B-5F256B597A9E}" dt="2025-06-10T16:31:55.228" v="4181" actId="20577"/>
          <ac:spMkLst>
            <pc:docMk/>
            <pc:sldMk cId="519898972" sldId="2147472603"/>
            <ac:spMk id="4" creationId="{C1A141AD-D7DF-D157-E5AB-A98B4E9052C4}"/>
          </ac:spMkLst>
        </pc:spChg>
        <pc:spChg chg="add mod">
          <ac:chgData name="Stefan Triendl" userId="1e7c10bf-a212-4d79-a7c4-cfe473d10c40" providerId="ADAL" clId="{D72C6F30-698A-4361-BA8B-5F256B597A9E}" dt="2025-06-05T09:53:25.583" v="2142" actId="404"/>
          <ac:spMkLst>
            <pc:docMk/>
            <pc:sldMk cId="519898972" sldId="2147472603"/>
            <ac:spMk id="5" creationId="{3D91D094-DF73-F25F-FDFB-CFD163678D95}"/>
          </ac:spMkLst>
        </pc:spChg>
        <pc:spChg chg="add mod">
          <ac:chgData name="Stefan Triendl" userId="1e7c10bf-a212-4d79-a7c4-cfe473d10c40" providerId="ADAL" clId="{D72C6F30-698A-4361-BA8B-5F256B597A9E}" dt="2025-06-10T08:35:19.413" v="2474" actId="208"/>
          <ac:spMkLst>
            <pc:docMk/>
            <pc:sldMk cId="519898972" sldId="2147472603"/>
            <ac:spMk id="6" creationId="{A2405CFF-EA6D-CEAE-A10B-815902BCEC3D}"/>
          </ac:spMkLst>
        </pc:spChg>
        <pc:spChg chg="add mod">
          <ac:chgData name="Stefan Triendl" userId="1e7c10bf-a212-4d79-a7c4-cfe473d10c40" providerId="ADAL" clId="{D72C6F30-698A-4361-BA8B-5F256B597A9E}" dt="2025-06-10T08:35:41.630" v="2476" actId="208"/>
          <ac:spMkLst>
            <pc:docMk/>
            <pc:sldMk cId="519898972" sldId="2147472603"/>
            <ac:spMk id="9" creationId="{7727677B-7727-B41A-A1F5-9A5071F79407}"/>
          </ac:spMkLst>
        </pc:spChg>
        <pc:spChg chg="add mod ord">
          <ac:chgData name="Stefan Triendl" userId="1e7c10bf-a212-4d79-a7c4-cfe473d10c40" providerId="ADAL" clId="{D72C6F30-698A-4361-BA8B-5F256B597A9E}" dt="2025-06-10T12:01:53.414" v="2497" actId="167"/>
          <ac:spMkLst>
            <pc:docMk/>
            <pc:sldMk cId="519898972" sldId="2147472603"/>
            <ac:spMk id="11" creationId="{8E392328-0903-C7B6-B4D3-89FB4B43C45E}"/>
          </ac:spMkLst>
        </pc:spChg>
        <pc:picChg chg="mod ord">
          <ac:chgData name="Stefan Triendl" userId="1e7c10bf-a212-4d79-a7c4-cfe473d10c40" providerId="ADAL" clId="{D72C6F30-698A-4361-BA8B-5F256B597A9E}" dt="2025-06-05T09:24:57.106" v="926" actId="167"/>
          <ac:picMkLst>
            <pc:docMk/>
            <pc:sldMk cId="519898972" sldId="2147472603"/>
            <ac:picMk id="7" creationId="{AE7C9077-D134-65A0-9B83-59EE7AE7DD81}"/>
          </ac:picMkLst>
        </pc:picChg>
        <pc:cxnChg chg="add mod">
          <ac:chgData name="Stefan Triendl" userId="1e7c10bf-a212-4d79-a7c4-cfe473d10c40" providerId="ADAL" clId="{D72C6F30-698A-4361-BA8B-5F256B597A9E}" dt="2025-06-10T08:35:27.017" v="2475" actId="208"/>
          <ac:cxnSpMkLst>
            <pc:docMk/>
            <pc:sldMk cId="519898972" sldId="2147472603"/>
            <ac:cxnSpMk id="8" creationId="{58D387BA-EB08-A018-2DA1-F404932AF8DE}"/>
          </ac:cxnSpMkLst>
        </pc:cxnChg>
      </pc:sldChg>
      <pc:sldChg chg="addSp delSp modSp mod">
        <pc:chgData name="Stefan Triendl" userId="1e7c10bf-a212-4d79-a7c4-cfe473d10c40" providerId="ADAL" clId="{D72C6F30-698A-4361-BA8B-5F256B597A9E}" dt="2025-06-10T16:32:00.169" v="4182" actId="20577"/>
        <pc:sldMkLst>
          <pc:docMk/>
          <pc:sldMk cId="1624945061" sldId="2147472604"/>
        </pc:sldMkLst>
        <pc:spChg chg="mod">
          <ac:chgData name="Stefan Triendl" userId="1e7c10bf-a212-4d79-a7c4-cfe473d10c40" providerId="ADAL" clId="{D72C6F30-698A-4361-BA8B-5F256B597A9E}" dt="2025-06-05T08:39:25.112" v="595"/>
          <ac:spMkLst>
            <pc:docMk/>
            <pc:sldMk cId="1624945061" sldId="2147472604"/>
            <ac:spMk id="2" creationId="{BB98CAD8-AE74-9A61-B637-51F9ADD5B491}"/>
          </ac:spMkLst>
        </pc:spChg>
        <pc:spChg chg="mod">
          <ac:chgData name="Stefan Triendl" userId="1e7c10bf-a212-4d79-a7c4-cfe473d10c40" providerId="ADAL" clId="{D72C6F30-698A-4361-BA8B-5F256B597A9E}" dt="2025-06-10T16:32:00.169" v="4182" actId="20577"/>
          <ac:spMkLst>
            <pc:docMk/>
            <pc:sldMk cId="1624945061" sldId="2147472604"/>
            <ac:spMk id="4" creationId="{B82ABFB0-385D-5346-4456-5D9ACC57CA7B}"/>
          </ac:spMkLst>
        </pc:spChg>
        <pc:spChg chg="add mod">
          <ac:chgData name="Stefan Triendl" userId="1e7c10bf-a212-4d79-a7c4-cfe473d10c40" providerId="ADAL" clId="{D72C6F30-698A-4361-BA8B-5F256B597A9E}" dt="2025-06-05T09:32:53.465" v="1098" actId="14100"/>
          <ac:spMkLst>
            <pc:docMk/>
            <pc:sldMk cId="1624945061" sldId="2147472604"/>
            <ac:spMk id="14" creationId="{E4843D46-E6BC-19B7-0310-6DF28DC1180C}"/>
          </ac:spMkLst>
        </pc:spChg>
        <pc:spChg chg="add mod">
          <ac:chgData name="Stefan Triendl" userId="1e7c10bf-a212-4d79-a7c4-cfe473d10c40" providerId="ADAL" clId="{D72C6F30-698A-4361-BA8B-5F256B597A9E}" dt="2025-06-05T09:34:14.865" v="1120" actId="1038"/>
          <ac:spMkLst>
            <pc:docMk/>
            <pc:sldMk cId="1624945061" sldId="2147472604"/>
            <ac:spMk id="15" creationId="{ED23E646-C5B2-804F-D1D0-5FFB8C74FA94}"/>
          </ac:spMkLst>
        </pc:spChg>
        <pc:picChg chg="add mod ord">
          <ac:chgData name="Stefan Triendl" userId="1e7c10bf-a212-4d79-a7c4-cfe473d10c40" providerId="ADAL" clId="{D72C6F30-698A-4361-BA8B-5F256B597A9E}" dt="2025-06-05T09:32:00.136" v="1092" actId="1076"/>
          <ac:picMkLst>
            <pc:docMk/>
            <pc:sldMk cId="1624945061" sldId="2147472604"/>
            <ac:picMk id="9" creationId="{3B1304B5-C0D4-6ED1-A424-2980C3A437CF}"/>
          </ac:picMkLst>
        </pc:picChg>
        <pc:picChg chg="add mod modCrop">
          <ac:chgData name="Stefan Triendl" userId="1e7c10bf-a212-4d79-a7c4-cfe473d10c40" providerId="ADAL" clId="{D72C6F30-698A-4361-BA8B-5F256B597A9E}" dt="2025-06-05T09:33:48.393" v="1109" actId="1038"/>
          <ac:picMkLst>
            <pc:docMk/>
            <pc:sldMk cId="1624945061" sldId="2147472604"/>
            <ac:picMk id="13" creationId="{22E99DD1-2D51-BA2A-F825-0DE6E5DA8A17}"/>
          </ac:picMkLst>
        </pc:picChg>
        <pc:cxnChg chg="add mod">
          <ac:chgData name="Stefan Triendl" userId="1e7c10bf-a212-4d79-a7c4-cfe473d10c40" providerId="ADAL" clId="{D72C6F30-698A-4361-BA8B-5F256B597A9E}" dt="2025-06-10T08:35:50.837" v="2477" actId="208"/>
          <ac:cxnSpMkLst>
            <pc:docMk/>
            <pc:sldMk cId="1624945061" sldId="2147472604"/>
            <ac:cxnSpMk id="16" creationId="{49276C5C-5F43-9C82-126E-27698C1C682D}"/>
          </ac:cxnSpMkLst>
        </pc:cxnChg>
      </pc:sldChg>
      <pc:sldChg chg="modSp mod ord modShow">
        <pc:chgData name="Stefan Triendl" userId="1e7c10bf-a212-4d79-a7c4-cfe473d10c40" providerId="ADAL" clId="{D72C6F30-698A-4361-BA8B-5F256B597A9E}" dt="2025-06-05T17:27:52.207" v="2180"/>
        <pc:sldMkLst>
          <pc:docMk/>
          <pc:sldMk cId="4247555984" sldId="2147472605"/>
        </pc:sldMkLst>
        <pc:spChg chg="mod">
          <ac:chgData name="Stefan Triendl" userId="1e7c10bf-a212-4d79-a7c4-cfe473d10c40" providerId="ADAL" clId="{D72C6F30-698A-4361-BA8B-5F256B597A9E}" dt="2025-06-05T08:39:48.915" v="598"/>
          <ac:spMkLst>
            <pc:docMk/>
            <pc:sldMk cId="4247555984" sldId="2147472605"/>
            <ac:spMk id="2" creationId="{9DA87750-13C3-4114-935A-25674E519FA8}"/>
          </ac:spMkLst>
        </pc:spChg>
      </pc:sldChg>
      <pc:sldChg chg="addSp delSp modSp mod modClrScheme chgLayout">
        <pc:chgData name="Stefan Triendl" userId="1e7c10bf-a212-4d79-a7c4-cfe473d10c40" providerId="ADAL" clId="{D72C6F30-698A-4361-BA8B-5F256B597A9E}" dt="2025-06-10T16:30:31.508" v="4061" actId="404"/>
        <pc:sldMkLst>
          <pc:docMk/>
          <pc:sldMk cId="862460123" sldId="2147472606"/>
        </pc:sldMkLst>
        <pc:spChg chg="mod">
          <ac:chgData name="Stefan Triendl" userId="1e7c10bf-a212-4d79-a7c4-cfe473d10c40" providerId="ADAL" clId="{D72C6F30-698A-4361-BA8B-5F256B597A9E}" dt="2025-06-05T17:30:07.574" v="2259" actId="26606"/>
          <ac:spMkLst>
            <pc:docMk/>
            <pc:sldMk cId="862460123" sldId="2147472606"/>
            <ac:spMk id="2" creationId="{B4624C1C-425A-454C-90B8-A59C087ACB64}"/>
          </ac:spMkLst>
        </pc:spChg>
        <pc:spChg chg="mod">
          <ac:chgData name="Stefan Triendl" userId="1e7c10bf-a212-4d79-a7c4-cfe473d10c40" providerId="ADAL" clId="{D72C6F30-698A-4361-BA8B-5F256B597A9E}" dt="2025-06-05T17:30:07.574" v="2259" actId="26606"/>
          <ac:spMkLst>
            <pc:docMk/>
            <pc:sldMk cId="862460123" sldId="2147472606"/>
            <ac:spMk id="3" creationId="{180FA035-00D7-2AC3-E363-AD69CF3D1DC8}"/>
          </ac:spMkLst>
        </pc:spChg>
        <pc:spChg chg="mod ord">
          <ac:chgData name="Stefan Triendl" userId="1e7c10bf-a212-4d79-a7c4-cfe473d10c40" providerId="ADAL" clId="{D72C6F30-698A-4361-BA8B-5F256B597A9E}" dt="2025-06-10T16:30:31.508" v="4061" actId="404"/>
          <ac:spMkLst>
            <pc:docMk/>
            <pc:sldMk cId="862460123" sldId="2147472606"/>
            <ac:spMk id="4" creationId="{B1F93490-8471-A284-C7E6-FC3570EFA10C}"/>
          </ac:spMkLst>
        </pc:spChg>
        <pc:spChg chg="add mod">
          <ac:chgData name="Stefan Triendl" userId="1e7c10bf-a212-4d79-a7c4-cfe473d10c40" providerId="ADAL" clId="{D72C6F30-698A-4361-BA8B-5F256B597A9E}" dt="2025-06-05T17:32:20.955" v="2288" actId="14100"/>
          <ac:spMkLst>
            <pc:docMk/>
            <pc:sldMk cId="862460123" sldId="2147472606"/>
            <ac:spMk id="9" creationId="{EAD578CD-DE58-CA34-D7D5-2ABB6925D9CF}"/>
          </ac:spMkLst>
        </pc:spChg>
        <pc:spChg chg="add mod">
          <ac:chgData name="Stefan Triendl" userId="1e7c10bf-a212-4d79-a7c4-cfe473d10c40" providerId="ADAL" clId="{D72C6F30-698A-4361-BA8B-5F256B597A9E}" dt="2025-06-05T17:35:21.862" v="2345" actId="1036"/>
          <ac:spMkLst>
            <pc:docMk/>
            <pc:sldMk cId="862460123" sldId="2147472606"/>
            <ac:spMk id="10" creationId="{4DB41CCF-5C80-0773-319F-29DE315EB4BA}"/>
          </ac:spMkLst>
        </pc:spChg>
        <pc:spChg chg="add mod">
          <ac:chgData name="Stefan Triendl" userId="1e7c10bf-a212-4d79-a7c4-cfe473d10c40" providerId="ADAL" clId="{D72C6F30-698A-4361-BA8B-5F256B597A9E}" dt="2025-06-05T17:35:31.001" v="2360" actId="1035"/>
          <ac:spMkLst>
            <pc:docMk/>
            <pc:sldMk cId="862460123" sldId="2147472606"/>
            <ac:spMk id="11" creationId="{7165AD6C-520D-42CA-6099-5C1652FF5E0C}"/>
          </ac:spMkLst>
        </pc:spChg>
        <pc:spChg chg="add mod">
          <ac:chgData name="Stefan Triendl" userId="1e7c10bf-a212-4d79-a7c4-cfe473d10c40" providerId="ADAL" clId="{D72C6F30-698A-4361-BA8B-5F256B597A9E}" dt="2025-06-10T08:37:12.735" v="2488" actId="208"/>
          <ac:spMkLst>
            <pc:docMk/>
            <pc:sldMk cId="862460123" sldId="2147472606"/>
            <ac:spMk id="12" creationId="{2AD0C4AD-593E-FA45-C1EE-DE45E534B314}"/>
          </ac:spMkLst>
        </pc:spChg>
        <pc:spChg chg="add mod">
          <ac:chgData name="Stefan Triendl" userId="1e7c10bf-a212-4d79-a7c4-cfe473d10c40" providerId="ADAL" clId="{D72C6F30-698A-4361-BA8B-5F256B597A9E}" dt="2025-06-10T08:37:18.724" v="2489" actId="208"/>
          <ac:spMkLst>
            <pc:docMk/>
            <pc:sldMk cId="862460123" sldId="2147472606"/>
            <ac:spMk id="13" creationId="{5C7EA8EC-F443-17F0-7CF8-6156CB003FAF}"/>
          </ac:spMkLst>
        </pc:spChg>
        <pc:picChg chg="add mod ord modCrop">
          <ac:chgData name="Stefan Triendl" userId="1e7c10bf-a212-4d79-a7c4-cfe473d10c40" providerId="ADAL" clId="{D72C6F30-698A-4361-BA8B-5F256B597A9E}" dt="2025-06-05T17:35:21.862" v="2345" actId="1036"/>
          <ac:picMkLst>
            <pc:docMk/>
            <pc:sldMk cId="862460123" sldId="2147472606"/>
            <ac:picMk id="5" creationId="{72DD9518-1582-1D30-9894-1A4D86FA0DC3}"/>
          </ac:picMkLst>
        </pc:picChg>
        <pc:picChg chg="add mod ord">
          <ac:chgData name="Stefan Triendl" userId="1e7c10bf-a212-4d79-a7c4-cfe473d10c40" providerId="ADAL" clId="{D72C6F30-698A-4361-BA8B-5F256B597A9E}" dt="2025-06-05T17:35:31.001" v="2360" actId="1035"/>
          <ac:picMkLst>
            <pc:docMk/>
            <pc:sldMk cId="862460123" sldId="2147472606"/>
            <ac:picMk id="6" creationId="{63535B52-AEE0-8249-7640-BA99173CFB9E}"/>
          </ac:picMkLst>
        </pc:picChg>
        <pc:picChg chg="mod ord modCrop">
          <ac:chgData name="Stefan Triendl" userId="1e7c10bf-a212-4d79-a7c4-cfe473d10c40" providerId="ADAL" clId="{D72C6F30-698A-4361-BA8B-5F256B597A9E}" dt="2025-06-05T17:32:51.431" v="2293" actId="167"/>
          <ac:picMkLst>
            <pc:docMk/>
            <pc:sldMk cId="862460123" sldId="2147472606"/>
            <ac:picMk id="7" creationId="{BE9E3349-6DE5-D420-6DAC-C99080C78777}"/>
          </ac:picMkLst>
        </pc:picChg>
        <pc:cxnChg chg="add mod">
          <ac:chgData name="Stefan Triendl" userId="1e7c10bf-a212-4d79-a7c4-cfe473d10c40" providerId="ADAL" clId="{D72C6F30-698A-4361-BA8B-5F256B597A9E}" dt="2025-06-05T17:35:50.349" v="2377" actId="14100"/>
          <ac:cxnSpMkLst>
            <pc:docMk/>
            <pc:sldMk cId="862460123" sldId="2147472606"/>
            <ac:cxnSpMk id="15" creationId="{B88B7670-1DFE-A349-2A1A-AB661520A6E6}"/>
          </ac:cxnSpMkLst>
        </pc:cxnChg>
        <pc:cxnChg chg="add mod">
          <ac:chgData name="Stefan Triendl" userId="1e7c10bf-a212-4d79-a7c4-cfe473d10c40" providerId="ADAL" clId="{D72C6F30-698A-4361-BA8B-5F256B597A9E}" dt="2025-06-05T17:35:58.451" v="2379" actId="14100"/>
          <ac:cxnSpMkLst>
            <pc:docMk/>
            <pc:sldMk cId="862460123" sldId="2147472606"/>
            <ac:cxnSpMk id="17" creationId="{2E517658-161A-F3E3-D15D-4F5B380DE500}"/>
          </ac:cxnSpMkLst>
        </pc:cxnChg>
      </pc:sldChg>
      <pc:sldChg chg="modSp mod ord modShow">
        <pc:chgData name="Stefan Triendl" userId="1e7c10bf-a212-4d79-a7c4-cfe473d10c40" providerId="ADAL" clId="{D72C6F30-698A-4361-BA8B-5F256B597A9E}" dt="2025-06-05T17:29:06.423" v="2250"/>
        <pc:sldMkLst>
          <pc:docMk/>
          <pc:sldMk cId="1831441045" sldId="2147472607"/>
        </pc:sldMkLst>
        <pc:spChg chg="mod">
          <ac:chgData name="Stefan Triendl" userId="1e7c10bf-a212-4d79-a7c4-cfe473d10c40" providerId="ADAL" clId="{D72C6F30-698A-4361-BA8B-5F256B597A9E}" dt="2025-06-05T08:40:03.628" v="600"/>
          <ac:spMkLst>
            <pc:docMk/>
            <pc:sldMk cId="1831441045" sldId="2147472607"/>
            <ac:spMk id="2" creationId="{C586B1A5-9531-2F7B-0F98-B89072A0D71D}"/>
          </ac:spMkLst>
        </pc:spChg>
      </pc:sldChg>
      <pc:sldChg chg="modSp mod ord modShow">
        <pc:chgData name="Stefan Triendl" userId="1e7c10bf-a212-4d79-a7c4-cfe473d10c40" providerId="ADAL" clId="{D72C6F30-698A-4361-BA8B-5F256B597A9E}" dt="2025-06-05T17:36:18.779" v="2382"/>
        <pc:sldMkLst>
          <pc:docMk/>
          <pc:sldMk cId="2075515472" sldId="2147472608"/>
        </pc:sldMkLst>
        <pc:spChg chg="mod">
          <ac:chgData name="Stefan Triendl" userId="1e7c10bf-a212-4d79-a7c4-cfe473d10c40" providerId="ADAL" clId="{D72C6F30-698A-4361-BA8B-5F256B597A9E}" dt="2025-06-05T08:40:08.308" v="601"/>
          <ac:spMkLst>
            <pc:docMk/>
            <pc:sldMk cId="2075515472" sldId="2147472608"/>
            <ac:spMk id="2" creationId="{F73EB632-7473-B095-9C28-042D92D92FBA}"/>
          </ac:spMkLst>
        </pc:spChg>
        <pc:picChg chg="mod modCrop">
          <ac:chgData name="Stefan Triendl" userId="1e7c10bf-a212-4d79-a7c4-cfe473d10c40" providerId="ADAL" clId="{D72C6F30-698A-4361-BA8B-5F256B597A9E}" dt="2025-06-05T17:30:46.137" v="2266" actId="732"/>
          <ac:picMkLst>
            <pc:docMk/>
            <pc:sldMk cId="2075515472" sldId="2147472608"/>
            <ac:picMk id="7" creationId="{E0AE71DA-7DE1-85A3-FA03-B46B7F945851}"/>
          </ac:picMkLst>
        </pc:picChg>
      </pc:sldChg>
      <pc:sldChg chg="modSp mod ord modShow">
        <pc:chgData name="Stefan Triendl" userId="1e7c10bf-a212-4d79-a7c4-cfe473d10c40" providerId="ADAL" clId="{D72C6F30-698A-4361-BA8B-5F256B597A9E}" dt="2025-06-05T17:36:38.271" v="2385"/>
        <pc:sldMkLst>
          <pc:docMk/>
          <pc:sldMk cId="2960689673" sldId="2147472609"/>
        </pc:sldMkLst>
        <pc:spChg chg="mod">
          <ac:chgData name="Stefan Triendl" userId="1e7c10bf-a212-4d79-a7c4-cfe473d10c40" providerId="ADAL" clId="{D72C6F30-698A-4361-BA8B-5F256B597A9E}" dt="2025-06-05T08:40:13.891" v="602"/>
          <ac:spMkLst>
            <pc:docMk/>
            <pc:sldMk cId="2960689673" sldId="2147472609"/>
            <ac:spMk id="2" creationId="{022A4531-A049-4829-F6D6-5301D34A9C17}"/>
          </ac:spMkLst>
        </pc:spChg>
      </pc:sldChg>
      <pc:sldChg chg="modSp mod ord modShow">
        <pc:chgData name="Stefan Triendl" userId="1e7c10bf-a212-4d79-a7c4-cfe473d10c40" providerId="ADAL" clId="{D72C6F30-698A-4361-BA8B-5F256B597A9E}" dt="2025-06-05T17:44:14.908" v="2440"/>
        <pc:sldMkLst>
          <pc:docMk/>
          <pc:sldMk cId="3394032974" sldId="2147472610"/>
        </pc:sldMkLst>
        <pc:spChg chg="mod">
          <ac:chgData name="Stefan Triendl" userId="1e7c10bf-a212-4d79-a7c4-cfe473d10c40" providerId="ADAL" clId="{D72C6F30-698A-4361-BA8B-5F256B597A9E}" dt="2025-06-05T08:40:21.076" v="603"/>
          <ac:spMkLst>
            <pc:docMk/>
            <pc:sldMk cId="3394032974" sldId="2147472610"/>
            <ac:spMk id="2" creationId="{3CEBF73E-0C3D-078B-ADE3-22C88414A16E}"/>
          </ac:spMkLst>
        </pc:spChg>
        <pc:picChg chg="mod modCrop">
          <ac:chgData name="Stefan Triendl" userId="1e7c10bf-a212-4d79-a7c4-cfe473d10c40" providerId="ADAL" clId="{D72C6F30-698A-4361-BA8B-5F256B597A9E}" dt="2025-06-05T17:37:26.851" v="2391" actId="732"/>
          <ac:picMkLst>
            <pc:docMk/>
            <pc:sldMk cId="3394032974" sldId="2147472610"/>
            <ac:picMk id="7" creationId="{B3FB0070-C15B-3960-3B1B-6B244BA41935}"/>
          </ac:picMkLst>
        </pc:picChg>
      </pc:sldChg>
      <pc:sldChg chg="modSp mod ord modShow">
        <pc:chgData name="Stefan Triendl" userId="1e7c10bf-a212-4d79-a7c4-cfe473d10c40" providerId="ADAL" clId="{D72C6F30-698A-4361-BA8B-5F256B597A9E}" dt="2025-06-05T17:44:14.908" v="2440"/>
        <pc:sldMkLst>
          <pc:docMk/>
          <pc:sldMk cId="363568683" sldId="2147472611"/>
        </pc:sldMkLst>
        <pc:spChg chg="mod">
          <ac:chgData name="Stefan Triendl" userId="1e7c10bf-a212-4d79-a7c4-cfe473d10c40" providerId="ADAL" clId="{D72C6F30-698A-4361-BA8B-5F256B597A9E}" dt="2025-06-05T08:40:27.636" v="604"/>
          <ac:spMkLst>
            <pc:docMk/>
            <pc:sldMk cId="363568683" sldId="2147472611"/>
            <ac:spMk id="2" creationId="{AA4C96C6-6D8F-1035-0469-B5CECD6ECFDE}"/>
          </ac:spMkLst>
        </pc:spChg>
        <pc:picChg chg="mod modCrop">
          <ac:chgData name="Stefan Triendl" userId="1e7c10bf-a212-4d79-a7c4-cfe473d10c40" providerId="ADAL" clId="{D72C6F30-698A-4361-BA8B-5F256B597A9E}" dt="2025-06-05T17:38:03.931" v="2397" actId="732"/>
          <ac:picMkLst>
            <pc:docMk/>
            <pc:sldMk cId="363568683" sldId="2147472611"/>
            <ac:picMk id="7" creationId="{1DFB33F4-5FE3-1D6B-F3E4-863C5FBB0250}"/>
          </ac:picMkLst>
        </pc:picChg>
      </pc:sldChg>
      <pc:sldChg chg="modSp mod ord modShow">
        <pc:chgData name="Stefan Triendl" userId="1e7c10bf-a212-4d79-a7c4-cfe473d10c40" providerId="ADAL" clId="{D72C6F30-698A-4361-BA8B-5F256B597A9E}" dt="2025-06-05T17:44:14.908" v="2440"/>
        <pc:sldMkLst>
          <pc:docMk/>
          <pc:sldMk cId="802234656" sldId="2147472612"/>
        </pc:sldMkLst>
        <pc:spChg chg="mod">
          <ac:chgData name="Stefan Triendl" userId="1e7c10bf-a212-4d79-a7c4-cfe473d10c40" providerId="ADAL" clId="{D72C6F30-698A-4361-BA8B-5F256B597A9E}" dt="2025-06-05T08:40:35.237" v="605"/>
          <ac:spMkLst>
            <pc:docMk/>
            <pc:sldMk cId="802234656" sldId="2147472612"/>
            <ac:spMk id="2" creationId="{6A2C335B-C08C-D5C5-7465-BD80501CFD31}"/>
          </ac:spMkLst>
        </pc:spChg>
        <pc:picChg chg="mod">
          <ac:chgData name="Stefan Triendl" userId="1e7c10bf-a212-4d79-a7c4-cfe473d10c40" providerId="ADAL" clId="{D72C6F30-698A-4361-BA8B-5F256B597A9E}" dt="2025-06-05T17:39:08.083" v="2412" actId="1076"/>
          <ac:picMkLst>
            <pc:docMk/>
            <pc:sldMk cId="802234656" sldId="2147472612"/>
            <ac:picMk id="7" creationId="{07F04927-B76A-6A6D-45EF-2D23798A3E4F}"/>
          </ac:picMkLst>
        </pc:picChg>
      </pc:sldChg>
      <pc:sldChg chg="modSp mod ord modShow">
        <pc:chgData name="Stefan Triendl" userId="1e7c10bf-a212-4d79-a7c4-cfe473d10c40" providerId="ADAL" clId="{D72C6F30-698A-4361-BA8B-5F256B597A9E}" dt="2025-06-05T17:44:14.908" v="2440"/>
        <pc:sldMkLst>
          <pc:docMk/>
          <pc:sldMk cId="1264965359" sldId="2147472613"/>
        </pc:sldMkLst>
        <pc:spChg chg="mod">
          <ac:chgData name="Stefan Triendl" userId="1e7c10bf-a212-4d79-a7c4-cfe473d10c40" providerId="ADAL" clId="{D72C6F30-698A-4361-BA8B-5F256B597A9E}" dt="2025-06-05T08:40:44.813" v="606"/>
          <ac:spMkLst>
            <pc:docMk/>
            <pc:sldMk cId="1264965359" sldId="2147472613"/>
            <ac:spMk id="2" creationId="{979CBC91-09C1-60DF-AE16-D866D263FCC4}"/>
          </ac:spMkLst>
        </pc:spChg>
      </pc:sldChg>
      <pc:sldChg chg="addSp delSp modSp new mod ord modShow">
        <pc:chgData name="Stefan Triendl" userId="1e7c10bf-a212-4d79-a7c4-cfe473d10c40" providerId="ADAL" clId="{D72C6F30-698A-4361-BA8B-5F256B597A9E}" dt="2025-06-10T15:33:21.433" v="2976"/>
        <pc:sldMkLst>
          <pc:docMk/>
          <pc:sldMk cId="3759008581" sldId="2147472614"/>
        </pc:sldMkLst>
        <pc:picChg chg="add mod ord">
          <ac:chgData name="Stefan Triendl" userId="1e7c10bf-a212-4d79-a7c4-cfe473d10c40" providerId="ADAL" clId="{D72C6F30-698A-4361-BA8B-5F256B597A9E}" dt="2025-06-05T08:01:19.360" v="176" actId="1076"/>
          <ac:picMkLst>
            <pc:docMk/>
            <pc:sldMk cId="3759008581" sldId="2147472614"/>
            <ac:picMk id="7" creationId="{0553EA7F-7BC5-77C3-DA1E-46EFEAA776F0}"/>
          </ac:picMkLst>
        </pc:picChg>
      </pc:sldChg>
      <pc:sldChg chg="addSp delSp modSp new mod ord modShow">
        <pc:chgData name="Stefan Triendl" userId="1e7c10bf-a212-4d79-a7c4-cfe473d10c40" providerId="ADAL" clId="{D72C6F30-698A-4361-BA8B-5F256B597A9E}" dt="2025-06-10T15:33:21.433" v="2976"/>
        <pc:sldMkLst>
          <pc:docMk/>
          <pc:sldMk cId="2977952546" sldId="2147472615"/>
        </pc:sldMkLst>
        <pc:picChg chg="add mod ord">
          <ac:chgData name="Stefan Triendl" userId="1e7c10bf-a212-4d79-a7c4-cfe473d10c40" providerId="ADAL" clId="{D72C6F30-698A-4361-BA8B-5F256B597A9E}" dt="2025-06-05T08:00:48.399" v="173" actId="22"/>
          <ac:picMkLst>
            <pc:docMk/>
            <pc:sldMk cId="2977952546" sldId="2147472615"/>
            <ac:picMk id="7" creationId="{1E595072-6828-A2C9-A0A5-9111DE480179}"/>
          </ac:picMkLst>
        </pc:picChg>
      </pc:sldChg>
      <pc:sldChg chg="addSp delSp modSp new mod ord modShow">
        <pc:chgData name="Stefan Triendl" userId="1e7c10bf-a212-4d79-a7c4-cfe473d10c40" providerId="ADAL" clId="{D72C6F30-698A-4361-BA8B-5F256B597A9E}" dt="2025-06-10T15:30:19.302" v="2931"/>
        <pc:sldMkLst>
          <pc:docMk/>
          <pc:sldMk cId="1842660539" sldId="2147472616"/>
        </pc:sldMkLst>
        <pc:picChg chg="add mod ord">
          <ac:chgData name="Stefan Triendl" userId="1e7c10bf-a212-4d79-a7c4-cfe473d10c40" providerId="ADAL" clId="{D72C6F30-698A-4361-BA8B-5F256B597A9E}" dt="2025-06-10T13:59:24.589" v="2859" actId="1076"/>
          <ac:picMkLst>
            <pc:docMk/>
            <pc:sldMk cId="1842660539" sldId="2147472616"/>
            <ac:picMk id="7" creationId="{6DD4EBD0-5344-9FF3-89BA-9CE79CEAA6E2}"/>
          </ac:picMkLst>
        </pc:picChg>
      </pc:sldChg>
      <pc:sldChg chg="addSp delSp modSp new mod">
        <pc:chgData name="Stefan Triendl" userId="1e7c10bf-a212-4d79-a7c4-cfe473d10c40" providerId="ADAL" clId="{D72C6F30-698A-4361-BA8B-5F256B597A9E}" dt="2025-06-10T16:30:05.641" v="4052" actId="113"/>
        <pc:sldMkLst>
          <pc:docMk/>
          <pc:sldMk cId="3316733145" sldId="2147472617"/>
        </pc:sldMkLst>
        <pc:spChg chg="mod">
          <ac:chgData name="Stefan Triendl" userId="1e7c10bf-a212-4d79-a7c4-cfe473d10c40" providerId="ADAL" clId="{D72C6F30-698A-4361-BA8B-5F256B597A9E}" dt="2025-06-10T16:24:40.238" v="3435"/>
          <ac:spMkLst>
            <pc:docMk/>
            <pc:sldMk cId="3316733145" sldId="2147472617"/>
            <ac:spMk id="2" creationId="{63100F18-5A52-4CCD-BE32-EBC0864D1B9E}"/>
          </ac:spMkLst>
        </pc:spChg>
        <pc:spChg chg="mod">
          <ac:chgData name="Stefan Triendl" userId="1e7c10bf-a212-4d79-a7c4-cfe473d10c40" providerId="ADAL" clId="{D72C6F30-698A-4361-BA8B-5F256B597A9E}" dt="2025-06-10T16:30:05.641" v="4052" actId="113"/>
          <ac:spMkLst>
            <pc:docMk/>
            <pc:sldMk cId="3316733145" sldId="2147472617"/>
            <ac:spMk id="4" creationId="{02F041AD-5589-DD23-9EDA-ED380E8ED838}"/>
          </ac:spMkLst>
        </pc:spChg>
        <pc:spChg chg="add mod">
          <ac:chgData name="Stefan Triendl" userId="1e7c10bf-a212-4d79-a7c4-cfe473d10c40" providerId="ADAL" clId="{D72C6F30-698A-4361-BA8B-5F256B597A9E}" dt="2025-06-10T13:23:36.099" v="2822" actId="1037"/>
          <ac:spMkLst>
            <pc:docMk/>
            <pc:sldMk cId="3316733145" sldId="2147472617"/>
            <ac:spMk id="6" creationId="{29CE68AA-038B-33E1-DB3F-BAFA8754EE3F}"/>
          </ac:spMkLst>
        </pc:spChg>
        <pc:spChg chg="add mod">
          <ac:chgData name="Stefan Triendl" userId="1e7c10bf-a212-4d79-a7c4-cfe473d10c40" providerId="ADAL" clId="{D72C6F30-698A-4361-BA8B-5F256B597A9E}" dt="2025-06-10T13:24:11.446" v="2829" actId="14100"/>
          <ac:spMkLst>
            <pc:docMk/>
            <pc:sldMk cId="3316733145" sldId="2147472617"/>
            <ac:spMk id="8" creationId="{E6D3880F-BDBD-9083-D63B-25BBF43DFB87}"/>
          </ac:spMkLst>
        </pc:spChg>
        <pc:spChg chg="add mod">
          <ac:chgData name="Stefan Triendl" userId="1e7c10bf-a212-4d79-a7c4-cfe473d10c40" providerId="ADAL" clId="{D72C6F30-698A-4361-BA8B-5F256B597A9E}" dt="2025-06-10T13:23:17.168" v="2770" actId="1036"/>
          <ac:spMkLst>
            <pc:docMk/>
            <pc:sldMk cId="3316733145" sldId="2147472617"/>
            <ac:spMk id="10" creationId="{50398AC9-304E-B92E-EF98-0E9C6169A189}"/>
          </ac:spMkLst>
        </pc:spChg>
        <pc:spChg chg="add mod">
          <ac:chgData name="Stefan Triendl" userId="1e7c10bf-a212-4d79-a7c4-cfe473d10c40" providerId="ADAL" clId="{D72C6F30-698A-4361-BA8B-5F256B597A9E}" dt="2025-06-10T13:25:10.542" v="2847" actId="1036"/>
          <ac:spMkLst>
            <pc:docMk/>
            <pc:sldMk cId="3316733145" sldId="2147472617"/>
            <ac:spMk id="15" creationId="{9647E37A-71E3-49FF-64A3-603A68A4AE3A}"/>
          </ac:spMkLst>
        </pc:spChg>
        <pc:spChg chg="add mod">
          <ac:chgData name="Stefan Triendl" userId="1e7c10bf-a212-4d79-a7c4-cfe473d10c40" providerId="ADAL" clId="{D72C6F30-698A-4361-BA8B-5F256B597A9E}" dt="2025-06-10T13:25:23.466" v="2852" actId="1036"/>
          <ac:spMkLst>
            <pc:docMk/>
            <pc:sldMk cId="3316733145" sldId="2147472617"/>
            <ac:spMk id="16" creationId="{BE7EA216-1A4B-A9BB-7ECC-4BB83A81E034}"/>
          </ac:spMkLst>
        </pc:spChg>
        <pc:spChg chg="add mod">
          <ac:chgData name="Stefan Triendl" userId="1e7c10bf-a212-4d79-a7c4-cfe473d10c40" providerId="ADAL" clId="{D72C6F30-698A-4361-BA8B-5F256B597A9E}" dt="2025-06-10T13:25:32.860" v="2855" actId="14100"/>
          <ac:spMkLst>
            <pc:docMk/>
            <pc:sldMk cId="3316733145" sldId="2147472617"/>
            <ac:spMk id="17" creationId="{107547C5-FFB2-5798-1879-BA2AC353B1BA}"/>
          </ac:spMkLst>
        </pc:spChg>
        <pc:picChg chg="add mod ord">
          <ac:chgData name="Stefan Triendl" userId="1e7c10bf-a212-4d79-a7c4-cfe473d10c40" providerId="ADAL" clId="{D72C6F30-698A-4361-BA8B-5F256B597A9E}" dt="2025-06-10T13:23:58.771" v="2826" actId="14100"/>
          <ac:picMkLst>
            <pc:docMk/>
            <pc:sldMk cId="3316733145" sldId="2147472617"/>
            <ac:picMk id="5" creationId="{97385681-A064-6C2D-FC1A-D02348A272E3}"/>
          </ac:picMkLst>
        </pc:picChg>
        <pc:picChg chg="add mod ord">
          <ac:chgData name="Stefan Triendl" userId="1e7c10bf-a212-4d79-a7c4-cfe473d10c40" providerId="ADAL" clId="{D72C6F30-698A-4361-BA8B-5F256B597A9E}" dt="2025-06-10T13:23:36.099" v="2822" actId="1037"/>
          <ac:picMkLst>
            <pc:docMk/>
            <pc:sldMk cId="3316733145" sldId="2147472617"/>
            <ac:picMk id="7" creationId="{CAFF7798-27B0-0C45-31F7-EB890447656E}"/>
          </ac:picMkLst>
        </pc:picChg>
        <pc:picChg chg="add mod ord">
          <ac:chgData name="Stefan Triendl" userId="1e7c10bf-a212-4d79-a7c4-cfe473d10c40" providerId="ADAL" clId="{D72C6F30-698A-4361-BA8B-5F256B597A9E}" dt="2025-06-10T13:23:17.168" v="2770" actId="1036"/>
          <ac:picMkLst>
            <pc:docMk/>
            <pc:sldMk cId="3316733145" sldId="2147472617"/>
            <ac:picMk id="9" creationId="{E14F8ADD-C320-CBB0-CCD2-D0589023C455}"/>
          </ac:picMkLst>
        </pc:picChg>
        <pc:cxnChg chg="add mod">
          <ac:chgData name="Stefan Triendl" userId="1e7c10bf-a212-4d79-a7c4-cfe473d10c40" providerId="ADAL" clId="{D72C6F30-698A-4361-BA8B-5F256B597A9E}" dt="2025-06-10T13:24:30.283" v="2832" actId="14100"/>
          <ac:cxnSpMkLst>
            <pc:docMk/>
            <pc:sldMk cId="3316733145" sldId="2147472617"/>
            <ac:cxnSpMk id="11" creationId="{87912047-B63A-67B8-F5E5-35B2F2AA35C6}"/>
          </ac:cxnSpMkLst>
        </pc:cxnChg>
        <pc:cxnChg chg="add mod">
          <ac:chgData name="Stefan Triendl" userId="1e7c10bf-a212-4d79-a7c4-cfe473d10c40" providerId="ADAL" clId="{D72C6F30-698A-4361-BA8B-5F256B597A9E}" dt="2025-06-10T13:24:38.681" v="2835" actId="14100"/>
          <ac:cxnSpMkLst>
            <pc:docMk/>
            <pc:sldMk cId="3316733145" sldId="2147472617"/>
            <ac:cxnSpMk id="13" creationId="{6885EE89-769E-FF71-CD26-416367E6CD31}"/>
          </ac:cxnSpMkLst>
        </pc:cxnChg>
      </pc:sldChg>
      <pc:sldChg chg="addSp delSp modSp new mod ord modShow">
        <pc:chgData name="Stefan Triendl" userId="1e7c10bf-a212-4d79-a7c4-cfe473d10c40" providerId="ADAL" clId="{D72C6F30-698A-4361-BA8B-5F256B597A9E}" dt="2025-06-10T13:19:53.272" v="2689"/>
        <pc:sldMkLst>
          <pc:docMk/>
          <pc:sldMk cId="121917926" sldId="2147472618"/>
        </pc:sldMkLst>
        <pc:picChg chg="add mod ord">
          <ac:chgData name="Stefan Triendl" userId="1e7c10bf-a212-4d79-a7c4-cfe473d10c40" providerId="ADAL" clId="{D72C6F30-698A-4361-BA8B-5F256B597A9E}" dt="2025-06-05T07:57:42.845" v="153" actId="1076"/>
          <ac:picMkLst>
            <pc:docMk/>
            <pc:sldMk cId="121917926" sldId="2147472618"/>
            <ac:picMk id="7" creationId="{6CFC6697-E78D-27AE-0656-F5091ADB744F}"/>
          </ac:picMkLst>
        </pc:picChg>
      </pc:sldChg>
      <pc:sldChg chg="addSp delSp modSp new mod">
        <pc:chgData name="Stefan Triendl" userId="1e7c10bf-a212-4d79-a7c4-cfe473d10c40" providerId="ADAL" clId="{D72C6F30-698A-4361-BA8B-5F256B597A9E}" dt="2025-06-10T16:32:47.977" v="4190" actId="20577"/>
        <pc:sldMkLst>
          <pc:docMk/>
          <pc:sldMk cId="4092611048" sldId="2147472619"/>
        </pc:sldMkLst>
        <pc:spChg chg="mod">
          <ac:chgData name="Stefan Triendl" userId="1e7c10bf-a212-4d79-a7c4-cfe473d10c40" providerId="ADAL" clId="{D72C6F30-698A-4361-BA8B-5F256B597A9E}" dt="2025-06-10T16:24:34.306" v="3434"/>
          <ac:spMkLst>
            <pc:docMk/>
            <pc:sldMk cId="4092611048" sldId="2147472619"/>
            <ac:spMk id="2" creationId="{3834BE02-A6E2-98FC-22A2-5BB3C77EE4B6}"/>
          </ac:spMkLst>
        </pc:spChg>
        <pc:spChg chg="mod">
          <ac:chgData name="Stefan Triendl" userId="1e7c10bf-a212-4d79-a7c4-cfe473d10c40" providerId="ADAL" clId="{D72C6F30-698A-4361-BA8B-5F256B597A9E}" dt="2025-06-10T16:32:47.977" v="4190" actId="20577"/>
          <ac:spMkLst>
            <pc:docMk/>
            <pc:sldMk cId="4092611048" sldId="2147472619"/>
            <ac:spMk id="4" creationId="{8BD1BF67-B9AF-E614-D327-3B933C2896B6}"/>
          </ac:spMkLst>
        </pc:spChg>
        <pc:spChg chg="add mod ord">
          <ac:chgData name="Stefan Triendl" userId="1e7c10bf-a212-4d79-a7c4-cfe473d10c40" providerId="ADAL" clId="{D72C6F30-698A-4361-BA8B-5F256B597A9E}" dt="2025-06-10T13:16:35.183" v="2656" actId="167"/>
          <ac:spMkLst>
            <pc:docMk/>
            <pc:sldMk cId="4092611048" sldId="2147472619"/>
            <ac:spMk id="5" creationId="{77660A89-357E-6882-1BFA-FAA40EEC0EF0}"/>
          </ac:spMkLst>
        </pc:spChg>
        <pc:spChg chg="add mod">
          <ac:chgData name="Stefan Triendl" userId="1e7c10bf-a212-4d79-a7c4-cfe473d10c40" providerId="ADAL" clId="{D72C6F30-698A-4361-BA8B-5F256B597A9E}" dt="2025-06-10T13:16:10.343" v="2652" actId="1076"/>
          <ac:spMkLst>
            <pc:docMk/>
            <pc:sldMk cId="4092611048" sldId="2147472619"/>
            <ac:spMk id="9" creationId="{05B31D38-9B12-53B5-652C-25D8F65AC079}"/>
          </ac:spMkLst>
        </pc:spChg>
        <pc:spChg chg="add mod">
          <ac:chgData name="Stefan Triendl" userId="1e7c10bf-a212-4d79-a7c4-cfe473d10c40" providerId="ADAL" clId="{D72C6F30-698A-4361-BA8B-5F256B597A9E}" dt="2025-06-10T13:17:24.148" v="2663" actId="14100"/>
          <ac:spMkLst>
            <pc:docMk/>
            <pc:sldMk cId="4092611048" sldId="2147472619"/>
            <ac:spMk id="10" creationId="{5661373F-424C-65F6-528C-1AAF8B37F67C}"/>
          </ac:spMkLst>
        </pc:spChg>
        <pc:spChg chg="add mod">
          <ac:chgData name="Stefan Triendl" userId="1e7c10bf-a212-4d79-a7c4-cfe473d10c40" providerId="ADAL" clId="{D72C6F30-698A-4361-BA8B-5F256B597A9E}" dt="2025-06-10T13:19:06.192" v="2683" actId="14100"/>
          <ac:spMkLst>
            <pc:docMk/>
            <pc:sldMk cId="4092611048" sldId="2147472619"/>
            <ac:spMk id="17" creationId="{5BC41865-FB27-F140-98E2-23B2544E3FE1}"/>
          </ac:spMkLst>
        </pc:spChg>
        <pc:spChg chg="add mod">
          <ac:chgData name="Stefan Triendl" userId="1e7c10bf-a212-4d79-a7c4-cfe473d10c40" providerId="ADAL" clId="{D72C6F30-698A-4361-BA8B-5F256B597A9E}" dt="2025-06-10T13:19:24.536" v="2685" actId="14100"/>
          <ac:spMkLst>
            <pc:docMk/>
            <pc:sldMk cId="4092611048" sldId="2147472619"/>
            <ac:spMk id="18" creationId="{287AE4DE-D57B-55DE-8A77-4DC0A0B0818A}"/>
          </ac:spMkLst>
        </pc:spChg>
        <pc:spChg chg="add mod">
          <ac:chgData name="Stefan Triendl" userId="1e7c10bf-a212-4d79-a7c4-cfe473d10c40" providerId="ADAL" clId="{D72C6F30-698A-4361-BA8B-5F256B597A9E}" dt="2025-06-10T13:20:26.557" v="2693" actId="14100"/>
          <ac:spMkLst>
            <pc:docMk/>
            <pc:sldMk cId="4092611048" sldId="2147472619"/>
            <ac:spMk id="21" creationId="{130B0759-9A7F-28CB-2B35-643FFF4EBB79}"/>
          </ac:spMkLst>
        </pc:spChg>
        <pc:picChg chg="add mod ord">
          <ac:chgData name="Stefan Triendl" userId="1e7c10bf-a212-4d79-a7c4-cfe473d10c40" providerId="ADAL" clId="{D72C6F30-698A-4361-BA8B-5F256B597A9E}" dt="2025-06-10T13:17:15.928" v="2661" actId="1076"/>
          <ac:picMkLst>
            <pc:docMk/>
            <pc:sldMk cId="4092611048" sldId="2147472619"/>
            <ac:picMk id="7" creationId="{0ED6C15E-F34F-7933-AE76-60412DCF62F1}"/>
          </ac:picMkLst>
        </pc:picChg>
        <pc:picChg chg="add mod ord modCrop">
          <ac:chgData name="Stefan Triendl" userId="1e7c10bf-a212-4d79-a7c4-cfe473d10c40" providerId="ADAL" clId="{D72C6F30-698A-4361-BA8B-5F256B597A9E}" dt="2025-06-10T13:16:04.335" v="2651" actId="1076"/>
          <ac:picMkLst>
            <pc:docMk/>
            <pc:sldMk cId="4092611048" sldId="2147472619"/>
            <ac:picMk id="8" creationId="{3170D714-B18A-21A2-FB7D-924F05C07FCC}"/>
          </ac:picMkLst>
        </pc:picChg>
        <pc:picChg chg="add mod modCrop">
          <ac:chgData name="Stefan Triendl" userId="1e7c10bf-a212-4d79-a7c4-cfe473d10c40" providerId="ADAL" clId="{D72C6F30-698A-4361-BA8B-5F256B597A9E}" dt="2025-06-10T13:19:06.192" v="2683" actId="14100"/>
          <ac:picMkLst>
            <pc:docMk/>
            <pc:sldMk cId="4092611048" sldId="2147472619"/>
            <ac:picMk id="13" creationId="{32F96BEB-9350-AE7A-A2C9-AB0C7132F2AC}"/>
          </ac:picMkLst>
        </pc:picChg>
        <pc:cxnChg chg="add mod">
          <ac:chgData name="Stefan Triendl" userId="1e7c10bf-a212-4d79-a7c4-cfe473d10c40" providerId="ADAL" clId="{D72C6F30-698A-4361-BA8B-5F256B597A9E}" dt="2025-06-10T13:17:30.027" v="2665" actId="14100"/>
          <ac:cxnSpMkLst>
            <pc:docMk/>
            <pc:sldMk cId="4092611048" sldId="2147472619"/>
            <ac:cxnSpMk id="11" creationId="{10F2BC61-527A-69F1-3304-BE3D5F9E68A6}"/>
          </ac:cxnSpMkLst>
        </pc:cxnChg>
        <pc:cxnChg chg="add mod">
          <ac:chgData name="Stefan Triendl" userId="1e7c10bf-a212-4d79-a7c4-cfe473d10c40" providerId="ADAL" clId="{D72C6F30-698A-4361-BA8B-5F256B597A9E}" dt="2025-06-10T13:18:46.496" v="2682" actId="14100"/>
          <ac:cxnSpMkLst>
            <pc:docMk/>
            <pc:sldMk cId="4092611048" sldId="2147472619"/>
            <ac:cxnSpMk id="19" creationId="{AE294AB2-7175-77FA-3302-F808F1C5771E}"/>
          </ac:cxnSpMkLst>
        </pc:cxnChg>
      </pc:sldChg>
      <pc:sldChg chg="addSp delSp modSp new mod ord">
        <pc:chgData name="Stefan Triendl" userId="1e7c10bf-a212-4d79-a7c4-cfe473d10c40" providerId="ADAL" clId="{D72C6F30-698A-4361-BA8B-5F256B597A9E}" dt="2025-06-10T12:08:28.869" v="2555"/>
        <pc:sldMkLst>
          <pc:docMk/>
          <pc:sldMk cId="811896383" sldId="2147472620"/>
        </pc:sldMkLst>
        <pc:spChg chg="mod">
          <ac:chgData name="Stefan Triendl" userId="1e7c10bf-a212-4d79-a7c4-cfe473d10c40" providerId="ADAL" clId="{D72C6F30-698A-4361-BA8B-5F256B597A9E}" dt="2025-06-05T07:55:42.469" v="144" actId="26606"/>
          <ac:spMkLst>
            <pc:docMk/>
            <pc:sldMk cId="811896383" sldId="2147472620"/>
            <ac:spMk id="2" creationId="{E3AFC064-79FE-859E-8D3B-AFA01BC37162}"/>
          </ac:spMkLst>
        </pc:spChg>
        <pc:spChg chg="mod">
          <ac:chgData name="Stefan Triendl" userId="1e7c10bf-a212-4d79-a7c4-cfe473d10c40" providerId="ADAL" clId="{D72C6F30-698A-4361-BA8B-5F256B597A9E}" dt="2025-06-05T07:55:42.469" v="144" actId="26606"/>
          <ac:spMkLst>
            <pc:docMk/>
            <pc:sldMk cId="811896383" sldId="2147472620"/>
            <ac:spMk id="3" creationId="{7AFF6D2B-729F-4908-B45B-0DE91F3A3ABF}"/>
          </ac:spMkLst>
        </pc:spChg>
        <pc:spChg chg="add">
          <ac:chgData name="Stefan Triendl" userId="1e7c10bf-a212-4d79-a7c4-cfe473d10c40" providerId="ADAL" clId="{D72C6F30-698A-4361-BA8B-5F256B597A9E}" dt="2025-06-05T07:55:42.469" v="144" actId="26606"/>
          <ac:spMkLst>
            <pc:docMk/>
            <pc:sldMk cId="811896383" sldId="2147472620"/>
            <ac:spMk id="12" creationId="{19743A0B-0466-F300-D163-4F3D20200877}"/>
          </ac:spMkLst>
        </pc:spChg>
        <pc:picChg chg="add mod ord">
          <ac:chgData name="Stefan Triendl" userId="1e7c10bf-a212-4d79-a7c4-cfe473d10c40" providerId="ADAL" clId="{D72C6F30-698A-4361-BA8B-5F256B597A9E}" dt="2025-06-05T07:56:17.807" v="145" actId="14100"/>
          <ac:picMkLst>
            <pc:docMk/>
            <pc:sldMk cId="811896383" sldId="2147472620"/>
            <ac:picMk id="7" creationId="{A6862FF5-8CA3-68B1-F972-428FBF05B4CC}"/>
          </ac:picMkLst>
        </pc:picChg>
        <pc:picChg chg="add mod">
          <ac:chgData name="Stefan Triendl" userId="1e7c10bf-a212-4d79-a7c4-cfe473d10c40" providerId="ADAL" clId="{D72C6F30-698A-4361-BA8B-5F256B597A9E}" dt="2025-06-05T07:56:20.638" v="147" actId="1076"/>
          <ac:picMkLst>
            <pc:docMk/>
            <pc:sldMk cId="811896383" sldId="2147472620"/>
            <ac:picMk id="9" creationId="{B4F6815A-938E-1153-E381-CBC24F75B440}"/>
          </ac:picMkLst>
        </pc:picChg>
      </pc:sldChg>
      <pc:sldChg chg="addSp delSp modSp new mod">
        <pc:chgData name="Stefan Triendl" userId="1e7c10bf-a212-4d79-a7c4-cfe473d10c40" providerId="ADAL" clId="{D72C6F30-698A-4361-BA8B-5F256B597A9E}" dt="2025-06-10T16:29:59.152" v="4050" actId="113"/>
        <pc:sldMkLst>
          <pc:docMk/>
          <pc:sldMk cId="3626102015" sldId="2147472621"/>
        </pc:sldMkLst>
        <pc:spChg chg="mod">
          <ac:chgData name="Stefan Triendl" userId="1e7c10bf-a212-4d79-a7c4-cfe473d10c40" providerId="ADAL" clId="{D72C6F30-698A-4361-BA8B-5F256B597A9E}" dt="2025-06-10T16:24:29.469" v="3433"/>
          <ac:spMkLst>
            <pc:docMk/>
            <pc:sldMk cId="3626102015" sldId="2147472621"/>
            <ac:spMk id="2" creationId="{56D89BA0-207D-E6C6-942F-CA07450F8C96}"/>
          </ac:spMkLst>
        </pc:spChg>
        <pc:spChg chg="mod">
          <ac:chgData name="Stefan Triendl" userId="1e7c10bf-a212-4d79-a7c4-cfe473d10c40" providerId="ADAL" clId="{D72C6F30-698A-4361-BA8B-5F256B597A9E}" dt="2025-06-10T16:29:59.152" v="4050" actId="113"/>
          <ac:spMkLst>
            <pc:docMk/>
            <pc:sldMk cId="3626102015" sldId="2147472621"/>
            <ac:spMk id="4" creationId="{DD0BA3B6-C764-D875-CB04-C2031ABF672B}"/>
          </ac:spMkLst>
        </pc:spChg>
        <pc:spChg chg="add mod">
          <ac:chgData name="Stefan Triendl" userId="1e7c10bf-a212-4d79-a7c4-cfe473d10c40" providerId="ADAL" clId="{D72C6F30-698A-4361-BA8B-5F256B597A9E}" dt="2025-06-10T12:04:24.755" v="2515" actId="14100"/>
          <ac:spMkLst>
            <pc:docMk/>
            <pc:sldMk cId="3626102015" sldId="2147472621"/>
            <ac:spMk id="5" creationId="{F8C75A8D-7573-1B2B-01D3-80168796EACC}"/>
          </ac:spMkLst>
        </pc:spChg>
        <pc:spChg chg="add mod">
          <ac:chgData name="Stefan Triendl" userId="1e7c10bf-a212-4d79-a7c4-cfe473d10c40" providerId="ADAL" clId="{D72C6F30-698A-4361-BA8B-5F256B597A9E}" dt="2025-06-10T12:06:01.702" v="2531" actId="14100"/>
          <ac:spMkLst>
            <pc:docMk/>
            <pc:sldMk cId="3626102015" sldId="2147472621"/>
            <ac:spMk id="9" creationId="{A364B6E4-09D7-1900-44C2-B0AD12842598}"/>
          </ac:spMkLst>
        </pc:spChg>
        <pc:spChg chg="add mod">
          <ac:chgData name="Stefan Triendl" userId="1e7c10bf-a212-4d79-a7c4-cfe473d10c40" providerId="ADAL" clId="{D72C6F30-698A-4361-BA8B-5F256B597A9E}" dt="2025-06-10T12:06:31.075" v="2536" actId="14100"/>
          <ac:spMkLst>
            <pc:docMk/>
            <pc:sldMk cId="3626102015" sldId="2147472621"/>
            <ac:spMk id="10" creationId="{22449776-C011-FBCF-0FE1-E2DABB62DDBA}"/>
          </ac:spMkLst>
        </pc:spChg>
        <pc:spChg chg="add mod">
          <ac:chgData name="Stefan Triendl" userId="1e7c10bf-a212-4d79-a7c4-cfe473d10c40" providerId="ADAL" clId="{D72C6F30-698A-4361-BA8B-5F256B597A9E}" dt="2025-06-10T12:06:42.387" v="2539" actId="14100"/>
          <ac:spMkLst>
            <pc:docMk/>
            <pc:sldMk cId="3626102015" sldId="2147472621"/>
            <ac:spMk id="11" creationId="{E8EB980D-F230-80A8-4C38-26C80CE1621F}"/>
          </ac:spMkLst>
        </pc:spChg>
        <pc:spChg chg="add mod">
          <ac:chgData name="Stefan Triendl" userId="1e7c10bf-a212-4d79-a7c4-cfe473d10c40" providerId="ADAL" clId="{D72C6F30-698A-4361-BA8B-5F256B597A9E}" dt="2025-06-10T12:07:18.251" v="2547" actId="14100"/>
          <ac:spMkLst>
            <pc:docMk/>
            <pc:sldMk cId="3626102015" sldId="2147472621"/>
            <ac:spMk id="14" creationId="{6F5D3D23-7812-A517-47B1-9E15957EB948}"/>
          </ac:spMkLst>
        </pc:spChg>
        <pc:spChg chg="add mod">
          <ac:chgData name="Stefan Triendl" userId="1e7c10bf-a212-4d79-a7c4-cfe473d10c40" providerId="ADAL" clId="{D72C6F30-698A-4361-BA8B-5F256B597A9E}" dt="2025-06-10T12:07:45.486" v="2551" actId="14100"/>
          <ac:spMkLst>
            <pc:docMk/>
            <pc:sldMk cId="3626102015" sldId="2147472621"/>
            <ac:spMk id="16" creationId="{08D53FE3-26D1-907F-CAF1-3700A7D872C4}"/>
          </ac:spMkLst>
        </pc:spChg>
        <pc:picChg chg="add mod">
          <ac:chgData name="Stefan Triendl" userId="1e7c10bf-a212-4d79-a7c4-cfe473d10c40" providerId="ADAL" clId="{D72C6F30-698A-4361-BA8B-5F256B597A9E}" dt="2025-06-10T12:05:39.934" v="2528" actId="1076"/>
          <ac:picMkLst>
            <pc:docMk/>
            <pc:sldMk cId="3626102015" sldId="2147472621"/>
            <ac:picMk id="6" creationId="{C63B0A63-72A4-27D4-8821-C4BE26F2DAC0}"/>
          </ac:picMkLst>
        </pc:picChg>
        <pc:picChg chg="add mod ord">
          <ac:chgData name="Stefan Triendl" userId="1e7c10bf-a212-4d79-a7c4-cfe473d10c40" providerId="ADAL" clId="{D72C6F30-698A-4361-BA8B-5F256B597A9E}" dt="2025-06-10T12:06:19.924" v="2534" actId="1076"/>
          <ac:picMkLst>
            <pc:docMk/>
            <pc:sldMk cId="3626102015" sldId="2147472621"/>
            <ac:picMk id="7" creationId="{DD2A712A-B354-A782-29DE-26CB4305186B}"/>
          </ac:picMkLst>
        </pc:picChg>
        <pc:picChg chg="add mod modCrop">
          <ac:chgData name="Stefan Triendl" userId="1e7c10bf-a212-4d79-a7c4-cfe473d10c40" providerId="ADAL" clId="{D72C6F30-698A-4361-BA8B-5F256B597A9E}" dt="2025-06-10T12:05:34.534" v="2527" actId="732"/>
          <ac:picMkLst>
            <pc:docMk/>
            <pc:sldMk cId="3626102015" sldId="2147472621"/>
            <ac:picMk id="8" creationId="{5A5972F8-8AD3-3072-E5C7-63B8F8358FDC}"/>
          </ac:picMkLst>
        </pc:picChg>
        <pc:cxnChg chg="add mod">
          <ac:chgData name="Stefan Triendl" userId="1e7c10bf-a212-4d79-a7c4-cfe473d10c40" providerId="ADAL" clId="{D72C6F30-698A-4361-BA8B-5F256B597A9E}" dt="2025-06-10T12:07:28.219" v="2548" actId="14100"/>
          <ac:cxnSpMkLst>
            <pc:docMk/>
            <pc:sldMk cId="3626102015" sldId="2147472621"/>
            <ac:cxnSpMk id="12" creationId="{921138BA-3326-8F24-A6BB-B30862BA8134}"/>
          </ac:cxnSpMkLst>
        </pc:cxnChg>
        <pc:cxnChg chg="add mod">
          <ac:chgData name="Stefan Triendl" userId="1e7c10bf-a212-4d79-a7c4-cfe473d10c40" providerId="ADAL" clId="{D72C6F30-698A-4361-BA8B-5F256B597A9E}" dt="2025-06-10T12:54:11.908" v="2558" actId="14100"/>
          <ac:cxnSpMkLst>
            <pc:docMk/>
            <pc:sldMk cId="3626102015" sldId="2147472621"/>
            <ac:cxnSpMk id="17" creationId="{1E3E47AF-6C55-3C65-82EF-6E59C052E62F}"/>
          </ac:cxnSpMkLst>
        </pc:cxnChg>
      </pc:sldChg>
      <pc:sldChg chg="addSp delSp modSp new mod">
        <pc:chgData name="Stefan Triendl" userId="1e7c10bf-a212-4d79-a7c4-cfe473d10c40" providerId="ADAL" clId="{D72C6F30-698A-4361-BA8B-5F256B597A9E}" dt="2025-06-10T16:30:12.957" v="4054" actId="113"/>
        <pc:sldMkLst>
          <pc:docMk/>
          <pc:sldMk cId="2116903468" sldId="2147472622"/>
        </pc:sldMkLst>
        <pc:spChg chg="mod">
          <ac:chgData name="Stefan Triendl" userId="1e7c10bf-a212-4d79-a7c4-cfe473d10c40" providerId="ADAL" clId="{D72C6F30-698A-4361-BA8B-5F256B597A9E}" dt="2025-06-10T16:25:27.527" v="3576"/>
          <ac:spMkLst>
            <pc:docMk/>
            <pc:sldMk cId="2116903468" sldId="2147472622"/>
            <ac:spMk id="2" creationId="{D3D5E72D-D165-D583-4166-AC3192F80026}"/>
          </ac:spMkLst>
        </pc:spChg>
        <pc:spChg chg="mod">
          <ac:chgData name="Stefan Triendl" userId="1e7c10bf-a212-4d79-a7c4-cfe473d10c40" providerId="ADAL" clId="{D72C6F30-698A-4361-BA8B-5F256B597A9E}" dt="2025-06-10T16:30:12.957" v="4054" actId="113"/>
          <ac:spMkLst>
            <pc:docMk/>
            <pc:sldMk cId="2116903468" sldId="2147472622"/>
            <ac:spMk id="4" creationId="{F25DB0E2-7132-201F-A964-47697F36D134}"/>
          </ac:spMkLst>
        </pc:spChg>
        <pc:spChg chg="add mod">
          <ac:chgData name="Stefan Triendl" userId="1e7c10bf-a212-4d79-a7c4-cfe473d10c40" providerId="ADAL" clId="{D72C6F30-698A-4361-BA8B-5F256B597A9E}" dt="2025-06-10T15:36:17.507" v="3020" actId="14100"/>
          <ac:spMkLst>
            <pc:docMk/>
            <pc:sldMk cId="2116903468" sldId="2147472622"/>
            <ac:spMk id="8" creationId="{72907613-D0D6-9334-7DBB-EBC7D01CC4C4}"/>
          </ac:spMkLst>
        </pc:spChg>
        <pc:spChg chg="add mod">
          <ac:chgData name="Stefan Triendl" userId="1e7c10bf-a212-4d79-a7c4-cfe473d10c40" providerId="ADAL" clId="{D72C6F30-698A-4361-BA8B-5F256B597A9E}" dt="2025-06-10T15:36:37.315" v="3023" actId="14100"/>
          <ac:spMkLst>
            <pc:docMk/>
            <pc:sldMk cId="2116903468" sldId="2147472622"/>
            <ac:spMk id="9" creationId="{5318EFC0-CE03-500F-1986-9E43922EBF4A}"/>
          </ac:spMkLst>
        </pc:spChg>
        <pc:spChg chg="add mod">
          <ac:chgData name="Stefan Triendl" userId="1e7c10bf-a212-4d79-a7c4-cfe473d10c40" providerId="ADAL" clId="{D72C6F30-698A-4361-BA8B-5F256B597A9E}" dt="2025-06-10T15:38:27.919" v="3219" actId="1076"/>
          <ac:spMkLst>
            <pc:docMk/>
            <pc:sldMk cId="2116903468" sldId="2147472622"/>
            <ac:spMk id="10" creationId="{5F16326C-E66E-412C-82FA-80F25FAC5146}"/>
          </ac:spMkLst>
        </pc:spChg>
        <pc:picChg chg="add mod ord">
          <ac:chgData name="Stefan Triendl" userId="1e7c10bf-a212-4d79-a7c4-cfe473d10c40" providerId="ADAL" clId="{D72C6F30-698A-4361-BA8B-5F256B597A9E}" dt="2025-06-10T15:35:56.849" v="3015" actId="1076"/>
          <ac:picMkLst>
            <pc:docMk/>
            <pc:sldMk cId="2116903468" sldId="2147472622"/>
            <ac:picMk id="7" creationId="{F37DC6F8-FB8D-DE0E-36D7-7698CA8B9D7E}"/>
          </ac:picMkLst>
        </pc:picChg>
        <pc:cxnChg chg="add mod">
          <ac:chgData name="Stefan Triendl" userId="1e7c10bf-a212-4d79-a7c4-cfe473d10c40" providerId="ADAL" clId="{D72C6F30-698A-4361-BA8B-5F256B597A9E}" dt="2025-06-10T15:38:43.347" v="3223" actId="14100"/>
          <ac:cxnSpMkLst>
            <pc:docMk/>
            <pc:sldMk cId="2116903468" sldId="2147472622"/>
            <ac:cxnSpMk id="11" creationId="{EB9EF216-909C-9E41-1482-2DC7A74CA16A}"/>
          </ac:cxnSpMkLst>
        </pc:cxnChg>
      </pc:sldChg>
      <pc:sldChg chg="addSp delSp modSp new mod ord">
        <pc:chgData name="Stefan Triendl" userId="1e7c10bf-a212-4d79-a7c4-cfe473d10c40" providerId="ADAL" clId="{D72C6F30-698A-4361-BA8B-5F256B597A9E}" dt="2025-06-10T16:33:10.073" v="4193"/>
        <pc:sldMkLst>
          <pc:docMk/>
          <pc:sldMk cId="1380604361" sldId="2147472623"/>
        </pc:sldMkLst>
        <pc:picChg chg="add mod ord">
          <ac:chgData name="Stefan Triendl" userId="1e7c10bf-a212-4d79-a7c4-cfe473d10c40" providerId="ADAL" clId="{D72C6F30-698A-4361-BA8B-5F256B597A9E}" dt="2025-06-10T15:33:42.214" v="2980" actId="1076"/>
          <ac:picMkLst>
            <pc:docMk/>
            <pc:sldMk cId="1380604361" sldId="2147472623"/>
            <ac:picMk id="7" creationId="{CC89A43F-5404-EA50-9EE0-FAB47AB8BE49}"/>
          </ac:picMkLst>
        </pc:picChg>
      </pc:sldChg>
      <pc:sldChg chg="addSp delSp modSp new mod ord">
        <pc:chgData name="Stefan Triendl" userId="1e7c10bf-a212-4d79-a7c4-cfe473d10c40" providerId="ADAL" clId="{D72C6F30-698A-4361-BA8B-5F256B597A9E}" dt="2025-06-10T16:33:10.073" v="4193"/>
        <pc:sldMkLst>
          <pc:docMk/>
          <pc:sldMk cId="3754034572" sldId="2147472624"/>
        </pc:sldMkLst>
        <pc:picChg chg="add mod ord">
          <ac:chgData name="Stefan Triendl" userId="1e7c10bf-a212-4d79-a7c4-cfe473d10c40" providerId="ADAL" clId="{D72C6F30-698A-4361-BA8B-5F256B597A9E}" dt="2025-06-05T08:03:44.803" v="183" actId="22"/>
          <ac:picMkLst>
            <pc:docMk/>
            <pc:sldMk cId="3754034572" sldId="2147472624"/>
            <ac:picMk id="7" creationId="{0742A453-441E-2086-149C-5CE78C3EF9A3}"/>
          </ac:picMkLst>
        </pc:picChg>
      </pc:sldChg>
      <pc:sldChg chg="addSp delSp modSp new mod ord">
        <pc:chgData name="Stefan Triendl" userId="1e7c10bf-a212-4d79-a7c4-cfe473d10c40" providerId="ADAL" clId="{D72C6F30-698A-4361-BA8B-5F256B597A9E}" dt="2025-06-10T16:30:09.403" v="4053" actId="113"/>
        <pc:sldMkLst>
          <pc:docMk/>
          <pc:sldMk cId="129575523" sldId="2147472625"/>
        </pc:sldMkLst>
        <pc:spChg chg="mod">
          <ac:chgData name="Stefan Triendl" userId="1e7c10bf-a212-4d79-a7c4-cfe473d10c40" providerId="ADAL" clId="{D72C6F30-698A-4361-BA8B-5F256B597A9E}" dt="2025-06-10T16:25:19.556" v="3575"/>
          <ac:spMkLst>
            <pc:docMk/>
            <pc:sldMk cId="129575523" sldId="2147472625"/>
            <ac:spMk id="2" creationId="{46FBA6C5-A384-314B-DCBD-F540F7DB6A2C}"/>
          </ac:spMkLst>
        </pc:spChg>
        <pc:spChg chg="mod">
          <ac:chgData name="Stefan Triendl" userId="1e7c10bf-a212-4d79-a7c4-cfe473d10c40" providerId="ADAL" clId="{D72C6F30-698A-4361-BA8B-5F256B597A9E}" dt="2025-06-10T16:30:09.403" v="4053" actId="113"/>
          <ac:spMkLst>
            <pc:docMk/>
            <pc:sldMk cId="129575523" sldId="2147472625"/>
            <ac:spMk id="4" creationId="{98B35239-16D8-0D14-5704-63641CFFAFF7}"/>
          </ac:spMkLst>
        </pc:spChg>
        <pc:spChg chg="add mod">
          <ac:chgData name="Stefan Triendl" userId="1e7c10bf-a212-4d79-a7c4-cfe473d10c40" providerId="ADAL" clId="{D72C6F30-698A-4361-BA8B-5F256B597A9E}" dt="2025-06-10T14:02:26.857" v="2911" actId="1036"/>
          <ac:spMkLst>
            <pc:docMk/>
            <pc:sldMk cId="129575523" sldId="2147472625"/>
            <ac:spMk id="5" creationId="{67AC4774-B022-B273-1480-C4EA9462DC01}"/>
          </ac:spMkLst>
        </pc:spChg>
        <pc:spChg chg="add mod">
          <ac:chgData name="Stefan Triendl" userId="1e7c10bf-a212-4d79-a7c4-cfe473d10c40" providerId="ADAL" clId="{D72C6F30-698A-4361-BA8B-5F256B597A9E}" dt="2025-06-10T14:01:54.877" v="2885" actId="14100"/>
          <ac:spMkLst>
            <pc:docMk/>
            <pc:sldMk cId="129575523" sldId="2147472625"/>
            <ac:spMk id="8" creationId="{351C886A-B176-D1A3-366C-9C4BA4D958D4}"/>
          </ac:spMkLst>
        </pc:spChg>
        <pc:spChg chg="add mod">
          <ac:chgData name="Stefan Triendl" userId="1e7c10bf-a212-4d79-a7c4-cfe473d10c40" providerId="ADAL" clId="{D72C6F30-698A-4361-BA8B-5F256B597A9E}" dt="2025-06-10T14:03:06.812" v="2928" actId="1076"/>
          <ac:spMkLst>
            <pc:docMk/>
            <pc:sldMk cId="129575523" sldId="2147472625"/>
            <ac:spMk id="10" creationId="{31F8DFAC-1E76-3AA6-BF15-1F8D2AFA48D1}"/>
          </ac:spMkLst>
        </pc:spChg>
        <pc:spChg chg="add mod">
          <ac:chgData name="Stefan Triendl" userId="1e7c10bf-a212-4d79-a7c4-cfe473d10c40" providerId="ADAL" clId="{D72C6F30-698A-4361-BA8B-5F256B597A9E}" dt="2025-06-10T15:31:23.793" v="2944" actId="1035"/>
          <ac:spMkLst>
            <pc:docMk/>
            <pc:sldMk cId="129575523" sldId="2147472625"/>
            <ac:spMk id="11" creationId="{710F6E8F-A9D1-4F71-1186-E90C97A3C2C0}"/>
          </ac:spMkLst>
        </pc:spChg>
        <pc:spChg chg="add mod">
          <ac:chgData name="Stefan Triendl" userId="1e7c10bf-a212-4d79-a7c4-cfe473d10c40" providerId="ADAL" clId="{D72C6F30-698A-4361-BA8B-5F256B597A9E}" dt="2025-06-10T15:31:59.663" v="2949" actId="1582"/>
          <ac:spMkLst>
            <pc:docMk/>
            <pc:sldMk cId="129575523" sldId="2147472625"/>
            <ac:spMk id="12" creationId="{5D36754C-9D8B-0A36-2503-BA0A757CD039}"/>
          </ac:spMkLst>
        </pc:spChg>
        <pc:spChg chg="add mod">
          <ac:chgData name="Stefan Triendl" userId="1e7c10bf-a212-4d79-a7c4-cfe473d10c40" providerId="ADAL" clId="{D72C6F30-698A-4361-BA8B-5F256B597A9E}" dt="2025-06-10T15:32:55.459" v="2973" actId="1035"/>
          <ac:spMkLst>
            <pc:docMk/>
            <pc:sldMk cId="129575523" sldId="2147472625"/>
            <ac:spMk id="18" creationId="{E26A6431-3FBB-070C-253E-E66B2DEB5351}"/>
          </ac:spMkLst>
        </pc:spChg>
        <pc:picChg chg="add mod ord">
          <ac:chgData name="Stefan Triendl" userId="1e7c10bf-a212-4d79-a7c4-cfe473d10c40" providerId="ADAL" clId="{D72C6F30-698A-4361-BA8B-5F256B597A9E}" dt="2025-06-10T15:30:49.761" v="2933" actId="167"/>
          <ac:picMkLst>
            <pc:docMk/>
            <pc:sldMk cId="129575523" sldId="2147472625"/>
            <ac:picMk id="6" creationId="{6BD98DB9-8917-13CB-CB83-E6693BE31C9D}"/>
          </ac:picMkLst>
        </pc:picChg>
        <pc:picChg chg="add mod ord modCrop">
          <ac:chgData name="Stefan Triendl" userId="1e7c10bf-a212-4d79-a7c4-cfe473d10c40" providerId="ADAL" clId="{D72C6F30-698A-4361-BA8B-5F256B597A9E}" dt="2025-06-10T15:30:46.661" v="2932" actId="167"/>
          <ac:picMkLst>
            <pc:docMk/>
            <pc:sldMk cId="129575523" sldId="2147472625"/>
            <ac:picMk id="7" creationId="{A32E32A1-61CB-C4B5-D023-02E087D86393}"/>
          </ac:picMkLst>
        </pc:picChg>
        <pc:picChg chg="add mod ord">
          <ac:chgData name="Stefan Triendl" userId="1e7c10bf-a212-4d79-a7c4-cfe473d10c40" providerId="ADAL" clId="{D72C6F30-698A-4361-BA8B-5F256B597A9E}" dt="2025-06-10T15:30:53.799" v="2934" actId="167"/>
          <ac:picMkLst>
            <pc:docMk/>
            <pc:sldMk cId="129575523" sldId="2147472625"/>
            <ac:picMk id="9" creationId="{2EFED630-D91C-756C-F2FF-85DAF79CBF4C}"/>
          </ac:picMkLst>
        </pc:picChg>
        <pc:cxnChg chg="add mod">
          <ac:chgData name="Stefan Triendl" userId="1e7c10bf-a212-4d79-a7c4-cfe473d10c40" providerId="ADAL" clId="{D72C6F30-698A-4361-BA8B-5F256B597A9E}" dt="2025-06-10T15:32:16.113" v="2952" actId="14100"/>
          <ac:cxnSpMkLst>
            <pc:docMk/>
            <pc:sldMk cId="129575523" sldId="2147472625"/>
            <ac:cxnSpMk id="13" creationId="{A5BC5464-EB2A-795C-038B-0EE24BD19D89}"/>
          </ac:cxnSpMkLst>
        </pc:cxnChg>
        <pc:cxnChg chg="add mod">
          <ac:chgData name="Stefan Triendl" userId="1e7c10bf-a212-4d79-a7c4-cfe473d10c40" providerId="ADAL" clId="{D72C6F30-698A-4361-BA8B-5F256B597A9E}" dt="2025-06-10T15:32:26.267" v="2956" actId="14100"/>
          <ac:cxnSpMkLst>
            <pc:docMk/>
            <pc:sldMk cId="129575523" sldId="2147472625"/>
            <ac:cxnSpMk id="15" creationId="{8FCD3D01-6ECC-2B84-D63D-531B40FBCCBF}"/>
          </ac:cxnSpMkLst>
        </pc:cxnChg>
      </pc:sldChg>
      <pc:sldChg chg="addSp delSp modSp new mod ord">
        <pc:chgData name="Stefan Triendl" userId="1e7c10bf-a212-4d79-a7c4-cfe473d10c40" providerId="ADAL" clId="{D72C6F30-698A-4361-BA8B-5F256B597A9E}" dt="2025-06-10T16:33:10.073" v="4193"/>
        <pc:sldMkLst>
          <pc:docMk/>
          <pc:sldMk cId="2560603807" sldId="2147472626"/>
        </pc:sldMkLst>
        <pc:picChg chg="add mod ord">
          <ac:chgData name="Stefan Triendl" userId="1e7c10bf-a212-4d79-a7c4-cfe473d10c40" providerId="ADAL" clId="{D72C6F30-698A-4361-BA8B-5F256B597A9E}" dt="2025-06-05T08:05:32.375" v="187" actId="1076"/>
          <ac:picMkLst>
            <pc:docMk/>
            <pc:sldMk cId="2560603807" sldId="2147472626"/>
            <ac:picMk id="7" creationId="{F4673D4C-5DA5-14CF-2F45-DB94AAB4D08D}"/>
          </ac:picMkLst>
        </pc:picChg>
      </pc:sldChg>
      <pc:sldChg chg="addSp delSp modSp new mod ord">
        <pc:chgData name="Stefan Triendl" userId="1e7c10bf-a212-4d79-a7c4-cfe473d10c40" providerId="ADAL" clId="{D72C6F30-698A-4361-BA8B-5F256B597A9E}" dt="2025-06-10T16:33:10.073" v="4193"/>
        <pc:sldMkLst>
          <pc:docMk/>
          <pc:sldMk cId="415775672" sldId="2147472627"/>
        </pc:sldMkLst>
        <pc:picChg chg="add mod ord">
          <ac:chgData name="Stefan Triendl" userId="1e7c10bf-a212-4d79-a7c4-cfe473d10c40" providerId="ADAL" clId="{D72C6F30-698A-4361-BA8B-5F256B597A9E}" dt="2025-06-05T08:05:59.260" v="190" actId="22"/>
          <ac:picMkLst>
            <pc:docMk/>
            <pc:sldMk cId="415775672" sldId="2147472627"/>
            <ac:picMk id="7" creationId="{413B20AB-D35C-2C91-5C27-C835173E85AA}"/>
          </ac:picMkLst>
        </pc:picChg>
      </pc:sldChg>
      <pc:sldChg chg="new">
        <pc:chgData name="Stefan Triendl" userId="1e7c10bf-a212-4d79-a7c4-cfe473d10c40" providerId="ADAL" clId="{D72C6F30-698A-4361-BA8B-5F256B597A9E}" dt="2025-06-05T08:17:45.884" v="191" actId="680"/>
        <pc:sldMkLst>
          <pc:docMk/>
          <pc:sldMk cId="3162541230" sldId="2147472628"/>
        </pc:sldMkLst>
      </pc:sldChg>
      <pc:sldChg chg="add mod ord modShow">
        <pc:chgData name="Stefan Triendl" userId="1e7c10bf-a212-4d79-a7c4-cfe473d10c40" providerId="ADAL" clId="{D72C6F30-698A-4361-BA8B-5F256B597A9E}" dt="2025-06-05T17:27:24.523" v="2177"/>
        <pc:sldMkLst>
          <pc:docMk/>
          <pc:sldMk cId="3763469842" sldId="2147472629"/>
        </pc:sldMkLst>
      </pc:sldChg>
      <pc:sldChg chg="add mod ord modShow">
        <pc:chgData name="Stefan Triendl" userId="1e7c10bf-a212-4d79-a7c4-cfe473d10c40" providerId="ADAL" clId="{D72C6F30-698A-4361-BA8B-5F256B597A9E}" dt="2025-06-05T17:27:24.523" v="2177"/>
        <pc:sldMkLst>
          <pc:docMk/>
          <pc:sldMk cId="4012651186" sldId="2147472630"/>
        </pc:sldMkLst>
      </pc:sldChg>
      <pc:sldChg chg="add mod ord modShow">
        <pc:chgData name="Stefan Triendl" userId="1e7c10bf-a212-4d79-a7c4-cfe473d10c40" providerId="ADAL" clId="{D72C6F30-698A-4361-BA8B-5F256B597A9E}" dt="2025-06-05T17:27:24.523" v="2177"/>
        <pc:sldMkLst>
          <pc:docMk/>
          <pc:sldMk cId="1165682463" sldId="2147472631"/>
        </pc:sldMkLst>
      </pc:sldChg>
      <pc:sldChg chg="add mod ord modShow">
        <pc:chgData name="Stefan Triendl" userId="1e7c10bf-a212-4d79-a7c4-cfe473d10c40" providerId="ADAL" clId="{D72C6F30-698A-4361-BA8B-5F256B597A9E}" dt="2025-06-05T17:27:24.523" v="2177"/>
        <pc:sldMkLst>
          <pc:docMk/>
          <pc:sldMk cId="3918316295" sldId="2147472632"/>
        </pc:sldMkLst>
      </pc:sldChg>
      <pc:sldChg chg="addSp delSp modSp add mod">
        <pc:chgData name="Stefan Triendl" userId="1e7c10bf-a212-4d79-a7c4-cfe473d10c40" providerId="ADAL" clId="{D72C6F30-698A-4361-BA8B-5F256B597A9E}" dt="2025-06-10T16:31:34.731" v="4172" actId="113"/>
        <pc:sldMkLst>
          <pc:docMk/>
          <pc:sldMk cId="4090435555" sldId="2147472633"/>
        </pc:sldMkLst>
        <pc:spChg chg="mod">
          <ac:chgData name="Stefan Triendl" userId="1e7c10bf-a212-4d79-a7c4-cfe473d10c40" providerId="ADAL" clId="{D72C6F30-698A-4361-BA8B-5F256B597A9E}" dt="2025-06-10T16:31:34.731" v="4172" actId="113"/>
          <ac:spMkLst>
            <pc:docMk/>
            <pc:sldMk cId="4090435555" sldId="2147472633"/>
            <ac:spMk id="4" creationId="{C8604968-66BF-5C2F-2C5D-16EA803914B8}"/>
          </ac:spMkLst>
        </pc:spChg>
        <pc:spChg chg="add mod">
          <ac:chgData name="Stefan Triendl" userId="1e7c10bf-a212-4d79-a7c4-cfe473d10c40" providerId="ADAL" clId="{D72C6F30-698A-4361-BA8B-5F256B597A9E}" dt="2025-06-10T08:35:56.317" v="2478" actId="208"/>
          <ac:spMkLst>
            <pc:docMk/>
            <pc:sldMk cId="4090435555" sldId="2147472633"/>
            <ac:spMk id="10" creationId="{27AC73E9-3939-99C5-586C-56AF70B8B099}"/>
          </ac:spMkLst>
        </pc:spChg>
        <pc:spChg chg="mod">
          <ac:chgData name="Stefan Triendl" userId="1e7c10bf-a212-4d79-a7c4-cfe473d10c40" providerId="ADAL" clId="{D72C6F30-698A-4361-BA8B-5F256B597A9E}" dt="2025-06-05T09:36:47.168" v="1154" actId="14100"/>
          <ac:spMkLst>
            <pc:docMk/>
            <pc:sldMk cId="4090435555" sldId="2147472633"/>
            <ac:spMk id="15" creationId="{D3757E6C-243A-EDD2-F584-E07EDB5BAE3F}"/>
          </ac:spMkLst>
        </pc:spChg>
        <pc:spChg chg="add mod">
          <ac:chgData name="Stefan Triendl" userId="1e7c10bf-a212-4d79-a7c4-cfe473d10c40" providerId="ADAL" clId="{D72C6F30-698A-4361-BA8B-5F256B597A9E}" dt="2025-06-10T08:36:05.859" v="2479" actId="208"/>
          <ac:spMkLst>
            <pc:docMk/>
            <pc:sldMk cId="4090435555" sldId="2147472633"/>
            <ac:spMk id="17" creationId="{674A8AD6-B149-7EDA-87F2-A8E7DB53B949}"/>
          </ac:spMkLst>
        </pc:spChg>
        <pc:spChg chg="add mod">
          <ac:chgData name="Stefan Triendl" userId="1e7c10bf-a212-4d79-a7c4-cfe473d10c40" providerId="ADAL" clId="{D72C6F30-698A-4361-BA8B-5F256B597A9E}" dt="2025-06-05T09:53:12.109" v="2138" actId="404"/>
          <ac:spMkLst>
            <pc:docMk/>
            <pc:sldMk cId="4090435555" sldId="2147472633"/>
            <ac:spMk id="18" creationId="{A1387BBA-BD6A-199B-64D7-983DCF15006D}"/>
          </ac:spMkLst>
        </pc:spChg>
        <pc:picChg chg="add mod ord">
          <ac:chgData name="Stefan Triendl" userId="1e7c10bf-a212-4d79-a7c4-cfe473d10c40" providerId="ADAL" clId="{D72C6F30-698A-4361-BA8B-5F256B597A9E}" dt="2025-06-05T09:36:37.500" v="1152" actId="1036"/>
          <ac:picMkLst>
            <pc:docMk/>
            <pc:sldMk cId="4090435555" sldId="2147472633"/>
            <ac:picMk id="7" creationId="{9F36B091-8DEA-9B34-BE86-5B84C0224CE3}"/>
          </ac:picMkLst>
        </pc:picChg>
        <pc:cxnChg chg="add mod">
          <ac:chgData name="Stefan Triendl" userId="1e7c10bf-a212-4d79-a7c4-cfe473d10c40" providerId="ADAL" clId="{D72C6F30-698A-4361-BA8B-5F256B597A9E}" dt="2025-06-10T08:36:10.446" v="2480" actId="208"/>
          <ac:cxnSpMkLst>
            <pc:docMk/>
            <pc:sldMk cId="4090435555" sldId="2147472633"/>
            <ac:cxnSpMk id="19" creationId="{359FA1E1-9504-2E0E-DCAF-D6572B014632}"/>
          </ac:cxnSpMkLst>
        </pc:cxnChg>
      </pc:sldChg>
      <pc:sldChg chg="addSp delSp modSp add mod">
        <pc:chgData name="Stefan Triendl" userId="1e7c10bf-a212-4d79-a7c4-cfe473d10c40" providerId="ADAL" clId="{D72C6F30-698A-4361-BA8B-5F256B597A9E}" dt="2025-06-10T16:31:38.692" v="4173" actId="113"/>
        <pc:sldMkLst>
          <pc:docMk/>
          <pc:sldMk cId="1993368343" sldId="2147472634"/>
        </pc:sldMkLst>
        <pc:spChg chg="mod">
          <ac:chgData name="Stefan Triendl" userId="1e7c10bf-a212-4d79-a7c4-cfe473d10c40" providerId="ADAL" clId="{D72C6F30-698A-4361-BA8B-5F256B597A9E}" dt="2025-06-10T16:31:38.692" v="4173" actId="113"/>
          <ac:spMkLst>
            <pc:docMk/>
            <pc:sldMk cId="1993368343" sldId="2147472634"/>
            <ac:spMk id="4" creationId="{B04BA181-2DF1-B0BB-8C1F-58E5193AE599}"/>
          </ac:spMkLst>
        </pc:spChg>
        <pc:spChg chg="add mod">
          <ac:chgData name="Stefan Triendl" userId="1e7c10bf-a212-4d79-a7c4-cfe473d10c40" providerId="ADAL" clId="{D72C6F30-698A-4361-BA8B-5F256B597A9E}" dt="2025-06-10T08:36:30.981" v="2481" actId="208"/>
          <ac:spMkLst>
            <pc:docMk/>
            <pc:sldMk cId="1993368343" sldId="2147472634"/>
            <ac:spMk id="9" creationId="{B765AE4A-749C-9D45-2F4D-C49D5C943BE3}"/>
          </ac:spMkLst>
        </pc:spChg>
        <pc:spChg chg="add mod">
          <ac:chgData name="Stefan Triendl" userId="1e7c10bf-a212-4d79-a7c4-cfe473d10c40" providerId="ADAL" clId="{D72C6F30-698A-4361-BA8B-5F256B597A9E}" dt="2025-06-05T09:46:58.498" v="2059" actId="14100"/>
          <ac:spMkLst>
            <pc:docMk/>
            <pc:sldMk cId="1993368343" sldId="2147472634"/>
            <ac:spMk id="11" creationId="{32FF80E9-B3CF-C0F7-B666-215EDF74850A}"/>
          </ac:spMkLst>
        </pc:spChg>
        <pc:spChg chg="add mod">
          <ac:chgData name="Stefan Triendl" userId="1e7c10bf-a212-4d79-a7c4-cfe473d10c40" providerId="ADAL" clId="{D72C6F30-698A-4361-BA8B-5F256B597A9E}" dt="2025-06-10T07:04:04.146" v="2461" actId="20577"/>
          <ac:spMkLst>
            <pc:docMk/>
            <pc:sldMk cId="1993368343" sldId="2147472634"/>
            <ac:spMk id="13" creationId="{0F4F78AB-1C14-038F-242B-88D8B4ACFE03}"/>
          </ac:spMkLst>
        </pc:spChg>
        <pc:spChg chg="add del mod">
          <ac:chgData name="Stefan Triendl" userId="1e7c10bf-a212-4d79-a7c4-cfe473d10c40" providerId="ADAL" clId="{D72C6F30-698A-4361-BA8B-5F256B597A9E}" dt="2025-06-05T09:52:57.272" v="2137" actId="14100"/>
          <ac:spMkLst>
            <pc:docMk/>
            <pc:sldMk cId="1993368343" sldId="2147472634"/>
            <ac:spMk id="14" creationId="{FDE4D3AB-1647-85F8-F478-70C5C92E9B75}"/>
          </ac:spMkLst>
        </pc:spChg>
        <pc:spChg chg="mod">
          <ac:chgData name="Stefan Triendl" userId="1e7c10bf-a212-4d79-a7c4-cfe473d10c40" providerId="ADAL" clId="{D72C6F30-698A-4361-BA8B-5F256B597A9E}" dt="2025-06-10T08:36:37.127" v="2482" actId="208"/>
          <ac:spMkLst>
            <pc:docMk/>
            <pc:sldMk cId="1993368343" sldId="2147472634"/>
            <ac:spMk id="17" creationId="{D3D40185-325F-6112-F2DA-15212BD60196}"/>
          </ac:spMkLst>
        </pc:spChg>
        <pc:spChg chg="mod">
          <ac:chgData name="Stefan Triendl" userId="1e7c10bf-a212-4d79-a7c4-cfe473d10c40" providerId="ADAL" clId="{D72C6F30-698A-4361-BA8B-5F256B597A9E}" dt="2025-06-05T09:52:18.700" v="2132" actId="14100"/>
          <ac:spMkLst>
            <pc:docMk/>
            <pc:sldMk cId="1993368343" sldId="2147472634"/>
            <ac:spMk id="18" creationId="{0005380C-F10A-078E-EC5D-E05E315B6585}"/>
          </ac:spMkLst>
        </pc:spChg>
        <pc:spChg chg="add mod ord">
          <ac:chgData name="Stefan Triendl" userId="1e7c10bf-a212-4d79-a7c4-cfe473d10c40" providerId="ADAL" clId="{D72C6F30-698A-4361-BA8B-5F256B597A9E}" dt="2025-06-05T09:54:34.478" v="2155" actId="14100"/>
          <ac:spMkLst>
            <pc:docMk/>
            <pc:sldMk cId="1993368343" sldId="2147472634"/>
            <ac:spMk id="20" creationId="{048E74BB-D338-F747-1771-E9ABFB32A1AB}"/>
          </ac:spMkLst>
        </pc:spChg>
        <pc:spChg chg="add mod">
          <ac:chgData name="Stefan Triendl" userId="1e7c10bf-a212-4d79-a7c4-cfe473d10c40" providerId="ADAL" clId="{D72C6F30-698A-4361-BA8B-5F256B597A9E}" dt="2025-06-10T08:36:50.513" v="2485" actId="208"/>
          <ac:spMkLst>
            <pc:docMk/>
            <pc:sldMk cId="1993368343" sldId="2147472634"/>
            <ac:spMk id="21" creationId="{99E66C2A-8FEA-169E-3970-BFCE44FCF639}"/>
          </ac:spMkLst>
        </pc:spChg>
        <pc:spChg chg="add mod">
          <ac:chgData name="Stefan Triendl" userId="1e7c10bf-a212-4d79-a7c4-cfe473d10c40" providerId="ADAL" clId="{D72C6F30-698A-4361-BA8B-5F256B597A9E}" dt="2025-06-10T08:37:02.683" v="2487" actId="208"/>
          <ac:spMkLst>
            <pc:docMk/>
            <pc:sldMk cId="1993368343" sldId="2147472634"/>
            <ac:spMk id="23" creationId="{B1F3082C-8F4B-945A-DF7B-A761432CCEFF}"/>
          </ac:spMkLst>
        </pc:spChg>
        <pc:picChg chg="add mod ord">
          <ac:chgData name="Stefan Triendl" userId="1e7c10bf-a212-4d79-a7c4-cfe473d10c40" providerId="ADAL" clId="{D72C6F30-698A-4361-BA8B-5F256B597A9E}" dt="2025-06-05T09:46:11.186" v="2040" actId="1076"/>
          <ac:picMkLst>
            <pc:docMk/>
            <pc:sldMk cId="1993368343" sldId="2147472634"/>
            <ac:picMk id="8" creationId="{EDFABA6B-BA0E-604B-5E5E-80C8DFF631A7}"/>
          </ac:picMkLst>
        </pc:picChg>
        <pc:picChg chg="add mod ord modCrop">
          <ac:chgData name="Stefan Triendl" userId="1e7c10bf-a212-4d79-a7c4-cfe473d10c40" providerId="ADAL" clId="{D72C6F30-698A-4361-BA8B-5F256B597A9E}" dt="2025-06-05T09:54:27.467" v="2154" actId="167"/>
          <ac:picMkLst>
            <pc:docMk/>
            <pc:sldMk cId="1993368343" sldId="2147472634"/>
            <ac:picMk id="12" creationId="{DFDA57A9-A786-0AFB-AB17-BC6DBD2D3DCB}"/>
          </ac:picMkLst>
        </pc:picChg>
        <pc:cxnChg chg="mod">
          <ac:chgData name="Stefan Triendl" userId="1e7c10bf-a212-4d79-a7c4-cfe473d10c40" providerId="ADAL" clId="{D72C6F30-698A-4361-BA8B-5F256B597A9E}" dt="2025-06-10T08:36:40.936" v="2483" actId="208"/>
          <ac:cxnSpMkLst>
            <pc:docMk/>
            <pc:sldMk cId="1993368343" sldId="2147472634"/>
            <ac:cxnSpMk id="19" creationId="{198CB125-3833-CCAB-9199-EA296F7B8507}"/>
          </ac:cxnSpMkLst>
        </pc:cxnChg>
        <pc:cxnChg chg="add mod">
          <ac:chgData name="Stefan Triendl" userId="1e7c10bf-a212-4d79-a7c4-cfe473d10c40" providerId="ADAL" clId="{D72C6F30-698A-4361-BA8B-5F256B597A9E}" dt="2025-06-10T08:36:46.317" v="2484" actId="208"/>
          <ac:cxnSpMkLst>
            <pc:docMk/>
            <pc:sldMk cId="1993368343" sldId="2147472634"/>
            <ac:cxnSpMk id="24" creationId="{39C460A7-BE03-5CD3-C23A-04FFC28010EC}"/>
          </ac:cxnSpMkLst>
        </pc:cxnChg>
        <pc:cxnChg chg="add mod">
          <ac:chgData name="Stefan Triendl" userId="1e7c10bf-a212-4d79-a7c4-cfe473d10c40" providerId="ADAL" clId="{D72C6F30-698A-4361-BA8B-5F256B597A9E}" dt="2025-06-10T08:36:56.673" v="2486" actId="208"/>
          <ac:cxnSpMkLst>
            <pc:docMk/>
            <pc:sldMk cId="1993368343" sldId="2147472634"/>
            <ac:cxnSpMk id="25" creationId="{C92008B6-8580-5472-DF14-4FD8F31BFE05}"/>
          </ac:cxnSpMkLst>
        </pc:cxnChg>
      </pc:sldChg>
      <pc:sldChg chg="add ord">
        <pc:chgData name="Stefan Triendl" userId="1e7c10bf-a212-4d79-a7c4-cfe473d10c40" providerId="ADAL" clId="{D72C6F30-698A-4361-BA8B-5F256B597A9E}" dt="2025-06-05T17:36:18.779" v="2382"/>
        <pc:sldMkLst>
          <pc:docMk/>
          <pc:sldMk cId="3474283178" sldId="2147472635"/>
        </pc:sldMkLst>
      </pc:sldChg>
      <pc:sldChg chg="add mod ord modShow">
        <pc:chgData name="Stefan Triendl" userId="1e7c10bf-a212-4d79-a7c4-cfe473d10c40" providerId="ADAL" clId="{D72C6F30-698A-4361-BA8B-5F256B597A9E}" dt="2025-06-05T17:29:06.423" v="2250"/>
        <pc:sldMkLst>
          <pc:docMk/>
          <pc:sldMk cId="3395012961" sldId="2147472636"/>
        </pc:sldMkLst>
      </pc:sldChg>
      <pc:sldChg chg="add mod ord modShow">
        <pc:chgData name="Stefan Triendl" userId="1e7c10bf-a212-4d79-a7c4-cfe473d10c40" providerId="ADAL" clId="{D72C6F30-698A-4361-BA8B-5F256B597A9E}" dt="2025-06-05T17:36:18.779" v="2382"/>
        <pc:sldMkLst>
          <pc:docMk/>
          <pc:sldMk cId="180524480" sldId="2147472637"/>
        </pc:sldMkLst>
      </pc:sldChg>
      <pc:sldChg chg="addSp delSp modSp add mod">
        <pc:chgData name="Stefan Triendl" userId="1e7c10bf-a212-4d79-a7c4-cfe473d10c40" providerId="ADAL" clId="{D72C6F30-698A-4361-BA8B-5F256B597A9E}" dt="2025-06-10T16:29:55.836" v="4049" actId="113"/>
        <pc:sldMkLst>
          <pc:docMk/>
          <pc:sldMk cId="100722968" sldId="2147472638"/>
        </pc:sldMkLst>
        <pc:spChg chg="mod">
          <ac:chgData name="Stefan Triendl" userId="1e7c10bf-a212-4d79-a7c4-cfe473d10c40" providerId="ADAL" clId="{D72C6F30-698A-4361-BA8B-5F256B597A9E}" dt="2025-06-10T16:29:55.836" v="4049" actId="113"/>
          <ac:spMkLst>
            <pc:docMk/>
            <pc:sldMk cId="100722968" sldId="2147472638"/>
            <ac:spMk id="4" creationId="{A558C1C4-F953-F876-AD0C-FB8B94FD8D92}"/>
          </ac:spMkLst>
        </pc:spChg>
        <pc:spChg chg="mod">
          <ac:chgData name="Stefan Triendl" userId="1e7c10bf-a212-4d79-a7c4-cfe473d10c40" providerId="ADAL" clId="{D72C6F30-698A-4361-BA8B-5F256B597A9E}" dt="2025-06-05T17:38:40.598" v="2407" actId="14100"/>
          <ac:spMkLst>
            <pc:docMk/>
            <pc:sldMk cId="100722968" sldId="2147472638"/>
            <ac:spMk id="9" creationId="{75A5EE1A-94E4-3F0B-F026-E2802519F22D}"/>
          </ac:spMkLst>
        </pc:spChg>
        <pc:spChg chg="mod">
          <ac:chgData name="Stefan Triendl" userId="1e7c10bf-a212-4d79-a7c4-cfe473d10c40" providerId="ADAL" clId="{D72C6F30-698A-4361-BA8B-5F256B597A9E}" dt="2025-06-05T17:40:06.763" v="2425" actId="14100"/>
          <ac:spMkLst>
            <pc:docMk/>
            <pc:sldMk cId="100722968" sldId="2147472638"/>
            <ac:spMk id="10" creationId="{79B8B7B6-379A-B9B5-5DAF-FB696B2D1165}"/>
          </ac:spMkLst>
        </pc:spChg>
        <pc:spChg chg="mod">
          <ac:chgData name="Stefan Triendl" userId="1e7c10bf-a212-4d79-a7c4-cfe473d10c40" providerId="ADAL" clId="{D72C6F30-698A-4361-BA8B-5F256B597A9E}" dt="2025-06-10T08:37:43.550" v="2493" actId="14100"/>
          <ac:spMkLst>
            <pc:docMk/>
            <pc:sldMk cId="100722968" sldId="2147472638"/>
            <ac:spMk id="11" creationId="{54EF3149-3F9F-8981-9F8C-676B9A31BAF5}"/>
          </ac:spMkLst>
        </pc:spChg>
        <pc:spChg chg="mod">
          <ac:chgData name="Stefan Triendl" userId="1e7c10bf-a212-4d79-a7c4-cfe473d10c40" providerId="ADAL" clId="{D72C6F30-698A-4361-BA8B-5F256B597A9E}" dt="2025-06-10T08:37:24.154" v="2490" actId="208"/>
          <ac:spMkLst>
            <pc:docMk/>
            <pc:sldMk cId="100722968" sldId="2147472638"/>
            <ac:spMk id="12" creationId="{A44DD10C-8C44-16C4-FA91-A68272E8D2D9}"/>
          </ac:spMkLst>
        </pc:spChg>
        <pc:spChg chg="mod">
          <ac:chgData name="Stefan Triendl" userId="1e7c10bf-a212-4d79-a7c4-cfe473d10c40" providerId="ADAL" clId="{D72C6F30-698A-4361-BA8B-5F256B597A9E}" dt="2025-06-10T08:37:40.103" v="2492" actId="14100"/>
          <ac:spMkLst>
            <pc:docMk/>
            <pc:sldMk cId="100722968" sldId="2147472638"/>
            <ac:spMk id="13" creationId="{AA73E64D-771F-9AE6-69D8-2E113A42422D}"/>
          </ac:spMkLst>
        </pc:spChg>
        <pc:picChg chg="add mod ord">
          <ac:chgData name="Stefan Triendl" userId="1e7c10bf-a212-4d79-a7c4-cfe473d10c40" providerId="ADAL" clId="{D72C6F30-698A-4361-BA8B-5F256B597A9E}" dt="2025-06-05T17:38:35.548" v="2406" actId="14100"/>
          <ac:picMkLst>
            <pc:docMk/>
            <pc:sldMk cId="100722968" sldId="2147472638"/>
            <ac:picMk id="20" creationId="{15FFE33C-1D7E-3937-C3EA-938DA10359D3}"/>
          </ac:picMkLst>
        </pc:picChg>
        <pc:picChg chg="add mod ord modCrop">
          <ac:chgData name="Stefan Triendl" userId="1e7c10bf-a212-4d79-a7c4-cfe473d10c40" providerId="ADAL" clId="{D72C6F30-698A-4361-BA8B-5F256B597A9E}" dt="2025-06-05T17:39:59.077" v="2422" actId="167"/>
          <ac:picMkLst>
            <pc:docMk/>
            <pc:sldMk cId="100722968" sldId="2147472638"/>
            <ac:picMk id="21" creationId="{F0ED8BFB-1195-F6CE-FD14-BA28679D272A}"/>
          </ac:picMkLst>
        </pc:picChg>
        <pc:picChg chg="add mod ord modCrop">
          <ac:chgData name="Stefan Triendl" userId="1e7c10bf-a212-4d79-a7c4-cfe473d10c40" providerId="ADAL" clId="{D72C6F30-698A-4361-BA8B-5F256B597A9E}" dt="2025-06-10T08:40:50.516" v="2494" actId="732"/>
          <ac:picMkLst>
            <pc:docMk/>
            <pc:sldMk cId="100722968" sldId="2147472638"/>
            <ac:picMk id="28" creationId="{D73E1059-2114-7E60-DA90-DE7CAA177C7E}"/>
          </ac:picMkLst>
        </pc:picChg>
        <pc:cxnChg chg="mod">
          <ac:chgData name="Stefan Triendl" userId="1e7c10bf-a212-4d79-a7c4-cfe473d10c40" providerId="ADAL" clId="{D72C6F30-698A-4361-BA8B-5F256B597A9E}" dt="2025-06-05T17:40:06.763" v="2425" actId="14100"/>
          <ac:cxnSpMkLst>
            <pc:docMk/>
            <pc:sldMk cId="100722968" sldId="2147472638"/>
            <ac:cxnSpMk id="15" creationId="{50EECB62-B0AD-784B-7D36-50B84A170DD4}"/>
          </ac:cxnSpMkLst>
        </pc:cxnChg>
        <pc:cxnChg chg="mod">
          <ac:chgData name="Stefan Triendl" userId="1e7c10bf-a212-4d79-a7c4-cfe473d10c40" providerId="ADAL" clId="{D72C6F30-698A-4361-BA8B-5F256B597A9E}" dt="2025-06-10T08:37:43.550" v="2493" actId="14100"/>
          <ac:cxnSpMkLst>
            <pc:docMk/>
            <pc:sldMk cId="100722968" sldId="2147472638"/>
            <ac:cxnSpMk id="17" creationId="{460D1280-0A64-27C7-722A-8740967B1BA1}"/>
          </ac:cxnSpMkLst>
        </pc:cxnChg>
      </pc:sldChg>
      <pc:sldChg chg="modSp new mod">
        <pc:chgData name="Stefan Triendl" userId="1e7c10bf-a212-4d79-a7c4-cfe473d10c40" providerId="ADAL" clId="{D72C6F30-698A-4361-BA8B-5F256B597A9E}" dt="2025-06-06T07:45:39.607" v="2458" actId="20577"/>
        <pc:sldMkLst>
          <pc:docMk/>
          <pc:sldMk cId="1752060412" sldId="2147472639"/>
        </pc:sldMkLst>
        <pc:spChg chg="mod">
          <ac:chgData name="Stefan Triendl" userId="1e7c10bf-a212-4d79-a7c4-cfe473d10c40" providerId="ADAL" clId="{D72C6F30-698A-4361-BA8B-5F256B597A9E}" dt="2025-06-06T07:45:39.607" v="2458" actId="20577"/>
          <ac:spMkLst>
            <pc:docMk/>
            <pc:sldMk cId="1752060412" sldId="2147472639"/>
            <ac:spMk id="4" creationId="{E91D6D29-B64B-7E47-E222-8DBD7B96FAFF}"/>
          </ac:spMkLst>
        </pc:spChg>
      </pc:sldChg>
      <pc:sldChg chg="add mod ord modShow">
        <pc:chgData name="Stefan Triendl" userId="1e7c10bf-a212-4d79-a7c4-cfe473d10c40" providerId="ADAL" clId="{D72C6F30-698A-4361-BA8B-5F256B597A9E}" dt="2025-06-10T12:08:00.691" v="2553"/>
        <pc:sldMkLst>
          <pc:docMk/>
          <pc:sldMk cId="1652614737" sldId="2147472640"/>
        </pc:sldMkLst>
      </pc:sldChg>
      <pc:sldChg chg="add mod ord modShow">
        <pc:chgData name="Stefan Triendl" userId="1e7c10bf-a212-4d79-a7c4-cfe473d10c40" providerId="ADAL" clId="{D72C6F30-698A-4361-BA8B-5F256B597A9E}" dt="2025-06-10T12:08:00.691" v="2553"/>
        <pc:sldMkLst>
          <pc:docMk/>
          <pc:sldMk cId="2432779471" sldId="2147472641"/>
        </pc:sldMkLst>
      </pc:sldChg>
      <pc:sldChg chg="add mod ord modShow">
        <pc:chgData name="Stefan Triendl" userId="1e7c10bf-a212-4d79-a7c4-cfe473d10c40" providerId="ADAL" clId="{D72C6F30-698A-4361-BA8B-5F256B597A9E}" dt="2025-06-10T13:19:53.272" v="2689"/>
        <pc:sldMkLst>
          <pc:docMk/>
          <pc:sldMk cId="3167548058" sldId="2147472642"/>
        </pc:sldMkLst>
      </pc:sldChg>
      <pc:sldChg chg="add mod ord modShow">
        <pc:chgData name="Stefan Triendl" userId="1e7c10bf-a212-4d79-a7c4-cfe473d10c40" providerId="ADAL" clId="{D72C6F30-698A-4361-BA8B-5F256B597A9E}" dt="2025-06-10T13:19:53.272" v="2689"/>
        <pc:sldMkLst>
          <pc:docMk/>
          <pc:sldMk cId="154457607" sldId="2147472643"/>
        </pc:sldMkLst>
      </pc:sldChg>
      <pc:sldChg chg="add mod ord modShow">
        <pc:chgData name="Stefan Triendl" userId="1e7c10bf-a212-4d79-a7c4-cfe473d10c40" providerId="ADAL" clId="{D72C6F30-698A-4361-BA8B-5F256B597A9E}" dt="2025-06-10T15:30:19.302" v="2931"/>
        <pc:sldMkLst>
          <pc:docMk/>
          <pc:sldMk cId="2636241572" sldId="2147472644"/>
        </pc:sldMkLst>
      </pc:sldChg>
      <pc:sldChg chg="add mod ord modShow">
        <pc:chgData name="Stefan Triendl" userId="1e7c10bf-a212-4d79-a7c4-cfe473d10c40" providerId="ADAL" clId="{D72C6F30-698A-4361-BA8B-5F256B597A9E}" dt="2025-06-10T15:33:21.433" v="2976"/>
        <pc:sldMkLst>
          <pc:docMk/>
          <pc:sldMk cId="2467107687" sldId="2147472645"/>
        </pc:sldMkLst>
      </pc:sldChg>
      <pc:sldChg chg="add mod ord modShow">
        <pc:chgData name="Stefan Triendl" userId="1e7c10bf-a212-4d79-a7c4-cfe473d10c40" providerId="ADAL" clId="{D72C6F30-698A-4361-BA8B-5F256B597A9E}" dt="2025-06-10T15:33:21.433" v="2976"/>
        <pc:sldMkLst>
          <pc:docMk/>
          <pc:sldMk cId="2758530532" sldId="2147472646"/>
        </pc:sldMkLst>
      </pc:sldChg>
      <pc:sldChg chg="addSp delSp modSp new mod modClrScheme chgLayout">
        <pc:chgData name="Stefan Triendl" userId="1e7c10bf-a212-4d79-a7c4-cfe473d10c40" providerId="ADAL" clId="{D72C6F30-698A-4361-BA8B-5F256B597A9E}" dt="2025-06-10T16:32:54.079" v="4191" actId="20577"/>
        <pc:sldMkLst>
          <pc:docMk/>
          <pc:sldMk cId="3830378340" sldId="2147472647"/>
        </pc:sldMkLst>
        <pc:spChg chg="mod">
          <ac:chgData name="Stefan Triendl" userId="1e7c10bf-a212-4d79-a7c4-cfe473d10c40" providerId="ADAL" clId="{D72C6F30-698A-4361-BA8B-5F256B597A9E}" dt="2025-06-10T16:25:47.949" v="3652"/>
          <ac:spMkLst>
            <pc:docMk/>
            <pc:sldMk cId="3830378340" sldId="2147472647"/>
            <ac:spMk id="2" creationId="{E5AC7F5B-BBAB-50AE-1CBA-5FFDF8E7F504}"/>
          </ac:spMkLst>
        </pc:spChg>
        <pc:spChg chg="mod">
          <ac:chgData name="Stefan Triendl" userId="1e7c10bf-a212-4d79-a7c4-cfe473d10c40" providerId="ADAL" clId="{D72C6F30-698A-4361-BA8B-5F256B597A9E}" dt="2025-06-10T15:35:42.631" v="3009" actId="26606"/>
          <ac:spMkLst>
            <pc:docMk/>
            <pc:sldMk cId="3830378340" sldId="2147472647"/>
            <ac:spMk id="3" creationId="{A100CBD9-425A-D2CE-73B2-37735C067CF2}"/>
          </ac:spMkLst>
        </pc:spChg>
        <pc:spChg chg="add del mod">
          <ac:chgData name="Stefan Triendl" userId="1e7c10bf-a212-4d79-a7c4-cfe473d10c40" providerId="ADAL" clId="{D72C6F30-698A-4361-BA8B-5F256B597A9E}" dt="2025-06-10T16:32:54.079" v="4191" actId="20577"/>
          <ac:spMkLst>
            <pc:docMk/>
            <pc:sldMk cId="3830378340" sldId="2147472647"/>
            <ac:spMk id="4" creationId="{C6402760-35F0-FE35-4FC2-2EA5BB9F5BF2}"/>
          </ac:spMkLst>
        </pc:spChg>
        <pc:spChg chg="add mod">
          <ac:chgData name="Stefan Triendl" userId="1e7c10bf-a212-4d79-a7c4-cfe473d10c40" providerId="ADAL" clId="{D72C6F30-698A-4361-BA8B-5F256B597A9E}" dt="2025-06-10T15:43:06.744" v="3268" actId="1037"/>
          <ac:spMkLst>
            <pc:docMk/>
            <pc:sldMk cId="3830378340" sldId="2147472647"/>
            <ac:spMk id="10" creationId="{E2152E04-DED5-0806-3CA9-E2F53E3DC0DD}"/>
          </ac:spMkLst>
        </pc:spChg>
        <pc:spChg chg="add mod">
          <ac:chgData name="Stefan Triendl" userId="1e7c10bf-a212-4d79-a7c4-cfe473d10c40" providerId="ADAL" clId="{D72C6F30-698A-4361-BA8B-5F256B597A9E}" dt="2025-06-10T15:43:26.471" v="3274" actId="14100"/>
          <ac:spMkLst>
            <pc:docMk/>
            <pc:sldMk cId="3830378340" sldId="2147472647"/>
            <ac:spMk id="11" creationId="{1DBCFDE5-DCDB-ECAE-7A76-AF2D2FCB8395}"/>
          </ac:spMkLst>
        </pc:spChg>
        <pc:spChg chg="add mod">
          <ac:chgData name="Stefan Triendl" userId="1e7c10bf-a212-4d79-a7c4-cfe473d10c40" providerId="ADAL" clId="{D72C6F30-698A-4361-BA8B-5F256B597A9E}" dt="2025-06-10T15:43:42.955" v="3278" actId="14100"/>
          <ac:spMkLst>
            <pc:docMk/>
            <pc:sldMk cId="3830378340" sldId="2147472647"/>
            <ac:spMk id="13" creationId="{CA25258B-B4A2-EA4A-12C8-A82C1C4AB818}"/>
          </ac:spMkLst>
        </pc:spChg>
        <pc:spChg chg="add mod">
          <ac:chgData name="Stefan Triendl" userId="1e7c10bf-a212-4d79-a7c4-cfe473d10c40" providerId="ADAL" clId="{D72C6F30-698A-4361-BA8B-5F256B597A9E}" dt="2025-06-10T15:44:43.872" v="3290" actId="1038"/>
          <ac:spMkLst>
            <pc:docMk/>
            <pc:sldMk cId="3830378340" sldId="2147472647"/>
            <ac:spMk id="18" creationId="{69B72C2B-26CC-174F-BA1F-16D4AFDF0410}"/>
          </ac:spMkLst>
        </pc:spChg>
        <pc:spChg chg="add mod">
          <ac:chgData name="Stefan Triendl" userId="1e7c10bf-a212-4d79-a7c4-cfe473d10c40" providerId="ADAL" clId="{D72C6F30-698A-4361-BA8B-5F256B597A9E}" dt="2025-06-10T15:45:16.415" v="3297" actId="14100"/>
          <ac:spMkLst>
            <pc:docMk/>
            <pc:sldMk cId="3830378340" sldId="2147472647"/>
            <ac:spMk id="19" creationId="{FB0D8CAD-57AE-AB0E-4698-D3EF750058EE}"/>
          </ac:spMkLst>
        </pc:spChg>
        <pc:picChg chg="add mod ord modCrop">
          <ac:chgData name="Stefan Triendl" userId="1e7c10bf-a212-4d79-a7c4-cfe473d10c40" providerId="ADAL" clId="{D72C6F30-698A-4361-BA8B-5F256B597A9E}" dt="2025-06-10T15:43:06.744" v="3268" actId="1037"/>
          <ac:picMkLst>
            <pc:docMk/>
            <pc:sldMk cId="3830378340" sldId="2147472647"/>
            <ac:picMk id="6" creationId="{3447CA77-695C-6551-494A-9AD89EBDBCD0}"/>
          </ac:picMkLst>
        </pc:picChg>
        <pc:picChg chg="add mod ord">
          <ac:chgData name="Stefan Triendl" userId="1e7c10bf-a212-4d79-a7c4-cfe473d10c40" providerId="ADAL" clId="{D72C6F30-698A-4361-BA8B-5F256B597A9E}" dt="2025-06-10T15:43:15.263" v="3271" actId="1076"/>
          <ac:picMkLst>
            <pc:docMk/>
            <pc:sldMk cId="3830378340" sldId="2147472647"/>
            <ac:picMk id="8" creationId="{2A76F151-ED92-7B5B-2F29-FA1DD11A6A72}"/>
          </ac:picMkLst>
        </pc:picChg>
        <pc:picChg chg="add mod ord">
          <ac:chgData name="Stefan Triendl" userId="1e7c10bf-a212-4d79-a7c4-cfe473d10c40" providerId="ADAL" clId="{D72C6F30-698A-4361-BA8B-5F256B597A9E}" dt="2025-06-10T15:43:29.364" v="3275" actId="1076"/>
          <ac:picMkLst>
            <pc:docMk/>
            <pc:sldMk cId="3830378340" sldId="2147472647"/>
            <ac:picMk id="9" creationId="{C529DDDC-9D4F-A78B-510D-7D0BF5A1A32D}"/>
          </ac:picMkLst>
        </pc:picChg>
        <pc:cxnChg chg="add mod">
          <ac:chgData name="Stefan Triendl" userId="1e7c10bf-a212-4d79-a7c4-cfe473d10c40" providerId="ADAL" clId="{D72C6F30-698A-4361-BA8B-5F256B597A9E}" dt="2025-06-10T15:44:15.118" v="3282" actId="14100"/>
          <ac:cxnSpMkLst>
            <pc:docMk/>
            <pc:sldMk cId="3830378340" sldId="2147472647"/>
            <ac:cxnSpMk id="14" creationId="{324D62EF-6BE3-1C6A-1025-91F891560655}"/>
          </ac:cxnSpMkLst>
        </pc:cxnChg>
        <pc:cxnChg chg="add mod">
          <ac:chgData name="Stefan Triendl" userId="1e7c10bf-a212-4d79-a7c4-cfe473d10c40" providerId="ADAL" clId="{D72C6F30-698A-4361-BA8B-5F256B597A9E}" dt="2025-06-10T15:44:24.441" v="3284" actId="14100"/>
          <ac:cxnSpMkLst>
            <pc:docMk/>
            <pc:sldMk cId="3830378340" sldId="2147472647"/>
            <ac:cxnSpMk id="15" creationId="{3AEAA9F9-C86B-FF9D-5323-723EFC257C4B}"/>
          </ac:cxnSpMkLst>
        </pc:cxnChg>
      </pc:sldChg>
      <pc:sldMasterChg chg="modSp mod">
        <pc:chgData name="Stefan Triendl" userId="1e7c10bf-a212-4d79-a7c4-cfe473d10c40" providerId="ADAL" clId="{D72C6F30-698A-4361-BA8B-5F256B597A9E}" dt="2025-06-05T08:37:43.629" v="517" actId="20577"/>
        <pc:sldMasterMkLst>
          <pc:docMk/>
          <pc:sldMasterMk cId="3962689970" sldId="2147483648"/>
        </pc:sldMasterMkLst>
        <pc:spChg chg="mod">
          <ac:chgData name="Stefan Triendl" userId="1e7c10bf-a212-4d79-a7c4-cfe473d10c40" providerId="ADAL" clId="{D72C6F30-698A-4361-BA8B-5F256B597A9E}" dt="2025-06-05T08:37:43.629" v="517" actId="20577"/>
          <ac:spMkLst>
            <pc:docMk/>
            <pc:sldMasterMk cId="3962689970" sldId="2147483648"/>
            <ac:spMk id="5" creationId="{00000000-0000-0000-0000-000000000000}"/>
          </ac:spMkLst>
        </pc:spChg>
        <pc:spChg chg="mod">
          <ac:chgData name="Stefan Triendl" userId="1e7c10bf-a212-4d79-a7c4-cfe473d10c40" providerId="ADAL" clId="{D72C6F30-698A-4361-BA8B-5F256B597A9E}" dt="2025-06-03T06:58:14.548" v="55" actId="20577"/>
          <ac:spMkLst>
            <pc:docMk/>
            <pc:sldMasterMk cId="3962689970" sldId="2147483648"/>
            <ac:spMk id="16" creationId="{00000000-0000-0000-0000-000000000000}"/>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50F11-F35D-4285-BAFB-30967636B614}" type="doc">
      <dgm:prSet loTypeId="urn:microsoft.com/office/officeart/2005/8/layout/pyramid4" loCatId="pyramid" qsTypeId="urn:microsoft.com/office/officeart/2005/8/quickstyle/3d3" qsCatId="3D" csTypeId="urn:microsoft.com/office/officeart/2005/8/colors/accent1_4" csCatId="accent1" phldr="1"/>
      <dgm:spPr/>
      <dgm:t>
        <a:bodyPr/>
        <a:lstStyle/>
        <a:p>
          <a:endParaRPr lang="de-DE"/>
        </a:p>
      </dgm:t>
    </dgm:pt>
    <dgm:pt modelId="{12B8B044-D08E-40F5-88EA-27E549A84443}">
      <dgm:prSet phldrT="[Text]" custT="1"/>
      <dgm:spPr/>
      <dgm:t>
        <a:bodyPr/>
        <a:lstStyle/>
        <a:p>
          <a:r>
            <a:rPr lang="de-DE" sz="1600" dirty="0"/>
            <a:t>Einkauf/</a:t>
          </a:r>
        </a:p>
        <a:p>
          <a:r>
            <a:rPr lang="de-DE" sz="1600" dirty="0"/>
            <a:t>Beschaffung</a:t>
          </a:r>
        </a:p>
      </dgm:t>
    </dgm:pt>
    <dgm:pt modelId="{58DDF37A-4637-48EF-A355-BA54B761015C}" type="parTrans" cxnId="{2E984F62-5DE8-456F-A649-A78A37E2D418}">
      <dgm:prSet/>
      <dgm:spPr/>
      <dgm:t>
        <a:bodyPr/>
        <a:lstStyle/>
        <a:p>
          <a:endParaRPr lang="de-DE"/>
        </a:p>
      </dgm:t>
    </dgm:pt>
    <dgm:pt modelId="{55054AB7-E220-4599-A506-A46B1D81E576}" type="sibTrans" cxnId="{2E984F62-5DE8-456F-A649-A78A37E2D418}">
      <dgm:prSet/>
      <dgm:spPr/>
      <dgm:t>
        <a:bodyPr/>
        <a:lstStyle/>
        <a:p>
          <a:endParaRPr lang="de-DE"/>
        </a:p>
      </dgm:t>
    </dgm:pt>
    <dgm:pt modelId="{C9F114C2-0857-4431-A2B0-3FB2874E8BCA}">
      <dgm:prSet phldrT="[Text]" custT="1"/>
      <dgm:spPr/>
      <dgm:t>
        <a:bodyPr/>
        <a:lstStyle/>
        <a:p>
          <a:r>
            <a:rPr lang="de-DE" sz="1600" b="1" dirty="0"/>
            <a:t>Legal</a:t>
          </a:r>
        </a:p>
      </dgm:t>
    </dgm:pt>
    <dgm:pt modelId="{0CD09CEE-9D17-47F3-A92A-96DDBCF36C2A}" type="parTrans" cxnId="{5BB4D251-E971-4E90-8365-5EF71FCBD794}">
      <dgm:prSet/>
      <dgm:spPr/>
      <dgm:t>
        <a:bodyPr/>
        <a:lstStyle/>
        <a:p>
          <a:endParaRPr lang="de-DE"/>
        </a:p>
      </dgm:t>
    </dgm:pt>
    <dgm:pt modelId="{67D81022-8999-4E89-8E8A-0514CBC948D5}" type="sibTrans" cxnId="{5BB4D251-E971-4E90-8365-5EF71FCBD794}">
      <dgm:prSet/>
      <dgm:spPr/>
      <dgm:t>
        <a:bodyPr/>
        <a:lstStyle/>
        <a:p>
          <a:endParaRPr lang="de-DE"/>
        </a:p>
      </dgm:t>
    </dgm:pt>
    <dgm:pt modelId="{7FFD3ADC-F17D-46EC-BAAC-68D544677078}">
      <dgm:prSet phldrT="[Text]" custT="1"/>
      <dgm:spPr/>
      <dgm:t>
        <a:bodyPr/>
        <a:lstStyle/>
        <a:p>
          <a:r>
            <a:rPr lang="de-DE" sz="1600" b="1" dirty="0"/>
            <a:t>Vertrags-management</a:t>
          </a:r>
        </a:p>
      </dgm:t>
    </dgm:pt>
    <dgm:pt modelId="{2C23EB2D-3420-4A9F-9053-D99EC5338DC0}" type="parTrans" cxnId="{0617E383-0EF1-4989-B59F-702509181A55}">
      <dgm:prSet/>
      <dgm:spPr/>
      <dgm:t>
        <a:bodyPr/>
        <a:lstStyle/>
        <a:p>
          <a:endParaRPr lang="de-DE"/>
        </a:p>
      </dgm:t>
    </dgm:pt>
    <dgm:pt modelId="{71D7C0E1-673B-40E3-90EA-78CADE8F5FC4}" type="sibTrans" cxnId="{0617E383-0EF1-4989-B59F-702509181A55}">
      <dgm:prSet/>
      <dgm:spPr/>
      <dgm:t>
        <a:bodyPr/>
        <a:lstStyle/>
        <a:p>
          <a:endParaRPr lang="de-DE"/>
        </a:p>
      </dgm:t>
    </dgm:pt>
    <dgm:pt modelId="{49E1BC57-0C99-4788-9A1F-B4E9CE654354}">
      <dgm:prSet phldrT="[Text]" custT="1"/>
      <dgm:spPr/>
      <dgm:t>
        <a:bodyPr/>
        <a:lstStyle/>
        <a:p>
          <a:r>
            <a:rPr lang="de-DE" sz="1600" b="1" dirty="0"/>
            <a:t>Vertrieb</a:t>
          </a:r>
        </a:p>
      </dgm:t>
    </dgm:pt>
    <dgm:pt modelId="{DF4923E6-3598-4185-95D7-E3801AF480FE}" type="parTrans" cxnId="{D99A28FC-1223-4B3A-ABDA-A084EFEFCA5A}">
      <dgm:prSet/>
      <dgm:spPr/>
      <dgm:t>
        <a:bodyPr/>
        <a:lstStyle/>
        <a:p>
          <a:endParaRPr lang="de-DE"/>
        </a:p>
      </dgm:t>
    </dgm:pt>
    <dgm:pt modelId="{9500E5F6-1B84-4F4F-9CC2-6130E18ED8B8}" type="sibTrans" cxnId="{D99A28FC-1223-4B3A-ABDA-A084EFEFCA5A}">
      <dgm:prSet/>
      <dgm:spPr/>
      <dgm:t>
        <a:bodyPr/>
        <a:lstStyle/>
        <a:p>
          <a:endParaRPr lang="de-DE"/>
        </a:p>
      </dgm:t>
    </dgm:pt>
    <dgm:pt modelId="{45647489-16D0-47C1-A21C-56707F07D5C8}" type="pres">
      <dgm:prSet presAssocID="{82450F11-F35D-4285-BAFB-30967636B614}" presName="compositeShape" presStyleCnt="0">
        <dgm:presLayoutVars>
          <dgm:chMax val="9"/>
          <dgm:dir/>
          <dgm:resizeHandles val="exact"/>
        </dgm:presLayoutVars>
      </dgm:prSet>
      <dgm:spPr/>
    </dgm:pt>
    <dgm:pt modelId="{1B56383B-6D4F-4ADE-8DB1-96E3F7845AFE}" type="pres">
      <dgm:prSet presAssocID="{82450F11-F35D-4285-BAFB-30967636B614}" presName="triangle1" presStyleLbl="node1" presStyleIdx="0" presStyleCnt="4">
        <dgm:presLayoutVars>
          <dgm:bulletEnabled val="1"/>
        </dgm:presLayoutVars>
      </dgm:prSet>
      <dgm:spPr/>
    </dgm:pt>
    <dgm:pt modelId="{89BE0E9B-6546-473C-A5E3-ED3D4F5E84E9}" type="pres">
      <dgm:prSet presAssocID="{82450F11-F35D-4285-BAFB-30967636B614}" presName="triangle2" presStyleLbl="node1" presStyleIdx="1" presStyleCnt="4">
        <dgm:presLayoutVars>
          <dgm:bulletEnabled val="1"/>
        </dgm:presLayoutVars>
      </dgm:prSet>
      <dgm:spPr/>
    </dgm:pt>
    <dgm:pt modelId="{C48C21EA-D73D-4D8D-A249-0C11BA072E45}" type="pres">
      <dgm:prSet presAssocID="{82450F11-F35D-4285-BAFB-30967636B614}" presName="triangle3" presStyleLbl="node1" presStyleIdx="2" presStyleCnt="4" custLinFactNeighborY="-1159">
        <dgm:presLayoutVars>
          <dgm:bulletEnabled val="1"/>
        </dgm:presLayoutVars>
      </dgm:prSet>
      <dgm:spPr/>
    </dgm:pt>
    <dgm:pt modelId="{A056D58D-7D58-4C24-9CC4-CC1F75EBB58D}" type="pres">
      <dgm:prSet presAssocID="{82450F11-F35D-4285-BAFB-30967636B614}" presName="triangle4" presStyleLbl="node1" presStyleIdx="3" presStyleCnt="4">
        <dgm:presLayoutVars>
          <dgm:bulletEnabled val="1"/>
        </dgm:presLayoutVars>
      </dgm:prSet>
      <dgm:spPr/>
    </dgm:pt>
  </dgm:ptLst>
  <dgm:cxnLst>
    <dgm:cxn modelId="{F43D6400-F792-4B7A-BBBD-7B9A4C973844}" type="presOf" srcId="{49E1BC57-0C99-4788-9A1F-B4E9CE654354}" destId="{A056D58D-7D58-4C24-9CC4-CC1F75EBB58D}" srcOrd="0" destOrd="0" presId="urn:microsoft.com/office/officeart/2005/8/layout/pyramid4"/>
    <dgm:cxn modelId="{252EFE3B-79EC-46E9-AB2D-5110119B0D9A}" type="presOf" srcId="{C9F114C2-0857-4431-A2B0-3FB2874E8BCA}" destId="{89BE0E9B-6546-473C-A5E3-ED3D4F5E84E9}" srcOrd="0" destOrd="0" presId="urn:microsoft.com/office/officeart/2005/8/layout/pyramid4"/>
    <dgm:cxn modelId="{2E984F62-5DE8-456F-A649-A78A37E2D418}" srcId="{82450F11-F35D-4285-BAFB-30967636B614}" destId="{12B8B044-D08E-40F5-88EA-27E549A84443}" srcOrd="0" destOrd="0" parTransId="{58DDF37A-4637-48EF-A355-BA54B761015C}" sibTransId="{55054AB7-E220-4599-A506-A46B1D81E576}"/>
    <dgm:cxn modelId="{29065C6D-C6AB-454B-AE2E-E19834F35A00}" type="presOf" srcId="{12B8B044-D08E-40F5-88EA-27E549A84443}" destId="{1B56383B-6D4F-4ADE-8DB1-96E3F7845AFE}" srcOrd="0" destOrd="0" presId="urn:microsoft.com/office/officeart/2005/8/layout/pyramid4"/>
    <dgm:cxn modelId="{5BB4D251-E971-4E90-8365-5EF71FCBD794}" srcId="{82450F11-F35D-4285-BAFB-30967636B614}" destId="{C9F114C2-0857-4431-A2B0-3FB2874E8BCA}" srcOrd="1" destOrd="0" parTransId="{0CD09CEE-9D17-47F3-A92A-96DDBCF36C2A}" sibTransId="{67D81022-8999-4E89-8E8A-0514CBC948D5}"/>
    <dgm:cxn modelId="{0617E383-0EF1-4989-B59F-702509181A55}" srcId="{82450F11-F35D-4285-BAFB-30967636B614}" destId="{7FFD3ADC-F17D-46EC-BAAC-68D544677078}" srcOrd="2" destOrd="0" parTransId="{2C23EB2D-3420-4A9F-9053-D99EC5338DC0}" sibTransId="{71D7C0E1-673B-40E3-90EA-78CADE8F5FC4}"/>
    <dgm:cxn modelId="{31BABED7-1032-459F-99D0-14E7CC2196F8}" type="presOf" srcId="{82450F11-F35D-4285-BAFB-30967636B614}" destId="{45647489-16D0-47C1-A21C-56707F07D5C8}" srcOrd="0" destOrd="0" presId="urn:microsoft.com/office/officeart/2005/8/layout/pyramid4"/>
    <dgm:cxn modelId="{A85647F9-74A6-4BF2-BA86-25442F8FD0EE}" type="presOf" srcId="{7FFD3ADC-F17D-46EC-BAAC-68D544677078}" destId="{C48C21EA-D73D-4D8D-A249-0C11BA072E45}" srcOrd="0" destOrd="0" presId="urn:microsoft.com/office/officeart/2005/8/layout/pyramid4"/>
    <dgm:cxn modelId="{D99A28FC-1223-4B3A-ABDA-A084EFEFCA5A}" srcId="{82450F11-F35D-4285-BAFB-30967636B614}" destId="{49E1BC57-0C99-4788-9A1F-B4E9CE654354}" srcOrd="3" destOrd="0" parTransId="{DF4923E6-3598-4185-95D7-E3801AF480FE}" sibTransId="{9500E5F6-1B84-4F4F-9CC2-6130E18ED8B8}"/>
    <dgm:cxn modelId="{D5643822-1D6D-4923-B59F-DFB4970B8E92}" type="presParOf" srcId="{45647489-16D0-47C1-A21C-56707F07D5C8}" destId="{1B56383B-6D4F-4ADE-8DB1-96E3F7845AFE}" srcOrd="0" destOrd="0" presId="urn:microsoft.com/office/officeart/2005/8/layout/pyramid4"/>
    <dgm:cxn modelId="{89DEA16B-717D-4D4A-9537-ED5D9CA10018}" type="presParOf" srcId="{45647489-16D0-47C1-A21C-56707F07D5C8}" destId="{89BE0E9B-6546-473C-A5E3-ED3D4F5E84E9}" srcOrd="1" destOrd="0" presId="urn:microsoft.com/office/officeart/2005/8/layout/pyramid4"/>
    <dgm:cxn modelId="{AB65B0E0-F735-4F73-AAB4-0CF5D38F3FBD}" type="presParOf" srcId="{45647489-16D0-47C1-A21C-56707F07D5C8}" destId="{C48C21EA-D73D-4D8D-A249-0C11BA072E45}" srcOrd="2" destOrd="0" presId="urn:microsoft.com/office/officeart/2005/8/layout/pyramid4"/>
    <dgm:cxn modelId="{4E8546F0-88F7-496A-8F5E-4D2B3F80B7E9}" type="presParOf" srcId="{45647489-16D0-47C1-A21C-56707F07D5C8}" destId="{A056D58D-7D58-4C24-9CC4-CC1F75EBB58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383B-6D4F-4ADE-8DB1-96E3F7845AFE}">
      <dsp:nvSpPr>
        <dsp:cNvPr id="0" name=""/>
        <dsp:cNvSpPr/>
      </dsp:nvSpPr>
      <dsp:spPr>
        <a:xfrm>
          <a:off x="1932733" y="0"/>
          <a:ext cx="2338482" cy="2338482"/>
        </a:xfrm>
        <a:prstGeom prst="triangle">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Einkauf/</a:t>
          </a:r>
        </a:p>
        <a:p>
          <a:pPr marL="0" lvl="0" indent="0" algn="ctr" defTabSz="711200">
            <a:lnSpc>
              <a:spcPct val="90000"/>
            </a:lnSpc>
            <a:spcBef>
              <a:spcPct val="0"/>
            </a:spcBef>
            <a:spcAft>
              <a:spcPct val="35000"/>
            </a:spcAft>
            <a:buNone/>
          </a:pPr>
          <a:r>
            <a:rPr lang="de-DE" sz="1600" kern="1200" dirty="0"/>
            <a:t>Beschaffung</a:t>
          </a:r>
        </a:p>
      </dsp:txBody>
      <dsp:txXfrm>
        <a:off x="2517354" y="1169241"/>
        <a:ext cx="1169241" cy="1169241"/>
      </dsp:txXfrm>
    </dsp:sp>
    <dsp:sp modelId="{89BE0E9B-6546-473C-A5E3-ED3D4F5E84E9}">
      <dsp:nvSpPr>
        <dsp:cNvPr id="0" name=""/>
        <dsp:cNvSpPr/>
      </dsp:nvSpPr>
      <dsp:spPr>
        <a:xfrm>
          <a:off x="763491" y="2338482"/>
          <a:ext cx="2338482" cy="2338482"/>
        </a:xfrm>
        <a:prstGeom prst="triangle">
          <a:avLst/>
        </a:prstGeom>
        <a:solidFill>
          <a:schemeClr val="accent1">
            <a:shade val="50000"/>
            <a:hueOff val="418640"/>
            <a:satOff val="-25932"/>
            <a:lumOff val="253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Legal</a:t>
          </a:r>
        </a:p>
      </dsp:txBody>
      <dsp:txXfrm>
        <a:off x="1348112" y="3507723"/>
        <a:ext cx="1169241" cy="1169241"/>
      </dsp:txXfrm>
    </dsp:sp>
    <dsp:sp modelId="{C48C21EA-D73D-4D8D-A249-0C11BA072E45}">
      <dsp:nvSpPr>
        <dsp:cNvPr id="0" name=""/>
        <dsp:cNvSpPr/>
      </dsp:nvSpPr>
      <dsp:spPr>
        <a:xfrm rot="10800000">
          <a:off x="1932733" y="2311379"/>
          <a:ext cx="2338482" cy="2338482"/>
        </a:xfrm>
        <a:prstGeom prst="triangle">
          <a:avLst/>
        </a:prstGeom>
        <a:solidFill>
          <a:schemeClr val="accent1">
            <a:shade val="50000"/>
            <a:hueOff val="837279"/>
            <a:satOff val="-51864"/>
            <a:lumOff val="507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Vertrags-management</a:t>
          </a:r>
        </a:p>
      </dsp:txBody>
      <dsp:txXfrm rot="10800000">
        <a:off x="2517353" y="2311379"/>
        <a:ext cx="1169241" cy="1169241"/>
      </dsp:txXfrm>
    </dsp:sp>
    <dsp:sp modelId="{A056D58D-7D58-4C24-9CC4-CC1F75EBB58D}">
      <dsp:nvSpPr>
        <dsp:cNvPr id="0" name=""/>
        <dsp:cNvSpPr/>
      </dsp:nvSpPr>
      <dsp:spPr>
        <a:xfrm>
          <a:off x="3101974" y="2338482"/>
          <a:ext cx="2338482" cy="2338482"/>
        </a:xfrm>
        <a:prstGeom prst="triangle">
          <a:avLst/>
        </a:prstGeom>
        <a:solidFill>
          <a:schemeClr val="accent1">
            <a:shade val="50000"/>
            <a:hueOff val="418640"/>
            <a:satOff val="-25932"/>
            <a:lumOff val="253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Vertrieb</a:t>
          </a:r>
        </a:p>
      </dsp:txBody>
      <dsp:txXfrm>
        <a:off x="3686595" y="3507723"/>
        <a:ext cx="1169241" cy="11692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BEDB5-EB97-4BFB-8CBD-B7B9A9D23641}" type="datetimeFigureOut">
              <a:rPr lang="de-DE" smtClean="0"/>
              <a:t>18.06.2025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20397-F6AB-4803-8527-5A8123035B47}" type="slidenum">
              <a:rPr lang="de-DE" smtClean="0"/>
              <a:t>‹Nr.›</a:t>
            </a:fld>
            <a:endParaRPr lang="de-DE"/>
          </a:p>
        </p:txBody>
      </p:sp>
    </p:spTree>
    <p:extLst>
      <p:ext uri="{BB962C8B-B14F-4D97-AF65-F5344CB8AC3E}">
        <p14:creationId xmlns:p14="http://schemas.microsoft.com/office/powerpoint/2010/main" val="305343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49068-D32F-4DF0-856A-E344BD8D8BB0}" type="datetimeFigureOut">
              <a:rPr lang="de-DE" smtClean="0"/>
              <a:t>18.06.2025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D04AB-9DAF-4132-831C-9789DE990B6C}" type="slidenum">
              <a:rPr lang="de-DE" smtClean="0"/>
              <a:t>‹Nr.›</a:t>
            </a:fld>
            <a:endParaRPr lang="de-DE"/>
          </a:p>
        </p:txBody>
      </p:sp>
    </p:spTree>
    <p:extLst>
      <p:ext uri="{BB962C8B-B14F-4D97-AF65-F5344CB8AC3E}">
        <p14:creationId xmlns:p14="http://schemas.microsoft.com/office/powerpoint/2010/main" val="129851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DDD04AB-9DAF-4132-831C-9789DE990B6C}" type="slidenum">
              <a:rPr lang="de-DE" smtClean="0"/>
              <a:t>1</a:t>
            </a:fld>
            <a:endParaRPr lang="de-DE"/>
          </a:p>
        </p:txBody>
      </p:sp>
    </p:spTree>
    <p:extLst>
      <p:ext uri="{BB962C8B-B14F-4D97-AF65-F5344CB8AC3E}">
        <p14:creationId xmlns:p14="http://schemas.microsoft.com/office/powerpoint/2010/main" val="325243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DD04AB-9DAF-4132-831C-9789DE990B6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07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DD04AB-9DAF-4132-831C-9789DE990B6C}" type="slidenum">
              <a:rPr lang="de-DE" smtClean="0"/>
              <a:t>29</a:t>
            </a:fld>
            <a:endParaRPr lang="de-DE"/>
          </a:p>
        </p:txBody>
      </p:sp>
    </p:spTree>
    <p:extLst>
      <p:ext uri="{BB962C8B-B14F-4D97-AF65-F5344CB8AC3E}">
        <p14:creationId xmlns:p14="http://schemas.microsoft.com/office/powerpoint/2010/main" val="30601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Animation mit Pfeil zu unserem Stand!</a:t>
            </a:r>
          </a:p>
        </p:txBody>
      </p:sp>
      <p:sp>
        <p:nvSpPr>
          <p:cNvPr id="4" name="Foliennummernplatzhalter 3"/>
          <p:cNvSpPr>
            <a:spLocks noGrp="1"/>
          </p:cNvSpPr>
          <p:nvPr>
            <p:ph type="sldNum" sz="quarter" idx="5"/>
          </p:nvPr>
        </p:nvSpPr>
        <p:spPr/>
        <p:txBody>
          <a:bodyPr/>
          <a:lstStyle/>
          <a:p>
            <a:fld id="{FDDD04AB-9DAF-4132-831C-9789DE990B6C}" type="slidenum">
              <a:rPr lang="de-DE" smtClean="0"/>
              <a:t>42</a:t>
            </a:fld>
            <a:endParaRPr lang="de-DE"/>
          </a:p>
        </p:txBody>
      </p:sp>
    </p:spTree>
    <p:extLst>
      <p:ext uri="{BB962C8B-B14F-4D97-AF65-F5344CB8AC3E}">
        <p14:creationId xmlns:p14="http://schemas.microsoft.com/office/powerpoint/2010/main" val="689159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hyperlink" Target="https://www.linkedin.com/company/xft-gmbh" TargetMode="External"/><Relationship Id="rId12"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xing.com/companies/xftgmbh" TargetMode="External"/><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twitter.com/xft"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twitter.com/xft" TargetMode="External"/><Relationship Id="rId12"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34.png"/><Relationship Id="rId5" Type="http://schemas.openxmlformats.org/officeDocument/2006/relationships/hyperlink" Target="https://www.linkedin.com/company/xft-gmbh" TargetMode="External"/><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hyperlink" Target="https://www.xing.com/companies/xftgmbh"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454331" y="2611846"/>
            <a:ext cx="9144000" cy="1655762"/>
          </a:xfrm>
        </p:spPr>
        <p:txBody>
          <a:bodyPr anchor="t"/>
          <a:lstStyle>
            <a:lvl1pPr algn="l">
              <a:defRPr sz="6000">
                <a:solidFill>
                  <a:schemeClr val="accent1"/>
                </a:solidFill>
              </a:defRPr>
            </a:lvl1pPr>
          </a:lstStyle>
          <a:p>
            <a:r>
              <a:rPr lang="de-DE"/>
              <a:t>Titelmasterformat durch Klicken bearbeiten</a:t>
            </a:r>
          </a:p>
        </p:txBody>
      </p:sp>
      <p:sp>
        <p:nvSpPr>
          <p:cNvPr id="3" name="Untertitel 2"/>
          <p:cNvSpPr>
            <a:spLocks noGrp="1"/>
          </p:cNvSpPr>
          <p:nvPr>
            <p:ph type="subTitle" idx="1"/>
          </p:nvPr>
        </p:nvSpPr>
        <p:spPr>
          <a:xfrm>
            <a:off x="1454331" y="4280170"/>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41" y="233612"/>
            <a:ext cx="2401263" cy="1212011"/>
          </a:xfrm>
          <a:prstGeom prst="rect">
            <a:avLst/>
          </a:prstGeom>
        </p:spPr>
      </p:pic>
      <p:sp>
        <p:nvSpPr>
          <p:cNvPr id="10" name="Rechteck 9"/>
          <p:cNvSpPr/>
          <p:nvPr userDrawn="1"/>
        </p:nvSpPr>
        <p:spPr>
          <a:xfrm>
            <a:off x="10124529" y="6299722"/>
            <a:ext cx="1734343" cy="307777"/>
          </a:xfrm>
          <a:prstGeom prst="rect">
            <a:avLst/>
          </a:prstGeom>
        </p:spPr>
        <p:txBody>
          <a:bodyPr wrap="square">
            <a:spAutoFit/>
          </a:bodyPr>
          <a:lstStyle/>
          <a:p>
            <a:pPr algn="r"/>
            <a:r>
              <a:rPr lang="de-DE" sz="1400">
                <a:solidFill>
                  <a:schemeClr val="bg1"/>
                </a:solidFill>
              </a:rPr>
              <a:t>www.xft.com</a:t>
            </a:r>
          </a:p>
        </p:txBody>
      </p:sp>
      <p:sp>
        <p:nvSpPr>
          <p:cNvPr id="6" name="Textplatzhalter 5">
            <a:extLst>
              <a:ext uri="{FF2B5EF4-FFF2-40B4-BE49-F238E27FC236}">
                <a16:creationId xmlns:a16="http://schemas.microsoft.com/office/drawing/2014/main" id="{D58D60BD-7B7B-4D1C-9116-14FAA6135021}"/>
              </a:ext>
            </a:extLst>
          </p:cNvPr>
          <p:cNvSpPr>
            <a:spLocks noGrp="1"/>
          </p:cNvSpPr>
          <p:nvPr>
            <p:ph type="body" sz="quarter" idx="10"/>
          </p:nvPr>
        </p:nvSpPr>
        <p:spPr>
          <a:xfrm>
            <a:off x="1448772" y="2177261"/>
            <a:ext cx="9144000" cy="433977"/>
          </a:xfrm>
        </p:spPr>
        <p:txBody>
          <a:bodyPr>
            <a:noAutofit/>
          </a:bodyPr>
          <a:lstStyle>
            <a:lvl1pPr marL="0" indent="0">
              <a:buNone/>
              <a:defRPr sz="2000">
                <a:solidFill>
                  <a:schemeClr val="accent1"/>
                </a:solidFill>
              </a:defRPr>
            </a:lvl1pPr>
            <a:lvl2pPr marL="457200" indent="0">
              <a:buNone/>
              <a:defRPr sz="1800">
                <a:solidFill>
                  <a:schemeClr val="accent1"/>
                </a:solidFill>
              </a:defRPr>
            </a:lvl2pPr>
            <a:lvl3pPr marL="914400" indent="0">
              <a:buNone/>
              <a:defRPr sz="16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de-DE"/>
              <a:t>Mastertextformat bearbeiten</a:t>
            </a:r>
          </a:p>
        </p:txBody>
      </p:sp>
    </p:spTree>
    <p:extLst>
      <p:ext uri="{BB962C8B-B14F-4D97-AF65-F5344CB8AC3E}">
        <p14:creationId xmlns:p14="http://schemas.microsoft.com/office/powerpoint/2010/main" val="313043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 und Bi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0" name="Bildplatzhalter 4"/>
          <p:cNvSpPr>
            <a:spLocks noGrp="1"/>
          </p:cNvSpPr>
          <p:nvPr>
            <p:ph type="pic" sz="quarter" idx="13" hasCustomPrompt="1"/>
          </p:nvPr>
        </p:nvSpPr>
        <p:spPr>
          <a:xfrm>
            <a:off x="442914" y="1557339"/>
            <a:ext cx="11306174" cy="4211636"/>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
        <p:nvSpPr>
          <p:cNvPr id="11"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Tree>
    <p:extLst>
      <p:ext uri="{BB962C8B-B14F-4D97-AF65-F5344CB8AC3E}">
        <p14:creationId xmlns:p14="http://schemas.microsoft.com/office/powerpoint/2010/main" val="70175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el und iMac">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8AE43DF4-06C0-4147-93A5-A398F903CA71}"/>
              </a:ext>
            </a:extLst>
          </p:cNvPr>
          <p:cNvGrpSpPr>
            <a:grpSpLocks noChangeAspect="1"/>
          </p:cNvGrpSpPr>
          <p:nvPr userDrawn="1"/>
        </p:nvGrpSpPr>
        <p:grpSpPr>
          <a:xfrm>
            <a:off x="2447572" y="1376363"/>
            <a:ext cx="5980811" cy="5048291"/>
            <a:chOff x="486284" y="1514633"/>
            <a:chExt cx="5116096" cy="4318401"/>
          </a:xfrm>
        </p:grpSpPr>
        <p:sp>
          <p:nvSpPr>
            <p:cNvPr id="12" name="Ellipse 11">
              <a:extLst>
                <a:ext uri="{FF2B5EF4-FFF2-40B4-BE49-F238E27FC236}">
                  <a16:creationId xmlns:a16="http://schemas.microsoft.com/office/drawing/2014/main" id="{BB79DB75-4682-4DF4-809B-80C491018428}"/>
                </a:ext>
              </a:extLst>
            </p:cNvPr>
            <p:cNvSpPr/>
            <p:nvPr/>
          </p:nvSpPr>
          <p:spPr>
            <a:xfrm>
              <a:off x="1049278" y="5557687"/>
              <a:ext cx="3990109" cy="275347"/>
            </a:xfrm>
            <a:prstGeom prst="ellipse">
              <a:avLst/>
            </a:prstGeom>
            <a:gradFill flip="none" rotWithShape="1">
              <a:gsLst>
                <a:gs pos="0">
                  <a:schemeClr val="tx2">
                    <a:alpha val="67000"/>
                  </a:schemeClr>
                </a:gs>
                <a:gs pos="100000">
                  <a:schemeClr val="tx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485F325B-B70E-4034-A205-FDC211927A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84" y="1514633"/>
              <a:ext cx="5116096" cy="4254342"/>
            </a:xfrm>
            <a:prstGeom prst="rect">
              <a:avLst/>
            </a:prstGeom>
          </p:spPr>
        </p:pic>
      </p:grpSp>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1"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8" name="Bildplatzhalter 4">
            <a:extLst>
              <a:ext uri="{FF2B5EF4-FFF2-40B4-BE49-F238E27FC236}">
                <a16:creationId xmlns:a16="http://schemas.microsoft.com/office/drawing/2014/main" id="{1F067665-80DA-4BCF-96C1-245536C9D262}"/>
              </a:ext>
            </a:extLst>
          </p:cNvPr>
          <p:cNvSpPr>
            <a:spLocks noGrp="1"/>
          </p:cNvSpPr>
          <p:nvPr>
            <p:ph type="pic" sz="quarter" idx="13" hasCustomPrompt="1"/>
          </p:nvPr>
        </p:nvSpPr>
        <p:spPr>
          <a:xfrm>
            <a:off x="2726027" y="1636560"/>
            <a:ext cx="5424060" cy="3070612"/>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Tree>
    <p:extLst>
      <p:ext uri="{BB962C8B-B14F-4D97-AF65-F5344CB8AC3E}">
        <p14:creationId xmlns:p14="http://schemas.microsoft.com/office/powerpoint/2010/main" val="414855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el und iPad">
    <p:spTree>
      <p:nvGrpSpPr>
        <p:cNvPr id="1" name=""/>
        <p:cNvGrpSpPr/>
        <p:nvPr/>
      </p:nvGrpSpPr>
      <p:grpSpPr>
        <a:xfrm>
          <a:off x="0" y="0"/>
          <a:ext cx="0" cy="0"/>
          <a:chOff x="0" y="0"/>
          <a:chExt cx="0" cy="0"/>
        </a:xfrm>
      </p:grpSpPr>
      <p:sp>
        <p:nvSpPr>
          <p:cNvPr id="6" name="Fußzeilenplatzhalter 5"/>
          <p:cNvSpPr>
            <a:spLocks noGrp="1"/>
          </p:cNvSpPr>
          <p:nvPr userDrawn="1">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userDrawn="1">
            <p:ph type="sldNum" sz="quarter" idx="12"/>
          </p:nvPr>
        </p:nvSpPr>
        <p:spPr/>
        <p:txBody>
          <a:bodyPr/>
          <a:lstStyle/>
          <a:p>
            <a:fld id="{CA353806-9F30-4989-9DE2-BDABEB60C010}" type="slidenum">
              <a:rPr lang="de-DE" smtClean="0"/>
              <a:t>‹Nr.›</a:t>
            </a:fld>
            <a:endParaRPr lang="de-DE"/>
          </a:p>
        </p:txBody>
      </p:sp>
      <p:sp>
        <p:nvSpPr>
          <p:cNvPr id="11" name="Titelplatzhalter 1"/>
          <p:cNvSpPr>
            <a:spLocks noGrp="1"/>
          </p:cNvSpPr>
          <p:nvPr userDrawn="1">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grpSp>
        <p:nvGrpSpPr>
          <p:cNvPr id="4" name="Gruppieren 3">
            <a:extLst>
              <a:ext uri="{FF2B5EF4-FFF2-40B4-BE49-F238E27FC236}">
                <a16:creationId xmlns:a16="http://schemas.microsoft.com/office/drawing/2014/main" id="{23EDB70C-AD4C-4BE0-9DA3-8266F0B137A2}"/>
              </a:ext>
            </a:extLst>
          </p:cNvPr>
          <p:cNvGrpSpPr/>
          <p:nvPr userDrawn="1"/>
        </p:nvGrpSpPr>
        <p:grpSpPr>
          <a:xfrm>
            <a:off x="3100093" y="1316068"/>
            <a:ext cx="4664511" cy="5052927"/>
            <a:chOff x="3100093" y="1316068"/>
            <a:chExt cx="4664511" cy="5052927"/>
          </a:xfrm>
        </p:grpSpPr>
        <p:grpSp>
          <p:nvGrpSpPr>
            <p:cNvPr id="2" name="Gruppieren 1">
              <a:extLst>
                <a:ext uri="{FF2B5EF4-FFF2-40B4-BE49-F238E27FC236}">
                  <a16:creationId xmlns:a16="http://schemas.microsoft.com/office/drawing/2014/main" id="{4CFA2322-0FD4-47CE-B647-4FB4EFEA71EB}"/>
                </a:ext>
              </a:extLst>
            </p:cNvPr>
            <p:cNvGrpSpPr/>
            <p:nvPr userDrawn="1"/>
          </p:nvGrpSpPr>
          <p:grpSpPr>
            <a:xfrm>
              <a:off x="3100093" y="1316068"/>
              <a:ext cx="4664511" cy="5052927"/>
              <a:chOff x="3100093" y="1316068"/>
              <a:chExt cx="4664511" cy="5052927"/>
            </a:xfrm>
          </p:grpSpPr>
          <p:sp>
            <p:nvSpPr>
              <p:cNvPr id="12" name="Ellipse 11">
                <a:extLst>
                  <a:ext uri="{FF2B5EF4-FFF2-40B4-BE49-F238E27FC236}">
                    <a16:creationId xmlns:a16="http://schemas.microsoft.com/office/drawing/2014/main" id="{BB79DB75-4682-4DF4-809B-80C491018428}"/>
                  </a:ext>
                </a:extLst>
              </p:cNvPr>
              <p:cNvSpPr/>
              <p:nvPr/>
            </p:nvSpPr>
            <p:spPr>
              <a:xfrm>
                <a:off x="3100093" y="6047109"/>
                <a:ext cx="4664511" cy="321886"/>
              </a:xfrm>
              <a:prstGeom prst="ellipse">
                <a:avLst/>
              </a:prstGeom>
              <a:gradFill flip="none" rotWithShape="1">
                <a:gsLst>
                  <a:gs pos="0">
                    <a:schemeClr val="tx2">
                      <a:alpha val="67000"/>
                    </a:schemeClr>
                  </a:gs>
                  <a:gs pos="100000">
                    <a:schemeClr val="tx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7A46BE4D-C107-4756-A122-8A6068421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938165" y="2084526"/>
                <a:ext cx="4988369" cy="3451453"/>
              </a:xfrm>
              <a:prstGeom prst="rect">
                <a:avLst/>
              </a:prstGeom>
            </p:spPr>
          </p:pic>
        </p:grpSp>
        <p:sp>
          <p:nvSpPr>
            <p:cNvPr id="3" name="Rechteck 2">
              <a:extLst>
                <a:ext uri="{FF2B5EF4-FFF2-40B4-BE49-F238E27FC236}">
                  <a16:creationId xmlns:a16="http://schemas.microsoft.com/office/drawing/2014/main" id="{3F2A7853-B0F1-426E-A517-6AE20CA7FB59}"/>
                </a:ext>
              </a:extLst>
            </p:cNvPr>
            <p:cNvSpPr/>
            <p:nvPr userDrawn="1"/>
          </p:nvSpPr>
          <p:spPr>
            <a:xfrm>
              <a:off x="3848431" y="1709530"/>
              <a:ext cx="3164619" cy="420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Bildplatzhalter 4">
            <a:extLst>
              <a:ext uri="{FF2B5EF4-FFF2-40B4-BE49-F238E27FC236}">
                <a16:creationId xmlns:a16="http://schemas.microsoft.com/office/drawing/2014/main" id="{1F067665-80DA-4BCF-96C1-245536C9D262}"/>
              </a:ext>
            </a:extLst>
          </p:cNvPr>
          <p:cNvSpPr>
            <a:spLocks noGrp="1"/>
          </p:cNvSpPr>
          <p:nvPr userDrawn="1">
            <p:ph type="pic" sz="quarter" idx="13" hasCustomPrompt="1"/>
          </p:nvPr>
        </p:nvSpPr>
        <p:spPr>
          <a:xfrm>
            <a:off x="3848431" y="1709529"/>
            <a:ext cx="3164619" cy="4206239"/>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Tree>
    <p:extLst>
      <p:ext uri="{BB962C8B-B14F-4D97-AF65-F5344CB8AC3E}">
        <p14:creationId xmlns:p14="http://schemas.microsoft.com/office/powerpoint/2010/main" val="134477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el und iPhone">
    <p:spTree>
      <p:nvGrpSpPr>
        <p:cNvPr id="1" name=""/>
        <p:cNvGrpSpPr/>
        <p:nvPr/>
      </p:nvGrpSpPr>
      <p:grpSpPr>
        <a:xfrm>
          <a:off x="0" y="0"/>
          <a:ext cx="0" cy="0"/>
          <a:chOff x="0" y="0"/>
          <a:chExt cx="0" cy="0"/>
        </a:xfrm>
      </p:grpSpPr>
      <p:sp>
        <p:nvSpPr>
          <p:cNvPr id="6" name="Fußzeilenplatzhalter 5"/>
          <p:cNvSpPr>
            <a:spLocks noGrp="1"/>
          </p:cNvSpPr>
          <p:nvPr userDrawn="1">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userDrawn="1">
            <p:ph type="sldNum" sz="quarter" idx="12"/>
          </p:nvPr>
        </p:nvSpPr>
        <p:spPr/>
        <p:txBody>
          <a:bodyPr/>
          <a:lstStyle/>
          <a:p>
            <a:fld id="{CA353806-9F30-4989-9DE2-BDABEB60C010}" type="slidenum">
              <a:rPr lang="de-DE" smtClean="0"/>
              <a:t>‹Nr.›</a:t>
            </a:fld>
            <a:endParaRPr lang="de-DE"/>
          </a:p>
        </p:txBody>
      </p:sp>
      <p:sp>
        <p:nvSpPr>
          <p:cNvPr id="11" name="Titelplatzhalter 1"/>
          <p:cNvSpPr>
            <a:spLocks noGrp="1"/>
          </p:cNvSpPr>
          <p:nvPr userDrawn="1">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3" name="Rechteck: abgerundete Ecken 12">
            <a:extLst>
              <a:ext uri="{FF2B5EF4-FFF2-40B4-BE49-F238E27FC236}">
                <a16:creationId xmlns:a16="http://schemas.microsoft.com/office/drawing/2014/main" id="{897A8F1B-B2CF-4F0A-BD7D-7A5DFD4C6F3F}"/>
              </a:ext>
            </a:extLst>
          </p:cNvPr>
          <p:cNvSpPr/>
          <p:nvPr userDrawn="1"/>
        </p:nvSpPr>
        <p:spPr>
          <a:xfrm>
            <a:off x="4425857" y="1565640"/>
            <a:ext cx="2043554" cy="4484465"/>
          </a:xfrm>
          <a:prstGeom prst="roundRect">
            <a:avLst>
              <a:gd name="adj" fmla="val 10715"/>
            </a:avLst>
          </a:prstGeom>
          <a:solidFill>
            <a:schemeClr val="bg2"/>
          </a:solidFill>
          <a:ln>
            <a:noFill/>
          </a:ln>
          <a:effectLst>
            <a:outerShdw blurRad="254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15" name="Grafik 14">
            <a:extLst>
              <a:ext uri="{FF2B5EF4-FFF2-40B4-BE49-F238E27FC236}">
                <a16:creationId xmlns:a16="http://schemas.microsoft.com/office/drawing/2014/main" id="{DDED8D3F-8BD9-4B25-9EA7-CDAF8C2903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049" y="1411189"/>
            <a:ext cx="2393144" cy="4724878"/>
          </a:xfrm>
          <a:prstGeom prst="rect">
            <a:avLst/>
          </a:prstGeom>
        </p:spPr>
      </p:pic>
      <p:sp>
        <p:nvSpPr>
          <p:cNvPr id="16" name="Bildplatzhalter 4">
            <a:extLst>
              <a:ext uri="{FF2B5EF4-FFF2-40B4-BE49-F238E27FC236}">
                <a16:creationId xmlns:a16="http://schemas.microsoft.com/office/drawing/2014/main" id="{56791066-F3B4-4F4E-B362-D3952B3F3EA2}"/>
              </a:ext>
            </a:extLst>
          </p:cNvPr>
          <p:cNvSpPr>
            <a:spLocks noGrp="1"/>
          </p:cNvSpPr>
          <p:nvPr>
            <p:ph type="pic" sz="quarter" idx="13" hasCustomPrompt="1"/>
          </p:nvPr>
        </p:nvSpPr>
        <p:spPr>
          <a:xfrm>
            <a:off x="4460682" y="1973875"/>
            <a:ext cx="2008729" cy="3797806"/>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Tree>
    <p:extLst>
      <p:ext uri="{BB962C8B-B14F-4D97-AF65-F5344CB8AC3E}">
        <p14:creationId xmlns:p14="http://schemas.microsoft.com/office/powerpoint/2010/main" val="325559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el und Macbook">
    <p:spTree>
      <p:nvGrpSpPr>
        <p:cNvPr id="1" name=""/>
        <p:cNvGrpSpPr/>
        <p:nvPr/>
      </p:nvGrpSpPr>
      <p:grpSpPr>
        <a:xfrm>
          <a:off x="0" y="0"/>
          <a:ext cx="0" cy="0"/>
          <a:chOff x="0" y="0"/>
          <a:chExt cx="0" cy="0"/>
        </a:xfrm>
      </p:grpSpPr>
      <p:sp>
        <p:nvSpPr>
          <p:cNvPr id="6" name="Fußzeilenplatzhalter 5"/>
          <p:cNvSpPr>
            <a:spLocks noGrp="1"/>
          </p:cNvSpPr>
          <p:nvPr userDrawn="1">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userDrawn="1">
            <p:ph type="sldNum" sz="quarter" idx="12"/>
          </p:nvPr>
        </p:nvSpPr>
        <p:spPr/>
        <p:txBody>
          <a:bodyPr/>
          <a:lstStyle/>
          <a:p>
            <a:fld id="{CA353806-9F30-4989-9DE2-BDABEB60C010}" type="slidenum">
              <a:rPr lang="de-DE" smtClean="0"/>
              <a:t>‹Nr.›</a:t>
            </a:fld>
            <a:endParaRPr lang="de-DE"/>
          </a:p>
        </p:txBody>
      </p:sp>
      <p:sp>
        <p:nvSpPr>
          <p:cNvPr id="11" name="Titelplatzhalter 1"/>
          <p:cNvSpPr>
            <a:spLocks noGrp="1"/>
          </p:cNvSpPr>
          <p:nvPr userDrawn="1">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pic>
        <p:nvPicPr>
          <p:cNvPr id="8" name="Grafik 7">
            <a:extLst>
              <a:ext uri="{FF2B5EF4-FFF2-40B4-BE49-F238E27FC236}">
                <a16:creationId xmlns:a16="http://schemas.microsoft.com/office/drawing/2014/main" id="{A4630305-439E-4DD5-8889-0A046F19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671" y="1484340"/>
            <a:ext cx="7920769" cy="4710774"/>
          </a:xfrm>
          <a:prstGeom prst="rect">
            <a:avLst/>
          </a:prstGeom>
        </p:spPr>
      </p:pic>
      <p:sp>
        <p:nvSpPr>
          <p:cNvPr id="9" name="Bildplatzhalter 4">
            <a:extLst>
              <a:ext uri="{FF2B5EF4-FFF2-40B4-BE49-F238E27FC236}">
                <a16:creationId xmlns:a16="http://schemas.microsoft.com/office/drawing/2014/main" id="{810872BF-9443-436F-8176-68CC688A70A4}"/>
              </a:ext>
            </a:extLst>
          </p:cNvPr>
          <p:cNvSpPr>
            <a:spLocks noGrp="1"/>
          </p:cNvSpPr>
          <p:nvPr>
            <p:ph type="pic" sz="quarter" idx="13" hasCustomPrompt="1"/>
          </p:nvPr>
        </p:nvSpPr>
        <p:spPr>
          <a:xfrm>
            <a:off x="2439780" y="1827103"/>
            <a:ext cx="5994016" cy="3750452"/>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Tree>
    <p:extLst>
      <p:ext uri="{BB962C8B-B14F-4D97-AF65-F5344CB8AC3E}">
        <p14:creationId xmlns:p14="http://schemas.microsoft.com/office/powerpoint/2010/main" val="412918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el und Inhalt + Legend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8" name="Textplatzhalter 10"/>
          <p:cNvSpPr>
            <a:spLocks noGrp="1"/>
          </p:cNvSpPr>
          <p:nvPr>
            <p:ph type="body" sz="quarter" idx="14" hasCustomPrompt="1"/>
          </p:nvPr>
        </p:nvSpPr>
        <p:spPr>
          <a:xfrm>
            <a:off x="9654362" y="1877651"/>
            <a:ext cx="2094725" cy="1154162"/>
          </a:xfrm>
          <a:prstGeom prst="borderCallout1">
            <a:avLst>
              <a:gd name="adj1" fmla="val 16546"/>
              <a:gd name="adj2" fmla="val 42"/>
              <a:gd name="adj3" fmla="val 16667"/>
              <a:gd name="adj4" fmla="val -49240"/>
            </a:avLst>
          </a:prstGeom>
          <a:solidFill>
            <a:schemeClr val="accent2"/>
          </a:solidFill>
          <a:ln w="19050">
            <a:solidFill>
              <a:srgbClr val="662D91"/>
            </a:solidFill>
            <a:tailEnd type="oval" w="lg" len="lg"/>
          </a:ln>
          <a:effectLst/>
        </p:spPr>
        <p:style>
          <a:lnRef idx="1">
            <a:schemeClr val="accent2"/>
          </a:lnRef>
          <a:fillRef idx="2">
            <a:schemeClr val="accent2"/>
          </a:fillRef>
          <a:effectRef idx="1">
            <a:schemeClr val="accent2"/>
          </a:effectRef>
          <a:fontRef idx="none"/>
        </p:style>
        <p:txBody>
          <a:bodyPr vert="horz" wrap="square" lIns="90000" tIns="45720" rIns="90000" bIns="45720" rtlCol="0">
            <a:spAutoFit/>
          </a:bodyPr>
          <a:lstStyle>
            <a:lvl1pPr>
              <a:defRPr lang="de-DE" sz="1400" dirty="0" smtClean="0"/>
            </a:lvl1pPr>
            <a:lvl2pPr marL="0" indent="0">
              <a:buFontTx/>
              <a:buNone/>
              <a:defRPr lang="de-DE" sz="1400" dirty="0" smtClean="0">
                <a:solidFill>
                  <a:schemeClr val="bg1"/>
                </a:solidFill>
              </a:defRPr>
            </a:lvl2pPr>
            <a:lvl3pPr marL="0" indent="0">
              <a:buFontTx/>
              <a:buNone/>
              <a:defRPr lang="de-DE" sz="1400" dirty="0" smtClean="0">
                <a:solidFill>
                  <a:schemeClr val="bg1"/>
                </a:solidFill>
              </a:defRPr>
            </a:lvl3pPr>
            <a:lvl4pPr marL="0" indent="0">
              <a:buFontTx/>
              <a:buNone/>
              <a:defRPr lang="de-DE" sz="1100" dirty="0" smtClean="0">
                <a:solidFill>
                  <a:schemeClr val="bg1"/>
                </a:solidFill>
              </a:defRPr>
            </a:lvl4pPr>
            <a:lvl5pPr marL="0" indent="0">
              <a:buFontTx/>
              <a:buNone/>
              <a:defRPr lang="de-DE" sz="1100" dirty="0">
                <a:solidFill>
                  <a:schemeClr val="bg1"/>
                </a:solidFill>
              </a:defRPr>
            </a:lvl5pPr>
          </a:lstStyle>
          <a:p>
            <a:pPr lvl="1">
              <a:lnSpc>
                <a:spcPct val="113000"/>
              </a:lnSpc>
              <a:spcAft>
                <a:spcPts val="0"/>
              </a:spcAft>
            </a:pPr>
            <a:r>
              <a:rPr lang="de-DE"/>
              <a:t>Zweite Ebene</a:t>
            </a:r>
          </a:p>
          <a:p>
            <a:pPr lvl="2">
              <a:lnSpc>
                <a:spcPct val="113000"/>
              </a:lnSpc>
              <a:spcAft>
                <a:spcPts val="0"/>
              </a:spcAft>
            </a:pPr>
            <a:r>
              <a:rPr lang="de-DE"/>
              <a:t>Dritte Ebene</a:t>
            </a:r>
          </a:p>
          <a:p>
            <a:pPr lvl="3">
              <a:lnSpc>
                <a:spcPct val="113000"/>
              </a:lnSpc>
              <a:spcAft>
                <a:spcPts val="0"/>
              </a:spcAft>
            </a:pPr>
            <a:r>
              <a:rPr lang="de-DE"/>
              <a:t>Vierte Ebene</a:t>
            </a:r>
          </a:p>
          <a:p>
            <a:pPr lvl="4">
              <a:lnSpc>
                <a:spcPct val="113000"/>
              </a:lnSpc>
              <a:spcAft>
                <a:spcPts val="0"/>
              </a:spcAft>
            </a:pPr>
            <a:r>
              <a:rPr lang="de-DE"/>
              <a:t>Fünfte Ebene</a:t>
            </a:r>
          </a:p>
        </p:txBody>
      </p:sp>
      <p:sp>
        <p:nvSpPr>
          <p:cNvPr id="9" name="Inhaltsplatzhalter 2"/>
          <p:cNvSpPr>
            <a:spLocks noGrp="1"/>
          </p:cNvSpPr>
          <p:nvPr>
            <p:ph sz="half" idx="1"/>
          </p:nvPr>
        </p:nvSpPr>
        <p:spPr>
          <a:xfrm>
            <a:off x="442913" y="1557338"/>
            <a:ext cx="8497887" cy="42116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Tree>
    <p:extLst>
      <p:ext uri="{BB962C8B-B14F-4D97-AF65-F5344CB8AC3E}">
        <p14:creationId xmlns:p14="http://schemas.microsoft.com/office/powerpoint/2010/main" val="178613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3_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1"/>
          </p:nvPr>
        </p:nvSpPr>
        <p:spPr/>
        <p:txBody>
          <a:bodyPr/>
          <a:lstStyle/>
          <a:p>
            <a:r>
              <a:rPr lang="de-DE"/>
              <a:t>Accounting Summit 2024 – Vortrag zum Themenkomplex E-Rechnungs-Lifecycle in SAP</a:t>
            </a:r>
          </a:p>
        </p:txBody>
      </p:sp>
      <p:sp>
        <p:nvSpPr>
          <p:cNvPr id="5" name="Foliennummernplatzhalter 4"/>
          <p:cNvSpPr>
            <a:spLocks noGrp="1"/>
          </p:cNvSpPr>
          <p:nvPr>
            <p:ph type="sldNum" sz="quarter" idx="12"/>
          </p:nvPr>
        </p:nvSpPr>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181613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rennfolie_1">
    <p:bg>
      <p:bgPr>
        <a:solidFill>
          <a:schemeClr val="bg1"/>
        </a:solidFill>
        <a:effectLst/>
      </p:bgPr>
    </p:bg>
    <p:spTree>
      <p:nvGrpSpPr>
        <p:cNvPr id="1" name=""/>
        <p:cNvGrpSpPr/>
        <p:nvPr/>
      </p:nvGrpSpPr>
      <p:grpSpPr>
        <a:xfrm>
          <a:off x="0" y="0"/>
          <a:ext cx="0" cy="0"/>
          <a:chOff x="0" y="0"/>
          <a:chExt cx="0" cy="0"/>
        </a:xfrm>
      </p:grpSpPr>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615" cy="6858000"/>
          </a:xfrm>
          <a:prstGeom prst="rect">
            <a:avLst/>
          </a:prstGeom>
        </p:spPr>
      </p:pic>
      <p:sp>
        <p:nvSpPr>
          <p:cNvPr id="8" name="Titel 1"/>
          <p:cNvSpPr>
            <a:spLocks noGrp="1"/>
          </p:cNvSpPr>
          <p:nvPr>
            <p:ph type="title"/>
          </p:nvPr>
        </p:nvSpPr>
        <p:spPr>
          <a:xfrm>
            <a:off x="1963357" y="2236469"/>
            <a:ext cx="8085518" cy="2485284"/>
          </a:xfrm>
        </p:spPr>
        <p:txBody>
          <a:bodyPr anchor="ctr" anchorCtr="0">
            <a:normAutofit/>
          </a:bodyPr>
          <a:lstStyle>
            <a:lvl1pPr algn="ctr">
              <a:defRPr sz="5400" b="0">
                <a:solidFill>
                  <a:schemeClr val="tx1"/>
                </a:solidFill>
              </a:defRPr>
            </a:lvl1pPr>
          </a:lstStyle>
          <a:p>
            <a:r>
              <a:rPr lang="de-DE"/>
              <a:t>Titelmasterformat durch Klicken bearbeiten</a:t>
            </a:r>
          </a:p>
        </p:txBody>
      </p:sp>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val="0"/>
              </a:ext>
            </a:extLst>
          </a:blip>
          <a:srcRect r="49664"/>
          <a:stretch/>
        </p:blipFill>
        <p:spPr>
          <a:xfrm>
            <a:off x="119136" y="6007395"/>
            <a:ext cx="827069" cy="829340"/>
          </a:xfrm>
          <a:prstGeom prst="rect">
            <a:avLst/>
          </a:prstGeom>
        </p:spPr>
      </p:pic>
      <p:sp>
        <p:nvSpPr>
          <p:cNvPr id="5" name="Foliennummernplatzhalter 6"/>
          <p:cNvSpPr>
            <a:spLocks noGrp="1"/>
          </p:cNvSpPr>
          <p:nvPr>
            <p:ph type="sldNum" sz="quarter" idx="12"/>
          </p:nvPr>
        </p:nvSpPr>
        <p:spPr>
          <a:xfrm>
            <a:off x="11059744" y="6271288"/>
            <a:ext cx="689344" cy="365125"/>
          </a:xfrm>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120396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rennfolie_2 (mit Bi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12192000" cy="75329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4"/>
          <p:cNvSpPr>
            <a:spLocks noGrp="1"/>
          </p:cNvSpPr>
          <p:nvPr>
            <p:ph type="pic" sz="quarter" idx="10"/>
          </p:nvPr>
        </p:nvSpPr>
        <p:spPr>
          <a:xfrm>
            <a:off x="-1" y="0"/>
            <a:ext cx="12192001" cy="6858000"/>
          </a:xfrm>
        </p:spPr>
        <p:txBody>
          <a:bodyPr/>
          <a:lstStyle/>
          <a:p>
            <a:endParaRPr lang="de-DE"/>
          </a:p>
        </p:txBody>
      </p:sp>
      <p:pic>
        <p:nvPicPr>
          <p:cNvPr id="12" name="Grafik 11"/>
          <p:cNvPicPr>
            <a:picLocks noChangeAspect="1"/>
          </p:cNvPicPr>
          <p:nvPr userDrawn="1"/>
        </p:nvPicPr>
        <p:blipFill rotWithShape="1">
          <a:blip r:embed="rId2">
            <a:extLst>
              <a:ext uri="{28A0092B-C50C-407E-A947-70E740481C1C}">
                <a14:useLocalDpi xmlns:a14="http://schemas.microsoft.com/office/drawing/2010/main" val="0"/>
              </a:ext>
            </a:extLst>
          </a:blip>
          <a:srcRect l="64521" t="155" r="5407" b="-155"/>
          <a:stretch/>
        </p:blipFill>
        <p:spPr>
          <a:xfrm>
            <a:off x="8525690" y="0"/>
            <a:ext cx="3666309" cy="6858000"/>
          </a:xfrm>
          <a:prstGeom prst="rect">
            <a:avLst/>
          </a:prstGeom>
        </p:spPr>
      </p:pic>
      <p:sp>
        <p:nvSpPr>
          <p:cNvPr id="2" name="Rechteck 1"/>
          <p:cNvSpPr/>
          <p:nvPr userDrawn="1"/>
        </p:nvSpPr>
        <p:spPr>
          <a:xfrm>
            <a:off x="0" y="414068"/>
            <a:ext cx="12192000" cy="6443931"/>
          </a:xfrm>
          <a:prstGeom prst="rect">
            <a:avLst/>
          </a:prstGeom>
          <a:gradFill>
            <a:gsLst>
              <a:gs pos="100000">
                <a:schemeClr val="accent2"/>
              </a:gs>
              <a:gs pos="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
        <p:nvSpPr>
          <p:cNvPr id="9" name="Foliennummernplatzhalter 6"/>
          <p:cNvSpPr>
            <a:spLocks noGrp="1"/>
          </p:cNvSpPr>
          <p:nvPr>
            <p:ph type="sldNum" sz="quarter" idx="12"/>
          </p:nvPr>
        </p:nvSpPr>
        <p:spPr>
          <a:xfrm>
            <a:off x="11059744" y="6271288"/>
            <a:ext cx="689344" cy="365125"/>
          </a:xfrm>
        </p:spPr>
        <p:txBody>
          <a:bodyPr/>
          <a:lstStyle/>
          <a:p>
            <a:fld id="{CA353806-9F30-4989-9DE2-BDABEB60C010}" type="slidenum">
              <a:rPr lang="de-DE" smtClean="0"/>
              <a:t>‹Nr.›</a:t>
            </a:fld>
            <a:endParaRPr lang="de-DE"/>
          </a:p>
        </p:txBody>
      </p:sp>
      <p:sp>
        <p:nvSpPr>
          <p:cNvPr id="14" name="Titel 1"/>
          <p:cNvSpPr>
            <a:spLocks noGrp="1"/>
          </p:cNvSpPr>
          <p:nvPr>
            <p:ph type="title"/>
          </p:nvPr>
        </p:nvSpPr>
        <p:spPr>
          <a:xfrm>
            <a:off x="1963357" y="2236469"/>
            <a:ext cx="8085518" cy="2485284"/>
          </a:xfrm>
        </p:spPr>
        <p:txBody>
          <a:bodyPr anchor="ctr" anchorCtr="0">
            <a:normAutofit/>
          </a:bodyPr>
          <a:lstStyle>
            <a:lvl1pPr algn="ctr">
              <a:defRPr sz="5400" b="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007015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rennfolie_3 (mit Bi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12192000" cy="75329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4"/>
          <p:cNvSpPr>
            <a:spLocks noGrp="1"/>
          </p:cNvSpPr>
          <p:nvPr>
            <p:ph type="pic" sz="quarter" idx="10"/>
          </p:nvPr>
        </p:nvSpPr>
        <p:spPr>
          <a:xfrm>
            <a:off x="-1" y="0"/>
            <a:ext cx="12192001" cy="6858000"/>
          </a:xfrm>
        </p:spPr>
        <p:txBody>
          <a:bodyPr/>
          <a:lstStyle/>
          <a:p>
            <a:endParaRPr lang="de-DE"/>
          </a:p>
        </p:txBody>
      </p:sp>
      <p:grpSp>
        <p:nvGrpSpPr>
          <p:cNvPr id="9" name="Gruppieren 8"/>
          <p:cNvGrpSpPr/>
          <p:nvPr userDrawn="1"/>
        </p:nvGrpSpPr>
        <p:grpSpPr>
          <a:xfrm>
            <a:off x="0" y="0"/>
            <a:ext cx="3683267" cy="6858002"/>
            <a:chOff x="2268607" y="1351770"/>
            <a:chExt cx="2470364" cy="4599655"/>
          </a:xfrm>
        </p:grpSpPr>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77350" t="17833" b="17977"/>
            <a:stretch/>
          </p:blipFill>
          <p:spPr>
            <a:xfrm>
              <a:off x="2268607" y="1351770"/>
              <a:ext cx="1071640" cy="4599654"/>
            </a:xfrm>
            <a:prstGeom prst="rect">
              <a:avLst/>
            </a:prstGeom>
          </p:spPr>
        </p:pic>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45418" b="38380"/>
            <a:stretch/>
          </p:blipFill>
          <p:spPr>
            <a:xfrm>
              <a:off x="2268607" y="1727566"/>
              <a:ext cx="2470364" cy="4223859"/>
            </a:xfrm>
            <a:prstGeom prst="rect">
              <a:avLst/>
            </a:prstGeom>
          </p:spPr>
        </p:pic>
      </p:grpSp>
      <p:pic>
        <p:nvPicPr>
          <p:cNvPr id="16" name="Grafik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55825" t="23000"/>
          <a:stretch/>
        </p:blipFill>
        <p:spPr>
          <a:xfrm rot="10800000">
            <a:off x="10782300" y="3136550"/>
            <a:ext cx="1409700" cy="3721450"/>
          </a:xfrm>
          <a:prstGeom prst="rect">
            <a:avLst/>
          </a:prstGeom>
        </p:spPr>
      </p:pic>
      <p:sp>
        <p:nvSpPr>
          <p:cNvPr id="17" name="Rechteck 16"/>
          <p:cNvSpPr/>
          <p:nvPr userDrawn="1"/>
        </p:nvSpPr>
        <p:spPr>
          <a:xfrm>
            <a:off x="0" y="1268083"/>
            <a:ext cx="12192000" cy="5589917"/>
          </a:xfrm>
          <a:prstGeom prst="rect">
            <a:avLst/>
          </a:prstGeom>
          <a:gradFill>
            <a:gsLst>
              <a:gs pos="100000">
                <a:schemeClr val="accent1"/>
              </a:gs>
              <a:gs pos="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1"/>
          <p:cNvSpPr>
            <a:spLocks noGrp="1"/>
          </p:cNvSpPr>
          <p:nvPr>
            <p:ph type="title"/>
          </p:nvPr>
        </p:nvSpPr>
        <p:spPr>
          <a:xfrm>
            <a:off x="1963357" y="2236469"/>
            <a:ext cx="8085518" cy="2485284"/>
          </a:xfrm>
        </p:spPr>
        <p:txBody>
          <a:bodyPr anchor="ctr" anchorCtr="0">
            <a:normAutofit/>
          </a:bodyPr>
          <a:lstStyle>
            <a:lvl1pPr algn="ctr">
              <a:defRPr sz="5400" b="0">
                <a:solidFill>
                  <a:schemeClr val="bg1"/>
                </a:solidFill>
              </a:defRPr>
            </a:lvl1pPr>
          </a:lstStyle>
          <a:p>
            <a:r>
              <a:rPr lang="de-DE"/>
              <a:t>Titelmasterformat durch Klicken bearbeiten</a:t>
            </a:r>
          </a:p>
        </p:txBody>
      </p:sp>
      <p:pic>
        <p:nvPicPr>
          <p:cNvPr id="18" name="Grafik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
        <p:nvSpPr>
          <p:cNvPr id="19" name="Foliennummernplatzhalter 6"/>
          <p:cNvSpPr>
            <a:spLocks noGrp="1"/>
          </p:cNvSpPr>
          <p:nvPr>
            <p:ph type="sldNum" sz="quarter" idx="12"/>
          </p:nvPr>
        </p:nvSpPr>
        <p:spPr>
          <a:xfrm>
            <a:off x="11059744" y="6271288"/>
            <a:ext cx="689344" cy="365125"/>
          </a:xfrm>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307311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534E8EE-991B-4674-A0B4-303A6D5BBD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891"/>
          <a:stretch/>
        </p:blipFill>
        <p:spPr>
          <a:xfrm>
            <a:off x="6205335" y="0"/>
            <a:ext cx="5986665" cy="6858000"/>
          </a:xfrm>
          <a:prstGeom prst="rect">
            <a:avLst/>
          </a:prstGeom>
        </p:spPr>
      </p:pic>
      <p:pic>
        <p:nvPicPr>
          <p:cNvPr id="8" name="Grafik 7">
            <a:extLst>
              <a:ext uri="{FF2B5EF4-FFF2-40B4-BE49-F238E27FC236}">
                <a16:creationId xmlns:a16="http://schemas.microsoft.com/office/drawing/2014/main" id="{1297E381-E636-4CCB-8DB6-A62A5A5DE68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0005" t="-4390" r="12948" b="86295"/>
          <a:stretch/>
        </p:blipFill>
        <p:spPr>
          <a:xfrm>
            <a:off x="10458449" y="5848350"/>
            <a:ext cx="1733551" cy="1009650"/>
          </a:xfrm>
          <a:prstGeom prst="rect">
            <a:avLst/>
          </a:prstGeom>
        </p:spPr>
      </p:pic>
      <p:sp>
        <p:nvSpPr>
          <p:cNvPr id="5" name="Fußzeilenplatzhalter 4"/>
          <p:cNvSpPr>
            <a:spLocks noGrp="1"/>
          </p:cNvSpPr>
          <p:nvPr>
            <p:ph type="ftr" sz="quarter" idx="11"/>
          </p:nvPr>
        </p:nvSpPr>
        <p:spPr/>
        <p:txBody>
          <a:bodyPr/>
          <a:lstStyle/>
          <a:p>
            <a:r>
              <a:rPr lang="de-DE"/>
              <a:t>Accounting Summit 2024 – Vortrag zum Themenkomplex E-Rechnungs-Lifecycle in SAP</a:t>
            </a:r>
          </a:p>
        </p:txBody>
      </p:sp>
      <p:sp>
        <p:nvSpPr>
          <p:cNvPr id="6" name="Foliennummernplatzhalter 5"/>
          <p:cNvSpPr>
            <a:spLocks noGrp="1"/>
          </p:cNvSpPr>
          <p:nvPr>
            <p:ph type="sldNum" sz="quarter" idx="12"/>
          </p:nvPr>
        </p:nvSpPr>
        <p:spPr/>
        <p:txBody>
          <a:bodyPr/>
          <a:lstStyle/>
          <a:p>
            <a:fld id="{CA353806-9F30-4989-9DE2-BDABEB60C010}" type="slidenum">
              <a:rPr lang="de-DE" smtClean="0"/>
              <a:t>‹Nr.›</a:t>
            </a:fld>
            <a:endParaRPr lang="de-DE"/>
          </a:p>
        </p:txBody>
      </p:sp>
      <p:sp>
        <p:nvSpPr>
          <p:cNvPr id="12"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3" name="Textplatzhalter 2"/>
          <p:cNvSpPr>
            <a:spLocks noGrp="1"/>
          </p:cNvSpPr>
          <p:nvPr>
            <p:ph idx="1"/>
          </p:nvPr>
        </p:nvSpPr>
        <p:spPr>
          <a:xfrm>
            <a:off x="442912" y="1557339"/>
            <a:ext cx="8622711"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44795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rennfolie_4 dunkel">
    <p:bg>
      <p:bgPr>
        <a:solidFill>
          <a:schemeClr val="bg1"/>
        </a:solidFill>
        <a:effectLst/>
      </p:bgPr>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el 1"/>
          <p:cNvSpPr>
            <a:spLocks noGrp="1"/>
          </p:cNvSpPr>
          <p:nvPr>
            <p:ph type="title"/>
          </p:nvPr>
        </p:nvSpPr>
        <p:spPr>
          <a:xfrm>
            <a:off x="848932" y="2255519"/>
            <a:ext cx="10459300" cy="2485284"/>
          </a:xfrm>
        </p:spPr>
        <p:txBody>
          <a:bodyPr anchor="ctr" anchorCtr="0">
            <a:normAutofit/>
          </a:bodyPr>
          <a:lstStyle>
            <a:lvl1pPr algn="ctr">
              <a:defRPr sz="5400" b="0">
                <a:solidFill>
                  <a:schemeClr val="bg1"/>
                </a:solidFill>
              </a:defRPr>
            </a:lvl1pPr>
          </a:lstStyle>
          <a:p>
            <a:r>
              <a:rPr lang="de-DE"/>
              <a:t>Titelmasterformat durch Klicken bearbeiten</a:t>
            </a:r>
          </a:p>
        </p:txBody>
      </p:sp>
      <p:pic>
        <p:nvPicPr>
          <p:cNvPr id="12" name="Grafik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
        <p:nvSpPr>
          <p:cNvPr id="5" name="Foliennummernplatzhalter 6"/>
          <p:cNvSpPr>
            <a:spLocks noGrp="1"/>
          </p:cNvSpPr>
          <p:nvPr>
            <p:ph type="sldNum" sz="quarter" idx="12"/>
          </p:nvPr>
        </p:nvSpPr>
        <p:spPr>
          <a:xfrm>
            <a:off x="11059744" y="6271288"/>
            <a:ext cx="689344" cy="365125"/>
          </a:xfrm>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2153545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onderfolie_Komponenten-Übersicht">
    <p:spTree>
      <p:nvGrpSpPr>
        <p:cNvPr id="1" name=""/>
        <p:cNvGrpSpPr/>
        <p:nvPr/>
      </p:nvGrpSpPr>
      <p:grpSpPr>
        <a:xfrm>
          <a:off x="0" y="0"/>
          <a:ext cx="0" cy="0"/>
          <a:chOff x="0" y="0"/>
          <a:chExt cx="0" cy="0"/>
        </a:xfrm>
      </p:grpSpPr>
      <p:sp>
        <p:nvSpPr>
          <p:cNvPr id="9" name="Bildplatzhalter 4"/>
          <p:cNvSpPr>
            <a:spLocks noGrp="1"/>
          </p:cNvSpPr>
          <p:nvPr>
            <p:ph type="pic" sz="quarter" idx="14"/>
          </p:nvPr>
        </p:nvSpPr>
        <p:spPr>
          <a:xfrm>
            <a:off x="6176729" y="2351720"/>
            <a:ext cx="5193019" cy="2725378"/>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a:t>
            </a:r>
          </a:p>
        </p:txBody>
      </p:sp>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3" name="Bildplatzhalter 4"/>
          <p:cNvSpPr>
            <a:spLocks noGrp="1"/>
          </p:cNvSpPr>
          <p:nvPr>
            <p:ph type="pic" sz="quarter" idx="13"/>
          </p:nvPr>
        </p:nvSpPr>
        <p:spPr>
          <a:xfrm>
            <a:off x="833717" y="2348175"/>
            <a:ext cx="5193019" cy="2725378"/>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a:t>
            </a:r>
          </a:p>
        </p:txBody>
      </p:sp>
      <p:sp>
        <p:nvSpPr>
          <p:cNvPr id="36" name="Inhaltsplatzhalter 3"/>
          <p:cNvSpPr>
            <a:spLocks noGrp="1"/>
          </p:cNvSpPr>
          <p:nvPr>
            <p:ph sz="half" idx="2"/>
          </p:nvPr>
        </p:nvSpPr>
        <p:spPr>
          <a:xfrm>
            <a:off x="828675" y="1676400"/>
            <a:ext cx="1962150" cy="581025"/>
          </a:xfrm>
          <a:solidFill>
            <a:schemeClr val="accent1"/>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37" name="Inhaltsplatzhalter 3"/>
          <p:cNvSpPr>
            <a:spLocks noGrp="1"/>
          </p:cNvSpPr>
          <p:nvPr>
            <p:ph sz="half" idx="15"/>
          </p:nvPr>
        </p:nvSpPr>
        <p:spPr>
          <a:xfrm>
            <a:off x="2974181" y="1676400"/>
            <a:ext cx="1962150" cy="581025"/>
          </a:xfrm>
          <a:solidFill>
            <a:schemeClr val="accent1"/>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38" name="Inhaltsplatzhalter 3"/>
          <p:cNvSpPr>
            <a:spLocks noGrp="1"/>
          </p:cNvSpPr>
          <p:nvPr>
            <p:ph sz="half" idx="16"/>
          </p:nvPr>
        </p:nvSpPr>
        <p:spPr>
          <a:xfrm>
            <a:off x="5119687" y="1676400"/>
            <a:ext cx="1962150" cy="581025"/>
          </a:xfrm>
          <a:solidFill>
            <a:schemeClr val="accent1"/>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39" name="Inhaltsplatzhalter 3"/>
          <p:cNvSpPr>
            <a:spLocks noGrp="1"/>
          </p:cNvSpPr>
          <p:nvPr>
            <p:ph sz="half" idx="17"/>
          </p:nvPr>
        </p:nvSpPr>
        <p:spPr>
          <a:xfrm>
            <a:off x="7265193" y="1676400"/>
            <a:ext cx="1962150" cy="581025"/>
          </a:xfrm>
          <a:solidFill>
            <a:schemeClr val="accent1"/>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0" name="Inhaltsplatzhalter 3"/>
          <p:cNvSpPr>
            <a:spLocks noGrp="1"/>
          </p:cNvSpPr>
          <p:nvPr>
            <p:ph sz="half" idx="18"/>
          </p:nvPr>
        </p:nvSpPr>
        <p:spPr>
          <a:xfrm>
            <a:off x="9410700" y="1676400"/>
            <a:ext cx="1962150" cy="581025"/>
          </a:xfrm>
          <a:solidFill>
            <a:schemeClr val="accent1"/>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2" name="Inhaltsplatzhalter 3"/>
          <p:cNvSpPr>
            <a:spLocks noGrp="1"/>
          </p:cNvSpPr>
          <p:nvPr>
            <p:ph sz="half" idx="19"/>
          </p:nvPr>
        </p:nvSpPr>
        <p:spPr>
          <a:xfrm>
            <a:off x="838200" y="5153025"/>
            <a:ext cx="1962150" cy="581025"/>
          </a:xfrm>
          <a:solidFill>
            <a:schemeClr val="accent2"/>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3" name="Inhaltsplatzhalter 3"/>
          <p:cNvSpPr>
            <a:spLocks noGrp="1"/>
          </p:cNvSpPr>
          <p:nvPr>
            <p:ph sz="half" idx="20"/>
          </p:nvPr>
        </p:nvSpPr>
        <p:spPr>
          <a:xfrm>
            <a:off x="2983706" y="5153025"/>
            <a:ext cx="1962150" cy="581025"/>
          </a:xfrm>
          <a:solidFill>
            <a:schemeClr val="accent2"/>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4" name="Inhaltsplatzhalter 3"/>
          <p:cNvSpPr>
            <a:spLocks noGrp="1"/>
          </p:cNvSpPr>
          <p:nvPr>
            <p:ph sz="half" idx="21"/>
          </p:nvPr>
        </p:nvSpPr>
        <p:spPr>
          <a:xfrm>
            <a:off x="5129212" y="5153025"/>
            <a:ext cx="1962150" cy="581025"/>
          </a:xfrm>
          <a:solidFill>
            <a:schemeClr val="accent2"/>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5" name="Inhaltsplatzhalter 3"/>
          <p:cNvSpPr>
            <a:spLocks noGrp="1"/>
          </p:cNvSpPr>
          <p:nvPr>
            <p:ph sz="half" idx="22"/>
          </p:nvPr>
        </p:nvSpPr>
        <p:spPr>
          <a:xfrm>
            <a:off x="7274718" y="5153025"/>
            <a:ext cx="1962150" cy="581025"/>
          </a:xfrm>
          <a:solidFill>
            <a:schemeClr val="accent2"/>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46" name="Inhaltsplatzhalter 3"/>
          <p:cNvSpPr>
            <a:spLocks noGrp="1"/>
          </p:cNvSpPr>
          <p:nvPr>
            <p:ph sz="half" idx="23"/>
          </p:nvPr>
        </p:nvSpPr>
        <p:spPr>
          <a:xfrm>
            <a:off x="9420225" y="5153025"/>
            <a:ext cx="1962150" cy="581025"/>
          </a:xfrm>
          <a:solidFill>
            <a:schemeClr val="accent2"/>
          </a:solidFill>
          <a:effectLst/>
        </p:spPr>
        <p:txBody>
          <a:bodyPr anchor="ctr" anchorCtr="0">
            <a:noAutofit/>
          </a:bodyPr>
          <a:lstStyle>
            <a:lvl1pPr marL="0" indent="0" algn="ctr">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a:t>Textmasterformat bearbeiten</a:t>
            </a:r>
          </a:p>
        </p:txBody>
      </p:sp>
      <p:sp>
        <p:nvSpPr>
          <p:cNvPr id="18"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Tree>
    <p:extLst>
      <p:ext uri="{BB962C8B-B14F-4D97-AF65-F5344CB8AC3E}">
        <p14:creationId xmlns:p14="http://schemas.microsoft.com/office/powerpoint/2010/main" val="2647703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onderfolie_Partnernetzwerk">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Accounting Summit 2024 – Vortrag zum Themenkomplex E-Rechnungs-Lifecycle in SAP</a:t>
            </a:r>
          </a:p>
        </p:txBody>
      </p:sp>
      <p:sp>
        <p:nvSpPr>
          <p:cNvPr id="6" name="Foliennummernplatzhalter 5"/>
          <p:cNvSpPr>
            <a:spLocks noGrp="1"/>
          </p:cNvSpPr>
          <p:nvPr>
            <p:ph type="sldNum" sz="quarter" idx="12"/>
          </p:nvPr>
        </p:nvSpPr>
        <p:spPr/>
        <p:txBody>
          <a:bodyPr/>
          <a:lstStyle/>
          <a:p>
            <a:fld id="{CA353806-9F30-4989-9DE2-BDABEB60C010}" type="slidenum">
              <a:rPr lang="de-DE" smtClean="0"/>
              <a:t>‹Nr.›</a:t>
            </a:fld>
            <a:endParaRPr lang="de-DE"/>
          </a:p>
        </p:txBody>
      </p:sp>
      <p:sp>
        <p:nvSpPr>
          <p:cNvPr id="25" name="Titelplatzhalter 1"/>
          <p:cNvSpPr>
            <a:spLocks noGrp="1"/>
          </p:cNvSpPr>
          <p:nvPr userDrawn="1">
            <p:ph type="title" hasCustomPrompt="1"/>
          </p:nvPr>
        </p:nvSpPr>
        <p:spPr>
          <a:xfrm>
            <a:off x="442913" y="368301"/>
            <a:ext cx="11306175" cy="1008062"/>
          </a:xfrm>
          <a:prstGeom prst="rect">
            <a:avLst/>
          </a:prstGeom>
        </p:spPr>
        <p:txBody>
          <a:bodyPr vert="horz" lIns="91440" tIns="45720" rIns="91440" bIns="45720" rtlCol="0" anchor="t" anchorCtr="0">
            <a:normAutofit/>
          </a:bodyPr>
          <a:lstStyle>
            <a:lvl1pPr>
              <a:defRPr/>
            </a:lvl1pPr>
          </a:lstStyle>
          <a:p>
            <a:r>
              <a:rPr lang="de-DE"/>
              <a:t>Partnernetzwerk</a:t>
            </a:r>
          </a:p>
        </p:txBody>
      </p:sp>
      <p:pic>
        <p:nvPicPr>
          <p:cNvPr id="23" name="Grafik 22"/>
          <p:cNvPicPr>
            <a:picLocks noChangeAspect="1"/>
          </p:cNvPicPr>
          <p:nvPr userDrawn="1"/>
        </p:nvPicPr>
        <p:blipFill>
          <a:blip r:embed="rId2"/>
          <a:stretch>
            <a:fillRect/>
          </a:stretch>
        </p:blipFill>
        <p:spPr>
          <a:xfrm>
            <a:off x="4696008" y="5167897"/>
            <a:ext cx="1626174" cy="615514"/>
          </a:xfrm>
          <a:prstGeom prst="rect">
            <a:avLst/>
          </a:prstGeom>
        </p:spPr>
      </p:pic>
      <p:grpSp>
        <p:nvGrpSpPr>
          <p:cNvPr id="24" name="Gruppieren 23"/>
          <p:cNvGrpSpPr/>
          <p:nvPr userDrawn="1"/>
        </p:nvGrpSpPr>
        <p:grpSpPr>
          <a:xfrm>
            <a:off x="728262" y="2897658"/>
            <a:ext cx="10127006" cy="2885753"/>
            <a:chOff x="1079950" y="2801965"/>
            <a:chExt cx="10127006" cy="2885753"/>
          </a:xfrm>
        </p:grpSpPr>
        <p:pic>
          <p:nvPicPr>
            <p:cNvPr id="26" name="Grafik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823" y="5094921"/>
              <a:ext cx="1933370" cy="592797"/>
            </a:xfrm>
            <a:prstGeom prst="rect">
              <a:avLst/>
            </a:prstGeom>
          </p:spPr>
        </p:pic>
        <p:pic>
          <p:nvPicPr>
            <p:cNvPr id="27" name="Grafik 26"/>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9950" y="2801965"/>
              <a:ext cx="1969537" cy="954926"/>
            </a:xfrm>
            <a:prstGeom prst="rect">
              <a:avLst/>
            </a:prstGeom>
          </p:spPr>
        </p:pic>
        <p:pic>
          <p:nvPicPr>
            <p:cNvPr id="28" name="Grafik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3028" y="3025942"/>
              <a:ext cx="669890" cy="489752"/>
            </a:xfrm>
            <a:prstGeom prst="rect">
              <a:avLst/>
            </a:prstGeom>
          </p:spPr>
        </p:pic>
        <p:pic>
          <p:nvPicPr>
            <p:cNvPr id="29" name="Grafik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52709" y="3829680"/>
              <a:ext cx="2001880" cy="1000346"/>
            </a:xfrm>
            <a:prstGeom prst="rect">
              <a:avLst/>
            </a:prstGeom>
          </p:spPr>
        </p:pic>
        <p:pic>
          <p:nvPicPr>
            <p:cNvPr id="30" name="Grafik 29">
              <a:hlinkClick r:id="" action="ppaction://noaction"/>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082047" y="3062980"/>
              <a:ext cx="1524447" cy="412791"/>
            </a:xfrm>
            <a:prstGeom prst="rect">
              <a:avLst/>
            </a:prstGeom>
          </p:spPr>
        </p:pic>
        <p:pic>
          <p:nvPicPr>
            <p:cNvPr id="31" name="Grafik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23521" y="2998974"/>
              <a:ext cx="1722190" cy="502831"/>
            </a:xfrm>
            <a:prstGeom prst="rect">
              <a:avLst/>
            </a:prstGeom>
          </p:spPr>
        </p:pic>
        <p:pic>
          <p:nvPicPr>
            <p:cNvPr id="32" name="Grafik 3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479596" y="3057968"/>
              <a:ext cx="909281" cy="422816"/>
            </a:xfrm>
            <a:prstGeom prst="rect">
              <a:avLst/>
            </a:prstGeom>
          </p:spPr>
        </p:pic>
        <p:pic>
          <p:nvPicPr>
            <p:cNvPr id="33" name="Grafik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784" y="3775766"/>
              <a:ext cx="1747263" cy="1089691"/>
            </a:xfrm>
            <a:prstGeom prst="rect">
              <a:avLst/>
            </a:prstGeom>
          </p:spPr>
        </p:pic>
        <p:pic>
          <p:nvPicPr>
            <p:cNvPr id="34" name="Grafik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142797" y="5123863"/>
              <a:ext cx="2064159" cy="539433"/>
            </a:xfrm>
            <a:prstGeom prst="rect">
              <a:avLst/>
            </a:prstGeom>
          </p:spPr>
        </p:pic>
        <p:pic>
          <p:nvPicPr>
            <p:cNvPr id="35" name="Grafik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85044" y="4137595"/>
              <a:ext cx="1722190" cy="454918"/>
            </a:xfrm>
            <a:prstGeom prst="rect">
              <a:avLst/>
            </a:prstGeom>
          </p:spPr>
        </p:pic>
        <p:pic>
          <p:nvPicPr>
            <p:cNvPr id="36" name="Grafik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25487" y="5204223"/>
              <a:ext cx="1282511" cy="374191"/>
            </a:xfrm>
            <a:prstGeom prst="rect">
              <a:avLst/>
            </a:prstGeom>
          </p:spPr>
        </p:pic>
        <p:pic>
          <p:nvPicPr>
            <p:cNvPr id="37" name="Grafik 3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63949" y="5072204"/>
              <a:ext cx="1401540" cy="577274"/>
            </a:xfrm>
            <a:prstGeom prst="rect">
              <a:avLst/>
            </a:prstGeom>
          </p:spPr>
        </p:pic>
        <p:pic>
          <p:nvPicPr>
            <p:cNvPr id="38" name="Grafik 3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39943" y="4062687"/>
              <a:ext cx="1532382" cy="515851"/>
            </a:xfrm>
            <a:prstGeom prst="rect">
              <a:avLst/>
            </a:prstGeom>
          </p:spPr>
        </p:pic>
      </p:grpSp>
      <p:pic>
        <p:nvPicPr>
          <p:cNvPr id="39" name="Grafik 38">
            <a:extLst>
              <a:ext uri="{FF2B5EF4-FFF2-40B4-BE49-F238E27FC236}">
                <a16:creationId xmlns:a16="http://schemas.microsoft.com/office/drawing/2014/main" id="{966BF0AE-03EC-4CAF-B50A-D90B4E3A5B4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0951" y="1574496"/>
            <a:ext cx="1626174" cy="954926"/>
          </a:xfrm>
          <a:prstGeom prst="rect">
            <a:avLst/>
          </a:prstGeom>
        </p:spPr>
      </p:pic>
      <p:pic>
        <p:nvPicPr>
          <p:cNvPr id="40" name="Grafik 39">
            <a:extLst>
              <a:ext uri="{FF2B5EF4-FFF2-40B4-BE49-F238E27FC236}">
                <a16:creationId xmlns:a16="http://schemas.microsoft.com/office/drawing/2014/main" id="{CD1772C1-4245-410F-B728-458F6F82690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748376" y="3161878"/>
            <a:ext cx="2064160" cy="406381"/>
          </a:xfrm>
          <a:prstGeom prst="rect">
            <a:avLst/>
          </a:prstGeom>
        </p:spPr>
      </p:pic>
      <p:pic>
        <p:nvPicPr>
          <p:cNvPr id="3" name="Grafik 2" descr="Ein Bild, das Zeichnung, Teller enthält.&#10;&#10;Automatisch generierte Beschreibung">
            <a:extLst>
              <a:ext uri="{FF2B5EF4-FFF2-40B4-BE49-F238E27FC236}">
                <a16:creationId xmlns:a16="http://schemas.microsoft.com/office/drawing/2014/main" id="{FFF7E373-77B5-4641-9CE7-528F3A514DA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24413" y="4166035"/>
            <a:ext cx="1225284" cy="522899"/>
          </a:xfrm>
          <a:prstGeom prst="rect">
            <a:avLst/>
          </a:prstGeom>
        </p:spPr>
      </p:pic>
    </p:spTree>
    <p:extLst>
      <p:ext uri="{BB962C8B-B14F-4D97-AF65-F5344CB8AC3E}">
        <p14:creationId xmlns:p14="http://schemas.microsoft.com/office/powerpoint/2010/main" val="3240665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Sonderfolie_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Accounting Summit 2024 – Vortrag zum Themenkomplex E-Rechnungs-Lifecycle in SAP</a:t>
            </a:r>
          </a:p>
        </p:txBody>
      </p:sp>
      <p:sp>
        <p:nvSpPr>
          <p:cNvPr id="4" name="Foliennummernplatzhalter 3"/>
          <p:cNvSpPr>
            <a:spLocks noGrp="1"/>
          </p:cNvSpPr>
          <p:nvPr>
            <p:ph type="sldNum" sz="quarter" idx="12"/>
          </p:nvPr>
        </p:nvSpPr>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80686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Vielen Dank">
    <p:spTree>
      <p:nvGrpSpPr>
        <p:cNvPr id="1" name=""/>
        <p:cNvGrpSpPr/>
        <p:nvPr/>
      </p:nvGrpSpPr>
      <p:grpSpPr>
        <a:xfrm>
          <a:off x="0" y="0"/>
          <a:ext cx="0" cy="0"/>
          <a:chOff x="0" y="0"/>
          <a:chExt cx="0" cy="0"/>
        </a:xfrm>
      </p:grpSpPr>
      <p:sp>
        <p:nvSpPr>
          <p:cNvPr id="21" name="Rechteck 20"/>
          <p:cNvSpPr/>
          <p:nvPr userDrawn="1"/>
        </p:nvSpPr>
        <p:spPr>
          <a:xfrm>
            <a:off x="1" y="4742122"/>
            <a:ext cx="12191999" cy="211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p:cNvPicPr>
            <a:picLocks noChangeAspect="1"/>
          </p:cNvPicPr>
          <p:nvPr userDrawn="1"/>
        </p:nvPicPr>
        <p:blipFill rotWithShape="1">
          <a:blip r:embed="rId2">
            <a:extLst>
              <a:ext uri="{28A0092B-C50C-407E-A947-70E740481C1C}">
                <a14:useLocalDpi xmlns:a14="http://schemas.microsoft.com/office/drawing/2010/main" val="0"/>
              </a:ext>
            </a:extLst>
          </a:blip>
          <a:srcRect l="-5407" t="155" r="5407" b="-155"/>
          <a:stretch/>
        </p:blipFill>
        <p:spPr>
          <a:xfrm>
            <a:off x="0" y="9236"/>
            <a:ext cx="12192000" cy="6858000"/>
          </a:xfrm>
          <a:prstGeom prst="rect">
            <a:avLst/>
          </a:prstGeom>
        </p:spPr>
      </p:pic>
      <p:grpSp>
        <p:nvGrpSpPr>
          <p:cNvPr id="2" name="Gruppieren 1"/>
          <p:cNvGrpSpPr/>
          <p:nvPr userDrawn="1"/>
        </p:nvGrpSpPr>
        <p:grpSpPr>
          <a:xfrm>
            <a:off x="1510937" y="3917281"/>
            <a:ext cx="3227944" cy="2159420"/>
            <a:chOff x="362620" y="3268695"/>
            <a:chExt cx="3227944" cy="2159420"/>
          </a:xfrm>
        </p:grpSpPr>
        <p:sp>
          <p:nvSpPr>
            <p:cNvPr id="8" name="Textfeld 7"/>
            <p:cNvSpPr txBox="1"/>
            <p:nvPr userDrawn="1"/>
          </p:nvSpPr>
          <p:spPr>
            <a:xfrm>
              <a:off x="362620" y="3612233"/>
              <a:ext cx="3227944" cy="1815882"/>
            </a:xfrm>
            <a:prstGeom prst="rect">
              <a:avLst/>
            </a:prstGeom>
            <a:noFill/>
          </p:spPr>
          <p:txBody>
            <a:bodyPr wrap="square" rtlCol="0">
              <a:spAutoFit/>
            </a:bodyPr>
            <a:lstStyle/>
            <a:p>
              <a:pPr lvl="0"/>
              <a:r>
                <a:rPr lang="de-DE" sz="1600" b="1"/>
                <a:t>XFT GmbH  </a:t>
              </a:r>
            </a:p>
            <a:p>
              <a:pPr lvl="0"/>
              <a:r>
                <a:rPr lang="de-DE" sz="1600"/>
                <a:t>SAP Partner-Port  </a:t>
              </a:r>
              <a:br>
                <a:rPr lang="de-DE" sz="1600"/>
              </a:br>
              <a:r>
                <a:rPr lang="de-DE" sz="1600" err="1"/>
                <a:t>Altrottstraße</a:t>
              </a:r>
              <a:r>
                <a:rPr lang="de-DE" sz="1600"/>
                <a:t> 31  </a:t>
              </a:r>
              <a:br>
                <a:rPr lang="de-DE" sz="1600"/>
              </a:br>
              <a:r>
                <a:rPr lang="de-DE" sz="1600"/>
                <a:t>69190 Walldorf </a:t>
              </a:r>
            </a:p>
            <a:p>
              <a:pPr lvl="0"/>
              <a:r>
                <a:rPr lang="de-DE" sz="1600"/>
                <a:t>Tel. +49 6227 54 555-0  </a:t>
              </a:r>
              <a:br>
                <a:rPr lang="de-DE" sz="1600"/>
              </a:br>
              <a:r>
                <a:rPr lang="de-DE" sz="1600"/>
                <a:t>Fax +49 6227 54 555-44 </a:t>
              </a:r>
              <a:br>
                <a:rPr lang="de-DE" sz="1600"/>
              </a:br>
              <a:r>
                <a:rPr lang="de-DE" sz="1600"/>
                <a:t>hello@xft.com </a:t>
              </a:r>
            </a:p>
          </p:txBody>
        </p:sp>
        <p:pic>
          <p:nvPicPr>
            <p:cNvPr id="16" name="Grafik 15"/>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7663" y="3268695"/>
              <a:ext cx="333103" cy="333103"/>
            </a:xfrm>
            <a:prstGeom prst="rect">
              <a:avLst/>
            </a:prstGeom>
          </p:spPr>
        </p:pic>
      </p:grpSp>
      <p:grpSp>
        <p:nvGrpSpPr>
          <p:cNvPr id="19" name="Gruppieren 18"/>
          <p:cNvGrpSpPr/>
          <p:nvPr userDrawn="1"/>
        </p:nvGrpSpPr>
        <p:grpSpPr>
          <a:xfrm>
            <a:off x="4212712" y="4369714"/>
            <a:ext cx="1295163" cy="1444449"/>
            <a:chOff x="3064395" y="3721128"/>
            <a:chExt cx="1295163" cy="1444449"/>
          </a:xfrm>
        </p:grpSpPr>
        <p:pic>
          <p:nvPicPr>
            <p:cNvPr id="7" name="Picture 2" descr="\\10.126.0.25\xft_all\Filesystem\Sales_Marketing\Medienbibliothek\QR-Codes\www-xft-com.pn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3250" y="3721128"/>
              <a:ext cx="1137455" cy="1137455"/>
            </a:xfrm>
            <a:prstGeom prst="rect">
              <a:avLst/>
            </a:prstGeom>
            <a:solidFill>
              <a:schemeClr val="tx1"/>
            </a:solidFill>
            <a:ln>
              <a:noFill/>
            </a:ln>
          </p:spPr>
        </p:pic>
        <p:sp>
          <p:nvSpPr>
            <p:cNvPr id="4" name="Rechteck 3"/>
            <p:cNvSpPr/>
            <p:nvPr userDrawn="1"/>
          </p:nvSpPr>
          <p:spPr>
            <a:xfrm>
              <a:off x="3064395" y="4827023"/>
              <a:ext cx="1295163" cy="338554"/>
            </a:xfrm>
            <a:prstGeom prst="rect">
              <a:avLst/>
            </a:prstGeom>
          </p:spPr>
          <p:txBody>
            <a:bodyPr wrap="none">
              <a:spAutoFit/>
            </a:bodyPr>
            <a:lstStyle/>
            <a:p>
              <a:r>
                <a:rPr lang="de-DE" sz="1600"/>
                <a:t>www.xft.com</a:t>
              </a:r>
            </a:p>
          </p:txBody>
        </p:sp>
      </p:grpSp>
      <p:grpSp>
        <p:nvGrpSpPr>
          <p:cNvPr id="3" name="Gruppieren 2"/>
          <p:cNvGrpSpPr/>
          <p:nvPr userDrawn="1"/>
        </p:nvGrpSpPr>
        <p:grpSpPr>
          <a:xfrm>
            <a:off x="6046272" y="3883690"/>
            <a:ext cx="3227944" cy="692253"/>
            <a:chOff x="7016661" y="3341429"/>
            <a:chExt cx="3227944" cy="692253"/>
          </a:xfrm>
        </p:grpSpPr>
        <p:sp>
          <p:nvSpPr>
            <p:cNvPr id="9" name="Textfeld 8"/>
            <p:cNvSpPr txBox="1"/>
            <p:nvPr userDrawn="1"/>
          </p:nvSpPr>
          <p:spPr>
            <a:xfrm>
              <a:off x="7016661" y="3695128"/>
              <a:ext cx="3227944" cy="338554"/>
            </a:xfrm>
            <a:prstGeom prst="rect">
              <a:avLst/>
            </a:prstGeom>
            <a:noFill/>
          </p:spPr>
          <p:txBody>
            <a:bodyPr wrap="square" rtlCol="0">
              <a:spAutoFit/>
            </a:bodyPr>
            <a:lstStyle/>
            <a:p>
              <a:pPr lvl="0"/>
              <a:r>
                <a:rPr lang="de-DE" sz="1600" b="0">
                  <a:solidFill>
                    <a:schemeClr val="accent2"/>
                  </a:solidFill>
                </a:rPr>
                <a:t>Bleiben Sie auf dem</a:t>
              </a:r>
              <a:r>
                <a:rPr lang="de-DE" sz="1600" b="0" baseline="0">
                  <a:solidFill>
                    <a:schemeClr val="accent2"/>
                  </a:solidFill>
                </a:rPr>
                <a:t> Laufenden</a:t>
              </a:r>
              <a:endParaRPr lang="de-DE" sz="1600" b="0">
                <a:solidFill>
                  <a:schemeClr val="accent2"/>
                </a:solidFill>
              </a:endParaRPr>
            </a:p>
          </p:txBody>
        </p:sp>
        <p:pic>
          <p:nvPicPr>
            <p:cNvPr id="17" name="Grafik 16"/>
            <p:cNvPicPr>
              <a:picLocks noChangeAspect="1"/>
            </p:cNvPicPr>
            <p:nvPr userDrawn="1"/>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24036" y="3341429"/>
              <a:ext cx="333103" cy="333103"/>
            </a:xfrm>
            <a:prstGeom prst="rect">
              <a:avLst/>
            </a:prstGeom>
          </p:spPr>
        </p:pic>
      </p:grpSp>
      <p:sp>
        <p:nvSpPr>
          <p:cNvPr id="18" name="Rechteck 17"/>
          <p:cNvSpPr/>
          <p:nvPr userDrawn="1"/>
        </p:nvSpPr>
        <p:spPr>
          <a:xfrm>
            <a:off x="1484904" y="2037613"/>
            <a:ext cx="7776210" cy="1569660"/>
          </a:xfrm>
          <a:prstGeom prst="rect">
            <a:avLst/>
          </a:prstGeom>
        </p:spPr>
        <p:txBody>
          <a:bodyPr wrap="square">
            <a:spAutoFit/>
          </a:bodyPr>
          <a:lstStyle/>
          <a:p>
            <a:r>
              <a:rPr lang="de-DE" sz="4800" b="0">
                <a:solidFill>
                  <a:schemeClr val="accent1"/>
                </a:solidFill>
              </a:rPr>
              <a:t>Vielen Dank für </a:t>
            </a:r>
            <a:br>
              <a:rPr lang="de-DE" sz="4800" b="0">
                <a:solidFill>
                  <a:schemeClr val="accent1"/>
                </a:solidFill>
              </a:rPr>
            </a:br>
            <a:r>
              <a:rPr lang="de-DE" sz="4800" b="0">
                <a:solidFill>
                  <a:schemeClr val="accent1"/>
                </a:solidFill>
              </a:rPr>
              <a:t>Ihre Aufmerksamkeit!</a:t>
            </a:r>
          </a:p>
        </p:txBody>
      </p:sp>
      <p:sp>
        <p:nvSpPr>
          <p:cNvPr id="23" name="Rechteck 22"/>
          <p:cNvSpPr/>
          <p:nvPr userDrawn="1"/>
        </p:nvSpPr>
        <p:spPr>
          <a:xfrm>
            <a:off x="10124529" y="6299722"/>
            <a:ext cx="1734343" cy="307777"/>
          </a:xfrm>
          <a:prstGeom prst="rect">
            <a:avLst/>
          </a:prstGeom>
        </p:spPr>
        <p:txBody>
          <a:bodyPr wrap="square">
            <a:spAutoFit/>
          </a:bodyPr>
          <a:lstStyle/>
          <a:p>
            <a:pPr algn="r"/>
            <a:r>
              <a:rPr lang="de-DE" sz="1400">
                <a:solidFill>
                  <a:schemeClr val="bg1"/>
                </a:solidFill>
              </a:rPr>
              <a:t>www.xft.com</a:t>
            </a:r>
          </a:p>
        </p:txBody>
      </p:sp>
      <p:pic>
        <p:nvPicPr>
          <p:cNvPr id="24" name="Grafik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141" y="233612"/>
            <a:ext cx="2401263" cy="1212011"/>
          </a:xfrm>
          <a:prstGeom prst="rect">
            <a:avLst/>
          </a:prstGeom>
        </p:spPr>
      </p:pic>
      <p:pic>
        <p:nvPicPr>
          <p:cNvPr id="25" name="Grafik 24">
            <a:hlinkClick r:id="rId7"/>
            <a:extLst>
              <a:ext uri="{FF2B5EF4-FFF2-40B4-BE49-F238E27FC236}">
                <a16:creationId xmlns:a16="http://schemas.microsoft.com/office/drawing/2014/main" id="{B998E6C3-066F-4B72-9D19-A6F809B102AB}"/>
              </a:ext>
            </a:extLst>
          </p:cNvPr>
          <p:cNvPicPr>
            <a:picLocks noChangeAspect="1"/>
          </p:cNvPicPr>
          <p:nvPr userDrawn="1"/>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69817" y="4675392"/>
            <a:ext cx="489668" cy="489668"/>
          </a:xfrm>
          <a:prstGeom prst="rect">
            <a:avLst/>
          </a:prstGeom>
        </p:spPr>
      </p:pic>
      <p:pic>
        <p:nvPicPr>
          <p:cNvPr id="26" name="Grafik 25">
            <a:hlinkClick r:id="rId9"/>
            <a:extLst>
              <a:ext uri="{FF2B5EF4-FFF2-40B4-BE49-F238E27FC236}">
                <a16:creationId xmlns:a16="http://schemas.microsoft.com/office/drawing/2014/main" id="{A1353D13-EB84-4937-A1FC-7E204FEAFEB4}"/>
              </a:ext>
            </a:extLst>
          </p:cNvPr>
          <p:cNvPicPr>
            <a:picLocks noChangeAspect="1"/>
          </p:cNvPicPr>
          <p:nvPr userDrawn="1"/>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43433" y="4675392"/>
            <a:ext cx="489668" cy="489668"/>
          </a:xfrm>
          <a:prstGeom prst="rect">
            <a:avLst/>
          </a:prstGeom>
        </p:spPr>
      </p:pic>
      <p:pic>
        <p:nvPicPr>
          <p:cNvPr id="27" name="Grafik 26">
            <a:hlinkClick r:id="rId11"/>
            <a:extLst>
              <a:ext uri="{FF2B5EF4-FFF2-40B4-BE49-F238E27FC236}">
                <a16:creationId xmlns:a16="http://schemas.microsoft.com/office/drawing/2014/main" id="{C3905468-07AE-4F8C-93D4-6E537B7CDA2B}"/>
              </a:ext>
            </a:extLst>
          </p:cNvPr>
          <p:cNvPicPr>
            <a:picLocks noChangeAspect="1"/>
          </p:cNvPicPr>
          <p:nvPr userDrawn="1"/>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56625" y="4679092"/>
            <a:ext cx="489668" cy="489668"/>
          </a:xfrm>
          <a:prstGeom prst="rect">
            <a:avLst/>
          </a:prstGeom>
        </p:spPr>
      </p:pic>
      <p:sp>
        <p:nvSpPr>
          <p:cNvPr id="20" name="Rechteck 19">
            <a:extLst>
              <a:ext uri="{FF2B5EF4-FFF2-40B4-BE49-F238E27FC236}">
                <a16:creationId xmlns:a16="http://schemas.microsoft.com/office/drawing/2014/main" id="{BDFFDF36-EB40-4976-871E-5FA129EF2935}"/>
              </a:ext>
            </a:extLst>
          </p:cNvPr>
          <p:cNvSpPr/>
          <p:nvPr userDrawn="1"/>
        </p:nvSpPr>
        <p:spPr>
          <a:xfrm>
            <a:off x="248141" y="6447719"/>
            <a:ext cx="1734343" cy="276999"/>
          </a:xfrm>
          <a:prstGeom prst="rect">
            <a:avLst/>
          </a:prstGeom>
        </p:spPr>
        <p:txBody>
          <a:bodyPr wrap="square">
            <a:spAutoFit/>
          </a:bodyPr>
          <a:lstStyle/>
          <a:p>
            <a:pPr algn="l"/>
            <a:r>
              <a:rPr lang="en-US" sz="1200" noProof="0">
                <a:solidFill>
                  <a:schemeClr val="tx1"/>
                </a:solidFill>
              </a:rPr>
              <a:t>© XFT GmbH 2024</a:t>
            </a:r>
          </a:p>
        </p:txBody>
      </p:sp>
    </p:spTree>
    <p:extLst>
      <p:ext uri="{BB962C8B-B14F-4D97-AF65-F5344CB8AC3E}">
        <p14:creationId xmlns:p14="http://schemas.microsoft.com/office/powerpoint/2010/main" val="1434295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echteck 20"/>
          <p:cNvSpPr/>
          <p:nvPr userDrawn="1"/>
        </p:nvSpPr>
        <p:spPr>
          <a:xfrm>
            <a:off x="1" y="4742122"/>
            <a:ext cx="12191999" cy="211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2" name="Grafik 21"/>
          <p:cNvPicPr>
            <a:picLocks noChangeAspect="1"/>
          </p:cNvPicPr>
          <p:nvPr userDrawn="1"/>
        </p:nvPicPr>
        <p:blipFill rotWithShape="1">
          <a:blip r:embed="rId2">
            <a:extLst>
              <a:ext uri="{28A0092B-C50C-407E-A947-70E740481C1C}">
                <a14:useLocalDpi xmlns:a14="http://schemas.microsoft.com/office/drawing/2010/main" val="0"/>
              </a:ext>
            </a:extLst>
          </a:blip>
          <a:srcRect l="-5407" t="155" r="5407" b="-155"/>
          <a:stretch/>
        </p:blipFill>
        <p:spPr>
          <a:xfrm>
            <a:off x="0" y="9525"/>
            <a:ext cx="12192000" cy="6858000"/>
          </a:xfrm>
          <a:prstGeom prst="rect">
            <a:avLst/>
          </a:prstGeom>
        </p:spPr>
      </p:pic>
      <p:grpSp>
        <p:nvGrpSpPr>
          <p:cNvPr id="2" name="Gruppieren 1"/>
          <p:cNvGrpSpPr/>
          <p:nvPr userDrawn="1"/>
        </p:nvGrpSpPr>
        <p:grpSpPr>
          <a:xfrm>
            <a:off x="1510937" y="3917281"/>
            <a:ext cx="3227944" cy="2159420"/>
            <a:chOff x="362620" y="3268695"/>
            <a:chExt cx="3227944" cy="2159420"/>
          </a:xfrm>
        </p:grpSpPr>
        <p:sp>
          <p:nvSpPr>
            <p:cNvPr id="8" name="Textfeld 7"/>
            <p:cNvSpPr txBox="1"/>
            <p:nvPr userDrawn="1"/>
          </p:nvSpPr>
          <p:spPr>
            <a:xfrm>
              <a:off x="362620" y="3612233"/>
              <a:ext cx="3227944" cy="1815882"/>
            </a:xfrm>
            <a:prstGeom prst="rect">
              <a:avLst/>
            </a:prstGeom>
            <a:noFill/>
          </p:spPr>
          <p:txBody>
            <a:bodyPr wrap="square" rtlCol="0">
              <a:spAutoFit/>
            </a:bodyPr>
            <a:lstStyle/>
            <a:p>
              <a:pPr lvl="0"/>
              <a:r>
                <a:rPr lang="en-US" sz="1600" b="1" noProof="0"/>
                <a:t>XFT GmbH  </a:t>
              </a:r>
            </a:p>
            <a:p>
              <a:pPr lvl="0"/>
              <a:r>
                <a:rPr lang="en-US" sz="1600" noProof="0"/>
                <a:t>SAP Partner-Port  </a:t>
              </a:r>
              <a:br>
                <a:rPr lang="en-US" sz="1600" noProof="0"/>
              </a:br>
              <a:r>
                <a:rPr lang="en-US" sz="1600" noProof="0" err="1"/>
                <a:t>Altrottstraße</a:t>
              </a:r>
              <a:r>
                <a:rPr lang="en-US" sz="1600" noProof="0"/>
                <a:t> 31  </a:t>
              </a:r>
              <a:br>
                <a:rPr lang="en-US" sz="1600" noProof="0"/>
              </a:br>
              <a:r>
                <a:rPr lang="en-US" sz="1600" noProof="0"/>
                <a:t>69190 </a:t>
              </a:r>
              <a:r>
                <a:rPr lang="en-US" sz="1600" noProof="0" err="1"/>
                <a:t>Walldorf</a:t>
              </a:r>
              <a:r>
                <a:rPr lang="en-US" sz="1600" noProof="0"/>
                <a:t> </a:t>
              </a:r>
            </a:p>
            <a:p>
              <a:pPr lvl="0"/>
              <a:r>
                <a:rPr lang="en-US" sz="1600" noProof="0"/>
                <a:t>Tel. +49 6227 54 555-0  </a:t>
              </a:r>
              <a:br>
                <a:rPr lang="en-US" sz="1600" noProof="0"/>
              </a:br>
              <a:r>
                <a:rPr lang="en-US" sz="1600" noProof="0"/>
                <a:t>Fax +49 6227 54 555-44 </a:t>
              </a:r>
              <a:br>
                <a:rPr lang="en-US" sz="1600" noProof="0"/>
              </a:br>
              <a:r>
                <a:rPr lang="en-US" sz="1600" noProof="0"/>
                <a:t>hello@xft.com </a:t>
              </a:r>
            </a:p>
          </p:txBody>
        </p:sp>
        <p:pic>
          <p:nvPicPr>
            <p:cNvPr id="16" name="Grafik 15"/>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7663" y="3268695"/>
              <a:ext cx="333103" cy="333103"/>
            </a:xfrm>
            <a:prstGeom prst="rect">
              <a:avLst/>
            </a:prstGeom>
          </p:spPr>
        </p:pic>
      </p:grpSp>
      <p:grpSp>
        <p:nvGrpSpPr>
          <p:cNvPr id="19" name="Gruppieren 18"/>
          <p:cNvGrpSpPr/>
          <p:nvPr userDrawn="1"/>
        </p:nvGrpSpPr>
        <p:grpSpPr>
          <a:xfrm>
            <a:off x="4212712" y="4369714"/>
            <a:ext cx="1295163" cy="1430347"/>
            <a:chOff x="3064395" y="3721128"/>
            <a:chExt cx="1295163" cy="1430347"/>
          </a:xfrm>
        </p:grpSpPr>
        <p:pic>
          <p:nvPicPr>
            <p:cNvPr id="7" name="Picture 2" descr="\\10.126.0.25\xft_all\Filesystem\Sales_Marketing\Medienbibliothek\QR-Codes\www-xft-com.pn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3250" y="3721128"/>
              <a:ext cx="1137455" cy="1137455"/>
            </a:xfrm>
            <a:prstGeom prst="rect">
              <a:avLst/>
            </a:prstGeom>
            <a:solidFill>
              <a:schemeClr val="tx1"/>
            </a:solidFill>
            <a:ln>
              <a:noFill/>
            </a:ln>
          </p:spPr>
        </p:pic>
        <p:sp>
          <p:nvSpPr>
            <p:cNvPr id="4" name="Rechteck 3"/>
            <p:cNvSpPr/>
            <p:nvPr userDrawn="1"/>
          </p:nvSpPr>
          <p:spPr>
            <a:xfrm>
              <a:off x="3064395" y="4812921"/>
              <a:ext cx="1295163" cy="338554"/>
            </a:xfrm>
            <a:prstGeom prst="rect">
              <a:avLst/>
            </a:prstGeom>
          </p:spPr>
          <p:txBody>
            <a:bodyPr wrap="none">
              <a:spAutoFit/>
            </a:bodyPr>
            <a:lstStyle/>
            <a:p>
              <a:r>
                <a:rPr lang="en-US" sz="1600" noProof="0"/>
                <a:t>www.xft.com</a:t>
              </a:r>
            </a:p>
          </p:txBody>
        </p:sp>
      </p:grpSp>
      <p:grpSp>
        <p:nvGrpSpPr>
          <p:cNvPr id="3" name="Gruppieren 2"/>
          <p:cNvGrpSpPr/>
          <p:nvPr userDrawn="1"/>
        </p:nvGrpSpPr>
        <p:grpSpPr>
          <a:xfrm>
            <a:off x="6046272" y="3883690"/>
            <a:ext cx="3227944" cy="1285070"/>
            <a:chOff x="7016661" y="3341429"/>
            <a:chExt cx="3227944" cy="1285070"/>
          </a:xfrm>
        </p:grpSpPr>
        <p:sp>
          <p:nvSpPr>
            <p:cNvPr id="9" name="Textfeld 8"/>
            <p:cNvSpPr txBox="1"/>
            <p:nvPr userDrawn="1"/>
          </p:nvSpPr>
          <p:spPr>
            <a:xfrm>
              <a:off x="7016661" y="3695128"/>
              <a:ext cx="3227944" cy="338554"/>
            </a:xfrm>
            <a:prstGeom prst="rect">
              <a:avLst/>
            </a:prstGeom>
            <a:noFill/>
          </p:spPr>
          <p:txBody>
            <a:bodyPr wrap="square" rtlCol="0">
              <a:spAutoFit/>
            </a:bodyPr>
            <a:lstStyle/>
            <a:p>
              <a:pPr lvl="0"/>
              <a:r>
                <a:rPr lang="en-US" sz="1600" b="0" noProof="0">
                  <a:solidFill>
                    <a:schemeClr val="accent2"/>
                  </a:solidFill>
                </a:rPr>
                <a:t>Stay up to date</a:t>
              </a:r>
            </a:p>
          </p:txBody>
        </p:sp>
        <p:grpSp>
          <p:nvGrpSpPr>
            <p:cNvPr id="15" name="Gruppieren 14"/>
            <p:cNvGrpSpPr/>
            <p:nvPr userDrawn="1"/>
          </p:nvGrpSpPr>
          <p:grpSpPr>
            <a:xfrm>
              <a:off x="7113822" y="4133131"/>
              <a:ext cx="1716052" cy="493368"/>
              <a:chOff x="4945932" y="4175466"/>
              <a:chExt cx="1716052" cy="493368"/>
            </a:xfrm>
          </p:grpSpPr>
          <p:pic>
            <p:nvPicPr>
              <p:cNvPr id="11" name="Grafik 10">
                <a:hlinkClick r:id="rId5"/>
              </p:cNvPr>
              <p:cNvPicPr>
                <a:picLocks noChangeAspect="1"/>
              </p:cNvPicPr>
              <p:nvPr userDrawn="1"/>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72316" y="4175466"/>
                <a:ext cx="489668" cy="489668"/>
              </a:xfrm>
              <a:prstGeom prst="rect">
                <a:avLst/>
              </a:prstGeom>
            </p:spPr>
          </p:pic>
          <p:pic>
            <p:nvPicPr>
              <p:cNvPr id="12" name="Grafik 11">
                <a:hlinkClick r:id="rId7"/>
              </p:cNvPr>
              <p:cNvPicPr>
                <a:picLocks noChangeAspect="1"/>
              </p:cNvPicPr>
              <p:nvPr userDrawn="1"/>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45932" y="4175466"/>
                <a:ext cx="489668" cy="489668"/>
              </a:xfrm>
              <a:prstGeom prst="rect">
                <a:avLst/>
              </a:prstGeom>
            </p:spPr>
          </p:pic>
          <p:pic>
            <p:nvPicPr>
              <p:cNvPr id="14" name="Grafik 13">
                <a:hlinkClick r:id="rId9"/>
              </p:cNvPr>
              <p:cNvPicPr>
                <a:picLocks noChangeAspect="1"/>
              </p:cNvPicPr>
              <p:nvPr userDrawn="1"/>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59124" y="4179166"/>
                <a:ext cx="489668" cy="489668"/>
              </a:xfrm>
              <a:prstGeom prst="rect">
                <a:avLst/>
              </a:prstGeom>
            </p:spPr>
          </p:pic>
        </p:grpSp>
        <p:pic>
          <p:nvPicPr>
            <p:cNvPr id="17" name="Grafik 16"/>
            <p:cNvPicPr>
              <a:picLocks noChangeAspect="1"/>
            </p:cNvPicPr>
            <p:nvPr userDrawn="1"/>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24036" y="3341429"/>
              <a:ext cx="333103" cy="333103"/>
            </a:xfrm>
            <a:prstGeom prst="rect">
              <a:avLst/>
            </a:prstGeom>
          </p:spPr>
        </p:pic>
      </p:grpSp>
      <p:sp>
        <p:nvSpPr>
          <p:cNvPr id="18" name="Rechteck 17"/>
          <p:cNvSpPr/>
          <p:nvPr userDrawn="1"/>
        </p:nvSpPr>
        <p:spPr>
          <a:xfrm>
            <a:off x="1484904" y="2037613"/>
            <a:ext cx="7776210" cy="830997"/>
          </a:xfrm>
          <a:prstGeom prst="rect">
            <a:avLst/>
          </a:prstGeom>
        </p:spPr>
        <p:txBody>
          <a:bodyPr wrap="square">
            <a:spAutoFit/>
          </a:bodyPr>
          <a:lstStyle/>
          <a:p>
            <a:r>
              <a:rPr lang="en-US" sz="4800" b="0" noProof="0">
                <a:solidFill>
                  <a:schemeClr val="accent1"/>
                </a:solidFill>
              </a:rPr>
              <a:t>Thank you!</a:t>
            </a:r>
          </a:p>
        </p:txBody>
      </p:sp>
      <p:sp>
        <p:nvSpPr>
          <p:cNvPr id="23" name="Rechteck 22"/>
          <p:cNvSpPr/>
          <p:nvPr userDrawn="1"/>
        </p:nvSpPr>
        <p:spPr>
          <a:xfrm>
            <a:off x="10124529" y="6299722"/>
            <a:ext cx="1734343" cy="307777"/>
          </a:xfrm>
          <a:prstGeom prst="rect">
            <a:avLst/>
          </a:prstGeom>
        </p:spPr>
        <p:txBody>
          <a:bodyPr wrap="square">
            <a:spAutoFit/>
          </a:bodyPr>
          <a:lstStyle/>
          <a:p>
            <a:pPr algn="r"/>
            <a:r>
              <a:rPr lang="en-US" sz="1400" noProof="0">
                <a:solidFill>
                  <a:schemeClr val="bg1"/>
                </a:solidFill>
              </a:rPr>
              <a:t>www.xft.com</a:t>
            </a:r>
          </a:p>
        </p:txBody>
      </p:sp>
      <p:pic>
        <p:nvPicPr>
          <p:cNvPr id="24" name="Grafik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48141" y="233612"/>
            <a:ext cx="2401263" cy="1212011"/>
          </a:xfrm>
          <a:prstGeom prst="rect">
            <a:avLst/>
          </a:prstGeom>
        </p:spPr>
      </p:pic>
      <p:sp>
        <p:nvSpPr>
          <p:cNvPr id="20" name="Rechteck 19">
            <a:extLst>
              <a:ext uri="{FF2B5EF4-FFF2-40B4-BE49-F238E27FC236}">
                <a16:creationId xmlns:a16="http://schemas.microsoft.com/office/drawing/2014/main" id="{9E37C525-70B4-4A1A-BFA4-571A0B7DE9FE}"/>
              </a:ext>
            </a:extLst>
          </p:cNvPr>
          <p:cNvSpPr/>
          <p:nvPr userDrawn="1"/>
        </p:nvSpPr>
        <p:spPr>
          <a:xfrm>
            <a:off x="248141" y="6447719"/>
            <a:ext cx="1734343" cy="276999"/>
          </a:xfrm>
          <a:prstGeom prst="rect">
            <a:avLst/>
          </a:prstGeom>
        </p:spPr>
        <p:txBody>
          <a:bodyPr wrap="square">
            <a:spAutoFit/>
          </a:bodyPr>
          <a:lstStyle/>
          <a:p>
            <a:pPr algn="l"/>
            <a:r>
              <a:rPr lang="en-US" sz="1200" noProof="0">
                <a:solidFill>
                  <a:schemeClr val="tx1"/>
                </a:solidFill>
              </a:rPr>
              <a:t>© XFT GmbH 2024</a:t>
            </a:r>
          </a:p>
        </p:txBody>
      </p:sp>
    </p:spTree>
    <p:extLst>
      <p:ext uri="{BB962C8B-B14F-4D97-AF65-F5344CB8AC3E}">
        <p14:creationId xmlns:p14="http://schemas.microsoft.com/office/powerpoint/2010/main" val="232491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1"/>
          </p:nvPr>
        </p:nvSpPr>
        <p:spPr/>
        <p:txBody>
          <a:bodyPr/>
          <a:lstStyle/>
          <a:p>
            <a:r>
              <a:rPr lang="de-DE"/>
              <a:t>Accounting Summit 2024 – Vortrag zum Themenkomplex E-Rechnungs-Lifecycle in SAP</a:t>
            </a:r>
          </a:p>
        </p:txBody>
      </p:sp>
      <p:sp>
        <p:nvSpPr>
          <p:cNvPr id="9" name="Foliennummernplatzhalter 8"/>
          <p:cNvSpPr>
            <a:spLocks noGrp="1"/>
          </p:cNvSpPr>
          <p:nvPr>
            <p:ph type="sldNum" sz="quarter" idx="12"/>
          </p:nvPr>
        </p:nvSpPr>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349358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de-DE"/>
              <a:t>Accounting Summit 2024 – Vortrag zum Themenkomplex E-Rechnungs-Lifecycle in SAP</a:t>
            </a:r>
          </a:p>
        </p:txBody>
      </p:sp>
      <p:sp>
        <p:nvSpPr>
          <p:cNvPr id="6" name="Foliennummernplatzhalter 5"/>
          <p:cNvSpPr>
            <a:spLocks noGrp="1"/>
          </p:cNvSpPr>
          <p:nvPr>
            <p:ph type="sldNum" sz="quarter" idx="12"/>
          </p:nvPr>
        </p:nvSpPr>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1445819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20188" y="365125"/>
            <a:ext cx="2628900" cy="54038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42913" y="365125"/>
            <a:ext cx="8461375" cy="54038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de-DE"/>
              <a:t>Accounting Summit 2024 – Vortrag zum Themenkomplex E-Rechnungs-Lifecycle in SAP</a:t>
            </a:r>
          </a:p>
        </p:txBody>
      </p:sp>
      <p:sp>
        <p:nvSpPr>
          <p:cNvPr id="6" name="Foliennummernplatzhalter 5"/>
          <p:cNvSpPr>
            <a:spLocks noGrp="1"/>
          </p:cNvSpPr>
          <p:nvPr>
            <p:ph type="sldNum" sz="quarter" idx="12"/>
          </p:nvPr>
        </p:nvSpPr>
        <p:spPr/>
        <p:txBody>
          <a:bodyPr/>
          <a:lstStyle/>
          <a:p>
            <a:fld id="{CA353806-9F30-4989-9DE2-BDABEB60C010}" type="slidenum">
              <a:rPr lang="de-DE" smtClean="0"/>
              <a:t>‹Nr.›</a:t>
            </a:fld>
            <a:endParaRPr lang="de-DE"/>
          </a:p>
        </p:txBody>
      </p:sp>
    </p:spTree>
    <p:extLst>
      <p:ext uri="{BB962C8B-B14F-4D97-AF65-F5344CB8AC3E}">
        <p14:creationId xmlns:p14="http://schemas.microsoft.com/office/powerpoint/2010/main" val="11464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rennfolie dunkel">
    <p:bg>
      <p:bgPr>
        <a:solidFill>
          <a:schemeClr val="bg1"/>
        </a:solidFill>
        <a:effectLst/>
      </p:bgPr>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el 1"/>
          <p:cNvSpPr>
            <a:spLocks noGrp="1"/>
          </p:cNvSpPr>
          <p:nvPr>
            <p:ph type="title"/>
          </p:nvPr>
        </p:nvSpPr>
        <p:spPr>
          <a:xfrm>
            <a:off x="848932" y="2255519"/>
            <a:ext cx="10459300" cy="2485284"/>
          </a:xfrm>
        </p:spPr>
        <p:txBody>
          <a:bodyPr anchor="ctr" anchorCtr="0">
            <a:normAutofit/>
          </a:bodyPr>
          <a:lstStyle>
            <a:lvl1pPr algn="ctr">
              <a:defRPr sz="5400" b="0">
                <a:solidFill>
                  <a:schemeClr val="bg1"/>
                </a:solidFill>
              </a:defRPr>
            </a:lvl1pPr>
          </a:lstStyle>
          <a:p>
            <a:r>
              <a:rPr lang="de-DE"/>
              <a:t>Titelmasterformat durch Klicken bearbeiten</a:t>
            </a:r>
          </a:p>
        </p:txBody>
      </p:sp>
      <p:pic>
        <p:nvPicPr>
          <p:cNvPr id="12" name="Grafik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Tree>
    <p:extLst>
      <p:ext uri="{BB962C8B-B14F-4D97-AF65-F5344CB8AC3E}">
        <p14:creationId xmlns:p14="http://schemas.microsoft.com/office/powerpoint/2010/main" val="347616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Accounting Summit 2024 – Vortrag zum Themenkomplex E-Rechnungs-Lifecycle in SAP</a:t>
            </a:r>
          </a:p>
        </p:txBody>
      </p:sp>
      <p:sp>
        <p:nvSpPr>
          <p:cNvPr id="6" name="Foliennummernplatzhalter 5"/>
          <p:cNvSpPr>
            <a:spLocks noGrp="1"/>
          </p:cNvSpPr>
          <p:nvPr>
            <p:ph type="sldNum" sz="quarter" idx="12"/>
          </p:nvPr>
        </p:nvSpPr>
        <p:spPr/>
        <p:txBody>
          <a:bodyPr/>
          <a:lstStyle/>
          <a:p>
            <a:fld id="{CA353806-9F30-4989-9DE2-BDABEB60C010}" type="slidenum">
              <a:rPr lang="de-DE" smtClean="0"/>
              <a:t>‹Nr.›</a:t>
            </a:fld>
            <a:endParaRPr lang="de-DE"/>
          </a:p>
        </p:txBody>
      </p:sp>
      <p:sp>
        <p:nvSpPr>
          <p:cNvPr id="12"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3" name="Textplatzhalter 2"/>
          <p:cNvSpPr>
            <a:spLocks noGrp="1"/>
          </p:cNvSpPr>
          <p:nvPr>
            <p:ph idx="1"/>
          </p:nvPr>
        </p:nvSpPr>
        <p:spPr>
          <a:xfrm>
            <a:off x="442912" y="1557339"/>
            <a:ext cx="11306175"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36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3870" y="504000"/>
            <a:ext cx="11183564"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061083899"/>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 und zwei Inhalt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1" name="Textplatzhalter 2"/>
          <p:cNvSpPr>
            <a:spLocks noGrp="1"/>
          </p:cNvSpPr>
          <p:nvPr>
            <p:ph idx="1"/>
          </p:nvPr>
        </p:nvSpPr>
        <p:spPr>
          <a:xfrm>
            <a:off x="442913"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2"/>
          <p:cNvSpPr>
            <a:spLocks noGrp="1"/>
          </p:cNvSpPr>
          <p:nvPr>
            <p:ph idx="13"/>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8499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Bild + Inhalt">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3" name="Bildplatzhalter 4"/>
          <p:cNvSpPr>
            <a:spLocks noGrp="1"/>
          </p:cNvSpPr>
          <p:nvPr>
            <p:ph type="pic" sz="quarter" idx="13" hasCustomPrompt="1"/>
          </p:nvPr>
        </p:nvSpPr>
        <p:spPr>
          <a:xfrm>
            <a:off x="442914" y="1557339"/>
            <a:ext cx="5545136" cy="4211636"/>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2" name="Textplatzhalter 2"/>
          <p:cNvSpPr>
            <a:spLocks noGrp="1"/>
          </p:cNvSpPr>
          <p:nvPr>
            <p:ph idx="14"/>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208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 und Laptop + Inhal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875B9A3-72A8-4E8B-8933-C02213CCA1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513" y="1533486"/>
            <a:ext cx="6011808" cy="3575444"/>
          </a:xfrm>
          <a:prstGeom prst="rect">
            <a:avLst/>
          </a:prstGeom>
        </p:spPr>
      </p:pic>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3" name="Bildplatzhalter 4"/>
          <p:cNvSpPr>
            <a:spLocks noGrp="1"/>
          </p:cNvSpPr>
          <p:nvPr>
            <p:ph type="pic" sz="quarter" idx="13" hasCustomPrompt="1"/>
          </p:nvPr>
        </p:nvSpPr>
        <p:spPr>
          <a:xfrm>
            <a:off x="929033" y="1795878"/>
            <a:ext cx="4549416" cy="2846567"/>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2" name="Textplatzhalter 2"/>
          <p:cNvSpPr>
            <a:spLocks noGrp="1"/>
          </p:cNvSpPr>
          <p:nvPr>
            <p:ph idx="14"/>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1527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 und Tablet +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43428B9-20E9-4A19-A625-D23CD312C951}"/>
              </a:ext>
            </a:extLst>
          </p:cNvPr>
          <p:cNvSpPr/>
          <p:nvPr userDrawn="1"/>
        </p:nvSpPr>
        <p:spPr>
          <a:xfrm>
            <a:off x="897230" y="1707860"/>
            <a:ext cx="4613026" cy="3444586"/>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3" name="Bildplatzhalter 4"/>
          <p:cNvSpPr>
            <a:spLocks noGrp="1"/>
          </p:cNvSpPr>
          <p:nvPr>
            <p:ph type="pic" sz="quarter" idx="13" hasCustomPrompt="1"/>
          </p:nvPr>
        </p:nvSpPr>
        <p:spPr>
          <a:xfrm>
            <a:off x="929033" y="1795878"/>
            <a:ext cx="4549416" cy="3354262"/>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2" name="Textplatzhalter 2"/>
          <p:cNvSpPr>
            <a:spLocks noGrp="1"/>
          </p:cNvSpPr>
          <p:nvPr>
            <p:ph idx="14"/>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11" name="Grafik 10">
            <a:extLst>
              <a:ext uri="{FF2B5EF4-FFF2-40B4-BE49-F238E27FC236}">
                <a16:creationId xmlns:a16="http://schemas.microsoft.com/office/drawing/2014/main" id="{79A11BB3-054E-4326-A6DA-8384B51AC2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395" y="1552985"/>
            <a:ext cx="5422790" cy="3752029"/>
          </a:xfrm>
          <a:prstGeom prst="rect">
            <a:avLst/>
          </a:prstGeom>
        </p:spPr>
      </p:pic>
    </p:spTree>
    <p:extLst>
      <p:ext uri="{BB962C8B-B14F-4D97-AF65-F5344CB8AC3E}">
        <p14:creationId xmlns:p14="http://schemas.microsoft.com/office/powerpoint/2010/main" val="385296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und iMac + Inhalt">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3" name="Bildplatzhalter 4"/>
          <p:cNvSpPr>
            <a:spLocks noGrp="1"/>
          </p:cNvSpPr>
          <p:nvPr>
            <p:ph type="pic" sz="quarter" idx="13" hasCustomPrompt="1"/>
          </p:nvPr>
        </p:nvSpPr>
        <p:spPr>
          <a:xfrm>
            <a:off x="929033" y="1795878"/>
            <a:ext cx="4549416" cy="2846567"/>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2" name="Textplatzhalter 2"/>
          <p:cNvSpPr>
            <a:spLocks noGrp="1"/>
          </p:cNvSpPr>
          <p:nvPr>
            <p:ph idx="14"/>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grpSp>
        <p:nvGrpSpPr>
          <p:cNvPr id="15" name="Gruppieren 14">
            <a:extLst>
              <a:ext uri="{FF2B5EF4-FFF2-40B4-BE49-F238E27FC236}">
                <a16:creationId xmlns:a16="http://schemas.microsoft.com/office/drawing/2014/main" id="{DE2E08BC-479F-4669-B32C-CF9AFBF8294F}"/>
              </a:ext>
            </a:extLst>
          </p:cNvPr>
          <p:cNvGrpSpPr>
            <a:grpSpLocks noChangeAspect="1"/>
          </p:cNvGrpSpPr>
          <p:nvPr userDrawn="1"/>
        </p:nvGrpSpPr>
        <p:grpSpPr>
          <a:xfrm>
            <a:off x="688037" y="1573240"/>
            <a:ext cx="5028952" cy="4244845"/>
            <a:chOff x="486284" y="1514633"/>
            <a:chExt cx="5116096" cy="4318401"/>
          </a:xfrm>
        </p:grpSpPr>
        <p:sp>
          <p:nvSpPr>
            <p:cNvPr id="16" name="Ellipse 15">
              <a:extLst>
                <a:ext uri="{FF2B5EF4-FFF2-40B4-BE49-F238E27FC236}">
                  <a16:creationId xmlns:a16="http://schemas.microsoft.com/office/drawing/2014/main" id="{500E89B2-BBE5-46E6-990A-1D753868A21E}"/>
                </a:ext>
              </a:extLst>
            </p:cNvPr>
            <p:cNvSpPr/>
            <p:nvPr/>
          </p:nvSpPr>
          <p:spPr>
            <a:xfrm>
              <a:off x="1049278" y="5557687"/>
              <a:ext cx="3990109" cy="275347"/>
            </a:xfrm>
            <a:prstGeom prst="ellipse">
              <a:avLst/>
            </a:prstGeom>
            <a:gradFill flip="none" rotWithShape="1">
              <a:gsLst>
                <a:gs pos="0">
                  <a:schemeClr val="tx2">
                    <a:alpha val="67000"/>
                  </a:schemeClr>
                </a:gs>
                <a:gs pos="100000">
                  <a:schemeClr val="tx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9778DCB2-6041-4E98-A84C-B8F414E8C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84" y="1514633"/>
              <a:ext cx="5116096" cy="4254342"/>
            </a:xfrm>
            <a:prstGeom prst="rect">
              <a:avLst/>
            </a:prstGeom>
          </p:spPr>
        </p:pic>
      </p:grpSp>
    </p:spTree>
    <p:extLst>
      <p:ext uri="{BB962C8B-B14F-4D97-AF65-F5344CB8AC3E}">
        <p14:creationId xmlns:p14="http://schemas.microsoft.com/office/powerpoint/2010/main" val="100735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 und iPhone + Inhalt">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de-DE"/>
              <a:t>Accounting Summit 2024 – Vortrag zum Themenkomplex E-Rechnungs-Lifecycle in SAP</a:t>
            </a:r>
          </a:p>
        </p:txBody>
      </p:sp>
      <p:sp>
        <p:nvSpPr>
          <p:cNvPr id="7" name="Foliennummernplatzhalter 6"/>
          <p:cNvSpPr>
            <a:spLocks noGrp="1"/>
          </p:cNvSpPr>
          <p:nvPr>
            <p:ph type="sldNum" sz="quarter" idx="12"/>
          </p:nvPr>
        </p:nvSpPr>
        <p:spPr/>
        <p:txBody>
          <a:bodyPr/>
          <a:lstStyle/>
          <a:p>
            <a:fld id="{CA353806-9F30-4989-9DE2-BDABEB60C010}" type="slidenum">
              <a:rPr lang="de-DE" smtClean="0"/>
              <a:t>‹Nr.›</a:t>
            </a:fld>
            <a:endParaRPr lang="de-DE"/>
          </a:p>
        </p:txBody>
      </p:sp>
      <p:sp>
        <p:nvSpPr>
          <p:cNvPr id="10"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12" name="Textplatzhalter 2"/>
          <p:cNvSpPr>
            <a:spLocks noGrp="1"/>
          </p:cNvSpPr>
          <p:nvPr>
            <p:ph idx="14"/>
          </p:nvPr>
        </p:nvSpPr>
        <p:spPr>
          <a:xfrm>
            <a:off x="6203950" y="1557339"/>
            <a:ext cx="5545137" cy="42116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Rechteck: abgerundete Ecken 10">
            <a:extLst>
              <a:ext uri="{FF2B5EF4-FFF2-40B4-BE49-F238E27FC236}">
                <a16:creationId xmlns:a16="http://schemas.microsoft.com/office/drawing/2014/main" id="{5048F5A6-FC7C-4887-BC38-3FE1705F183F}"/>
              </a:ext>
            </a:extLst>
          </p:cNvPr>
          <p:cNvSpPr/>
          <p:nvPr userDrawn="1"/>
        </p:nvSpPr>
        <p:spPr>
          <a:xfrm>
            <a:off x="2628862" y="1672070"/>
            <a:ext cx="1821572" cy="3997338"/>
          </a:xfrm>
          <a:prstGeom prst="roundRect">
            <a:avLst>
              <a:gd name="adj" fmla="val 10715"/>
            </a:avLst>
          </a:prstGeom>
          <a:solidFill>
            <a:schemeClr val="bg2"/>
          </a:solidFill>
          <a:ln>
            <a:noFill/>
          </a:ln>
          <a:effectLst>
            <a:outerShdw blurRad="2540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18" name="Grafik 17">
            <a:extLst>
              <a:ext uri="{FF2B5EF4-FFF2-40B4-BE49-F238E27FC236}">
                <a16:creationId xmlns:a16="http://schemas.microsoft.com/office/drawing/2014/main" id="{F1EEE32F-0E5B-4EC9-B19B-744394B43F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3054" y="1543732"/>
            <a:ext cx="2133188" cy="4211637"/>
          </a:xfrm>
          <a:prstGeom prst="rect">
            <a:avLst/>
          </a:prstGeom>
        </p:spPr>
      </p:pic>
      <p:sp>
        <p:nvSpPr>
          <p:cNvPr id="13" name="Bildplatzhalter 4"/>
          <p:cNvSpPr>
            <a:spLocks noGrp="1"/>
          </p:cNvSpPr>
          <p:nvPr>
            <p:ph type="pic" sz="quarter" idx="13" hasCustomPrompt="1"/>
          </p:nvPr>
        </p:nvSpPr>
        <p:spPr>
          <a:xfrm>
            <a:off x="2628862" y="2005716"/>
            <a:ext cx="1821572" cy="3385268"/>
          </a:xfrm>
          <a:solidFill>
            <a:schemeClr val="bg2"/>
          </a:solidFill>
          <a:ln>
            <a:noFill/>
          </a:ln>
          <a:effectLst/>
        </p:spPr>
        <p:style>
          <a:lnRef idx="1">
            <a:schemeClr val="accent1"/>
          </a:lnRef>
          <a:fillRef idx="3">
            <a:schemeClr val="accent1"/>
          </a:fillRef>
          <a:effectRef idx="2">
            <a:schemeClr val="accent1"/>
          </a:effectRef>
          <a:fontRef idx="none"/>
        </p:style>
        <p:txBody>
          <a:bodyPr vert="horz" lIns="91440" tIns="45720" rIns="91440" bIns="45720" rtlCol="0">
            <a:noAutofit/>
          </a:bodyPr>
          <a:lstStyle>
            <a:lvl1pPr>
              <a:defRPr lang="de-DE" sz="1200" b="0">
                <a:solidFill>
                  <a:schemeClr val="bg1"/>
                </a:solidFill>
              </a:defRPr>
            </a:lvl1pPr>
          </a:lstStyle>
          <a:p>
            <a:pPr marL="0" lvl="0" indent="0" algn="ctr">
              <a:spcBef>
                <a:spcPts val="0"/>
              </a:spcBef>
              <a:buNone/>
            </a:pPr>
            <a:r>
              <a:rPr lang="de-DE"/>
              <a:t>Bild durch Klicken auf Symbol hinzufügen&gt;</a:t>
            </a:r>
          </a:p>
        </p:txBody>
      </p:sp>
    </p:spTree>
    <p:extLst>
      <p:ext uri="{BB962C8B-B14F-4D97-AF65-F5344CB8AC3E}">
        <p14:creationId xmlns:p14="http://schemas.microsoft.com/office/powerpoint/2010/main" val="33272580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32" cstate="print">
            <a:extLst>
              <a:ext uri="{28A0092B-C50C-407E-A947-70E740481C1C}">
                <a14:useLocalDpi xmlns:a14="http://schemas.microsoft.com/office/drawing/2010/main" val="0"/>
              </a:ext>
            </a:extLst>
          </a:blip>
          <a:srcRect l="40005" t="-4390" r="12948" b="86295"/>
          <a:stretch/>
        </p:blipFill>
        <p:spPr>
          <a:xfrm>
            <a:off x="10458449" y="5848350"/>
            <a:ext cx="1733551" cy="1009650"/>
          </a:xfrm>
          <a:prstGeom prst="rect">
            <a:avLst/>
          </a:prstGeom>
        </p:spPr>
      </p:pic>
      <p:sp>
        <p:nvSpPr>
          <p:cNvPr id="2" name="Titelplatzhalter 1"/>
          <p:cNvSpPr>
            <a:spLocks noGrp="1"/>
          </p:cNvSpPr>
          <p:nvPr>
            <p:ph type="title"/>
          </p:nvPr>
        </p:nvSpPr>
        <p:spPr>
          <a:xfrm>
            <a:off x="442912" y="368300"/>
            <a:ext cx="11306175" cy="1008063"/>
          </a:xfrm>
          <a:prstGeom prst="rect">
            <a:avLst/>
          </a:prstGeom>
        </p:spPr>
        <p:txBody>
          <a:bodyPr vert="horz" lIns="91440" tIns="45720" rIns="91440" bIns="45720" rtlCol="0" anchor="t" anchorCtr="0">
            <a:normAutofit/>
          </a:bodyPr>
          <a:lstStyle/>
          <a:p>
            <a:r>
              <a:rPr lang="de-DE"/>
              <a:t>Titelmasterformat durch Klicken bearbeiten</a:t>
            </a:r>
          </a:p>
        </p:txBody>
      </p:sp>
      <p:sp>
        <p:nvSpPr>
          <p:cNvPr id="3" name="Textplatzhalter 2"/>
          <p:cNvSpPr>
            <a:spLocks noGrp="1"/>
          </p:cNvSpPr>
          <p:nvPr>
            <p:ph type="body" idx="1"/>
          </p:nvPr>
        </p:nvSpPr>
        <p:spPr>
          <a:xfrm>
            <a:off x="442912" y="1557339"/>
            <a:ext cx="11306175" cy="421163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6515" y="6271288"/>
            <a:ext cx="6891671"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de-DE" dirty="0" err="1"/>
              <a:t>Procurement</a:t>
            </a:r>
            <a:r>
              <a:rPr lang="de-DE" dirty="0"/>
              <a:t> Summit 2025 – Vortrag zum Thema Click, Check, </a:t>
            </a:r>
            <a:r>
              <a:rPr lang="de-DE" dirty="0" err="1"/>
              <a:t>Contract</a:t>
            </a:r>
            <a:r>
              <a:rPr lang="de-DE" dirty="0"/>
              <a:t> – Smarte Vertragsprozesse in SAPUI5 </a:t>
            </a:r>
          </a:p>
        </p:txBody>
      </p:sp>
      <p:sp>
        <p:nvSpPr>
          <p:cNvPr id="6" name="Foliennummernplatzhalter 5"/>
          <p:cNvSpPr>
            <a:spLocks noGrp="1"/>
          </p:cNvSpPr>
          <p:nvPr>
            <p:ph type="sldNum" sz="quarter" idx="4"/>
          </p:nvPr>
        </p:nvSpPr>
        <p:spPr>
          <a:xfrm>
            <a:off x="11059744" y="6271288"/>
            <a:ext cx="689344" cy="365125"/>
          </a:xfrm>
          <a:prstGeom prst="rect">
            <a:avLst/>
          </a:prstGeom>
        </p:spPr>
        <p:txBody>
          <a:bodyPr vert="horz" lIns="91440" tIns="45720" rIns="91440" bIns="45720" rtlCol="0" anchor="ctr"/>
          <a:lstStyle>
            <a:lvl1pPr algn="r">
              <a:defRPr sz="1200">
                <a:solidFill>
                  <a:schemeClr val="bg1"/>
                </a:solidFill>
              </a:defRPr>
            </a:lvl1pPr>
          </a:lstStyle>
          <a:p>
            <a:fld id="{CA353806-9F30-4989-9DE2-BDABEB60C010}" type="slidenum">
              <a:rPr lang="de-DE" smtClean="0"/>
              <a:pPr/>
              <a:t>‹Nr.›</a:t>
            </a:fld>
            <a:endParaRPr lang="de-DE"/>
          </a:p>
        </p:txBody>
      </p:sp>
      <p:pic>
        <p:nvPicPr>
          <p:cNvPr id="7" name="Grafik 6"/>
          <p:cNvPicPr>
            <a:picLocks noChangeAspect="1"/>
          </p:cNvPicPr>
          <p:nvPr userDrawn="1"/>
        </p:nvPicPr>
        <p:blipFill rotWithShape="1">
          <a:blip r:embed="rId33" cstate="print">
            <a:extLst>
              <a:ext uri="{28A0092B-C50C-407E-A947-70E740481C1C}">
                <a14:useLocalDpi xmlns:a14="http://schemas.microsoft.com/office/drawing/2010/main" val="0"/>
              </a:ext>
            </a:extLst>
          </a:blip>
          <a:srcRect r="49664"/>
          <a:stretch/>
        </p:blipFill>
        <p:spPr>
          <a:xfrm>
            <a:off x="119136" y="6007395"/>
            <a:ext cx="827069" cy="829340"/>
          </a:xfrm>
          <a:prstGeom prst="rect">
            <a:avLst/>
          </a:prstGeom>
        </p:spPr>
      </p:pic>
      <p:sp>
        <p:nvSpPr>
          <p:cNvPr id="16" name="Rechteck 15"/>
          <p:cNvSpPr/>
          <p:nvPr userDrawn="1"/>
        </p:nvSpPr>
        <p:spPr>
          <a:xfrm>
            <a:off x="9178558" y="6317142"/>
            <a:ext cx="1734343" cy="461665"/>
          </a:xfrm>
          <a:prstGeom prst="rect">
            <a:avLst/>
          </a:prstGeom>
        </p:spPr>
        <p:txBody>
          <a:bodyPr wrap="square">
            <a:spAutoFit/>
          </a:bodyPr>
          <a:lstStyle/>
          <a:p>
            <a:pPr algn="r"/>
            <a:r>
              <a:rPr lang="de-DE" sz="1200" dirty="0">
                <a:solidFill>
                  <a:schemeClr val="tx1"/>
                </a:solidFill>
              </a:rPr>
              <a:t>© XFT GmbH 2025</a:t>
            </a:r>
          </a:p>
          <a:p>
            <a:pPr algn="r"/>
            <a:endParaRPr lang="de-DE" sz="1200" dirty="0">
              <a:solidFill>
                <a:schemeClr val="tx1"/>
              </a:solidFill>
            </a:endParaRPr>
          </a:p>
        </p:txBody>
      </p:sp>
    </p:spTree>
    <p:extLst>
      <p:ext uri="{BB962C8B-B14F-4D97-AF65-F5344CB8AC3E}">
        <p14:creationId xmlns:p14="http://schemas.microsoft.com/office/powerpoint/2010/main" val="396268997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2" r:id="rId4"/>
    <p:sldLayoutId id="2147483663" r:id="rId5"/>
    <p:sldLayoutId id="2147483677" r:id="rId6"/>
    <p:sldLayoutId id="2147483679" r:id="rId7"/>
    <p:sldLayoutId id="2147483678" r:id="rId8"/>
    <p:sldLayoutId id="2147483680" r:id="rId9"/>
    <p:sldLayoutId id="2147483664" r:id="rId10"/>
    <p:sldLayoutId id="2147483681" r:id="rId11"/>
    <p:sldLayoutId id="2147483682" r:id="rId12"/>
    <p:sldLayoutId id="2147483683" r:id="rId13"/>
    <p:sldLayoutId id="2147483684" r:id="rId14"/>
    <p:sldLayoutId id="2147483667" r:id="rId15"/>
    <p:sldLayoutId id="2147483654" r:id="rId16"/>
    <p:sldLayoutId id="2147483651" r:id="rId17"/>
    <p:sldLayoutId id="2147483671" r:id="rId18"/>
    <p:sldLayoutId id="2147483672" r:id="rId19"/>
    <p:sldLayoutId id="2147483660" r:id="rId20"/>
    <p:sldLayoutId id="2147483666" r:id="rId21"/>
    <p:sldLayoutId id="2147483665" r:id="rId22"/>
    <p:sldLayoutId id="2147483655" r:id="rId23"/>
    <p:sldLayoutId id="2147483661" r:id="rId24"/>
    <p:sldLayoutId id="2147483676" r:id="rId25"/>
    <p:sldLayoutId id="2147483653" r:id="rId26"/>
    <p:sldLayoutId id="2147483658" r:id="rId27"/>
    <p:sldLayoutId id="2147483659" r:id="rId28"/>
    <p:sldLayoutId id="2147483685" r:id="rId29"/>
    <p:sldLayoutId id="2147483686" r:id="rId30"/>
  </p:sldLayoutIdLst>
  <p:hf hdr="0" dt="0"/>
  <p:txStyles>
    <p:titleStyle>
      <a:lvl1pPr algn="l" defTabSz="914400" rtl="0" eaLnBrk="1" latinLnBrk="0" hangingPunct="1">
        <a:lnSpc>
          <a:spcPct val="90000"/>
        </a:lnSpc>
        <a:spcBef>
          <a:spcPct val="0"/>
        </a:spcBef>
        <a:buNone/>
        <a:defRPr sz="3600" b="0" kern="1200">
          <a:solidFill>
            <a:schemeClr val="accent1"/>
          </a:solidFill>
          <a:latin typeface="+mj-lt"/>
          <a:ea typeface="+mj-ea"/>
          <a:cs typeface="+mj-cs"/>
        </a:defRPr>
      </a:lvl1pPr>
    </p:titleStyle>
    <p:body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7401" userDrawn="1">
          <p15:clr>
            <a:srgbClr val="F26B43"/>
          </p15:clr>
        </p15:guide>
        <p15:guide id="3" orient="horz" pos="232" userDrawn="1">
          <p15:clr>
            <a:srgbClr val="F26B43"/>
          </p15:clr>
        </p15:guide>
        <p15:guide id="4" orient="horz" pos="981" userDrawn="1">
          <p15:clr>
            <a:srgbClr val="F26B43"/>
          </p15:clr>
        </p15:guide>
        <p15:guide id="5" pos="3772" userDrawn="1">
          <p15:clr>
            <a:srgbClr val="F26B43"/>
          </p15:clr>
        </p15:guide>
        <p15:guide id="6" pos="3908" userDrawn="1">
          <p15:clr>
            <a:srgbClr val="F26B43"/>
          </p15:clr>
        </p15:guide>
        <p15:guide id="7" orient="horz" pos="3634" userDrawn="1">
          <p15:clr>
            <a:srgbClr val="F26B43"/>
          </p15:clr>
        </p15:guide>
        <p15:guide id="8" orient="horz" pos="867" userDrawn="1">
          <p15:clr>
            <a:srgbClr val="F26B43"/>
          </p15:clr>
        </p15:guide>
        <p15:guide id="9" pos="5609" userDrawn="1">
          <p15:clr>
            <a:srgbClr val="F26B43"/>
          </p15:clr>
        </p15:guide>
        <p15:guide id="10" pos="19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jpe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jpe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4.xml"/><Relationship Id="rId7" Type="http://schemas.openxmlformats.org/officeDocument/2006/relationships/image" Target="../media/image96.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43.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jpeg"/><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9.jp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 Id="rId9" Type="http://schemas.openxmlformats.org/officeDocument/2006/relationships/image" Target="../media/image107.svg"/></Relationships>
</file>

<file path=ppt/slides/_rels/slide3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svg"/><Relationship Id="rId7" Type="http://schemas.openxmlformats.org/officeDocument/2006/relationships/image" Target="../media/image105.svg"/><Relationship Id="rId2"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svg"/><Relationship Id="rId4" Type="http://schemas.openxmlformats.org/officeDocument/2006/relationships/image" Target="../media/image102.png"/><Relationship Id="rId9" Type="http://schemas.openxmlformats.org/officeDocument/2006/relationships/image" Target="../media/image107.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svg"/><Relationship Id="rId7" Type="http://schemas.openxmlformats.org/officeDocument/2006/relationships/image" Target="../media/image113.svg"/><Relationship Id="rId2"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svg"/></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87.png"/><Relationship Id="rId1" Type="http://schemas.openxmlformats.org/officeDocument/2006/relationships/slideLayout" Target="../slideLayouts/slideLayout3.xml"/><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5.jpeg"/><Relationship Id="rId5" Type="http://schemas.openxmlformats.org/officeDocument/2006/relationships/image" Target="../media/image124.png"/><Relationship Id="rId4" Type="http://schemas.openxmlformats.org/officeDocument/2006/relationships/image" Target="../media/image1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emf"/></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7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536A4-4D25-44E0-BF50-F5144A062519}"/>
              </a:ext>
            </a:extLst>
          </p:cNvPr>
          <p:cNvSpPr>
            <a:spLocks noGrp="1"/>
          </p:cNvSpPr>
          <p:nvPr>
            <p:ph type="ctrTitle"/>
          </p:nvPr>
        </p:nvSpPr>
        <p:spPr>
          <a:xfrm>
            <a:off x="793931" y="1985313"/>
            <a:ext cx="9144000" cy="1655762"/>
          </a:xfrm>
        </p:spPr>
        <p:txBody>
          <a:bodyPr>
            <a:normAutofit/>
          </a:bodyPr>
          <a:lstStyle/>
          <a:p>
            <a:pPr algn="l"/>
            <a:r>
              <a:rPr lang="de-DE" sz="4400" b="0" i="0" dirty="0">
                <a:solidFill>
                  <a:srgbClr val="662D91"/>
                </a:solidFill>
                <a:effectLst/>
                <a:highlight>
                  <a:srgbClr val="FFFFFF"/>
                </a:highlight>
                <a:latin typeface="eigerdals"/>
              </a:rPr>
              <a:t>Click, Check, </a:t>
            </a:r>
            <a:r>
              <a:rPr lang="de-DE" sz="4400" b="0" i="0" dirty="0" err="1">
                <a:solidFill>
                  <a:srgbClr val="662D91"/>
                </a:solidFill>
                <a:effectLst/>
                <a:highlight>
                  <a:srgbClr val="FFFFFF"/>
                </a:highlight>
                <a:latin typeface="eigerdals"/>
              </a:rPr>
              <a:t>Contract</a:t>
            </a:r>
            <a:r>
              <a:rPr lang="de-DE" sz="4400" b="0" i="0" dirty="0">
                <a:solidFill>
                  <a:srgbClr val="662D91"/>
                </a:solidFill>
                <a:effectLst/>
                <a:highlight>
                  <a:srgbClr val="FFFFFF"/>
                </a:highlight>
                <a:latin typeface="eigerdals"/>
              </a:rPr>
              <a:t> –</a:t>
            </a:r>
            <a:br>
              <a:rPr lang="de-DE" sz="4400" b="0" i="0" dirty="0">
                <a:solidFill>
                  <a:srgbClr val="662D91"/>
                </a:solidFill>
                <a:effectLst/>
                <a:highlight>
                  <a:srgbClr val="FFFFFF"/>
                </a:highlight>
                <a:latin typeface="eigerdals"/>
              </a:rPr>
            </a:br>
            <a:r>
              <a:rPr lang="de-DE" sz="4400" b="0" i="0" dirty="0">
                <a:solidFill>
                  <a:srgbClr val="662D91"/>
                </a:solidFill>
                <a:effectLst/>
                <a:highlight>
                  <a:srgbClr val="FFFFFF"/>
                </a:highlight>
                <a:latin typeface="eigerdals"/>
              </a:rPr>
              <a:t>Smarte Vertragsprozesse in SAPUI5</a:t>
            </a:r>
          </a:p>
        </p:txBody>
      </p:sp>
      <p:sp>
        <p:nvSpPr>
          <p:cNvPr id="4" name="Untertitel 3">
            <a:extLst>
              <a:ext uri="{FF2B5EF4-FFF2-40B4-BE49-F238E27FC236}">
                <a16:creationId xmlns:a16="http://schemas.microsoft.com/office/drawing/2014/main" id="{965F3C14-65F0-4FC4-A5C1-987E4FA11332}"/>
              </a:ext>
            </a:extLst>
          </p:cNvPr>
          <p:cNvSpPr>
            <a:spLocks noGrp="1"/>
          </p:cNvSpPr>
          <p:nvPr>
            <p:ph type="subTitle" idx="1"/>
          </p:nvPr>
        </p:nvSpPr>
        <p:spPr>
          <a:xfrm>
            <a:off x="3239951" y="4217916"/>
            <a:ext cx="9144000" cy="783142"/>
          </a:xfrm>
        </p:spPr>
        <p:txBody>
          <a:bodyPr>
            <a:normAutofit/>
          </a:bodyPr>
          <a:lstStyle/>
          <a:p>
            <a:pPr>
              <a:buClr>
                <a:srgbClr val="0076CB"/>
              </a:buClr>
              <a:defRPr/>
            </a:pPr>
            <a:r>
              <a:rPr kumimoji="0" lang="de-DE" sz="2000" b="0" i="0" u="none" strike="noStrike" kern="1200" cap="none" spc="0" normalizeH="0" baseline="0" noProof="0" dirty="0">
                <a:ln>
                  <a:noFill/>
                </a:ln>
                <a:solidFill>
                  <a:srgbClr val="7030A0"/>
                </a:solidFill>
                <a:effectLst/>
                <a:uLnTx/>
                <a:uFillTx/>
                <a:latin typeface="Calibri" panose="020F0502020204030204"/>
                <a:ea typeface="+mn-ea"/>
                <a:cs typeface="+mn-cs"/>
              </a:rPr>
              <a:t>Stefan Triendl (Vertrieb) – </a:t>
            </a:r>
            <a:r>
              <a:rPr lang="de-DE" dirty="0">
                <a:solidFill>
                  <a:srgbClr val="7030A0"/>
                </a:solidFill>
              </a:rPr>
              <a:t>XFT GmbH</a:t>
            </a:r>
          </a:p>
          <a:p>
            <a:pPr marL="0" marR="0" lvl="0" indent="0" algn="l" defTabSz="914400" rtl="0" eaLnBrk="1" fontAlgn="auto" latinLnBrk="0" hangingPunct="1">
              <a:lnSpc>
                <a:spcPct val="90000"/>
              </a:lnSpc>
              <a:spcBef>
                <a:spcPts val="1000"/>
              </a:spcBef>
              <a:spcAft>
                <a:spcPts val="0"/>
              </a:spcAft>
              <a:buClr>
                <a:srgbClr val="0076CB"/>
              </a:buClr>
              <a:buSzTx/>
              <a:buFont typeface="Arial" panose="020B0604020202020204" pitchFamily="34" charset="0"/>
              <a:buNone/>
              <a:tabLst/>
              <a:defRPr/>
            </a:pPr>
            <a:r>
              <a:rPr kumimoji="0" lang="de-DE" sz="2000" b="0" i="0" u="none" strike="noStrike" kern="1200" cap="none" spc="0" normalizeH="0" baseline="0" noProof="0" dirty="0">
                <a:ln>
                  <a:noFill/>
                </a:ln>
                <a:solidFill>
                  <a:srgbClr val="7030A0"/>
                </a:solidFill>
                <a:effectLst/>
                <a:uLnTx/>
                <a:uFillTx/>
                <a:latin typeface="Calibri" panose="020F0502020204030204"/>
                <a:ea typeface="+mn-ea"/>
                <a:cs typeface="+mn-cs"/>
              </a:rPr>
              <a:t>Hamburg, 26. Juni 2025 – </a:t>
            </a:r>
            <a:r>
              <a:rPr kumimoji="0" lang="de-DE" sz="2000" b="0" i="0" u="none" strike="noStrike" kern="1200" cap="none" spc="0" normalizeH="0" baseline="0" noProof="0" dirty="0" err="1">
                <a:ln>
                  <a:noFill/>
                </a:ln>
                <a:solidFill>
                  <a:srgbClr val="7030A0"/>
                </a:solidFill>
                <a:effectLst/>
                <a:uLnTx/>
                <a:uFillTx/>
                <a:latin typeface="Calibri" panose="020F0502020204030204"/>
                <a:ea typeface="+mn-ea"/>
                <a:cs typeface="+mn-cs"/>
              </a:rPr>
              <a:t>Procurement</a:t>
            </a:r>
            <a:r>
              <a:rPr kumimoji="0" lang="de-DE" sz="2000" b="0" i="0" u="none" strike="noStrike" kern="1200" cap="none" spc="0" normalizeH="0" baseline="0" noProof="0" dirty="0">
                <a:ln>
                  <a:noFill/>
                </a:ln>
                <a:solidFill>
                  <a:srgbClr val="7030A0"/>
                </a:solidFill>
                <a:effectLst/>
                <a:uLnTx/>
                <a:uFillTx/>
                <a:latin typeface="Calibri" panose="020F0502020204030204"/>
                <a:ea typeface="+mn-ea"/>
                <a:cs typeface="+mn-cs"/>
              </a:rPr>
              <a:t> Summit</a:t>
            </a:r>
          </a:p>
        </p:txBody>
      </p:sp>
      <p:pic>
        <p:nvPicPr>
          <p:cNvPr id="3" name="Inhaltsplatzhalter 8" descr="Ein Bild, das Person, Mann, Anzug, Geschäft enthält.&#10;&#10;Automatisch generierte Beschreibung">
            <a:extLst>
              <a:ext uri="{FF2B5EF4-FFF2-40B4-BE49-F238E27FC236}">
                <a16:creationId xmlns:a16="http://schemas.microsoft.com/office/drawing/2014/main" id="{7D57FF73-10E3-C423-9E46-74B565A98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1" y="3538266"/>
            <a:ext cx="2142442" cy="2142442"/>
          </a:xfrm>
          <a:prstGeom prst="ellipse">
            <a:avLst/>
          </a:prstGeom>
          <a:ln>
            <a:noFill/>
          </a:ln>
          <a:effectLst>
            <a:softEdge rad="112500"/>
          </a:effectLst>
        </p:spPr>
      </p:pic>
    </p:spTree>
    <p:extLst>
      <p:ext uri="{BB962C8B-B14F-4D97-AF65-F5344CB8AC3E}">
        <p14:creationId xmlns:p14="http://schemas.microsoft.com/office/powerpoint/2010/main" val="382376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F80BD33B-F043-2AF1-5EB4-87191D6D7761}"/>
              </a:ext>
            </a:extLst>
          </p:cNvPr>
          <p:cNvPicPr>
            <a:picLocks noGrp="1" noChangeAspect="1"/>
          </p:cNvPicPr>
          <p:nvPr>
            <p:ph idx="1"/>
          </p:nvPr>
        </p:nvPicPr>
        <p:blipFill>
          <a:blip r:embed="rId2"/>
          <a:stretch>
            <a:fillRect/>
          </a:stretch>
        </p:blipFill>
        <p:spPr>
          <a:xfrm>
            <a:off x="442912" y="1547713"/>
            <a:ext cx="6610647" cy="3847248"/>
          </a:xfrm>
        </p:spPr>
      </p:pic>
      <p:sp>
        <p:nvSpPr>
          <p:cNvPr id="2" name="Fußzeilenplatzhalter 1">
            <a:extLst>
              <a:ext uri="{FF2B5EF4-FFF2-40B4-BE49-F238E27FC236}">
                <a16:creationId xmlns:a16="http://schemas.microsoft.com/office/drawing/2014/main" id="{9F77E7F1-77D5-692C-B537-3E452529A781}"/>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B6C8D8C9-9F1C-2947-0CA7-3EE0BC6CDD01}"/>
              </a:ext>
            </a:extLst>
          </p:cNvPr>
          <p:cNvSpPr>
            <a:spLocks noGrp="1"/>
          </p:cNvSpPr>
          <p:nvPr>
            <p:ph type="sldNum" sz="quarter" idx="12"/>
          </p:nvPr>
        </p:nvSpPr>
        <p:spPr/>
        <p:txBody>
          <a:bodyPr/>
          <a:lstStyle/>
          <a:p>
            <a:fld id="{CA353806-9F30-4989-9DE2-BDABEB60C010}" type="slidenum">
              <a:rPr lang="de-DE" smtClean="0"/>
              <a:t>10</a:t>
            </a:fld>
            <a:endParaRPr lang="de-DE"/>
          </a:p>
        </p:txBody>
      </p:sp>
      <p:sp>
        <p:nvSpPr>
          <p:cNvPr id="4" name="Titel 3">
            <a:extLst>
              <a:ext uri="{FF2B5EF4-FFF2-40B4-BE49-F238E27FC236}">
                <a16:creationId xmlns:a16="http://schemas.microsoft.com/office/drawing/2014/main" id="{9AE8C8C2-59B9-AF58-4E20-0C6829D09DF7}"/>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dirty="0"/>
            </a:br>
            <a:r>
              <a:rPr lang="de-DE" dirty="0"/>
              <a:t>Vertragsaktenanlage in SAPUI5 - Allgemeine Informationen</a:t>
            </a:r>
          </a:p>
        </p:txBody>
      </p:sp>
      <p:sp>
        <p:nvSpPr>
          <p:cNvPr id="5" name="Rechteck 4">
            <a:extLst>
              <a:ext uri="{FF2B5EF4-FFF2-40B4-BE49-F238E27FC236}">
                <a16:creationId xmlns:a16="http://schemas.microsoft.com/office/drawing/2014/main" id="{AF4A5338-F35A-4176-4B1A-26C6EDECA178}"/>
              </a:ext>
            </a:extLst>
          </p:cNvPr>
          <p:cNvSpPr/>
          <p:nvPr/>
        </p:nvSpPr>
        <p:spPr>
          <a:xfrm>
            <a:off x="597408" y="2781990"/>
            <a:ext cx="3468624" cy="19793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abgerundete Ecken 5">
            <a:extLst>
              <a:ext uri="{FF2B5EF4-FFF2-40B4-BE49-F238E27FC236}">
                <a16:creationId xmlns:a16="http://schemas.microsoft.com/office/drawing/2014/main" id="{52AF2E20-8D32-8E18-D647-9B2625B7D790}"/>
              </a:ext>
            </a:extLst>
          </p:cNvPr>
          <p:cNvSpPr/>
          <p:nvPr/>
        </p:nvSpPr>
        <p:spPr>
          <a:xfrm>
            <a:off x="7643145" y="1547713"/>
            <a:ext cx="3416599" cy="1878352"/>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Maske zur Erfassung der Vertragsart:</a:t>
            </a:r>
          </a:p>
          <a:p>
            <a:pPr marL="285750" indent="-285750" algn="just">
              <a:buFontTx/>
              <a:buChar char="-"/>
            </a:pPr>
            <a:r>
              <a:rPr lang="de-DE" sz="1600" dirty="0">
                <a:solidFill>
                  <a:schemeClr val="bg1"/>
                </a:solidFill>
              </a:rPr>
              <a:t>Pflege von allgemeinen Vertragsinformationen</a:t>
            </a:r>
          </a:p>
          <a:p>
            <a:pPr marL="285750" indent="-285750" algn="just">
              <a:buFontTx/>
              <a:buChar char="-"/>
            </a:pPr>
            <a:r>
              <a:rPr lang="de-DE" sz="1600" dirty="0">
                <a:solidFill>
                  <a:schemeClr val="bg1"/>
                </a:solidFill>
              </a:rPr>
              <a:t>Terminverwaltung / Verteilerliste</a:t>
            </a:r>
          </a:p>
          <a:p>
            <a:pPr marL="285750" indent="-285750" algn="just">
              <a:buFontTx/>
              <a:buChar char="-"/>
            </a:pPr>
            <a:r>
              <a:rPr lang="de-DE" sz="1600" dirty="0">
                <a:solidFill>
                  <a:schemeClr val="bg1"/>
                </a:solidFill>
              </a:rPr>
              <a:t>Verknüpfung zu Vertragspartnern</a:t>
            </a:r>
          </a:p>
        </p:txBody>
      </p:sp>
      <p:cxnSp>
        <p:nvCxnSpPr>
          <p:cNvPr id="8" name="Gerade Verbindung mit Pfeil 7">
            <a:extLst>
              <a:ext uri="{FF2B5EF4-FFF2-40B4-BE49-F238E27FC236}">
                <a16:creationId xmlns:a16="http://schemas.microsoft.com/office/drawing/2014/main" id="{53AD804F-A514-8EE5-26AA-576C819A6F3D}"/>
              </a:ext>
            </a:extLst>
          </p:cNvPr>
          <p:cNvCxnSpPr>
            <a:cxnSpLocks/>
          </p:cNvCxnSpPr>
          <p:nvPr/>
        </p:nvCxnSpPr>
        <p:spPr>
          <a:xfrm flipH="1">
            <a:off x="4122420" y="2486889"/>
            <a:ext cx="3495966" cy="419470"/>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D5ABE1F5-BEA2-DBFD-E5D7-DD1DF8119C53}"/>
              </a:ext>
            </a:extLst>
          </p:cNvPr>
          <p:cNvSpPr/>
          <p:nvPr/>
        </p:nvSpPr>
        <p:spPr>
          <a:xfrm>
            <a:off x="597408" y="3228128"/>
            <a:ext cx="6329172" cy="86439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9333BD79-F1E2-C3C2-0507-505D161401D5}"/>
              </a:ext>
            </a:extLst>
          </p:cNvPr>
          <p:cNvSpPr/>
          <p:nvPr/>
        </p:nvSpPr>
        <p:spPr>
          <a:xfrm>
            <a:off x="7643146" y="3612892"/>
            <a:ext cx="3414134" cy="1285136"/>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Pflege erster Grunddaten zum Vertrag (Diese können dann nach der Vertragsaktenanlage noch weiter ergänzt werden).</a:t>
            </a:r>
          </a:p>
        </p:txBody>
      </p:sp>
      <p:cxnSp>
        <p:nvCxnSpPr>
          <p:cNvPr id="11" name="Gerade Verbindung mit Pfeil 10">
            <a:extLst>
              <a:ext uri="{FF2B5EF4-FFF2-40B4-BE49-F238E27FC236}">
                <a16:creationId xmlns:a16="http://schemas.microsoft.com/office/drawing/2014/main" id="{5C359D8A-65FC-FD5A-6ECD-47CBA2E6BC50}"/>
              </a:ext>
            </a:extLst>
          </p:cNvPr>
          <p:cNvCxnSpPr>
            <a:cxnSpLocks/>
            <a:endCxn id="9" idx="3"/>
          </p:cNvCxnSpPr>
          <p:nvPr/>
        </p:nvCxnSpPr>
        <p:spPr>
          <a:xfrm flipH="1" flipV="1">
            <a:off x="6926580" y="3660328"/>
            <a:ext cx="667050" cy="603549"/>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0CF651F6-9412-9EA8-E335-BFD692988DE9}"/>
              </a:ext>
            </a:extLst>
          </p:cNvPr>
          <p:cNvSpPr/>
          <p:nvPr/>
        </p:nvSpPr>
        <p:spPr>
          <a:xfrm>
            <a:off x="442912" y="1547713"/>
            <a:ext cx="6610647" cy="38472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3391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E392328-0903-C7B6-B4D3-89FB4B43C45E}"/>
              </a:ext>
            </a:extLst>
          </p:cNvPr>
          <p:cNvSpPr/>
          <p:nvPr/>
        </p:nvSpPr>
        <p:spPr>
          <a:xfrm>
            <a:off x="442913" y="1800332"/>
            <a:ext cx="6034088" cy="3534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Inhaltsplatzhalter 6">
            <a:extLst>
              <a:ext uri="{FF2B5EF4-FFF2-40B4-BE49-F238E27FC236}">
                <a16:creationId xmlns:a16="http://schemas.microsoft.com/office/drawing/2014/main" id="{AE7C9077-D134-65A0-9B83-59EE7AE7DD81}"/>
              </a:ext>
            </a:extLst>
          </p:cNvPr>
          <p:cNvPicPr>
            <a:picLocks noGrp="1" noChangeAspect="1"/>
          </p:cNvPicPr>
          <p:nvPr>
            <p:ph idx="1"/>
          </p:nvPr>
        </p:nvPicPr>
        <p:blipFill>
          <a:blip r:embed="rId2"/>
          <a:stretch>
            <a:fillRect/>
          </a:stretch>
        </p:blipFill>
        <p:spPr>
          <a:xfrm>
            <a:off x="442912" y="1808799"/>
            <a:ext cx="6034088" cy="3526170"/>
          </a:xfrm>
        </p:spPr>
      </p:pic>
      <p:sp>
        <p:nvSpPr>
          <p:cNvPr id="2" name="Fußzeilenplatzhalter 1">
            <a:extLst>
              <a:ext uri="{FF2B5EF4-FFF2-40B4-BE49-F238E27FC236}">
                <a16:creationId xmlns:a16="http://schemas.microsoft.com/office/drawing/2014/main" id="{BEB6179F-823D-2CAE-941D-A55FC5521662}"/>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679748F3-ACF9-0D5F-AED9-E19D9CE9B1AE}"/>
              </a:ext>
            </a:extLst>
          </p:cNvPr>
          <p:cNvSpPr>
            <a:spLocks noGrp="1"/>
          </p:cNvSpPr>
          <p:nvPr>
            <p:ph type="sldNum" sz="quarter" idx="12"/>
          </p:nvPr>
        </p:nvSpPr>
        <p:spPr/>
        <p:txBody>
          <a:bodyPr/>
          <a:lstStyle/>
          <a:p>
            <a:fld id="{CA353806-9F30-4989-9DE2-BDABEB60C010}" type="slidenum">
              <a:rPr lang="de-DE" smtClean="0"/>
              <a:t>11</a:t>
            </a:fld>
            <a:endParaRPr lang="de-DE"/>
          </a:p>
        </p:txBody>
      </p:sp>
      <p:sp>
        <p:nvSpPr>
          <p:cNvPr id="4" name="Titel 3">
            <a:extLst>
              <a:ext uri="{FF2B5EF4-FFF2-40B4-BE49-F238E27FC236}">
                <a16:creationId xmlns:a16="http://schemas.microsoft.com/office/drawing/2014/main" id="{C1A141AD-D7DF-D157-E5AB-A98B4E9052C4}"/>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b="1" dirty="0"/>
            </a:br>
            <a:r>
              <a:rPr lang="de-DE" dirty="0"/>
              <a:t>Vertragsaktenanlage in SAPUI5 - Terminverwaltung</a:t>
            </a:r>
          </a:p>
        </p:txBody>
      </p:sp>
      <p:sp>
        <p:nvSpPr>
          <p:cNvPr id="5" name="Rechteck: abgerundete Ecken 4">
            <a:extLst>
              <a:ext uri="{FF2B5EF4-FFF2-40B4-BE49-F238E27FC236}">
                <a16:creationId xmlns:a16="http://schemas.microsoft.com/office/drawing/2014/main" id="{3D91D094-DF73-F25F-FDFB-CFD163678D95}"/>
              </a:ext>
            </a:extLst>
          </p:cNvPr>
          <p:cNvSpPr/>
          <p:nvPr/>
        </p:nvSpPr>
        <p:spPr>
          <a:xfrm>
            <a:off x="7959795" y="2507886"/>
            <a:ext cx="4053029" cy="1419278"/>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Anlage von vertragsrelevanten Terminen inklusive der automatischen Berechnung von Vertragslaufzeiten und Kündigungsfristen.</a:t>
            </a:r>
          </a:p>
        </p:txBody>
      </p:sp>
      <p:sp>
        <p:nvSpPr>
          <p:cNvPr id="6" name="Rechteck 5">
            <a:extLst>
              <a:ext uri="{FF2B5EF4-FFF2-40B4-BE49-F238E27FC236}">
                <a16:creationId xmlns:a16="http://schemas.microsoft.com/office/drawing/2014/main" id="{A2405CFF-EA6D-CEAE-A10B-815902BCEC3D}"/>
              </a:ext>
            </a:extLst>
          </p:cNvPr>
          <p:cNvSpPr/>
          <p:nvPr/>
        </p:nvSpPr>
        <p:spPr>
          <a:xfrm>
            <a:off x="442913" y="3114186"/>
            <a:ext cx="6034088" cy="222078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 name="Gerade Verbindung mit Pfeil 7">
            <a:extLst>
              <a:ext uri="{FF2B5EF4-FFF2-40B4-BE49-F238E27FC236}">
                <a16:creationId xmlns:a16="http://schemas.microsoft.com/office/drawing/2014/main" id="{58D387BA-EB08-A018-2DA1-F404932AF8DE}"/>
              </a:ext>
            </a:extLst>
          </p:cNvPr>
          <p:cNvCxnSpPr>
            <a:cxnSpLocks/>
            <a:endCxn id="6" idx="3"/>
          </p:cNvCxnSpPr>
          <p:nvPr/>
        </p:nvCxnSpPr>
        <p:spPr>
          <a:xfrm flipH="1">
            <a:off x="6477001" y="3215487"/>
            <a:ext cx="1482793" cy="1009091"/>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7727677B-7727-B41A-A1F5-9A5071F79407}"/>
              </a:ext>
            </a:extLst>
          </p:cNvPr>
          <p:cNvSpPr/>
          <p:nvPr/>
        </p:nvSpPr>
        <p:spPr>
          <a:xfrm>
            <a:off x="4648200" y="3255157"/>
            <a:ext cx="533400" cy="10145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19898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6B05-82D3-B229-2A15-8E7F5B8D79D4}"/>
            </a:ext>
          </a:extLst>
        </p:cNvPr>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9F36B091-8DEA-9B34-BE86-5B84C0224CE3}"/>
              </a:ext>
            </a:extLst>
          </p:cNvPr>
          <p:cNvPicPr>
            <a:picLocks noGrp="1" noChangeAspect="1"/>
          </p:cNvPicPr>
          <p:nvPr>
            <p:ph idx="1"/>
          </p:nvPr>
        </p:nvPicPr>
        <p:blipFill>
          <a:blip r:embed="rId2"/>
          <a:stretch>
            <a:fillRect/>
          </a:stretch>
        </p:blipFill>
        <p:spPr>
          <a:xfrm>
            <a:off x="442913" y="1800331"/>
            <a:ext cx="6309392" cy="3693689"/>
          </a:xfrm>
        </p:spPr>
      </p:pic>
      <p:sp>
        <p:nvSpPr>
          <p:cNvPr id="2" name="Fußzeilenplatzhalter 1">
            <a:extLst>
              <a:ext uri="{FF2B5EF4-FFF2-40B4-BE49-F238E27FC236}">
                <a16:creationId xmlns:a16="http://schemas.microsoft.com/office/drawing/2014/main" id="{9E0023DB-CEA9-C533-B304-A53C32F00451}"/>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05E595DC-769F-FAB4-18D4-626170EC6053}"/>
              </a:ext>
            </a:extLst>
          </p:cNvPr>
          <p:cNvSpPr>
            <a:spLocks noGrp="1"/>
          </p:cNvSpPr>
          <p:nvPr>
            <p:ph type="sldNum" sz="quarter" idx="12"/>
          </p:nvPr>
        </p:nvSpPr>
        <p:spPr/>
        <p:txBody>
          <a:bodyPr/>
          <a:lstStyle/>
          <a:p>
            <a:fld id="{CA353806-9F30-4989-9DE2-BDABEB60C010}" type="slidenum">
              <a:rPr lang="de-DE" smtClean="0"/>
              <a:t>12</a:t>
            </a:fld>
            <a:endParaRPr lang="de-DE"/>
          </a:p>
        </p:txBody>
      </p:sp>
      <p:sp>
        <p:nvSpPr>
          <p:cNvPr id="4" name="Titel 3">
            <a:extLst>
              <a:ext uri="{FF2B5EF4-FFF2-40B4-BE49-F238E27FC236}">
                <a16:creationId xmlns:a16="http://schemas.microsoft.com/office/drawing/2014/main" id="{C8604968-66BF-5C2F-2C5D-16EA803914B8}"/>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dirty="0"/>
            </a:br>
            <a:r>
              <a:rPr lang="de-DE" dirty="0"/>
              <a:t>Vertragsaktenanlage in SAPUI5 - Terminverwaltung</a:t>
            </a:r>
          </a:p>
        </p:txBody>
      </p:sp>
      <p:sp>
        <p:nvSpPr>
          <p:cNvPr id="15" name="Rechteck 14">
            <a:extLst>
              <a:ext uri="{FF2B5EF4-FFF2-40B4-BE49-F238E27FC236}">
                <a16:creationId xmlns:a16="http://schemas.microsoft.com/office/drawing/2014/main" id="{D3757E6C-243A-EDD2-F584-E07EDB5BAE3F}"/>
              </a:ext>
            </a:extLst>
          </p:cNvPr>
          <p:cNvSpPr/>
          <p:nvPr/>
        </p:nvSpPr>
        <p:spPr>
          <a:xfrm>
            <a:off x="442912" y="1800331"/>
            <a:ext cx="6309393" cy="36936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27AC73E9-3939-99C5-586C-56AF70B8B099}"/>
              </a:ext>
            </a:extLst>
          </p:cNvPr>
          <p:cNvSpPr/>
          <p:nvPr/>
        </p:nvSpPr>
        <p:spPr>
          <a:xfrm>
            <a:off x="2931096" y="3520441"/>
            <a:ext cx="3644963" cy="60959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674A8AD6-B149-7EDA-87F2-A8E7DB53B949}"/>
              </a:ext>
            </a:extLst>
          </p:cNvPr>
          <p:cNvSpPr/>
          <p:nvPr/>
        </p:nvSpPr>
        <p:spPr>
          <a:xfrm>
            <a:off x="576516" y="4202430"/>
            <a:ext cx="5999543" cy="85524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abgerundete Ecken 17">
            <a:extLst>
              <a:ext uri="{FF2B5EF4-FFF2-40B4-BE49-F238E27FC236}">
                <a16:creationId xmlns:a16="http://schemas.microsoft.com/office/drawing/2014/main" id="{A1387BBA-BD6A-199B-64D7-983DCF15006D}"/>
              </a:ext>
            </a:extLst>
          </p:cNvPr>
          <p:cNvSpPr/>
          <p:nvPr/>
        </p:nvSpPr>
        <p:spPr>
          <a:xfrm>
            <a:off x="7611066" y="2812297"/>
            <a:ext cx="3201770" cy="1233406"/>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Automatische Berechnung der Kündigungsfristen auf Basis der zuvor ausgewählten Regeln.</a:t>
            </a:r>
          </a:p>
        </p:txBody>
      </p:sp>
      <p:cxnSp>
        <p:nvCxnSpPr>
          <p:cNvPr id="19" name="Gerade Verbindung mit Pfeil 18">
            <a:extLst>
              <a:ext uri="{FF2B5EF4-FFF2-40B4-BE49-F238E27FC236}">
                <a16:creationId xmlns:a16="http://schemas.microsoft.com/office/drawing/2014/main" id="{359FA1E1-9504-2E0E-DCAF-D6572B014632}"/>
              </a:ext>
            </a:extLst>
          </p:cNvPr>
          <p:cNvCxnSpPr>
            <a:cxnSpLocks/>
            <a:endCxn id="10" idx="3"/>
          </p:cNvCxnSpPr>
          <p:nvPr/>
        </p:nvCxnSpPr>
        <p:spPr>
          <a:xfrm flipH="1">
            <a:off x="6576059" y="3429000"/>
            <a:ext cx="1006949" cy="396241"/>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435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0FEA3-0364-6585-A774-2204336AD7C7}"/>
            </a:ext>
          </a:extLst>
        </p:cNvPr>
        <p:cNvGrpSpPr/>
        <p:nvPr/>
      </p:nvGrpSpPr>
      <p:grpSpPr>
        <a:xfrm>
          <a:off x="0" y="0"/>
          <a:ext cx="0" cy="0"/>
          <a:chOff x="0" y="0"/>
          <a:chExt cx="0" cy="0"/>
        </a:xfrm>
      </p:grpSpPr>
      <p:pic>
        <p:nvPicPr>
          <p:cNvPr id="12" name="Inhaltsplatzhalter 6">
            <a:extLst>
              <a:ext uri="{FF2B5EF4-FFF2-40B4-BE49-F238E27FC236}">
                <a16:creationId xmlns:a16="http://schemas.microsoft.com/office/drawing/2014/main" id="{DFDA57A9-A786-0AFB-AB17-BC6DBD2D3DCB}"/>
              </a:ext>
            </a:extLst>
          </p:cNvPr>
          <p:cNvPicPr>
            <a:picLocks noChangeAspect="1"/>
          </p:cNvPicPr>
          <p:nvPr/>
        </p:nvPicPr>
        <p:blipFill>
          <a:blip r:embed="rId2"/>
          <a:srcRect t="11296" r="19159" b="17539"/>
          <a:stretch>
            <a:fillRect/>
          </a:stretch>
        </p:blipFill>
        <p:spPr>
          <a:xfrm>
            <a:off x="442912" y="4305162"/>
            <a:ext cx="3858155" cy="1484789"/>
          </a:xfrm>
          <a:prstGeom prst="rect">
            <a:avLst/>
          </a:prstGeom>
        </p:spPr>
      </p:pic>
      <p:sp>
        <p:nvSpPr>
          <p:cNvPr id="20" name="Rechteck 19">
            <a:extLst>
              <a:ext uri="{FF2B5EF4-FFF2-40B4-BE49-F238E27FC236}">
                <a16:creationId xmlns:a16="http://schemas.microsoft.com/office/drawing/2014/main" id="{048E74BB-D338-F747-1771-E9ABFB32A1AB}"/>
              </a:ext>
            </a:extLst>
          </p:cNvPr>
          <p:cNvSpPr/>
          <p:nvPr/>
        </p:nvSpPr>
        <p:spPr>
          <a:xfrm>
            <a:off x="442912" y="4168898"/>
            <a:ext cx="3858155" cy="14847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6">
            <a:extLst>
              <a:ext uri="{FF2B5EF4-FFF2-40B4-BE49-F238E27FC236}">
                <a16:creationId xmlns:a16="http://schemas.microsoft.com/office/drawing/2014/main" id="{EDFABA6B-BA0E-604B-5E5E-80C8DFF631A7}"/>
              </a:ext>
            </a:extLst>
          </p:cNvPr>
          <p:cNvPicPr>
            <a:picLocks noGrp="1" noChangeAspect="1"/>
          </p:cNvPicPr>
          <p:nvPr>
            <p:ph idx="1"/>
          </p:nvPr>
        </p:nvPicPr>
        <p:blipFill>
          <a:blip r:embed="rId3"/>
          <a:stretch>
            <a:fillRect/>
          </a:stretch>
        </p:blipFill>
        <p:spPr>
          <a:xfrm>
            <a:off x="442912" y="1465934"/>
            <a:ext cx="6255068" cy="2357891"/>
          </a:xfrm>
        </p:spPr>
      </p:pic>
      <p:sp>
        <p:nvSpPr>
          <p:cNvPr id="2" name="Fußzeilenplatzhalter 1">
            <a:extLst>
              <a:ext uri="{FF2B5EF4-FFF2-40B4-BE49-F238E27FC236}">
                <a16:creationId xmlns:a16="http://schemas.microsoft.com/office/drawing/2014/main" id="{FD261CE5-0DAF-5750-D53E-2E8C7DF73B67}"/>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E08E1B11-7F0C-7B5F-A611-6B8448B3D9B1}"/>
              </a:ext>
            </a:extLst>
          </p:cNvPr>
          <p:cNvSpPr>
            <a:spLocks noGrp="1"/>
          </p:cNvSpPr>
          <p:nvPr>
            <p:ph type="sldNum" sz="quarter" idx="12"/>
          </p:nvPr>
        </p:nvSpPr>
        <p:spPr/>
        <p:txBody>
          <a:bodyPr/>
          <a:lstStyle/>
          <a:p>
            <a:fld id="{CA353806-9F30-4989-9DE2-BDABEB60C010}" type="slidenum">
              <a:rPr lang="de-DE" smtClean="0"/>
              <a:t>13</a:t>
            </a:fld>
            <a:endParaRPr lang="de-DE"/>
          </a:p>
        </p:txBody>
      </p:sp>
      <p:sp>
        <p:nvSpPr>
          <p:cNvPr id="4" name="Titel 3">
            <a:extLst>
              <a:ext uri="{FF2B5EF4-FFF2-40B4-BE49-F238E27FC236}">
                <a16:creationId xmlns:a16="http://schemas.microsoft.com/office/drawing/2014/main" id="{B04BA181-2DF1-B0BB-8C1F-58E5193AE599}"/>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dirty="0"/>
            </a:br>
            <a:r>
              <a:rPr lang="de-DE" dirty="0"/>
              <a:t>Vertragsaktenanlage in SAPUI5 - Verteilerliste </a:t>
            </a:r>
          </a:p>
        </p:txBody>
      </p:sp>
      <p:sp>
        <p:nvSpPr>
          <p:cNvPr id="17" name="Rechteck 16">
            <a:extLst>
              <a:ext uri="{FF2B5EF4-FFF2-40B4-BE49-F238E27FC236}">
                <a16:creationId xmlns:a16="http://schemas.microsoft.com/office/drawing/2014/main" id="{D3D40185-325F-6112-F2DA-15212BD60196}"/>
              </a:ext>
            </a:extLst>
          </p:cNvPr>
          <p:cNvSpPr/>
          <p:nvPr/>
        </p:nvSpPr>
        <p:spPr>
          <a:xfrm>
            <a:off x="5443156" y="2906776"/>
            <a:ext cx="825564" cy="16336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abgerundete Ecken 17">
            <a:extLst>
              <a:ext uri="{FF2B5EF4-FFF2-40B4-BE49-F238E27FC236}">
                <a16:creationId xmlns:a16="http://schemas.microsoft.com/office/drawing/2014/main" id="{0005380C-F10A-078E-EC5D-E05E315B6585}"/>
              </a:ext>
            </a:extLst>
          </p:cNvPr>
          <p:cNvSpPr/>
          <p:nvPr/>
        </p:nvSpPr>
        <p:spPr>
          <a:xfrm>
            <a:off x="7781127" y="1815425"/>
            <a:ext cx="4142649" cy="1693782"/>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Über die Verteilerliste können weitere vertragsverantwortliche Personen / Bereiche gepflegt werden und festgelegt werden wann und zu welchen Vertragsereignissen diese automatische informiert werden. Bspw. 2 oder 3 Wochen vor Vertragsende. </a:t>
            </a:r>
          </a:p>
        </p:txBody>
      </p:sp>
      <p:cxnSp>
        <p:nvCxnSpPr>
          <p:cNvPr id="19" name="Gerade Verbindung mit Pfeil 18">
            <a:extLst>
              <a:ext uri="{FF2B5EF4-FFF2-40B4-BE49-F238E27FC236}">
                <a16:creationId xmlns:a16="http://schemas.microsoft.com/office/drawing/2014/main" id="{198CB125-3833-CCAB-9199-EA296F7B8507}"/>
              </a:ext>
            </a:extLst>
          </p:cNvPr>
          <p:cNvCxnSpPr>
            <a:cxnSpLocks/>
          </p:cNvCxnSpPr>
          <p:nvPr/>
        </p:nvCxnSpPr>
        <p:spPr>
          <a:xfrm flipH="1">
            <a:off x="6755128" y="2753106"/>
            <a:ext cx="987900" cy="579937"/>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B765AE4A-749C-9D45-2F4D-C49D5C943BE3}"/>
              </a:ext>
            </a:extLst>
          </p:cNvPr>
          <p:cNvSpPr/>
          <p:nvPr/>
        </p:nvSpPr>
        <p:spPr>
          <a:xfrm>
            <a:off x="442912" y="2842261"/>
            <a:ext cx="6293167" cy="9815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32FF80E9-B3CF-C0F7-B666-215EDF74850A}"/>
              </a:ext>
            </a:extLst>
          </p:cNvPr>
          <p:cNvSpPr/>
          <p:nvPr/>
        </p:nvSpPr>
        <p:spPr>
          <a:xfrm>
            <a:off x="442912" y="1500808"/>
            <a:ext cx="6293167" cy="2323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a:extLst>
              <a:ext uri="{FF2B5EF4-FFF2-40B4-BE49-F238E27FC236}">
                <a16:creationId xmlns:a16="http://schemas.microsoft.com/office/drawing/2014/main" id="{0F4F78AB-1C14-038F-242B-88D8B4ACFE03}"/>
              </a:ext>
            </a:extLst>
          </p:cNvPr>
          <p:cNvSpPr/>
          <p:nvPr/>
        </p:nvSpPr>
        <p:spPr>
          <a:xfrm>
            <a:off x="4845194" y="3966336"/>
            <a:ext cx="1890886" cy="842511"/>
          </a:xfrm>
          <a:prstGeom prst="roundRect">
            <a:avLst/>
          </a:prstGeom>
          <a:gradFill>
            <a:gsLst>
              <a:gs pos="0">
                <a:srgbClr val="008FD3">
                  <a:lumMod val="100000"/>
                </a:srgbClr>
              </a:gs>
              <a:gs pos="5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de-DE" sz="1400" dirty="0">
                <a:solidFill>
                  <a:schemeClr val="bg1"/>
                </a:solidFill>
              </a:rPr>
              <a:t>SAP-Link zum direkten Direkter Absprung in die </a:t>
            </a:r>
            <a:r>
              <a:rPr lang="de-DE" sz="1400">
                <a:solidFill>
                  <a:schemeClr val="bg1"/>
                </a:solidFill>
              </a:rPr>
              <a:t>Vertragsakte.</a:t>
            </a:r>
            <a:endParaRPr lang="de-DE" sz="1400" dirty="0">
              <a:solidFill>
                <a:schemeClr val="bg1"/>
              </a:solidFill>
            </a:endParaRPr>
          </a:p>
        </p:txBody>
      </p:sp>
      <p:sp>
        <p:nvSpPr>
          <p:cNvPr id="14" name="Abgerundetes Rechteck 12">
            <a:extLst>
              <a:ext uri="{FF2B5EF4-FFF2-40B4-BE49-F238E27FC236}">
                <a16:creationId xmlns:a16="http://schemas.microsoft.com/office/drawing/2014/main" id="{FDE4D3AB-1647-85F8-F478-70C5C92E9B75}"/>
              </a:ext>
            </a:extLst>
          </p:cNvPr>
          <p:cNvSpPr/>
          <p:nvPr/>
        </p:nvSpPr>
        <p:spPr>
          <a:xfrm>
            <a:off x="5232400" y="4898002"/>
            <a:ext cx="1503679" cy="1096399"/>
          </a:xfrm>
          <a:prstGeom prst="roundRect">
            <a:avLst/>
          </a:prstGeom>
          <a:gradFill>
            <a:gsLst>
              <a:gs pos="0">
                <a:srgbClr val="008FD3"/>
              </a:gs>
              <a:gs pos="50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de-DE" sz="1400" dirty="0">
                <a:solidFill>
                  <a:schemeClr val="bg1"/>
                </a:solidFill>
              </a:rPr>
              <a:t>Frei anpassbarer Informationstext zur verlinkten Vertragsakte.</a:t>
            </a:r>
          </a:p>
          <a:p>
            <a:pPr algn="ctr"/>
            <a:endParaRPr lang="de-DE" sz="1400" dirty="0">
              <a:solidFill>
                <a:schemeClr val="bg1"/>
              </a:solidFill>
            </a:endParaRPr>
          </a:p>
        </p:txBody>
      </p:sp>
      <p:sp>
        <p:nvSpPr>
          <p:cNvPr id="21" name="Rechteck 20">
            <a:extLst>
              <a:ext uri="{FF2B5EF4-FFF2-40B4-BE49-F238E27FC236}">
                <a16:creationId xmlns:a16="http://schemas.microsoft.com/office/drawing/2014/main" id="{99E66C2A-8FEA-169E-3970-BFCE44FCF639}"/>
              </a:ext>
            </a:extLst>
          </p:cNvPr>
          <p:cNvSpPr/>
          <p:nvPr/>
        </p:nvSpPr>
        <p:spPr>
          <a:xfrm>
            <a:off x="498157" y="4604501"/>
            <a:ext cx="1042987" cy="22657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B1F3082C-8F4B-945A-DF7B-A761432CCEFF}"/>
              </a:ext>
            </a:extLst>
          </p:cNvPr>
          <p:cNvSpPr/>
          <p:nvPr/>
        </p:nvSpPr>
        <p:spPr>
          <a:xfrm>
            <a:off x="442912" y="5054601"/>
            <a:ext cx="3787712" cy="59292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Gerade Verbindung mit Pfeil 23">
            <a:extLst>
              <a:ext uri="{FF2B5EF4-FFF2-40B4-BE49-F238E27FC236}">
                <a16:creationId xmlns:a16="http://schemas.microsoft.com/office/drawing/2014/main" id="{39C460A7-BE03-5CD3-C23A-04FFC28010EC}"/>
              </a:ext>
            </a:extLst>
          </p:cNvPr>
          <p:cNvCxnSpPr>
            <a:cxnSpLocks/>
          </p:cNvCxnSpPr>
          <p:nvPr/>
        </p:nvCxnSpPr>
        <p:spPr>
          <a:xfrm flipH="1">
            <a:off x="1596389" y="4547680"/>
            <a:ext cx="3248804" cy="136264"/>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C92008B6-8580-5472-DF14-4FD8F31BFE05}"/>
              </a:ext>
            </a:extLst>
          </p:cNvPr>
          <p:cNvCxnSpPr>
            <a:cxnSpLocks/>
          </p:cNvCxnSpPr>
          <p:nvPr/>
        </p:nvCxnSpPr>
        <p:spPr>
          <a:xfrm flipH="1" flipV="1">
            <a:off x="4263259" y="5316446"/>
            <a:ext cx="931042" cy="51680"/>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368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9" grpId="0" animBg="1"/>
      <p:bldP spid="11" grpId="0" animBg="1"/>
      <p:bldP spid="13" grpId="0" animBg="1"/>
      <p:bldP spid="14"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6">
            <a:extLst>
              <a:ext uri="{FF2B5EF4-FFF2-40B4-BE49-F238E27FC236}">
                <a16:creationId xmlns:a16="http://schemas.microsoft.com/office/drawing/2014/main" id="{63535B52-AEE0-8249-7640-BA99173CFB9E}"/>
              </a:ext>
            </a:extLst>
          </p:cNvPr>
          <p:cNvPicPr>
            <a:picLocks noChangeAspect="1"/>
          </p:cNvPicPr>
          <p:nvPr/>
        </p:nvPicPr>
        <p:blipFill>
          <a:blip r:embed="rId2"/>
          <a:srcRect l="1" r="-1714" b="43047"/>
          <a:stretch>
            <a:fillRect/>
          </a:stretch>
        </p:blipFill>
        <p:spPr>
          <a:xfrm>
            <a:off x="2743835" y="4121589"/>
            <a:ext cx="5697521" cy="1871780"/>
          </a:xfrm>
          <a:prstGeom prst="rect">
            <a:avLst/>
          </a:prstGeom>
        </p:spPr>
      </p:pic>
      <p:pic>
        <p:nvPicPr>
          <p:cNvPr id="5" name="Inhaltsplatzhalter 6">
            <a:extLst>
              <a:ext uri="{FF2B5EF4-FFF2-40B4-BE49-F238E27FC236}">
                <a16:creationId xmlns:a16="http://schemas.microsoft.com/office/drawing/2014/main" id="{72DD9518-1582-1D30-9894-1A4D86FA0DC3}"/>
              </a:ext>
            </a:extLst>
          </p:cNvPr>
          <p:cNvPicPr>
            <a:picLocks noChangeAspect="1"/>
          </p:cNvPicPr>
          <p:nvPr/>
        </p:nvPicPr>
        <p:blipFill>
          <a:blip r:embed="rId3"/>
          <a:srcRect l="18127" t="-519" r="2403"/>
          <a:stretch>
            <a:fillRect/>
          </a:stretch>
        </p:blipFill>
        <p:spPr>
          <a:xfrm>
            <a:off x="6902153" y="2102729"/>
            <a:ext cx="3778040" cy="1512133"/>
          </a:xfrm>
          <a:prstGeom prst="rect">
            <a:avLst/>
          </a:prstGeom>
        </p:spPr>
      </p:pic>
      <p:pic>
        <p:nvPicPr>
          <p:cNvPr id="7" name="Inhaltsplatzhalter 6">
            <a:extLst>
              <a:ext uri="{FF2B5EF4-FFF2-40B4-BE49-F238E27FC236}">
                <a16:creationId xmlns:a16="http://schemas.microsoft.com/office/drawing/2014/main" id="{BE9E3349-6DE5-D420-6DAC-C99080C78777}"/>
              </a:ext>
            </a:extLst>
          </p:cNvPr>
          <p:cNvPicPr>
            <a:picLocks noGrp="1" noChangeAspect="1"/>
          </p:cNvPicPr>
          <p:nvPr>
            <p:ph idx="1"/>
          </p:nvPr>
        </p:nvPicPr>
        <p:blipFill>
          <a:blip r:embed="rId4"/>
          <a:srcRect b="34516"/>
          <a:stretch>
            <a:fillRect/>
          </a:stretch>
        </p:blipFill>
        <p:spPr>
          <a:xfrm>
            <a:off x="442911" y="1586626"/>
            <a:ext cx="5103589" cy="1842374"/>
          </a:xfrm>
        </p:spPr>
      </p:pic>
      <p:sp>
        <p:nvSpPr>
          <p:cNvPr id="2" name="Fußzeilenplatzhalter 1">
            <a:extLst>
              <a:ext uri="{FF2B5EF4-FFF2-40B4-BE49-F238E27FC236}">
                <a16:creationId xmlns:a16="http://schemas.microsoft.com/office/drawing/2014/main" id="{B4624C1C-425A-454C-90B8-A59C087ACB64}"/>
              </a:ext>
            </a:extLst>
          </p:cNvPr>
          <p:cNvSpPr>
            <a:spLocks noGrp="1"/>
          </p:cNvSpPr>
          <p:nvPr>
            <p:ph type="ftr" sz="quarter" idx="11"/>
          </p:nvPr>
        </p:nvSpPr>
        <p:spPr/>
        <p:txBody>
          <a:bodyPr/>
          <a:lstStyle/>
          <a:p>
            <a:r>
              <a:rPr lang="de-DE"/>
              <a:t>Procurement Summit 2025 – Vortrag zum Thema Click, Check, Contract – Smarte Vertragsprozesse in SAPUI5</a:t>
            </a:r>
            <a:endParaRPr lang="de-DE" dirty="0"/>
          </a:p>
        </p:txBody>
      </p:sp>
      <p:sp>
        <p:nvSpPr>
          <p:cNvPr id="3" name="Foliennummernplatzhalter 2">
            <a:extLst>
              <a:ext uri="{FF2B5EF4-FFF2-40B4-BE49-F238E27FC236}">
                <a16:creationId xmlns:a16="http://schemas.microsoft.com/office/drawing/2014/main" id="{180FA035-00D7-2AC3-E363-AD69CF3D1DC8}"/>
              </a:ext>
            </a:extLst>
          </p:cNvPr>
          <p:cNvSpPr>
            <a:spLocks noGrp="1"/>
          </p:cNvSpPr>
          <p:nvPr>
            <p:ph type="sldNum" sz="quarter" idx="12"/>
          </p:nvPr>
        </p:nvSpPr>
        <p:spPr/>
        <p:txBody>
          <a:bodyPr/>
          <a:lstStyle/>
          <a:p>
            <a:fld id="{CA353806-9F30-4989-9DE2-BDABEB60C010}" type="slidenum">
              <a:rPr lang="de-DE" smtClean="0"/>
              <a:t>14</a:t>
            </a:fld>
            <a:endParaRPr lang="de-DE"/>
          </a:p>
        </p:txBody>
      </p:sp>
      <p:sp>
        <p:nvSpPr>
          <p:cNvPr id="4" name="Titel 3">
            <a:extLst>
              <a:ext uri="{FF2B5EF4-FFF2-40B4-BE49-F238E27FC236}">
                <a16:creationId xmlns:a16="http://schemas.microsoft.com/office/drawing/2014/main" id="{B1F93490-8471-A284-C7E6-FC3570EFA10C}"/>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b="1" dirty="0"/>
            </a:br>
            <a:r>
              <a:rPr lang="de-DE" sz="2700" dirty="0"/>
              <a:t>Vertragsaktenanlage in SAPUI5 Verknüpfung der Vertragspartner und Vertragsgenstände</a:t>
            </a:r>
            <a:endParaRPr lang="de-DE" dirty="0"/>
          </a:p>
        </p:txBody>
      </p:sp>
      <p:sp>
        <p:nvSpPr>
          <p:cNvPr id="9" name="Rechteck 8">
            <a:extLst>
              <a:ext uri="{FF2B5EF4-FFF2-40B4-BE49-F238E27FC236}">
                <a16:creationId xmlns:a16="http://schemas.microsoft.com/office/drawing/2014/main" id="{EAD578CD-DE58-CA34-D7D5-2ABB6925D9CF}"/>
              </a:ext>
            </a:extLst>
          </p:cNvPr>
          <p:cNvSpPr/>
          <p:nvPr/>
        </p:nvSpPr>
        <p:spPr>
          <a:xfrm>
            <a:off x="442912" y="1507978"/>
            <a:ext cx="5103589" cy="1921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4DB41CCF-5C80-0773-319F-29DE315EB4BA}"/>
              </a:ext>
            </a:extLst>
          </p:cNvPr>
          <p:cNvSpPr/>
          <p:nvPr/>
        </p:nvSpPr>
        <p:spPr>
          <a:xfrm>
            <a:off x="6902153" y="2206259"/>
            <a:ext cx="3778040" cy="15121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7165AD6C-520D-42CA-6099-5C1652FF5E0C}"/>
              </a:ext>
            </a:extLst>
          </p:cNvPr>
          <p:cNvSpPr/>
          <p:nvPr/>
        </p:nvSpPr>
        <p:spPr>
          <a:xfrm>
            <a:off x="2743835" y="4121589"/>
            <a:ext cx="5549773" cy="18423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AD0C4AD-593E-FA45-C1EE-DE45E534B314}"/>
              </a:ext>
            </a:extLst>
          </p:cNvPr>
          <p:cNvSpPr/>
          <p:nvPr/>
        </p:nvSpPr>
        <p:spPr>
          <a:xfrm>
            <a:off x="4843463" y="2715822"/>
            <a:ext cx="703037" cy="59887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5C7EA8EC-F443-17F0-7CF8-6156CB003FAF}"/>
              </a:ext>
            </a:extLst>
          </p:cNvPr>
          <p:cNvSpPr/>
          <p:nvPr/>
        </p:nvSpPr>
        <p:spPr>
          <a:xfrm>
            <a:off x="2743834" y="5575490"/>
            <a:ext cx="5549773" cy="37932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5" name="Gerade Verbindung mit Pfeil 14">
            <a:extLst>
              <a:ext uri="{FF2B5EF4-FFF2-40B4-BE49-F238E27FC236}">
                <a16:creationId xmlns:a16="http://schemas.microsoft.com/office/drawing/2014/main" id="{B88B7670-1DFE-A349-2A1A-AB661520A6E6}"/>
              </a:ext>
            </a:extLst>
          </p:cNvPr>
          <p:cNvCxnSpPr>
            <a:cxnSpLocks/>
            <a:endCxn id="10" idx="1"/>
          </p:cNvCxnSpPr>
          <p:nvPr/>
        </p:nvCxnSpPr>
        <p:spPr>
          <a:xfrm>
            <a:off x="5592595" y="2447377"/>
            <a:ext cx="1309558" cy="514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2E517658-161A-F3E3-D15D-4F5B380DE500}"/>
              </a:ext>
            </a:extLst>
          </p:cNvPr>
          <p:cNvCxnSpPr>
            <a:cxnSpLocks/>
            <a:stCxn id="10" idx="1"/>
            <a:endCxn id="11" idx="0"/>
          </p:cNvCxnSpPr>
          <p:nvPr/>
        </p:nvCxnSpPr>
        <p:spPr>
          <a:xfrm flipH="1">
            <a:off x="5518722" y="2962326"/>
            <a:ext cx="1383431" cy="115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4949B519-22A3-45B6-0EB3-711E98FE3676}"/>
              </a:ext>
            </a:extLst>
          </p:cNvPr>
          <p:cNvSpPr/>
          <p:nvPr/>
        </p:nvSpPr>
        <p:spPr>
          <a:xfrm>
            <a:off x="1280160" y="2462449"/>
            <a:ext cx="581978" cy="1616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62460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D2A712A-B354-A782-29DE-26CB4305186B}"/>
              </a:ext>
            </a:extLst>
          </p:cNvPr>
          <p:cNvPicPr>
            <a:picLocks noGrp="1" noChangeAspect="1"/>
          </p:cNvPicPr>
          <p:nvPr>
            <p:ph idx="1"/>
          </p:nvPr>
        </p:nvPicPr>
        <p:blipFill>
          <a:blip r:embed="rId2"/>
          <a:stretch>
            <a:fillRect/>
          </a:stretch>
        </p:blipFill>
        <p:spPr>
          <a:xfrm>
            <a:off x="442912" y="1650472"/>
            <a:ext cx="5322888" cy="2774076"/>
          </a:xfrm>
        </p:spPr>
      </p:pic>
      <p:sp>
        <p:nvSpPr>
          <p:cNvPr id="2" name="Fußzeilenplatzhalter 1">
            <a:extLst>
              <a:ext uri="{FF2B5EF4-FFF2-40B4-BE49-F238E27FC236}">
                <a16:creationId xmlns:a16="http://schemas.microsoft.com/office/drawing/2014/main" id="{56D89BA0-207D-E6C6-942F-CA07450F8C96}"/>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61213F33-C537-4746-AE80-EC828428F83B}"/>
              </a:ext>
            </a:extLst>
          </p:cNvPr>
          <p:cNvSpPr>
            <a:spLocks noGrp="1"/>
          </p:cNvSpPr>
          <p:nvPr>
            <p:ph type="sldNum" sz="quarter" idx="12"/>
          </p:nvPr>
        </p:nvSpPr>
        <p:spPr/>
        <p:txBody>
          <a:bodyPr/>
          <a:lstStyle/>
          <a:p>
            <a:fld id="{CA353806-9F30-4989-9DE2-BDABEB60C010}" type="slidenum">
              <a:rPr lang="de-DE" smtClean="0"/>
              <a:t>15</a:t>
            </a:fld>
            <a:endParaRPr lang="de-DE"/>
          </a:p>
        </p:txBody>
      </p:sp>
      <p:sp>
        <p:nvSpPr>
          <p:cNvPr id="4" name="Titel 3">
            <a:extLst>
              <a:ext uri="{FF2B5EF4-FFF2-40B4-BE49-F238E27FC236}">
                <a16:creationId xmlns:a16="http://schemas.microsoft.com/office/drawing/2014/main" id="{DD0BA3B6-C764-D875-CB04-C2031ABF672B}"/>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Überblick der Vertragsaktenstruktur</a:t>
            </a:r>
          </a:p>
        </p:txBody>
      </p:sp>
      <p:sp>
        <p:nvSpPr>
          <p:cNvPr id="5" name="Rechteck 4">
            <a:extLst>
              <a:ext uri="{FF2B5EF4-FFF2-40B4-BE49-F238E27FC236}">
                <a16:creationId xmlns:a16="http://schemas.microsoft.com/office/drawing/2014/main" id="{F8C75A8D-7573-1B2B-01D3-80168796EACC}"/>
              </a:ext>
            </a:extLst>
          </p:cNvPr>
          <p:cNvSpPr/>
          <p:nvPr/>
        </p:nvSpPr>
        <p:spPr>
          <a:xfrm>
            <a:off x="442912" y="1650471"/>
            <a:ext cx="5322888" cy="27740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Inhaltsplatzhalter 6">
            <a:extLst>
              <a:ext uri="{FF2B5EF4-FFF2-40B4-BE49-F238E27FC236}">
                <a16:creationId xmlns:a16="http://schemas.microsoft.com/office/drawing/2014/main" id="{C63B0A63-72A4-27D4-8821-C4BE26F2DAC0}"/>
              </a:ext>
            </a:extLst>
          </p:cNvPr>
          <p:cNvPicPr>
            <a:picLocks noChangeAspect="1"/>
          </p:cNvPicPr>
          <p:nvPr/>
        </p:nvPicPr>
        <p:blipFill>
          <a:blip r:embed="rId3"/>
          <a:srcRect r="-2" b="2611"/>
          <a:stretch>
            <a:fillRect/>
          </a:stretch>
        </p:blipFill>
        <p:spPr>
          <a:xfrm>
            <a:off x="6456498" y="2171869"/>
            <a:ext cx="5358371" cy="1996034"/>
          </a:xfrm>
          <a:prstGeom prst="rect">
            <a:avLst/>
          </a:prstGeom>
          <a:noFill/>
        </p:spPr>
      </p:pic>
      <p:pic>
        <p:nvPicPr>
          <p:cNvPr id="8" name="Grafik 7">
            <a:extLst>
              <a:ext uri="{FF2B5EF4-FFF2-40B4-BE49-F238E27FC236}">
                <a16:creationId xmlns:a16="http://schemas.microsoft.com/office/drawing/2014/main" id="{5A5972F8-8AD3-3072-E5C7-63B8F8358FDC}"/>
              </a:ext>
            </a:extLst>
          </p:cNvPr>
          <p:cNvPicPr>
            <a:picLocks noChangeAspect="1"/>
          </p:cNvPicPr>
          <p:nvPr/>
        </p:nvPicPr>
        <p:blipFill>
          <a:blip r:embed="rId4"/>
          <a:srcRect l="10581" b="7975"/>
          <a:stretch>
            <a:fillRect/>
          </a:stretch>
        </p:blipFill>
        <p:spPr>
          <a:xfrm>
            <a:off x="10608733" y="3789205"/>
            <a:ext cx="1206136" cy="757396"/>
          </a:xfrm>
          <a:prstGeom prst="rect">
            <a:avLst/>
          </a:prstGeom>
        </p:spPr>
      </p:pic>
      <p:sp>
        <p:nvSpPr>
          <p:cNvPr id="9" name="Rechteck 8">
            <a:extLst>
              <a:ext uri="{FF2B5EF4-FFF2-40B4-BE49-F238E27FC236}">
                <a16:creationId xmlns:a16="http://schemas.microsoft.com/office/drawing/2014/main" id="{A364B6E4-09D7-1900-44C2-B0AD12842598}"/>
              </a:ext>
            </a:extLst>
          </p:cNvPr>
          <p:cNvSpPr/>
          <p:nvPr/>
        </p:nvSpPr>
        <p:spPr>
          <a:xfrm>
            <a:off x="6426199" y="2171870"/>
            <a:ext cx="5388670" cy="23747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22449776-C011-FBCF-0FE1-E2DABB62DDBA}"/>
              </a:ext>
            </a:extLst>
          </p:cNvPr>
          <p:cNvSpPr/>
          <p:nvPr/>
        </p:nvSpPr>
        <p:spPr>
          <a:xfrm>
            <a:off x="3051810" y="2631453"/>
            <a:ext cx="394124" cy="12698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E8EB980D-F230-80A8-4C38-26C80CE1621F}"/>
              </a:ext>
            </a:extLst>
          </p:cNvPr>
          <p:cNvSpPr/>
          <p:nvPr/>
        </p:nvSpPr>
        <p:spPr>
          <a:xfrm>
            <a:off x="11197511" y="3410506"/>
            <a:ext cx="551575" cy="14549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 Verbindung mit Pfeil 11">
            <a:extLst>
              <a:ext uri="{FF2B5EF4-FFF2-40B4-BE49-F238E27FC236}">
                <a16:creationId xmlns:a16="http://schemas.microsoft.com/office/drawing/2014/main" id="{921138BA-3326-8F24-A6BB-B30862BA8134}"/>
              </a:ext>
            </a:extLst>
          </p:cNvPr>
          <p:cNvCxnSpPr>
            <a:cxnSpLocks/>
            <a:endCxn id="8" idx="0"/>
          </p:cNvCxnSpPr>
          <p:nvPr/>
        </p:nvCxnSpPr>
        <p:spPr>
          <a:xfrm flipH="1">
            <a:off x="11211801" y="3592729"/>
            <a:ext cx="261497" cy="196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F5D3D23-7812-A517-47B1-9E15957EB948}"/>
              </a:ext>
            </a:extLst>
          </p:cNvPr>
          <p:cNvSpPr/>
          <p:nvPr/>
        </p:nvSpPr>
        <p:spPr>
          <a:xfrm>
            <a:off x="10596101" y="3852445"/>
            <a:ext cx="1206136" cy="69232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08D53FE3-26D1-907F-CAF1-3700A7D872C4}"/>
              </a:ext>
            </a:extLst>
          </p:cNvPr>
          <p:cNvSpPr/>
          <p:nvPr/>
        </p:nvSpPr>
        <p:spPr>
          <a:xfrm>
            <a:off x="442911" y="3169886"/>
            <a:ext cx="1140355" cy="125466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7" name="Gerade Verbindung mit Pfeil 16">
            <a:extLst>
              <a:ext uri="{FF2B5EF4-FFF2-40B4-BE49-F238E27FC236}">
                <a16:creationId xmlns:a16="http://schemas.microsoft.com/office/drawing/2014/main" id="{1E3E47AF-6C55-3C65-82EF-6E59C052E62F}"/>
              </a:ext>
            </a:extLst>
          </p:cNvPr>
          <p:cNvCxnSpPr>
            <a:cxnSpLocks/>
            <a:stCxn id="5" idx="3"/>
            <a:endCxn id="9" idx="1"/>
          </p:cNvCxnSpPr>
          <p:nvPr/>
        </p:nvCxnSpPr>
        <p:spPr>
          <a:xfrm>
            <a:off x="5765800" y="3037509"/>
            <a:ext cx="660399" cy="321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102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7660A89-357E-6882-1BFA-FAA40EEC0EF0}"/>
              </a:ext>
            </a:extLst>
          </p:cNvPr>
          <p:cNvSpPr/>
          <p:nvPr/>
        </p:nvSpPr>
        <p:spPr>
          <a:xfrm>
            <a:off x="594359" y="1537018"/>
            <a:ext cx="4889966" cy="33550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Inhaltsplatzhalter 6">
            <a:extLst>
              <a:ext uri="{FF2B5EF4-FFF2-40B4-BE49-F238E27FC236}">
                <a16:creationId xmlns:a16="http://schemas.microsoft.com/office/drawing/2014/main" id="{0ED6C15E-F34F-7933-AE76-60412DCF62F1}"/>
              </a:ext>
            </a:extLst>
          </p:cNvPr>
          <p:cNvPicPr>
            <a:picLocks noGrp="1" noChangeAspect="1"/>
          </p:cNvPicPr>
          <p:nvPr>
            <p:ph idx="1"/>
          </p:nvPr>
        </p:nvPicPr>
        <p:blipFill>
          <a:blip r:embed="rId2"/>
          <a:stretch>
            <a:fillRect/>
          </a:stretch>
        </p:blipFill>
        <p:spPr>
          <a:xfrm>
            <a:off x="746760" y="1572935"/>
            <a:ext cx="4712207" cy="3319106"/>
          </a:xfrm>
        </p:spPr>
      </p:pic>
      <p:pic>
        <p:nvPicPr>
          <p:cNvPr id="8" name="Grafik 7">
            <a:extLst>
              <a:ext uri="{FF2B5EF4-FFF2-40B4-BE49-F238E27FC236}">
                <a16:creationId xmlns:a16="http://schemas.microsoft.com/office/drawing/2014/main" id="{3170D714-B18A-21A2-FB7D-924F05C07FCC}"/>
              </a:ext>
            </a:extLst>
          </p:cNvPr>
          <p:cNvPicPr>
            <a:picLocks noChangeAspect="1"/>
          </p:cNvPicPr>
          <p:nvPr/>
        </p:nvPicPr>
        <p:blipFill>
          <a:blip r:embed="rId3"/>
          <a:srcRect l="1753" t="2115" r="2390"/>
          <a:stretch>
            <a:fillRect/>
          </a:stretch>
        </p:blipFill>
        <p:spPr>
          <a:xfrm>
            <a:off x="899684" y="3722062"/>
            <a:ext cx="2599299" cy="2411790"/>
          </a:xfrm>
          <a:prstGeom prst="rect">
            <a:avLst/>
          </a:prstGeom>
        </p:spPr>
      </p:pic>
      <p:sp>
        <p:nvSpPr>
          <p:cNvPr id="2" name="Fußzeilenplatzhalter 1">
            <a:extLst>
              <a:ext uri="{FF2B5EF4-FFF2-40B4-BE49-F238E27FC236}">
                <a16:creationId xmlns:a16="http://schemas.microsoft.com/office/drawing/2014/main" id="{3834BE02-A6E2-98FC-22A2-5BB3C77EE4B6}"/>
              </a:ext>
            </a:extLst>
          </p:cNvPr>
          <p:cNvSpPr>
            <a:spLocks noGrp="1"/>
          </p:cNvSpPr>
          <p:nvPr>
            <p:ph type="ftr" sz="quarter" idx="11"/>
          </p:nvPr>
        </p:nvSpPr>
        <p:spPr>
          <a:xfrm>
            <a:off x="1924049" y="6271288"/>
            <a:ext cx="6891671" cy="365125"/>
          </a:xfrm>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888C4EC1-7E72-B763-83FC-89296EEC93BD}"/>
              </a:ext>
            </a:extLst>
          </p:cNvPr>
          <p:cNvSpPr>
            <a:spLocks noGrp="1"/>
          </p:cNvSpPr>
          <p:nvPr>
            <p:ph type="sldNum" sz="quarter" idx="12"/>
          </p:nvPr>
        </p:nvSpPr>
        <p:spPr/>
        <p:txBody>
          <a:bodyPr/>
          <a:lstStyle/>
          <a:p>
            <a:fld id="{CA353806-9F30-4989-9DE2-BDABEB60C010}" type="slidenum">
              <a:rPr lang="de-DE" smtClean="0"/>
              <a:t>16</a:t>
            </a:fld>
            <a:endParaRPr lang="de-DE"/>
          </a:p>
        </p:txBody>
      </p:sp>
      <p:sp>
        <p:nvSpPr>
          <p:cNvPr id="4" name="Titel 3">
            <a:extLst>
              <a:ext uri="{FF2B5EF4-FFF2-40B4-BE49-F238E27FC236}">
                <a16:creationId xmlns:a16="http://schemas.microsoft.com/office/drawing/2014/main" id="{8BD1BF67-B9AF-E614-D327-3B933C2896B6}"/>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Automatische Erstellung des Vertragsdokuments</a:t>
            </a:r>
          </a:p>
        </p:txBody>
      </p:sp>
      <p:sp>
        <p:nvSpPr>
          <p:cNvPr id="9" name="Rechteck 8">
            <a:extLst>
              <a:ext uri="{FF2B5EF4-FFF2-40B4-BE49-F238E27FC236}">
                <a16:creationId xmlns:a16="http://schemas.microsoft.com/office/drawing/2014/main" id="{05B31D38-9B12-53B5-652C-25D8F65AC079}"/>
              </a:ext>
            </a:extLst>
          </p:cNvPr>
          <p:cNvSpPr/>
          <p:nvPr/>
        </p:nvSpPr>
        <p:spPr>
          <a:xfrm>
            <a:off x="951622" y="3760611"/>
            <a:ext cx="2454517" cy="23732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661373F-424C-65F6-528C-1AAF8B37F67C}"/>
              </a:ext>
            </a:extLst>
          </p:cNvPr>
          <p:cNvSpPr/>
          <p:nvPr/>
        </p:nvSpPr>
        <p:spPr>
          <a:xfrm>
            <a:off x="1226216" y="2584246"/>
            <a:ext cx="697833" cy="28277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 Verbindung mit Pfeil 10">
            <a:extLst>
              <a:ext uri="{FF2B5EF4-FFF2-40B4-BE49-F238E27FC236}">
                <a16:creationId xmlns:a16="http://schemas.microsoft.com/office/drawing/2014/main" id="{10F2BC61-527A-69F1-3304-BE3D5F9E68A6}"/>
              </a:ext>
            </a:extLst>
          </p:cNvPr>
          <p:cNvCxnSpPr>
            <a:cxnSpLocks/>
            <a:endCxn id="8" idx="0"/>
          </p:cNvCxnSpPr>
          <p:nvPr/>
        </p:nvCxnSpPr>
        <p:spPr>
          <a:xfrm>
            <a:off x="1200175" y="2876219"/>
            <a:ext cx="999159" cy="845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nhaltsplatzhalter 6">
            <a:extLst>
              <a:ext uri="{FF2B5EF4-FFF2-40B4-BE49-F238E27FC236}">
                <a16:creationId xmlns:a16="http://schemas.microsoft.com/office/drawing/2014/main" id="{32F96BEB-9350-AE7A-A2C9-AB0C7132F2AC}"/>
              </a:ext>
            </a:extLst>
          </p:cNvPr>
          <p:cNvPicPr>
            <a:picLocks noChangeAspect="1"/>
          </p:cNvPicPr>
          <p:nvPr/>
        </p:nvPicPr>
        <p:blipFill>
          <a:blip r:embed="rId4"/>
          <a:srcRect r="1371"/>
          <a:stretch>
            <a:fillRect/>
          </a:stretch>
        </p:blipFill>
        <p:spPr>
          <a:xfrm>
            <a:off x="6445251" y="1952390"/>
            <a:ext cx="4548534" cy="2939655"/>
          </a:xfrm>
          <a:prstGeom prst="rect">
            <a:avLst/>
          </a:prstGeom>
        </p:spPr>
      </p:pic>
      <p:sp>
        <p:nvSpPr>
          <p:cNvPr id="17" name="Rechteck 16">
            <a:extLst>
              <a:ext uri="{FF2B5EF4-FFF2-40B4-BE49-F238E27FC236}">
                <a16:creationId xmlns:a16="http://schemas.microsoft.com/office/drawing/2014/main" id="{5BC41865-FB27-F140-98E2-23B2544E3FE1}"/>
              </a:ext>
            </a:extLst>
          </p:cNvPr>
          <p:cNvSpPr/>
          <p:nvPr/>
        </p:nvSpPr>
        <p:spPr>
          <a:xfrm>
            <a:off x="6419891" y="1952390"/>
            <a:ext cx="4639853" cy="29396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87AE4DE-D57B-55DE-8A77-4DC0A0B0818A}"/>
              </a:ext>
            </a:extLst>
          </p:cNvPr>
          <p:cNvSpPr/>
          <p:nvPr/>
        </p:nvSpPr>
        <p:spPr>
          <a:xfrm>
            <a:off x="6470609" y="2104719"/>
            <a:ext cx="612816" cy="11132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9" name="Gerade Verbindung mit Pfeil 18">
            <a:extLst>
              <a:ext uri="{FF2B5EF4-FFF2-40B4-BE49-F238E27FC236}">
                <a16:creationId xmlns:a16="http://schemas.microsoft.com/office/drawing/2014/main" id="{AE294AB2-7175-77FA-3302-F808F1C5771E}"/>
              </a:ext>
            </a:extLst>
          </p:cNvPr>
          <p:cNvCxnSpPr>
            <a:cxnSpLocks/>
          </p:cNvCxnSpPr>
          <p:nvPr/>
        </p:nvCxnSpPr>
        <p:spPr>
          <a:xfrm>
            <a:off x="5548313" y="3167063"/>
            <a:ext cx="857051" cy="24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130B0759-9A7F-28CB-2B35-643FFF4EBB79}"/>
              </a:ext>
            </a:extLst>
          </p:cNvPr>
          <p:cNvSpPr/>
          <p:nvPr/>
        </p:nvSpPr>
        <p:spPr>
          <a:xfrm>
            <a:off x="4962526" y="4775200"/>
            <a:ext cx="496442" cy="11684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2611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7"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6">
            <a:extLst>
              <a:ext uri="{FF2B5EF4-FFF2-40B4-BE49-F238E27FC236}">
                <a16:creationId xmlns:a16="http://schemas.microsoft.com/office/drawing/2014/main" id="{97385681-A064-6C2D-FC1A-D02348A272E3}"/>
              </a:ext>
            </a:extLst>
          </p:cNvPr>
          <p:cNvPicPr>
            <a:picLocks noChangeAspect="1"/>
          </p:cNvPicPr>
          <p:nvPr/>
        </p:nvPicPr>
        <p:blipFill>
          <a:blip r:embed="rId2"/>
          <a:stretch>
            <a:fillRect/>
          </a:stretch>
        </p:blipFill>
        <p:spPr>
          <a:xfrm>
            <a:off x="850900" y="4267598"/>
            <a:ext cx="4968000" cy="1858674"/>
          </a:xfrm>
          <a:prstGeom prst="rect">
            <a:avLst/>
          </a:prstGeom>
        </p:spPr>
      </p:pic>
      <p:pic>
        <p:nvPicPr>
          <p:cNvPr id="7" name="Inhaltsplatzhalter 6">
            <a:extLst>
              <a:ext uri="{FF2B5EF4-FFF2-40B4-BE49-F238E27FC236}">
                <a16:creationId xmlns:a16="http://schemas.microsoft.com/office/drawing/2014/main" id="{CAFF7798-27B0-0C45-31F7-EB890447656E}"/>
              </a:ext>
            </a:extLst>
          </p:cNvPr>
          <p:cNvPicPr>
            <a:picLocks noGrp="1" noChangeAspect="1"/>
          </p:cNvPicPr>
          <p:nvPr>
            <p:ph idx="1"/>
          </p:nvPr>
        </p:nvPicPr>
        <p:blipFill>
          <a:blip r:embed="rId3"/>
          <a:stretch>
            <a:fillRect/>
          </a:stretch>
        </p:blipFill>
        <p:spPr>
          <a:xfrm>
            <a:off x="850551" y="1844972"/>
            <a:ext cx="4968000" cy="1458541"/>
          </a:xfrm>
        </p:spPr>
      </p:pic>
      <p:pic>
        <p:nvPicPr>
          <p:cNvPr id="9" name="Grafik 8">
            <a:extLst>
              <a:ext uri="{FF2B5EF4-FFF2-40B4-BE49-F238E27FC236}">
                <a16:creationId xmlns:a16="http://schemas.microsoft.com/office/drawing/2014/main" id="{E14F8ADD-C320-CBB0-CCD2-D0589023C455}"/>
              </a:ext>
            </a:extLst>
          </p:cNvPr>
          <p:cNvPicPr>
            <a:picLocks noChangeAspect="1"/>
          </p:cNvPicPr>
          <p:nvPr/>
        </p:nvPicPr>
        <p:blipFill>
          <a:blip r:embed="rId4"/>
          <a:stretch>
            <a:fillRect/>
          </a:stretch>
        </p:blipFill>
        <p:spPr>
          <a:xfrm>
            <a:off x="6436413" y="3376825"/>
            <a:ext cx="4968003" cy="1656000"/>
          </a:xfrm>
          <a:prstGeom prst="rect">
            <a:avLst/>
          </a:prstGeom>
        </p:spPr>
      </p:pic>
      <p:sp>
        <p:nvSpPr>
          <p:cNvPr id="2" name="Fußzeilenplatzhalter 1">
            <a:extLst>
              <a:ext uri="{FF2B5EF4-FFF2-40B4-BE49-F238E27FC236}">
                <a16:creationId xmlns:a16="http://schemas.microsoft.com/office/drawing/2014/main" id="{63100F18-5A52-4CCD-BE32-EBC0864D1B9E}"/>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1913CCDA-EE81-5A90-0B59-A81D7C1472F4}"/>
              </a:ext>
            </a:extLst>
          </p:cNvPr>
          <p:cNvSpPr>
            <a:spLocks noGrp="1"/>
          </p:cNvSpPr>
          <p:nvPr>
            <p:ph type="sldNum" sz="quarter" idx="12"/>
          </p:nvPr>
        </p:nvSpPr>
        <p:spPr/>
        <p:txBody>
          <a:bodyPr/>
          <a:lstStyle/>
          <a:p>
            <a:fld id="{CA353806-9F30-4989-9DE2-BDABEB60C010}" type="slidenum">
              <a:rPr lang="de-DE" smtClean="0"/>
              <a:t>17</a:t>
            </a:fld>
            <a:endParaRPr lang="de-DE"/>
          </a:p>
        </p:txBody>
      </p:sp>
      <p:sp>
        <p:nvSpPr>
          <p:cNvPr id="4" name="Titel 3">
            <a:extLst>
              <a:ext uri="{FF2B5EF4-FFF2-40B4-BE49-F238E27FC236}">
                <a16:creationId xmlns:a16="http://schemas.microsoft.com/office/drawing/2014/main" id="{02F041AD-5589-DD23-9EDA-ED380E8ED838}"/>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Workflow zur Vertragsdokumentprüfung</a:t>
            </a:r>
          </a:p>
        </p:txBody>
      </p:sp>
      <p:sp>
        <p:nvSpPr>
          <p:cNvPr id="6" name="Rechteck 5">
            <a:extLst>
              <a:ext uri="{FF2B5EF4-FFF2-40B4-BE49-F238E27FC236}">
                <a16:creationId xmlns:a16="http://schemas.microsoft.com/office/drawing/2014/main" id="{29CE68AA-038B-33E1-DB3F-BAFA8754EE3F}"/>
              </a:ext>
            </a:extLst>
          </p:cNvPr>
          <p:cNvSpPr/>
          <p:nvPr/>
        </p:nvSpPr>
        <p:spPr>
          <a:xfrm>
            <a:off x="850551" y="1816654"/>
            <a:ext cx="4968000" cy="15513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6D3880F-BDBD-9083-D63B-25BBF43DFB87}"/>
              </a:ext>
            </a:extLst>
          </p:cNvPr>
          <p:cNvSpPr/>
          <p:nvPr/>
        </p:nvSpPr>
        <p:spPr>
          <a:xfrm>
            <a:off x="850548" y="4255530"/>
            <a:ext cx="4968003" cy="18321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0398AC9-304E-B92E-EF98-0E9C6169A189}"/>
              </a:ext>
            </a:extLst>
          </p:cNvPr>
          <p:cNvSpPr/>
          <p:nvPr/>
        </p:nvSpPr>
        <p:spPr>
          <a:xfrm>
            <a:off x="6475431" y="3200718"/>
            <a:ext cx="4889966" cy="18321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a:extLst>
              <a:ext uri="{FF2B5EF4-FFF2-40B4-BE49-F238E27FC236}">
                <a16:creationId xmlns:a16="http://schemas.microsoft.com/office/drawing/2014/main" id="{87912047-B63A-67B8-F5E5-35B2F2AA35C6}"/>
              </a:ext>
            </a:extLst>
          </p:cNvPr>
          <p:cNvCxnSpPr>
            <a:cxnSpLocks/>
            <a:endCxn id="10" idx="0"/>
          </p:cNvCxnSpPr>
          <p:nvPr/>
        </p:nvCxnSpPr>
        <p:spPr>
          <a:xfrm>
            <a:off x="5816792" y="2497982"/>
            <a:ext cx="3103622" cy="702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885EE89-769E-FF71-CD26-416367E6CD31}"/>
              </a:ext>
            </a:extLst>
          </p:cNvPr>
          <p:cNvCxnSpPr>
            <a:cxnSpLocks/>
            <a:endCxn id="8" idx="3"/>
          </p:cNvCxnSpPr>
          <p:nvPr/>
        </p:nvCxnSpPr>
        <p:spPr>
          <a:xfrm flipH="1">
            <a:off x="5818551" y="5048068"/>
            <a:ext cx="3101863" cy="12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9647E37A-71E3-49FF-64A3-603A68A4AE3A}"/>
              </a:ext>
            </a:extLst>
          </p:cNvPr>
          <p:cNvSpPr/>
          <p:nvPr/>
        </p:nvSpPr>
        <p:spPr>
          <a:xfrm>
            <a:off x="879123" y="2413803"/>
            <a:ext cx="673452" cy="19604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BE7EA216-1A4B-A9BB-7ECC-4BB83A81E034}"/>
              </a:ext>
            </a:extLst>
          </p:cNvPr>
          <p:cNvSpPr/>
          <p:nvPr/>
        </p:nvSpPr>
        <p:spPr>
          <a:xfrm>
            <a:off x="6475431" y="3957888"/>
            <a:ext cx="1535094" cy="14501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107547C5-FFB2-5798-1879-BA2AC353B1BA}"/>
              </a:ext>
            </a:extLst>
          </p:cNvPr>
          <p:cNvSpPr/>
          <p:nvPr/>
        </p:nvSpPr>
        <p:spPr>
          <a:xfrm>
            <a:off x="879124" y="4827048"/>
            <a:ext cx="425802" cy="20577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16733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6">
            <a:extLst>
              <a:ext uri="{FF2B5EF4-FFF2-40B4-BE49-F238E27FC236}">
                <a16:creationId xmlns:a16="http://schemas.microsoft.com/office/drawing/2014/main" id="{2EFED630-D91C-756C-F2FF-85DAF79CBF4C}"/>
              </a:ext>
            </a:extLst>
          </p:cNvPr>
          <p:cNvPicPr>
            <a:picLocks noChangeAspect="1"/>
          </p:cNvPicPr>
          <p:nvPr/>
        </p:nvPicPr>
        <p:blipFill>
          <a:blip r:embed="rId2"/>
          <a:stretch>
            <a:fillRect/>
          </a:stretch>
        </p:blipFill>
        <p:spPr>
          <a:xfrm>
            <a:off x="530573" y="4412678"/>
            <a:ext cx="3107599" cy="1381155"/>
          </a:xfrm>
          <a:prstGeom prst="rect">
            <a:avLst/>
          </a:prstGeom>
        </p:spPr>
      </p:pic>
      <p:pic>
        <p:nvPicPr>
          <p:cNvPr id="6" name="Inhaltsplatzhalter 6">
            <a:extLst>
              <a:ext uri="{FF2B5EF4-FFF2-40B4-BE49-F238E27FC236}">
                <a16:creationId xmlns:a16="http://schemas.microsoft.com/office/drawing/2014/main" id="{6BD98DB9-8917-13CB-CB83-E6693BE31C9D}"/>
              </a:ext>
            </a:extLst>
          </p:cNvPr>
          <p:cNvPicPr>
            <a:picLocks noChangeAspect="1"/>
          </p:cNvPicPr>
          <p:nvPr/>
        </p:nvPicPr>
        <p:blipFill>
          <a:blip r:embed="rId3"/>
          <a:stretch>
            <a:fillRect/>
          </a:stretch>
        </p:blipFill>
        <p:spPr>
          <a:xfrm>
            <a:off x="5638800" y="1966015"/>
            <a:ext cx="5067300" cy="3397795"/>
          </a:xfrm>
          <a:prstGeom prst="rect">
            <a:avLst/>
          </a:prstGeom>
        </p:spPr>
      </p:pic>
      <p:pic>
        <p:nvPicPr>
          <p:cNvPr id="7" name="Inhaltsplatzhalter 6">
            <a:extLst>
              <a:ext uri="{FF2B5EF4-FFF2-40B4-BE49-F238E27FC236}">
                <a16:creationId xmlns:a16="http://schemas.microsoft.com/office/drawing/2014/main" id="{A32E32A1-61CB-C4B5-D023-02E087D86393}"/>
              </a:ext>
            </a:extLst>
          </p:cNvPr>
          <p:cNvPicPr>
            <a:picLocks noGrp="1" noChangeAspect="1"/>
          </p:cNvPicPr>
          <p:nvPr>
            <p:ph idx="1"/>
          </p:nvPr>
        </p:nvPicPr>
        <p:blipFill>
          <a:blip r:embed="rId4"/>
          <a:srcRect l="3982" r="994" b="4390"/>
          <a:stretch>
            <a:fillRect/>
          </a:stretch>
        </p:blipFill>
        <p:spPr>
          <a:xfrm>
            <a:off x="442912" y="1780894"/>
            <a:ext cx="4288993" cy="1724306"/>
          </a:xfrm>
        </p:spPr>
      </p:pic>
      <p:sp>
        <p:nvSpPr>
          <p:cNvPr id="2" name="Fußzeilenplatzhalter 1">
            <a:extLst>
              <a:ext uri="{FF2B5EF4-FFF2-40B4-BE49-F238E27FC236}">
                <a16:creationId xmlns:a16="http://schemas.microsoft.com/office/drawing/2014/main" id="{46FBA6C5-A384-314B-DCBD-F540F7DB6A2C}"/>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8313B17E-C656-B186-7FCB-5FBEF66893D2}"/>
              </a:ext>
            </a:extLst>
          </p:cNvPr>
          <p:cNvSpPr>
            <a:spLocks noGrp="1"/>
          </p:cNvSpPr>
          <p:nvPr>
            <p:ph type="sldNum" sz="quarter" idx="12"/>
          </p:nvPr>
        </p:nvSpPr>
        <p:spPr/>
        <p:txBody>
          <a:bodyPr/>
          <a:lstStyle/>
          <a:p>
            <a:fld id="{CA353806-9F30-4989-9DE2-BDABEB60C010}" type="slidenum">
              <a:rPr lang="de-DE" smtClean="0"/>
              <a:t>18</a:t>
            </a:fld>
            <a:endParaRPr lang="de-DE"/>
          </a:p>
        </p:txBody>
      </p:sp>
      <p:sp>
        <p:nvSpPr>
          <p:cNvPr id="4" name="Titel 3">
            <a:extLst>
              <a:ext uri="{FF2B5EF4-FFF2-40B4-BE49-F238E27FC236}">
                <a16:creationId xmlns:a16="http://schemas.microsoft.com/office/drawing/2014/main" id="{98B35239-16D8-0D14-5704-63641CFFAFF7}"/>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Workflow - Vertragsfreigabe</a:t>
            </a:r>
          </a:p>
        </p:txBody>
      </p:sp>
      <p:sp>
        <p:nvSpPr>
          <p:cNvPr id="5" name="Rechteck 4">
            <a:extLst>
              <a:ext uri="{FF2B5EF4-FFF2-40B4-BE49-F238E27FC236}">
                <a16:creationId xmlns:a16="http://schemas.microsoft.com/office/drawing/2014/main" id="{67AC4774-B022-B273-1480-C4EA9462DC01}"/>
              </a:ext>
            </a:extLst>
          </p:cNvPr>
          <p:cNvSpPr/>
          <p:nvPr/>
        </p:nvSpPr>
        <p:spPr>
          <a:xfrm>
            <a:off x="442912" y="1780894"/>
            <a:ext cx="4288993" cy="17243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351C886A-B176-D1A3-366C-9C4BA4D958D4}"/>
              </a:ext>
            </a:extLst>
          </p:cNvPr>
          <p:cNvSpPr/>
          <p:nvPr/>
        </p:nvSpPr>
        <p:spPr>
          <a:xfrm>
            <a:off x="5638800" y="1963801"/>
            <a:ext cx="5106619" cy="33977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1F8DFAC-1E76-3AA6-BF15-1F8D2AFA48D1}"/>
              </a:ext>
            </a:extLst>
          </p:cNvPr>
          <p:cNvSpPr/>
          <p:nvPr/>
        </p:nvSpPr>
        <p:spPr>
          <a:xfrm>
            <a:off x="442912" y="4412678"/>
            <a:ext cx="3195260" cy="13811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710F6E8F-A9D1-4F71-1186-E90C97A3C2C0}"/>
              </a:ext>
            </a:extLst>
          </p:cNvPr>
          <p:cNvSpPr/>
          <p:nvPr/>
        </p:nvSpPr>
        <p:spPr>
          <a:xfrm>
            <a:off x="481012" y="2666146"/>
            <a:ext cx="847726" cy="80095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5D36754C-9D8B-0A36-2503-BA0A757CD039}"/>
              </a:ext>
            </a:extLst>
          </p:cNvPr>
          <p:cNvSpPr/>
          <p:nvPr/>
        </p:nvSpPr>
        <p:spPr>
          <a:xfrm>
            <a:off x="5638800" y="1961587"/>
            <a:ext cx="1257300" cy="110070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 name="Gerade Verbindung mit Pfeil 12">
            <a:extLst>
              <a:ext uri="{FF2B5EF4-FFF2-40B4-BE49-F238E27FC236}">
                <a16:creationId xmlns:a16="http://schemas.microsoft.com/office/drawing/2014/main" id="{A5BC5464-EB2A-795C-038B-0EE24BD19D89}"/>
              </a:ext>
            </a:extLst>
          </p:cNvPr>
          <p:cNvCxnSpPr>
            <a:cxnSpLocks/>
          </p:cNvCxnSpPr>
          <p:nvPr/>
        </p:nvCxnSpPr>
        <p:spPr>
          <a:xfrm>
            <a:off x="4731905" y="2666146"/>
            <a:ext cx="906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8FCD3D01-6ECC-2B84-D63D-531B40FBCCBF}"/>
              </a:ext>
            </a:extLst>
          </p:cNvPr>
          <p:cNvCxnSpPr>
            <a:cxnSpLocks/>
            <a:stCxn id="6" idx="1"/>
            <a:endCxn id="10" idx="3"/>
          </p:cNvCxnSpPr>
          <p:nvPr/>
        </p:nvCxnSpPr>
        <p:spPr>
          <a:xfrm flipH="1">
            <a:off x="3638172" y="3664913"/>
            <a:ext cx="2000628" cy="143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26A6431-3FBB-070C-253E-E66B2DEB5351}"/>
              </a:ext>
            </a:extLst>
          </p:cNvPr>
          <p:cNvSpPr/>
          <p:nvPr/>
        </p:nvSpPr>
        <p:spPr>
          <a:xfrm>
            <a:off x="9502776" y="5222240"/>
            <a:ext cx="1101724" cy="13300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29575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3D5E72D-D165-D583-4166-AC3192F80026}"/>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AA694B97-2F30-4272-BF9B-9A6BA2B64C36}"/>
              </a:ext>
            </a:extLst>
          </p:cNvPr>
          <p:cNvSpPr>
            <a:spLocks noGrp="1"/>
          </p:cNvSpPr>
          <p:nvPr>
            <p:ph type="sldNum" sz="quarter" idx="12"/>
          </p:nvPr>
        </p:nvSpPr>
        <p:spPr/>
        <p:txBody>
          <a:bodyPr/>
          <a:lstStyle/>
          <a:p>
            <a:fld id="{CA353806-9F30-4989-9DE2-BDABEB60C010}" type="slidenum">
              <a:rPr lang="de-DE" smtClean="0"/>
              <a:t>19</a:t>
            </a:fld>
            <a:endParaRPr lang="de-DE"/>
          </a:p>
        </p:txBody>
      </p:sp>
      <p:sp>
        <p:nvSpPr>
          <p:cNvPr id="4" name="Titel 3">
            <a:extLst>
              <a:ext uri="{FF2B5EF4-FFF2-40B4-BE49-F238E27FC236}">
                <a16:creationId xmlns:a16="http://schemas.microsoft.com/office/drawing/2014/main" id="{F25DB0E2-7132-201F-A964-47697F36D134}"/>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Automatischer Start des E-Signaturprozesses</a:t>
            </a:r>
          </a:p>
        </p:txBody>
      </p:sp>
      <p:pic>
        <p:nvPicPr>
          <p:cNvPr id="7" name="Inhaltsplatzhalter 6">
            <a:extLst>
              <a:ext uri="{FF2B5EF4-FFF2-40B4-BE49-F238E27FC236}">
                <a16:creationId xmlns:a16="http://schemas.microsoft.com/office/drawing/2014/main" id="{F37DC6F8-FB8D-DE0E-36D7-7698CA8B9D7E}"/>
              </a:ext>
            </a:extLst>
          </p:cNvPr>
          <p:cNvPicPr>
            <a:picLocks noGrp="1" noChangeAspect="1"/>
          </p:cNvPicPr>
          <p:nvPr>
            <p:ph idx="1"/>
          </p:nvPr>
        </p:nvPicPr>
        <p:blipFill>
          <a:blip r:embed="rId2"/>
          <a:stretch>
            <a:fillRect/>
          </a:stretch>
        </p:blipFill>
        <p:spPr>
          <a:xfrm>
            <a:off x="442912" y="1551254"/>
            <a:ext cx="6305360" cy="4277581"/>
          </a:xfrm>
        </p:spPr>
      </p:pic>
      <p:sp>
        <p:nvSpPr>
          <p:cNvPr id="8" name="Rechteck 7">
            <a:extLst>
              <a:ext uri="{FF2B5EF4-FFF2-40B4-BE49-F238E27FC236}">
                <a16:creationId xmlns:a16="http://schemas.microsoft.com/office/drawing/2014/main" id="{72907613-D0D6-9334-7DBB-EBC7D01CC4C4}"/>
              </a:ext>
            </a:extLst>
          </p:cNvPr>
          <p:cNvSpPr/>
          <p:nvPr/>
        </p:nvSpPr>
        <p:spPr>
          <a:xfrm>
            <a:off x="442912" y="1551254"/>
            <a:ext cx="6305360" cy="40905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5318EFC0-CE03-500F-1986-9E43922EBF4A}"/>
              </a:ext>
            </a:extLst>
          </p:cNvPr>
          <p:cNvSpPr/>
          <p:nvPr/>
        </p:nvSpPr>
        <p:spPr>
          <a:xfrm>
            <a:off x="442912" y="2218091"/>
            <a:ext cx="2089976" cy="68970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5F16326C-E66E-412C-82FA-80F25FAC5146}"/>
              </a:ext>
            </a:extLst>
          </p:cNvPr>
          <p:cNvSpPr/>
          <p:nvPr/>
        </p:nvSpPr>
        <p:spPr>
          <a:xfrm>
            <a:off x="7892703" y="2751746"/>
            <a:ext cx="3511713" cy="1689609"/>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1600" dirty="0">
                <a:solidFill>
                  <a:schemeClr val="bg1"/>
                </a:solidFill>
              </a:rPr>
              <a:t>Der E-Signatur-Prozess wurde nach Beendigung der internen Freigabe automatisch gestartet. Die hierfür relevanten Informationen wurden aus den Kundendaten entnommen.</a:t>
            </a:r>
          </a:p>
        </p:txBody>
      </p:sp>
      <p:cxnSp>
        <p:nvCxnSpPr>
          <p:cNvPr id="11" name="Gerade Verbindung mit Pfeil 10">
            <a:extLst>
              <a:ext uri="{FF2B5EF4-FFF2-40B4-BE49-F238E27FC236}">
                <a16:creationId xmlns:a16="http://schemas.microsoft.com/office/drawing/2014/main" id="{EB9EF216-909C-9E41-1482-2DC7A74CA16A}"/>
              </a:ext>
            </a:extLst>
          </p:cNvPr>
          <p:cNvCxnSpPr>
            <a:cxnSpLocks/>
          </p:cNvCxnSpPr>
          <p:nvPr/>
        </p:nvCxnSpPr>
        <p:spPr>
          <a:xfrm flipH="1" flipV="1">
            <a:off x="2532888" y="2562942"/>
            <a:ext cx="5359815" cy="1062763"/>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03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A7B8966-5D6C-8F70-F39C-BB65D618AAD7}"/>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68136EF6-6240-ACF3-2162-AE24459C0D39}"/>
              </a:ext>
            </a:extLst>
          </p:cNvPr>
          <p:cNvSpPr>
            <a:spLocks noGrp="1"/>
          </p:cNvSpPr>
          <p:nvPr>
            <p:ph type="sldNum" sz="quarter" idx="12"/>
          </p:nvPr>
        </p:nvSpPr>
        <p:spPr/>
        <p:txBody>
          <a:bodyPr/>
          <a:lstStyle/>
          <a:p>
            <a:fld id="{CA353806-9F30-4989-9DE2-BDABEB60C010}" type="slidenum">
              <a:rPr lang="de-DE" smtClean="0"/>
              <a:t>2</a:t>
            </a:fld>
            <a:endParaRPr lang="de-DE"/>
          </a:p>
        </p:txBody>
      </p:sp>
      <p:sp>
        <p:nvSpPr>
          <p:cNvPr id="4" name="Titel 3">
            <a:extLst>
              <a:ext uri="{FF2B5EF4-FFF2-40B4-BE49-F238E27FC236}">
                <a16:creationId xmlns:a16="http://schemas.microsoft.com/office/drawing/2014/main" id="{FB63ABD6-0580-2E65-DB51-FBA9E0A34EA6}"/>
              </a:ext>
            </a:extLst>
          </p:cNvPr>
          <p:cNvSpPr>
            <a:spLocks noGrp="1"/>
          </p:cNvSpPr>
          <p:nvPr>
            <p:ph type="title"/>
          </p:nvPr>
        </p:nvSpPr>
        <p:spPr>
          <a:xfrm>
            <a:off x="442912" y="377444"/>
            <a:ext cx="11306175" cy="1008063"/>
          </a:xfrm>
        </p:spPr>
        <p:txBody>
          <a:bodyPr/>
          <a:lstStyle/>
          <a:p>
            <a:r>
              <a:rPr lang="de-DE" dirty="0"/>
              <a:t>Roadmap</a:t>
            </a:r>
          </a:p>
        </p:txBody>
      </p:sp>
      <p:sp>
        <p:nvSpPr>
          <p:cNvPr id="6" name="Inhaltsplatzhalter 4">
            <a:extLst>
              <a:ext uri="{FF2B5EF4-FFF2-40B4-BE49-F238E27FC236}">
                <a16:creationId xmlns:a16="http://schemas.microsoft.com/office/drawing/2014/main" id="{DB926AA6-E40B-E695-E61C-FA63CEE904BB}"/>
              </a:ext>
            </a:extLst>
          </p:cNvPr>
          <p:cNvSpPr>
            <a:spLocks noGrp="1"/>
          </p:cNvSpPr>
          <p:nvPr>
            <p:ph idx="1"/>
          </p:nvPr>
        </p:nvSpPr>
        <p:spPr>
          <a:xfrm>
            <a:off x="442912" y="999555"/>
            <a:ext cx="11306175" cy="4211636"/>
          </a:xfrm>
        </p:spPr>
        <p:txBody>
          <a:bodyPr>
            <a:normAutofit/>
          </a:bodyPr>
          <a:lstStyle/>
          <a:p>
            <a:pPr marL="0" indent="0">
              <a:buNone/>
            </a:pPr>
            <a:br>
              <a:rPr lang="de-DE" dirty="0"/>
            </a:br>
            <a:endParaRPr lang="de-DE" dirty="0"/>
          </a:p>
          <a:p>
            <a:pPr marL="0" indent="0">
              <a:buNone/>
            </a:pPr>
            <a:r>
              <a:rPr lang="de-DE" dirty="0"/>
              <a:t>	Begrüßung und Kurzvorstellung der XFT GmbH</a:t>
            </a:r>
            <a:br>
              <a:rPr lang="de-DE" dirty="0"/>
            </a:br>
            <a:endParaRPr lang="de-DE" dirty="0"/>
          </a:p>
          <a:p>
            <a:pPr marL="0" indent="0">
              <a:buNone/>
            </a:pPr>
            <a:r>
              <a:rPr lang="de-DE" dirty="0"/>
              <a:t>	Die Notwendigkeit des Vertragsmanagements</a:t>
            </a:r>
          </a:p>
          <a:p>
            <a:pPr marL="0" indent="0">
              <a:buNone/>
            </a:pPr>
            <a:endParaRPr lang="de-DE" dirty="0">
              <a:cs typeface="Calibri"/>
            </a:endParaRPr>
          </a:p>
          <a:p>
            <a:pPr marL="0" indent="0">
              <a:buNone/>
            </a:pPr>
            <a:r>
              <a:rPr lang="de-DE" dirty="0">
                <a:cs typeface="Calibri"/>
              </a:rPr>
              <a:t>	Click, Check, </a:t>
            </a:r>
            <a:r>
              <a:rPr lang="de-DE" dirty="0" err="1">
                <a:cs typeface="Calibri"/>
              </a:rPr>
              <a:t>Contract</a:t>
            </a:r>
            <a:r>
              <a:rPr lang="de-DE" dirty="0">
                <a:cs typeface="Calibri"/>
              </a:rPr>
              <a:t> – XFT </a:t>
            </a:r>
            <a:r>
              <a:rPr lang="de-DE" dirty="0" err="1">
                <a:cs typeface="Calibri"/>
              </a:rPr>
              <a:t>Contract</a:t>
            </a:r>
            <a:r>
              <a:rPr lang="de-DE" dirty="0">
                <a:cs typeface="Calibri"/>
              </a:rPr>
              <a:t> Manager 4S4</a:t>
            </a:r>
            <a:br>
              <a:rPr lang="de-DE" dirty="0">
                <a:cs typeface="Calibri"/>
              </a:rPr>
            </a:br>
            <a:endParaRPr lang="de-DE" dirty="0">
              <a:cs typeface="Calibri"/>
            </a:endParaRPr>
          </a:p>
          <a:p>
            <a:pPr marL="0" indent="0">
              <a:buNone/>
            </a:pPr>
            <a:r>
              <a:rPr lang="de-DE" dirty="0">
                <a:cs typeface="Calibri"/>
              </a:rPr>
              <a:t>	Highlights und Fragerunde</a:t>
            </a:r>
            <a:endParaRPr lang="de-DE" dirty="0"/>
          </a:p>
          <a:p>
            <a:pPr marL="0" indent="0">
              <a:buNone/>
            </a:pPr>
            <a:endParaRPr lang="de-DE" dirty="0"/>
          </a:p>
        </p:txBody>
      </p:sp>
      <p:pic>
        <p:nvPicPr>
          <p:cNvPr id="7" name="Grafik 6" descr="Ein Bild, das Logo enthält.&#10;&#10;Automatisch generierte Beschreibung">
            <a:extLst>
              <a:ext uri="{FF2B5EF4-FFF2-40B4-BE49-F238E27FC236}">
                <a16:creationId xmlns:a16="http://schemas.microsoft.com/office/drawing/2014/main" id="{9E0C8E83-7DAF-6C52-0FA7-918F682B9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9" y="3608616"/>
            <a:ext cx="518400" cy="576461"/>
          </a:xfrm>
          <a:prstGeom prst="rect">
            <a:avLst/>
          </a:prstGeom>
        </p:spPr>
      </p:pic>
      <p:pic>
        <p:nvPicPr>
          <p:cNvPr id="8" name="Grafik 7">
            <a:extLst>
              <a:ext uri="{FF2B5EF4-FFF2-40B4-BE49-F238E27FC236}">
                <a16:creationId xmlns:a16="http://schemas.microsoft.com/office/drawing/2014/main" id="{DA226C35-0C45-4384-3DA4-CA644A4C6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34" y="4597057"/>
            <a:ext cx="517805" cy="463954"/>
          </a:xfrm>
          <a:prstGeom prst="rect">
            <a:avLst/>
          </a:prstGeom>
        </p:spPr>
      </p:pic>
      <p:grpSp>
        <p:nvGrpSpPr>
          <p:cNvPr id="9" name="Gruppieren 8">
            <a:extLst>
              <a:ext uri="{FF2B5EF4-FFF2-40B4-BE49-F238E27FC236}">
                <a16:creationId xmlns:a16="http://schemas.microsoft.com/office/drawing/2014/main" id="{9619CA22-E03C-6264-47C9-64CBA595E8AE}"/>
              </a:ext>
            </a:extLst>
          </p:cNvPr>
          <p:cNvGrpSpPr/>
          <p:nvPr/>
        </p:nvGrpSpPr>
        <p:grpSpPr>
          <a:xfrm>
            <a:off x="603670" y="1775485"/>
            <a:ext cx="518400" cy="462640"/>
            <a:chOff x="4702175" y="6069013"/>
            <a:chExt cx="1063626" cy="803275"/>
          </a:xfrm>
          <a:solidFill>
            <a:schemeClr val="accent2"/>
          </a:solidFill>
        </p:grpSpPr>
        <p:sp>
          <p:nvSpPr>
            <p:cNvPr id="10" name="Freeform 9">
              <a:extLst>
                <a:ext uri="{FF2B5EF4-FFF2-40B4-BE49-F238E27FC236}">
                  <a16:creationId xmlns:a16="http://schemas.microsoft.com/office/drawing/2014/main" id="{69E2677E-1ACF-9A0E-4980-2CB30389313D}"/>
                </a:ext>
              </a:extLst>
            </p:cNvPr>
            <p:cNvSpPr>
              <a:spLocks noEditPoints="1"/>
            </p:cNvSpPr>
            <p:nvPr/>
          </p:nvSpPr>
          <p:spPr bwMode="auto">
            <a:xfrm>
              <a:off x="5021263" y="6550025"/>
              <a:ext cx="744538" cy="322262"/>
            </a:xfrm>
            <a:custGeom>
              <a:avLst/>
              <a:gdLst>
                <a:gd name="T0" fmla="*/ 160 w 179"/>
                <a:gd name="T1" fmla="*/ 77 h 77"/>
                <a:gd name="T2" fmla="*/ 19 w 179"/>
                <a:gd name="T3" fmla="*/ 77 h 77"/>
                <a:gd name="T4" fmla="*/ 0 w 179"/>
                <a:gd name="T5" fmla="*/ 58 h 77"/>
                <a:gd name="T6" fmla="*/ 11 w 179"/>
                <a:gd name="T7" fmla="*/ 28 h 77"/>
                <a:gd name="T8" fmla="*/ 39 w 179"/>
                <a:gd name="T9" fmla="*/ 9 h 77"/>
                <a:gd name="T10" fmla="*/ 89 w 179"/>
                <a:gd name="T11" fmla="*/ 0 h 77"/>
                <a:gd name="T12" fmla="*/ 140 w 179"/>
                <a:gd name="T13" fmla="*/ 9 h 77"/>
                <a:gd name="T14" fmla="*/ 167 w 179"/>
                <a:gd name="T15" fmla="*/ 28 h 77"/>
                <a:gd name="T16" fmla="*/ 179 w 179"/>
                <a:gd name="T17" fmla="*/ 58 h 77"/>
                <a:gd name="T18" fmla="*/ 160 w 179"/>
                <a:gd name="T19" fmla="*/ 77 h 77"/>
                <a:gd name="T20" fmla="*/ 12 w 179"/>
                <a:gd name="T21" fmla="*/ 58 h 77"/>
                <a:gd name="T22" fmla="*/ 19 w 179"/>
                <a:gd name="T23" fmla="*/ 65 h 77"/>
                <a:gd name="T24" fmla="*/ 160 w 179"/>
                <a:gd name="T25" fmla="*/ 65 h 77"/>
                <a:gd name="T26" fmla="*/ 166 w 179"/>
                <a:gd name="T27" fmla="*/ 58 h 77"/>
                <a:gd name="T28" fmla="*/ 157 w 179"/>
                <a:gd name="T29" fmla="*/ 36 h 77"/>
                <a:gd name="T30" fmla="*/ 89 w 179"/>
                <a:gd name="T31" fmla="*/ 13 h 77"/>
                <a:gd name="T32" fmla="*/ 22 w 179"/>
                <a:gd name="T33" fmla="*/ 36 h 77"/>
                <a:gd name="T34" fmla="*/ 12 w 179"/>
                <a:gd name="T3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77">
                  <a:moveTo>
                    <a:pt x="160" y="77"/>
                  </a:moveTo>
                  <a:cubicBezTo>
                    <a:pt x="19" y="77"/>
                    <a:pt x="19" y="77"/>
                    <a:pt x="19" y="77"/>
                  </a:cubicBezTo>
                  <a:cubicBezTo>
                    <a:pt x="8" y="77"/>
                    <a:pt x="0" y="69"/>
                    <a:pt x="0" y="58"/>
                  </a:cubicBezTo>
                  <a:cubicBezTo>
                    <a:pt x="0" y="57"/>
                    <a:pt x="0" y="43"/>
                    <a:pt x="11" y="28"/>
                  </a:cubicBezTo>
                  <a:cubicBezTo>
                    <a:pt x="18" y="20"/>
                    <a:pt x="27" y="14"/>
                    <a:pt x="39" y="9"/>
                  </a:cubicBezTo>
                  <a:cubicBezTo>
                    <a:pt x="52" y="3"/>
                    <a:pt x="69" y="0"/>
                    <a:pt x="89" y="0"/>
                  </a:cubicBezTo>
                  <a:cubicBezTo>
                    <a:pt x="109" y="0"/>
                    <a:pt x="126" y="3"/>
                    <a:pt x="140" y="9"/>
                  </a:cubicBezTo>
                  <a:cubicBezTo>
                    <a:pt x="151" y="14"/>
                    <a:pt x="160" y="20"/>
                    <a:pt x="167" y="28"/>
                  </a:cubicBezTo>
                  <a:cubicBezTo>
                    <a:pt x="179" y="43"/>
                    <a:pt x="179" y="57"/>
                    <a:pt x="179" y="58"/>
                  </a:cubicBezTo>
                  <a:cubicBezTo>
                    <a:pt x="179" y="69"/>
                    <a:pt x="170" y="77"/>
                    <a:pt x="160" y="77"/>
                  </a:cubicBezTo>
                  <a:close/>
                  <a:moveTo>
                    <a:pt x="12" y="58"/>
                  </a:moveTo>
                  <a:cubicBezTo>
                    <a:pt x="12" y="62"/>
                    <a:pt x="15" y="65"/>
                    <a:pt x="19" y="65"/>
                  </a:cubicBezTo>
                  <a:cubicBezTo>
                    <a:pt x="160" y="65"/>
                    <a:pt x="160" y="65"/>
                    <a:pt x="160" y="65"/>
                  </a:cubicBezTo>
                  <a:cubicBezTo>
                    <a:pt x="163" y="65"/>
                    <a:pt x="166" y="62"/>
                    <a:pt x="166" y="58"/>
                  </a:cubicBezTo>
                  <a:cubicBezTo>
                    <a:pt x="166" y="58"/>
                    <a:pt x="166" y="47"/>
                    <a:pt x="157" y="36"/>
                  </a:cubicBezTo>
                  <a:cubicBezTo>
                    <a:pt x="144" y="21"/>
                    <a:pt x="121" y="13"/>
                    <a:pt x="89" y="13"/>
                  </a:cubicBezTo>
                  <a:cubicBezTo>
                    <a:pt x="58" y="13"/>
                    <a:pt x="34" y="21"/>
                    <a:pt x="22" y="36"/>
                  </a:cubicBezTo>
                  <a:cubicBezTo>
                    <a:pt x="13" y="47"/>
                    <a:pt x="12"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 name="Freeform 10">
              <a:extLst>
                <a:ext uri="{FF2B5EF4-FFF2-40B4-BE49-F238E27FC236}">
                  <a16:creationId xmlns:a16="http://schemas.microsoft.com/office/drawing/2014/main" id="{9BBFC78E-10D4-7BDE-C8B7-B90F91A43C03}"/>
                </a:ext>
              </a:extLst>
            </p:cNvPr>
            <p:cNvSpPr>
              <a:spLocks noEditPoints="1"/>
            </p:cNvSpPr>
            <p:nvPr/>
          </p:nvSpPr>
          <p:spPr bwMode="auto">
            <a:xfrm>
              <a:off x="5180013" y="6069013"/>
              <a:ext cx="427038" cy="431800"/>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13 h 103"/>
                <a:gd name="T12" fmla="*/ 13 w 103"/>
                <a:gd name="T13" fmla="*/ 51 h 103"/>
                <a:gd name="T14" fmla="*/ 51 w 103"/>
                <a:gd name="T15" fmla="*/ 90 h 103"/>
                <a:gd name="T16" fmla="*/ 90 w 103"/>
                <a:gd name="T17" fmla="*/ 51 h 103"/>
                <a:gd name="T18" fmla="*/ 51 w 103"/>
                <a:gd name="T1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13"/>
                  </a:moveTo>
                  <a:cubicBezTo>
                    <a:pt x="30" y="13"/>
                    <a:pt x="13" y="30"/>
                    <a:pt x="13" y="51"/>
                  </a:cubicBezTo>
                  <a:cubicBezTo>
                    <a:pt x="13" y="73"/>
                    <a:pt x="30" y="90"/>
                    <a:pt x="51" y="90"/>
                  </a:cubicBezTo>
                  <a:cubicBezTo>
                    <a:pt x="72" y="90"/>
                    <a:pt x="90" y="73"/>
                    <a:pt x="90" y="51"/>
                  </a:cubicBezTo>
                  <a:cubicBezTo>
                    <a:pt x="90" y="30"/>
                    <a:pt x="72" y="13"/>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2" name="Freeform 11">
              <a:extLst>
                <a:ext uri="{FF2B5EF4-FFF2-40B4-BE49-F238E27FC236}">
                  <a16:creationId xmlns:a16="http://schemas.microsoft.com/office/drawing/2014/main" id="{B24FACA6-0982-FE7B-BDCB-6A432B1315FA}"/>
                </a:ext>
              </a:extLst>
            </p:cNvPr>
            <p:cNvSpPr>
              <a:spLocks/>
            </p:cNvSpPr>
            <p:nvPr/>
          </p:nvSpPr>
          <p:spPr bwMode="auto">
            <a:xfrm>
              <a:off x="4702175" y="6605588"/>
              <a:ext cx="319088" cy="266700"/>
            </a:xfrm>
            <a:custGeom>
              <a:avLst/>
              <a:gdLst>
                <a:gd name="T0" fmla="*/ 57 w 77"/>
                <a:gd name="T1" fmla="*/ 64 h 64"/>
                <a:gd name="T2" fmla="*/ 19 w 77"/>
                <a:gd name="T3" fmla="*/ 64 h 64"/>
                <a:gd name="T4" fmla="*/ 0 w 77"/>
                <a:gd name="T5" fmla="*/ 45 h 64"/>
                <a:gd name="T6" fmla="*/ 8 w 77"/>
                <a:gd name="T7" fmla="*/ 22 h 64"/>
                <a:gd name="T8" fmla="*/ 28 w 77"/>
                <a:gd name="T9" fmla="*/ 7 h 64"/>
                <a:gd name="T10" fmla="*/ 64 w 77"/>
                <a:gd name="T11" fmla="*/ 0 h 64"/>
                <a:gd name="T12" fmla="*/ 70 w 77"/>
                <a:gd name="T13" fmla="*/ 0 h 64"/>
                <a:gd name="T14" fmla="*/ 77 w 77"/>
                <a:gd name="T15" fmla="*/ 7 h 64"/>
                <a:gd name="T16" fmla="*/ 70 w 77"/>
                <a:gd name="T17" fmla="*/ 13 h 64"/>
                <a:gd name="T18" fmla="*/ 64 w 77"/>
                <a:gd name="T19" fmla="*/ 13 h 64"/>
                <a:gd name="T20" fmla="*/ 12 w 77"/>
                <a:gd name="T21" fmla="*/ 45 h 64"/>
                <a:gd name="T22" fmla="*/ 19 w 77"/>
                <a:gd name="T23" fmla="*/ 52 h 64"/>
                <a:gd name="T24" fmla="*/ 57 w 77"/>
                <a:gd name="T25" fmla="*/ 52 h 64"/>
                <a:gd name="T26" fmla="*/ 64 w 77"/>
                <a:gd name="T27" fmla="*/ 58 h 64"/>
                <a:gd name="T28" fmla="*/ 57 w 77"/>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4">
                  <a:moveTo>
                    <a:pt x="57" y="64"/>
                  </a:moveTo>
                  <a:cubicBezTo>
                    <a:pt x="19" y="64"/>
                    <a:pt x="19" y="64"/>
                    <a:pt x="19" y="64"/>
                  </a:cubicBezTo>
                  <a:cubicBezTo>
                    <a:pt x="8" y="64"/>
                    <a:pt x="0" y="56"/>
                    <a:pt x="0" y="45"/>
                  </a:cubicBezTo>
                  <a:cubicBezTo>
                    <a:pt x="0" y="45"/>
                    <a:pt x="0" y="33"/>
                    <a:pt x="8" y="22"/>
                  </a:cubicBezTo>
                  <a:cubicBezTo>
                    <a:pt x="13" y="16"/>
                    <a:pt x="20" y="10"/>
                    <a:pt x="28" y="7"/>
                  </a:cubicBezTo>
                  <a:cubicBezTo>
                    <a:pt x="38" y="2"/>
                    <a:pt x="50" y="0"/>
                    <a:pt x="64" y="0"/>
                  </a:cubicBezTo>
                  <a:cubicBezTo>
                    <a:pt x="66" y="0"/>
                    <a:pt x="68" y="0"/>
                    <a:pt x="70" y="0"/>
                  </a:cubicBezTo>
                  <a:cubicBezTo>
                    <a:pt x="74" y="1"/>
                    <a:pt x="77" y="4"/>
                    <a:pt x="77" y="7"/>
                  </a:cubicBezTo>
                  <a:cubicBezTo>
                    <a:pt x="76" y="11"/>
                    <a:pt x="73" y="13"/>
                    <a:pt x="70" y="13"/>
                  </a:cubicBezTo>
                  <a:cubicBezTo>
                    <a:pt x="68" y="13"/>
                    <a:pt x="66" y="13"/>
                    <a:pt x="64" y="13"/>
                  </a:cubicBezTo>
                  <a:cubicBezTo>
                    <a:pt x="14" y="13"/>
                    <a:pt x="12" y="44"/>
                    <a:pt x="12" y="45"/>
                  </a:cubicBezTo>
                  <a:cubicBezTo>
                    <a:pt x="12" y="49"/>
                    <a:pt x="15" y="52"/>
                    <a:pt x="19" y="52"/>
                  </a:cubicBezTo>
                  <a:cubicBezTo>
                    <a:pt x="57" y="52"/>
                    <a:pt x="57" y="52"/>
                    <a:pt x="57" y="52"/>
                  </a:cubicBezTo>
                  <a:cubicBezTo>
                    <a:pt x="61" y="52"/>
                    <a:pt x="64" y="54"/>
                    <a:pt x="64" y="58"/>
                  </a:cubicBezTo>
                  <a:cubicBezTo>
                    <a:pt x="64" y="61"/>
                    <a:pt x="61" y="64"/>
                    <a:pt x="5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 name="Freeform 12">
              <a:extLst>
                <a:ext uri="{FF2B5EF4-FFF2-40B4-BE49-F238E27FC236}">
                  <a16:creationId xmlns:a16="http://schemas.microsoft.com/office/drawing/2014/main" id="{87CFEFF4-04D2-6243-1D1D-C652E712A46C}"/>
                </a:ext>
              </a:extLst>
            </p:cNvPr>
            <p:cNvSpPr>
              <a:spLocks noEditPoints="1"/>
            </p:cNvSpPr>
            <p:nvPr/>
          </p:nvSpPr>
          <p:spPr bwMode="auto">
            <a:xfrm>
              <a:off x="4805363" y="6232525"/>
              <a:ext cx="320675" cy="317500"/>
            </a:xfrm>
            <a:custGeom>
              <a:avLst/>
              <a:gdLst>
                <a:gd name="T0" fmla="*/ 39 w 77"/>
                <a:gd name="T1" fmla="*/ 76 h 76"/>
                <a:gd name="T2" fmla="*/ 0 w 77"/>
                <a:gd name="T3" fmla="*/ 38 h 76"/>
                <a:gd name="T4" fmla="*/ 39 w 77"/>
                <a:gd name="T5" fmla="*/ 0 h 76"/>
                <a:gd name="T6" fmla="*/ 77 w 77"/>
                <a:gd name="T7" fmla="*/ 38 h 76"/>
                <a:gd name="T8" fmla="*/ 39 w 77"/>
                <a:gd name="T9" fmla="*/ 76 h 76"/>
                <a:gd name="T10" fmla="*/ 39 w 77"/>
                <a:gd name="T11" fmla="*/ 12 h 76"/>
                <a:gd name="T12" fmla="*/ 13 w 77"/>
                <a:gd name="T13" fmla="*/ 38 h 76"/>
                <a:gd name="T14" fmla="*/ 39 w 77"/>
                <a:gd name="T15" fmla="*/ 64 h 76"/>
                <a:gd name="T16" fmla="*/ 64 w 77"/>
                <a:gd name="T17" fmla="*/ 38 h 76"/>
                <a:gd name="T18" fmla="*/ 39 w 77"/>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76"/>
                  </a:moveTo>
                  <a:cubicBezTo>
                    <a:pt x="17" y="76"/>
                    <a:pt x="0" y="59"/>
                    <a:pt x="0" y="38"/>
                  </a:cubicBezTo>
                  <a:cubicBezTo>
                    <a:pt x="0" y="17"/>
                    <a:pt x="17" y="0"/>
                    <a:pt x="39" y="0"/>
                  </a:cubicBezTo>
                  <a:cubicBezTo>
                    <a:pt x="60" y="0"/>
                    <a:pt x="77" y="17"/>
                    <a:pt x="77" y="38"/>
                  </a:cubicBezTo>
                  <a:cubicBezTo>
                    <a:pt x="77" y="59"/>
                    <a:pt x="60" y="76"/>
                    <a:pt x="39" y="76"/>
                  </a:cubicBezTo>
                  <a:close/>
                  <a:moveTo>
                    <a:pt x="39" y="12"/>
                  </a:moveTo>
                  <a:cubicBezTo>
                    <a:pt x="25" y="12"/>
                    <a:pt x="13" y="24"/>
                    <a:pt x="13" y="38"/>
                  </a:cubicBezTo>
                  <a:cubicBezTo>
                    <a:pt x="13" y="52"/>
                    <a:pt x="25" y="64"/>
                    <a:pt x="39" y="64"/>
                  </a:cubicBezTo>
                  <a:cubicBezTo>
                    <a:pt x="53" y="64"/>
                    <a:pt x="64" y="52"/>
                    <a:pt x="64" y="38"/>
                  </a:cubicBezTo>
                  <a:cubicBezTo>
                    <a:pt x="64" y="24"/>
                    <a:pt x="53" y="12"/>
                    <a:pt x="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pic>
        <p:nvPicPr>
          <p:cNvPr id="15" name="Grafik 14" descr="Ein Bild, das Grafiken, Schrift, Grafikdesign, Symbol enthält.&#10;&#10;Automatisch generierte Beschreibung">
            <a:extLst>
              <a:ext uri="{FF2B5EF4-FFF2-40B4-BE49-F238E27FC236}">
                <a16:creationId xmlns:a16="http://schemas.microsoft.com/office/drawing/2014/main" id="{7E10DCC9-A21B-3859-84DD-65C66F4D8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39" y="2703862"/>
            <a:ext cx="431013" cy="546524"/>
          </a:xfrm>
          <a:prstGeom prst="rect">
            <a:avLst/>
          </a:prstGeom>
        </p:spPr>
      </p:pic>
    </p:spTree>
    <p:extLst>
      <p:ext uri="{BB962C8B-B14F-4D97-AF65-F5344CB8AC3E}">
        <p14:creationId xmlns:p14="http://schemas.microsoft.com/office/powerpoint/2010/main" val="300591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6">
            <a:extLst>
              <a:ext uri="{FF2B5EF4-FFF2-40B4-BE49-F238E27FC236}">
                <a16:creationId xmlns:a16="http://schemas.microsoft.com/office/drawing/2014/main" id="{C529DDDC-9D4F-A78B-510D-7D0BF5A1A32D}"/>
              </a:ext>
            </a:extLst>
          </p:cNvPr>
          <p:cNvPicPr>
            <a:picLocks noChangeAspect="1"/>
          </p:cNvPicPr>
          <p:nvPr/>
        </p:nvPicPr>
        <p:blipFill>
          <a:blip r:embed="rId2"/>
          <a:stretch>
            <a:fillRect/>
          </a:stretch>
        </p:blipFill>
        <p:spPr>
          <a:xfrm>
            <a:off x="2840958" y="4444028"/>
            <a:ext cx="5182784" cy="1716772"/>
          </a:xfrm>
          <a:prstGeom prst="rect">
            <a:avLst/>
          </a:prstGeom>
        </p:spPr>
      </p:pic>
      <p:pic>
        <p:nvPicPr>
          <p:cNvPr id="8" name="Inhaltsplatzhalter 6">
            <a:extLst>
              <a:ext uri="{FF2B5EF4-FFF2-40B4-BE49-F238E27FC236}">
                <a16:creationId xmlns:a16="http://schemas.microsoft.com/office/drawing/2014/main" id="{2A76F151-ED92-7B5B-2F29-FA1DD11A6A72}"/>
              </a:ext>
            </a:extLst>
          </p:cNvPr>
          <p:cNvPicPr>
            <a:picLocks noGrp="1" noChangeAspect="1"/>
          </p:cNvPicPr>
          <p:nvPr>
            <p:ph idx="1"/>
          </p:nvPr>
        </p:nvPicPr>
        <p:blipFill>
          <a:blip r:embed="rId3"/>
          <a:stretch>
            <a:fillRect/>
          </a:stretch>
        </p:blipFill>
        <p:spPr>
          <a:xfrm>
            <a:off x="6394884" y="1412939"/>
            <a:ext cx="4279035" cy="2892774"/>
          </a:xfrm>
        </p:spPr>
      </p:pic>
      <p:pic>
        <p:nvPicPr>
          <p:cNvPr id="6" name="Inhaltsplatzhalter 6">
            <a:extLst>
              <a:ext uri="{FF2B5EF4-FFF2-40B4-BE49-F238E27FC236}">
                <a16:creationId xmlns:a16="http://schemas.microsoft.com/office/drawing/2014/main" id="{3447CA77-695C-6551-494A-9AD89EBDBCD0}"/>
              </a:ext>
            </a:extLst>
          </p:cNvPr>
          <p:cNvPicPr>
            <a:picLocks noChangeAspect="1"/>
          </p:cNvPicPr>
          <p:nvPr/>
        </p:nvPicPr>
        <p:blipFill>
          <a:blip r:embed="rId4"/>
          <a:srcRect r="27052"/>
          <a:stretch>
            <a:fillRect/>
          </a:stretch>
        </p:blipFill>
        <p:spPr>
          <a:xfrm>
            <a:off x="931110" y="1504336"/>
            <a:ext cx="3205544" cy="2777864"/>
          </a:xfrm>
          <a:prstGeom prst="rect">
            <a:avLst/>
          </a:prstGeom>
        </p:spPr>
      </p:pic>
      <p:sp>
        <p:nvSpPr>
          <p:cNvPr id="2" name="Fußzeilenplatzhalter 1">
            <a:extLst>
              <a:ext uri="{FF2B5EF4-FFF2-40B4-BE49-F238E27FC236}">
                <a16:creationId xmlns:a16="http://schemas.microsoft.com/office/drawing/2014/main" id="{E5AC7F5B-BBAB-50AE-1CBA-5FFDF8E7F504}"/>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A100CBD9-425A-D2CE-73B2-37735C067CF2}"/>
              </a:ext>
            </a:extLst>
          </p:cNvPr>
          <p:cNvSpPr>
            <a:spLocks noGrp="1"/>
          </p:cNvSpPr>
          <p:nvPr>
            <p:ph type="sldNum" sz="quarter" idx="12"/>
          </p:nvPr>
        </p:nvSpPr>
        <p:spPr/>
        <p:txBody>
          <a:bodyPr/>
          <a:lstStyle/>
          <a:p>
            <a:fld id="{CA353806-9F30-4989-9DE2-BDABEB60C010}" type="slidenum">
              <a:rPr lang="de-DE" smtClean="0"/>
              <a:t>20</a:t>
            </a:fld>
            <a:endParaRPr lang="de-DE"/>
          </a:p>
        </p:txBody>
      </p:sp>
      <p:sp>
        <p:nvSpPr>
          <p:cNvPr id="4" name="Titel 3">
            <a:extLst>
              <a:ext uri="{FF2B5EF4-FFF2-40B4-BE49-F238E27FC236}">
                <a16:creationId xmlns:a16="http://schemas.microsoft.com/office/drawing/2014/main" id="{C6402760-35F0-FE35-4FC2-2EA5BB9F5BF2}"/>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a:t>
            </a:r>
            <a:br>
              <a:rPr lang="de-DE" dirty="0"/>
            </a:br>
            <a:r>
              <a:rPr lang="de-DE" dirty="0"/>
              <a:t>Finale Unterschrift und Ablage des signierten Vertragsdokuments</a:t>
            </a:r>
          </a:p>
        </p:txBody>
      </p:sp>
      <p:sp>
        <p:nvSpPr>
          <p:cNvPr id="10" name="Rechteck 9">
            <a:extLst>
              <a:ext uri="{FF2B5EF4-FFF2-40B4-BE49-F238E27FC236}">
                <a16:creationId xmlns:a16="http://schemas.microsoft.com/office/drawing/2014/main" id="{E2152E04-DED5-0806-3CA9-E2F53E3DC0DD}"/>
              </a:ext>
            </a:extLst>
          </p:cNvPr>
          <p:cNvSpPr/>
          <p:nvPr/>
        </p:nvSpPr>
        <p:spPr>
          <a:xfrm>
            <a:off x="931110" y="1412939"/>
            <a:ext cx="3205544" cy="28004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1DBCFDE5-DCDB-ECAE-7A76-AF2D2FCB8395}"/>
              </a:ext>
            </a:extLst>
          </p:cNvPr>
          <p:cNvSpPr/>
          <p:nvPr/>
        </p:nvSpPr>
        <p:spPr>
          <a:xfrm>
            <a:off x="6394883" y="1412939"/>
            <a:ext cx="4279035" cy="28004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CA25258B-B4A2-EA4A-12C8-A82C1C4AB818}"/>
              </a:ext>
            </a:extLst>
          </p:cNvPr>
          <p:cNvSpPr/>
          <p:nvPr/>
        </p:nvSpPr>
        <p:spPr>
          <a:xfrm>
            <a:off x="2840958" y="4444676"/>
            <a:ext cx="5182784" cy="164373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324D62EF-6BE3-1C6A-1025-91F891560655}"/>
              </a:ext>
            </a:extLst>
          </p:cNvPr>
          <p:cNvCxnSpPr>
            <a:cxnSpLocks/>
            <a:stCxn id="10" idx="3"/>
            <a:endCxn id="11" idx="1"/>
          </p:cNvCxnSpPr>
          <p:nvPr/>
        </p:nvCxnSpPr>
        <p:spPr>
          <a:xfrm>
            <a:off x="4136654" y="2813150"/>
            <a:ext cx="2258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AEAA9F9-C86B-FF9D-5323-723EFC257C4B}"/>
              </a:ext>
            </a:extLst>
          </p:cNvPr>
          <p:cNvCxnSpPr>
            <a:cxnSpLocks/>
            <a:endCxn id="13" idx="0"/>
          </p:cNvCxnSpPr>
          <p:nvPr/>
        </p:nvCxnSpPr>
        <p:spPr>
          <a:xfrm flipH="1">
            <a:off x="5432350" y="2840260"/>
            <a:ext cx="962532" cy="160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69B72C2B-26CC-174F-BA1F-16D4AFDF0410}"/>
              </a:ext>
            </a:extLst>
          </p:cNvPr>
          <p:cNvSpPr/>
          <p:nvPr/>
        </p:nvSpPr>
        <p:spPr>
          <a:xfrm>
            <a:off x="6471856" y="1814792"/>
            <a:ext cx="1154240" cy="52607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FB0D8CAD-57AE-AB0E-4698-D3EF750058EE}"/>
              </a:ext>
            </a:extLst>
          </p:cNvPr>
          <p:cNvSpPr/>
          <p:nvPr/>
        </p:nvSpPr>
        <p:spPr>
          <a:xfrm>
            <a:off x="2840957" y="5949950"/>
            <a:ext cx="5182783" cy="13846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30378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201-21DB-E0C9-78E5-3646BA82515E}"/>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2AA46FE-1447-9199-82FD-8C00C3AEF75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06AF10ED-AFFC-DF75-369A-2C68CBF96384}"/>
              </a:ext>
            </a:extLst>
          </p:cNvPr>
          <p:cNvSpPr>
            <a:spLocks noGrp="1"/>
          </p:cNvSpPr>
          <p:nvPr>
            <p:ph type="sldNum" sz="quarter" idx="12"/>
          </p:nvPr>
        </p:nvSpPr>
        <p:spPr/>
        <p:txBody>
          <a:bodyPr/>
          <a:lstStyle/>
          <a:p>
            <a:fld id="{CA353806-9F30-4989-9DE2-BDABEB60C010}" type="slidenum">
              <a:rPr lang="de-DE" smtClean="0"/>
              <a:t>21</a:t>
            </a:fld>
            <a:endParaRPr lang="de-DE"/>
          </a:p>
        </p:txBody>
      </p:sp>
      <p:sp>
        <p:nvSpPr>
          <p:cNvPr id="4" name="Titel 3">
            <a:extLst>
              <a:ext uri="{FF2B5EF4-FFF2-40B4-BE49-F238E27FC236}">
                <a16:creationId xmlns:a16="http://schemas.microsoft.com/office/drawing/2014/main" id="{A53C8E88-A49C-EFE3-2BB9-0A171AC6B3EB}"/>
              </a:ext>
            </a:extLst>
          </p:cNvPr>
          <p:cNvSpPr>
            <a:spLocks noGrp="1"/>
          </p:cNvSpPr>
          <p:nvPr>
            <p:ph type="title"/>
          </p:nvPr>
        </p:nvSpPr>
        <p:spPr>
          <a:xfrm>
            <a:off x="442912" y="377444"/>
            <a:ext cx="11306175" cy="1008063"/>
          </a:xfrm>
        </p:spPr>
        <p:txBody>
          <a:bodyPr/>
          <a:lstStyle/>
          <a:p>
            <a:r>
              <a:rPr lang="de-DE" dirty="0"/>
              <a:t>Roadmap</a:t>
            </a:r>
          </a:p>
        </p:txBody>
      </p:sp>
      <p:sp>
        <p:nvSpPr>
          <p:cNvPr id="6" name="Inhaltsplatzhalter 4">
            <a:extLst>
              <a:ext uri="{FF2B5EF4-FFF2-40B4-BE49-F238E27FC236}">
                <a16:creationId xmlns:a16="http://schemas.microsoft.com/office/drawing/2014/main" id="{AFF95546-42E1-950C-0C06-9EDF68DEBC30}"/>
              </a:ext>
            </a:extLst>
          </p:cNvPr>
          <p:cNvSpPr>
            <a:spLocks noGrp="1"/>
          </p:cNvSpPr>
          <p:nvPr>
            <p:ph idx="1"/>
          </p:nvPr>
        </p:nvSpPr>
        <p:spPr>
          <a:xfrm>
            <a:off x="442912" y="999555"/>
            <a:ext cx="11306175" cy="4211636"/>
          </a:xfrm>
        </p:spPr>
        <p:txBody>
          <a:bodyPr>
            <a:normAutofit/>
          </a:bodyPr>
          <a:lstStyle/>
          <a:p>
            <a:pPr marL="0" indent="0">
              <a:buNone/>
            </a:pPr>
            <a:br>
              <a:rPr lang="de-DE" dirty="0"/>
            </a:br>
            <a:endParaRPr lang="de-DE" dirty="0"/>
          </a:p>
          <a:p>
            <a:pPr marL="0" indent="0">
              <a:buNone/>
            </a:pPr>
            <a:r>
              <a:rPr lang="de-DE" dirty="0"/>
              <a:t>	Begrüßung und Kurzvorstellung der XFT GmbH</a:t>
            </a:r>
            <a:br>
              <a:rPr lang="de-DE" dirty="0"/>
            </a:br>
            <a:endParaRPr lang="de-DE" dirty="0"/>
          </a:p>
          <a:p>
            <a:pPr marL="0" indent="0">
              <a:buNone/>
            </a:pPr>
            <a:r>
              <a:rPr lang="de-DE" dirty="0"/>
              <a:t>	Die Notwendigkeit des Vertragsmanagements</a:t>
            </a:r>
          </a:p>
          <a:p>
            <a:pPr marL="0" indent="0">
              <a:buNone/>
            </a:pPr>
            <a:endParaRPr lang="de-DE" dirty="0">
              <a:cs typeface="Calibri"/>
            </a:endParaRPr>
          </a:p>
          <a:p>
            <a:pPr marL="0" indent="0">
              <a:buNone/>
            </a:pPr>
            <a:r>
              <a:rPr lang="de-DE" dirty="0">
                <a:cs typeface="Calibri"/>
              </a:rPr>
              <a:t>	Click, Check, </a:t>
            </a:r>
            <a:r>
              <a:rPr lang="de-DE" dirty="0" err="1">
                <a:cs typeface="Calibri"/>
              </a:rPr>
              <a:t>Contract</a:t>
            </a:r>
            <a:r>
              <a:rPr lang="de-DE" dirty="0">
                <a:cs typeface="Calibri"/>
              </a:rPr>
              <a:t> – XFT </a:t>
            </a:r>
            <a:r>
              <a:rPr lang="de-DE" dirty="0" err="1">
                <a:cs typeface="Calibri"/>
              </a:rPr>
              <a:t>Contract</a:t>
            </a:r>
            <a:r>
              <a:rPr lang="de-DE" dirty="0">
                <a:cs typeface="Calibri"/>
              </a:rPr>
              <a:t> Manager 4S4</a:t>
            </a:r>
            <a:br>
              <a:rPr lang="de-DE" dirty="0">
                <a:cs typeface="Calibri"/>
              </a:rPr>
            </a:br>
            <a:endParaRPr lang="de-DE" dirty="0">
              <a:cs typeface="Calibri"/>
            </a:endParaRPr>
          </a:p>
          <a:p>
            <a:pPr marL="0" indent="0">
              <a:buNone/>
            </a:pPr>
            <a:r>
              <a:rPr lang="de-DE" dirty="0">
                <a:cs typeface="Calibri"/>
              </a:rPr>
              <a:t>	Highlights und Fragerunde</a:t>
            </a:r>
            <a:endParaRPr lang="de-DE" dirty="0"/>
          </a:p>
          <a:p>
            <a:pPr marL="0" indent="0">
              <a:buNone/>
            </a:pPr>
            <a:endParaRPr lang="de-DE" dirty="0"/>
          </a:p>
        </p:txBody>
      </p:sp>
      <p:pic>
        <p:nvPicPr>
          <p:cNvPr id="7" name="Grafik 6" descr="Ein Bild, das Logo enthält.&#10;&#10;Automatisch generierte Beschreibung">
            <a:extLst>
              <a:ext uri="{FF2B5EF4-FFF2-40B4-BE49-F238E27FC236}">
                <a16:creationId xmlns:a16="http://schemas.microsoft.com/office/drawing/2014/main" id="{6E5C91E2-22ED-DC71-3862-ACBA5BD096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9" y="3608616"/>
            <a:ext cx="518400" cy="576461"/>
          </a:xfrm>
          <a:prstGeom prst="rect">
            <a:avLst/>
          </a:prstGeom>
        </p:spPr>
      </p:pic>
      <p:pic>
        <p:nvPicPr>
          <p:cNvPr id="8" name="Grafik 7">
            <a:extLst>
              <a:ext uri="{FF2B5EF4-FFF2-40B4-BE49-F238E27FC236}">
                <a16:creationId xmlns:a16="http://schemas.microsoft.com/office/drawing/2014/main" id="{79B0AD79-320A-3D96-5A3F-A4DB95FD2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34" y="4597057"/>
            <a:ext cx="517805" cy="463954"/>
          </a:xfrm>
          <a:prstGeom prst="rect">
            <a:avLst/>
          </a:prstGeom>
        </p:spPr>
      </p:pic>
      <p:grpSp>
        <p:nvGrpSpPr>
          <p:cNvPr id="9" name="Gruppieren 8">
            <a:extLst>
              <a:ext uri="{FF2B5EF4-FFF2-40B4-BE49-F238E27FC236}">
                <a16:creationId xmlns:a16="http://schemas.microsoft.com/office/drawing/2014/main" id="{6C928BFF-A548-E52C-6DC6-F39B764DF6DA}"/>
              </a:ext>
            </a:extLst>
          </p:cNvPr>
          <p:cNvGrpSpPr/>
          <p:nvPr/>
        </p:nvGrpSpPr>
        <p:grpSpPr>
          <a:xfrm>
            <a:off x="603670" y="1775485"/>
            <a:ext cx="518400" cy="462640"/>
            <a:chOff x="4702175" y="6069013"/>
            <a:chExt cx="1063626" cy="803275"/>
          </a:xfrm>
          <a:solidFill>
            <a:schemeClr val="accent2"/>
          </a:solidFill>
        </p:grpSpPr>
        <p:sp>
          <p:nvSpPr>
            <p:cNvPr id="10" name="Freeform 9">
              <a:extLst>
                <a:ext uri="{FF2B5EF4-FFF2-40B4-BE49-F238E27FC236}">
                  <a16:creationId xmlns:a16="http://schemas.microsoft.com/office/drawing/2014/main" id="{29AC2CC6-A00B-A1A8-0F02-94DAB33672B2}"/>
                </a:ext>
              </a:extLst>
            </p:cNvPr>
            <p:cNvSpPr>
              <a:spLocks noEditPoints="1"/>
            </p:cNvSpPr>
            <p:nvPr/>
          </p:nvSpPr>
          <p:spPr bwMode="auto">
            <a:xfrm>
              <a:off x="5021263" y="6550025"/>
              <a:ext cx="744538" cy="322262"/>
            </a:xfrm>
            <a:custGeom>
              <a:avLst/>
              <a:gdLst>
                <a:gd name="T0" fmla="*/ 160 w 179"/>
                <a:gd name="T1" fmla="*/ 77 h 77"/>
                <a:gd name="T2" fmla="*/ 19 w 179"/>
                <a:gd name="T3" fmla="*/ 77 h 77"/>
                <a:gd name="T4" fmla="*/ 0 w 179"/>
                <a:gd name="T5" fmla="*/ 58 h 77"/>
                <a:gd name="T6" fmla="*/ 11 w 179"/>
                <a:gd name="T7" fmla="*/ 28 h 77"/>
                <a:gd name="T8" fmla="*/ 39 w 179"/>
                <a:gd name="T9" fmla="*/ 9 h 77"/>
                <a:gd name="T10" fmla="*/ 89 w 179"/>
                <a:gd name="T11" fmla="*/ 0 h 77"/>
                <a:gd name="T12" fmla="*/ 140 w 179"/>
                <a:gd name="T13" fmla="*/ 9 h 77"/>
                <a:gd name="T14" fmla="*/ 167 w 179"/>
                <a:gd name="T15" fmla="*/ 28 h 77"/>
                <a:gd name="T16" fmla="*/ 179 w 179"/>
                <a:gd name="T17" fmla="*/ 58 h 77"/>
                <a:gd name="T18" fmla="*/ 160 w 179"/>
                <a:gd name="T19" fmla="*/ 77 h 77"/>
                <a:gd name="T20" fmla="*/ 12 w 179"/>
                <a:gd name="T21" fmla="*/ 58 h 77"/>
                <a:gd name="T22" fmla="*/ 19 w 179"/>
                <a:gd name="T23" fmla="*/ 65 h 77"/>
                <a:gd name="T24" fmla="*/ 160 w 179"/>
                <a:gd name="T25" fmla="*/ 65 h 77"/>
                <a:gd name="T26" fmla="*/ 166 w 179"/>
                <a:gd name="T27" fmla="*/ 58 h 77"/>
                <a:gd name="T28" fmla="*/ 157 w 179"/>
                <a:gd name="T29" fmla="*/ 36 h 77"/>
                <a:gd name="T30" fmla="*/ 89 w 179"/>
                <a:gd name="T31" fmla="*/ 13 h 77"/>
                <a:gd name="T32" fmla="*/ 22 w 179"/>
                <a:gd name="T33" fmla="*/ 36 h 77"/>
                <a:gd name="T34" fmla="*/ 12 w 179"/>
                <a:gd name="T3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77">
                  <a:moveTo>
                    <a:pt x="160" y="77"/>
                  </a:moveTo>
                  <a:cubicBezTo>
                    <a:pt x="19" y="77"/>
                    <a:pt x="19" y="77"/>
                    <a:pt x="19" y="77"/>
                  </a:cubicBezTo>
                  <a:cubicBezTo>
                    <a:pt x="8" y="77"/>
                    <a:pt x="0" y="69"/>
                    <a:pt x="0" y="58"/>
                  </a:cubicBezTo>
                  <a:cubicBezTo>
                    <a:pt x="0" y="57"/>
                    <a:pt x="0" y="43"/>
                    <a:pt x="11" y="28"/>
                  </a:cubicBezTo>
                  <a:cubicBezTo>
                    <a:pt x="18" y="20"/>
                    <a:pt x="27" y="14"/>
                    <a:pt x="39" y="9"/>
                  </a:cubicBezTo>
                  <a:cubicBezTo>
                    <a:pt x="52" y="3"/>
                    <a:pt x="69" y="0"/>
                    <a:pt x="89" y="0"/>
                  </a:cubicBezTo>
                  <a:cubicBezTo>
                    <a:pt x="109" y="0"/>
                    <a:pt x="126" y="3"/>
                    <a:pt x="140" y="9"/>
                  </a:cubicBezTo>
                  <a:cubicBezTo>
                    <a:pt x="151" y="14"/>
                    <a:pt x="160" y="20"/>
                    <a:pt x="167" y="28"/>
                  </a:cubicBezTo>
                  <a:cubicBezTo>
                    <a:pt x="179" y="43"/>
                    <a:pt x="179" y="57"/>
                    <a:pt x="179" y="58"/>
                  </a:cubicBezTo>
                  <a:cubicBezTo>
                    <a:pt x="179" y="69"/>
                    <a:pt x="170" y="77"/>
                    <a:pt x="160" y="77"/>
                  </a:cubicBezTo>
                  <a:close/>
                  <a:moveTo>
                    <a:pt x="12" y="58"/>
                  </a:moveTo>
                  <a:cubicBezTo>
                    <a:pt x="12" y="62"/>
                    <a:pt x="15" y="65"/>
                    <a:pt x="19" y="65"/>
                  </a:cubicBezTo>
                  <a:cubicBezTo>
                    <a:pt x="160" y="65"/>
                    <a:pt x="160" y="65"/>
                    <a:pt x="160" y="65"/>
                  </a:cubicBezTo>
                  <a:cubicBezTo>
                    <a:pt x="163" y="65"/>
                    <a:pt x="166" y="62"/>
                    <a:pt x="166" y="58"/>
                  </a:cubicBezTo>
                  <a:cubicBezTo>
                    <a:pt x="166" y="58"/>
                    <a:pt x="166" y="47"/>
                    <a:pt x="157" y="36"/>
                  </a:cubicBezTo>
                  <a:cubicBezTo>
                    <a:pt x="144" y="21"/>
                    <a:pt x="121" y="13"/>
                    <a:pt x="89" y="13"/>
                  </a:cubicBezTo>
                  <a:cubicBezTo>
                    <a:pt x="58" y="13"/>
                    <a:pt x="34" y="21"/>
                    <a:pt x="22" y="36"/>
                  </a:cubicBezTo>
                  <a:cubicBezTo>
                    <a:pt x="13" y="47"/>
                    <a:pt x="12"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 name="Freeform 10">
              <a:extLst>
                <a:ext uri="{FF2B5EF4-FFF2-40B4-BE49-F238E27FC236}">
                  <a16:creationId xmlns:a16="http://schemas.microsoft.com/office/drawing/2014/main" id="{4BB9301E-386C-CFA1-109A-74AE4D898B51}"/>
                </a:ext>
              </a:extLst>
            </p:cNvPr>
            <p:cNvSpPr>
              <a:spLocks noEditPoints="1"/>
            </p:cNvSpPr>
            <p:nvPr/>
          </p:nvSpPr>
          <p:spPr bwMode="auto">
            <a:xfrm>
              <a:off x="5180013" y="6069013"/>
              <a:ext cx="427038" cy="431800"/>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13 h 103"/>
                <a:gd name="T12" fmla="*/ 13 w 103"/>
                <a:gd name="T13" fmla="*/ 51 h 103"/>
                <a:gd name="T14" fmla="*/ 51 w 103"/>
                <a:gd name="T15" fmla="*/ 90 h 103"/>
                <a:gd name="T16" fmla="*/ 90 w 103"/>
                <a:gd name="T17" fmla="*/ 51 h 103"/>
                <a:gd name="T18" fmla="*/ 51 w 103"/>
                <a:gd name="T1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13"/>
                  </a:moveTo>
                  <a:cubicBezTo>
                    <a:pt x="30" y="13"/>
                    <a:pt x="13" y="30"/>
                    <a:pt x="13" y="51"/>
                  </a:cubicBezTo>
                  <a:cubicBezTo>
                    <a:pt x="13" y="73"/>
                    <a:pt x="30" y="90"/>
                    <a:pt x="51" y="90"/>
                  </a:cubicBezTo>
                  <a:cubicBezTo>
                    <a:pt x="72" y="90"/>
                    <a:pt x="90" y="73"/>
                    <a:pt x="90" y="51"/>
                  </a:cubicBezTo>
                  <a:cubicBezTo>
                    <a:pt x="90" y="30"/>
                    <a:pt x="72" y="13"/>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2" name="Freeform 11">
              <a:extLst>
                <a:ext uri="{FF2B5EF4-FFF2-40B4-BE49-F238E27FC236}">
                  <a16:creationId xmlns:a16="http://schemas.microsoft.com/office/drawing/2014/main" id="{3CE65513-8307-F74E-EB57-2E61A34BAF3D}"/>
                </a:ext>
              </a:extLst>
            </p:cNvPr>
            <p:cNvSpPr>
              <a:spLocks/>
            </p:cNvSpPr>
            <p:nvPr/>
          </p:nvSpPr>
          <p:spPr bwMode="auto">
            <a:xfrm>
              <a:off x="4702175" y="6605588"/>
              <a:ext cx="319088" cy="266700"/>
            </a:xfrm>
            <a:custGeom>
              <a:avLst/>
              <a:gdLst>
                <a:gd name="T0" fmla="*/ 57 w 77"/>
                <a:gd name="T1" fmla="*/ 64 h 64"/>
                <a:gd name="T2" fmla="*/ 19 w 77"/>
                <a:gd name="T3" fmla="*/ 64 h 64"/>
                <a:gd name="T4" fmla="*/ 0 w 77"/>
                <a:gd name="T5" fmla="*/ 45 h 64"/>
                <a:gd name="T6" fmla="*/ 8 w 77"/>
                <a:gd name="T7" fmla="*/ 22 h 64"/>
                <a:gd name="T8" fmla="*/ 28 w 77"/>
                <a:gd name="T9" fmla="*/ 7 h 64"/>
                <a:gd name="T10" fmla="*/ 64 w 77"/>
                <a:gd name="T11" fmla="*/ 0 h 64"/>
                <a:gd name="T12" fmla="*/ 70 w 77"/>
                <a:gd name="T13" fmla="*/ 0 h 64"/>
                <a:gd name="T14" fmla="*/ 77 w 77"/>
                <a:gd name="T15" fmla="*/ 7 h 64"/>
                <a:gd name="T16" fmla="*/ 70 w 77"/>
                <a:gd name="T17" fmla="*/ 13 h 64"/>
                <a:gd name="T18" fmla="*/ 64 w 77"/>
                <a:gd name="T19" fmla="*/ 13 h 64"/>
                <a:gd name="T20" fmla="*/ 12 w 77"/>
                <a:gd name="T21" fmla="*/ 45 h 64"/>
                <a:gd name="T22" fmla="*/ 19 w 77"/>
                <a:gd name="T23" fmla="*/ 52 h 64"/>
                <a:gd name="T24" fmla="*/ 57 w 77"/>
                <a:gd name="T25" fmla="*/ 52 h 64"/>
                <a:gd name="T26" fmla="*/ 64 w 77"/>
                <a:gd name="T27" fmla="*/ 58 h 64"/>
                <a:gd name="T28" fmla="*/ 57 w 77"/>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4">
                  <a:moveTo>
                    <a:pt x="57" y="64"/>
                  </a:moveTo>
                  <a:cubicBezTo>
                    <a:pt x="19" y="64"/>
                    <a:pt x="19" y="64"/>
                    <a:pt x="19" y="64"/>
                  </a:cubicBezTo>
                  <a:cubicBezTo>
                    <a:pt x="8" y="64"/>
                    <a:pt x="0" y="56"/>
                    <a:pt x="0" y="45"/>
                  </a:cubicBezTo>
                  <a:cubicBezTo>
                    <a:pt x="0" y="45"/>
                    <a:pt x="0" y="33"/>
                    <a:pt x="8" y="22"/>
                  </a:cubicBezTo>
                  <a:cubicBezTo>
                    <a:pt x="13" y="16"/>
                    <a:pt x="20" y="10"/>
                    <a:pt x="28" y="7"/>
                  </a:cubicBezTo>
                  <a:cubicBezTo>
                    <a:pt x="38" y="2"/>
                    <a:pt x="50" y="0"/>
                    <a:pt x="64" y="0"/>
                  </a:cubicBezTo>
                  <a:cubicBezTo>
                    <a:pt x="66" y="0"/>
                    <a:pt x="68" y="0"/>
                    <a:pt x="70" y="0"/>
                  </a:cubicBezTo>
                  <a:cubicBezTo>
                    <a:pt x="74" y="1"/>
                    <a:pt x="77" y="4"/>
                    <a:pt x="77" y="7"/>
                  </a:cubicBezTo>
                  <a:cubicBezTo>
                    <a:pt x="76" y="11"/>
                    <a:pt x="73" y="13"/>
                    <a:pt x="70" y="13"/>
                  </a:cubicBezTo>
                  <a:cubicBezTo>
                    <a:pt x="68" y="13"/>
                    <a:pt x="66" y="13"/>
                    <a:pt x="64" y="13"/>
                  </a:cubicBezTo>
                  <a:cubicBezTo>
                    <a:pt x="14" y="13"/>
                    <a:pt x="12" y="44"/>
                    <a:pt x="12" y="45"/>
                  </a:cubicBezTo>
                  <a:cubicBezTo>
                    <a:pt x="12" y="49"/>
                    <a:pt x="15" y="52"/>
                    <a:pt x="19" y="52"/>
                  </a:cubicBezTo>
                  <a:cubicBezTo>
                    <a:pt x="57" y="52"/>
                    <a:pt x="57" y="52"/>
                    <a:pt x="57" y="52"/>
                  </a:cubicBezTo>
                  <a:cubicBezTo>
                    <a:pt x="61" y="52"/>
                    <a:pt x="64" y="54"/>
                    <a:pt x="64" y="58"/>
                  </a:cubicBezTo>
                  <a:cubicBezTo>
                    <a:pt x="64" y="61"/>
                    <a:pt x="61" y="64"/>
                    <a:pt x="5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 name="Freeform 12">
              <a:extLst>
                <a:ext uri="{FF2B5EF4-FFF2-40B4-BE49-F238E27FC236}">
                  <a16:creationId xmlns:a16="http://schemas.microsoft.com/office/drawing/2014/main" id="{1FA80FAF-97C8-8614-C878-D758E482E696}"/>
                </a:ext>
              </a:extLst>
            </p:cNvPr>
            <p:cNvSpPr>
              <a:spLocks noEditPoints="1"/>
            </p:cNvSpPr>
            <p:nvPr/>
          </p:nvSpPr>
          <p:spPr bwMode="auto">
            <a:xfrm>
              <a:off x="4805363" y="6232525"/>
              <a:ext cx="320675" cy="317500"/>
            </a:xfrm>
            <a:custGeom>
              <a:avLst/>
              <a:gdLst>
                <a:gd name="T0" fmla="*/ 39 w 77"/>
                <a:gd name="T1" fmla="*/ 76 h 76"/>
                <a:gd name="T2" fmla="*/ 0 w 77"/>
                <a:gd name="T3" fmla="*/ 38 h 76"/>
                <a:gd name="T4" fmla="*/ 39 w 77"/>
                <a:gd name="T5" fmla="*/ 0 h 76"/>
                <a:gd name="T6" fmla="*/ 77 w 77"/>
                <a:gd name="T7" fmla="*/ 38 h 76"/>
                <a:gd name="T8" fmla="*/ 39 w 77"/>
                <a:gd name="T9" fmla="*/ 76 h 76"/>
                <a:gd name="T10" fmla="*/ 39 w 77"/>
                <a:gd name="T11" fmla="*/ 12 h 76"/>
                <a:gd name="T12" fmla="*/ 13 w 77"/>
                <a:gd name="T13" fmla="*/ 38 h 76"/>
                <a:gd name="T14" fmla="*/ 39 w 77"/>
                <a:gd name="T15" fmla="*/ 64 h 76"/>
                <a:gd name="T16" fmla="*/ 64 w 77"/>
                <a:gd name="T17" fmla="*/ 38 h 76"/>
                <a:gd name="T18" fmla="*/ 39 w 77"/>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76"/>
                  </a:moveTo>
                  <a:cubicBezTo>
                    <a:pt x="17" y="76"/>
                    <a:pt x="0" y="59"/>
                    <a:pt x="0" y="38"/>
                  </a:cubicBezTo>
                  <a:cubicBezTo>
                    <a:pt x="0" y="17"/>
                    <a:pt x="17" y="0"/>
                    <a:pt x="39" y="0"/>
                  </a:cubicBezTo>
                  <a:cubicBezTo>
                    <a:pt x="60" y="0"/>
                    <a:pt x="77" y="17"/>
                    <a:pt x="77" y="38"/>
                  </a:cubicBezTo>
                  <a:cubicBezTo>
                    <a:pt x="77" y="59"/>
                    <a:pt x="60" y="76"/>
                    <a:pt x="39" y="76"/>
                  </a:cubicBezTo>
                  <a:close/>
                  <a:moveTo>
                    <a:pt x="39" y="12"/>
                  </a:moveTo>
                  <a:cubicBezTo>
                    <a:pt x="25" y="12"/>
                    <a:pt x="13" y="24"/>
                    <a:pt x="13" y="38"/>
                  </a:cubicBezTo>
                  <a:cubicBezTo>
                    <a:pt x="13" y="52"/>
                    <a:pt x="25" y="64"/>
                    <a:pt x="39" y="64"/>
                  </a:cubicBezTo>
                  <a:cubicBezTo>
                    <a:pt x="53" y="64"/>
                    <a:pt x="64" y="52"/>
                    <a:pt x="64" y="38"/>
                  </a:cubicBezTo>
                  <a:cubicBezTo>
                    <a:pt x="64" y="24"/>
                    <a:pt x="53" y="12"/>
                    <a:pt x="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pic>
        <p:nvPicPr>
          <p:cNvPr id="15" name="Grafik 14" descr="Ein Bild, das Grafiken, Schrift, Grafikdesign, Symbol enthält.&#10;&#10;Automatisch generierte Beschreibung">
            <a:extLst>
              <a:ext uri="{FF2B5EF4-FFF2-40B4-BE49-F238E27FC236}">
                <a16:creationId xmlns:a16="http://schemas.microsoft.com/office/drawing/2014/main" id="{C83D065B-1C1C-EB6D-B4C1-60B97B4D5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39" y="2703862"/>
            <a:ext cx="431013" cy="546524"/>
          </a:xfrm>
          <a:prstGeom prst="rect">
            <a:avLst/>
          </a:prstGeom>
        </p:spPr>
      </p:pic>
      <p:sp>
        <p:nvSpPr>
          <p:cNvPr id="14" name="Rechteck: abgerundete Ecken 13">
            <a:extLst>
              <a:ext uri="{FF2B5EF4-FFF2-40B4-BE49-F238E27FC236}">
                <a16:creationId xmlns:a16="http://schemas.microsoft.com/office/drawing/2014/main" id="{98E233BC-19CC-060F-BDB3-147A771B7B88}"/>
              </a:ext>
            </a:extLst>
          </p:cNvPr>
          <p:cNvSpPr/>
          <p:nvPr/>
        </p:nvSpPr>
        <p:spPr>
          <a:xfrm>
            <a:off x="515426" y="4520384"/>
            <a:ext cx="4879534" cy="69080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260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1D4FCF8-17E2-9EC9-9CD7-E2AE342390C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486926C1-77C1-3A34-9CA4-0C126E61E229}"/>
              </a:ext>
            </a:extLst>
          </p:cNvPr>
          <p:cNvSpPr>
            <a:spLocks noGrp="1"/>
          </p:cNvSpPr>
          <p:nvPr>
            <p:ph type="sldNum" sz="quarter" idx="12"/>
          </p:nvPr>
        </p:nvSpPr>
        <p:spPr/>
        <p:txBody>
          <a:bodyPr/>
          <a:lstStyle/>
          <a:p>
            <a:fld id="{CA353806-9F30-4989-9DE2-BDABEB60C010}" type="slidenum">
              <a:rPr lang="de-DE" smtClean="0"/>
              <a:t>22</a:t>
            </a:fld>
            <a:endParaRPr lang="de-DE"/>
          </a:p>
        </p:txBody>
      </p:sp>
      <p:sp>
        <p:nvSpPr>
          <p:cNvPr id="4" name="Titel 3">
            <a:extLst>
              <a:ext uri="{FF2B5EF4-FFF2-40B4-BE49-F238E27FC236}">
                <a16:creationId xmlns:a16="http://schemas.microsoft.com/office/drawing/2014/main" id="{EBF1C7E1-EEED-CDC9-2811-FFF7630B5FC5}"/>
              </a:ext>
            </a:extLst>
          </p:cNvPr>
          <p:cNvSpPr>
            <a:spLocks noGrp="1"/>
          </p:cNvSpPr>
          <p:nvPr>
            <p:ph type="title"/>
          </p:nvPr>
        </p:nvSpPr>
        <p:spPr/>
        <p:txBody>
          <a:bodyPr/>
          <a:lstStyle/>
          <a:p>
            <a:r>
              <a:rPr lang="de-DE">
                <a:latin typeface="Calibri Light"/>
                <a:cs typeface="Calibri Light"/>
              </a:rPr>
              <a:t>Highlights</a:t>
            </a:r>
            <a:endParaRPr lang="de-DE"/>
          </a:p>
        </p:txBody>
      </p:sp>
      <p:sp>
        <p:nvSpPr>
          <p:cNvPr id="6" name="Untertitel 1">
            <a:extLst>
              <a:ext uri="{FF2B5EF4-FFF2-40B4-BE49-F238E27FC236}">
                <a16:creationId xmlns:a16="http://schemas.microsoft.com/office/drawing/2014/main" id="{706AE5F8-6A4D-22F8-7736-1968CB6D5C82}"/>
              </a:ext>
            </a:extLst>
          </p:cNvPr>
          <p:cNvSpPr>
            <a:spLocks noGrp="1"/>
          </p:cNvSpPr>
          <p:nvPr>
            <p:ph idx="1"/>
          </p:nvPr>
        </p:nvSpPr>
        <p:spPr>
          <a:xfrm>
            <a:off x="1152939" y="1777117"/>
            <a:ext cx="10596148" cy="4971934"/>
          </a:xfrm>
        </p:spPr>
        <p:txBody>
          <a:bodyPr lIns="91440" tIns="45720" rIns="91440" bIns="45720" anchor="t">
            <a:normAutofit/>
          </a:bodyPr>
          <a:lstStyle/>
          <a:p>
            <a:pPr marL="0" indent="0">
              <a:buNone/>
            </a:pPr>
            <a:r>
              <a:rPr lang="de-DE" sz="2600" dirty="0">
                <a:latin typeface="+mn-lt"/>
                <a:cs typeface="+mn-cs"/>
              </a:rPr>
              <a:t>Abbildung des gesamten</a:t>
            </a:r>
            <a:r>
              <a:rPr lang="de-DE" sz="2600" b="1" dirty="0">
                <a:latin typeface="+mn-lt"/>
                <a:cs typeface="+mn-cs"/>
              </a:rPr>
              <a:t> Vertragslebenszyklus</a:t>
            </a:r>
            <a:br>
              <a:rPr lang="de-DE" sz="2600" dirty="0">
                <a:latin typeface="+mn-lt"/>
                <a:cs typeface="+mn-cs"/>
              </a:rPr>
            </a:br>
            <a:endParaRPr lang="de-DE" sz="2600" dirty="0">
              <a:latin typeface="+mn-lt"/>
              <a:cs typeface="+mn-cs"/>
            </a:endParaRPr>
          </a:p>
          <a:p>
            <a:pPr marL="0" indent="0">
              <a:buNone/>
            </a:pPr>
            <a:r>
              <a:rPr lang="de-DE" sz="2600" dirty="0">
                <a:latin typeface="+mn-lt"/>
                <a:cs typeface="+mn-cs"/>
              </a:rPr>
              <a:t>Hohe </a:t>
            </a:r>
            <a:r>
              <a:rPr lang="de-DE" sz="2600" b="1" dirty="0">
                <a:latin typeface="+mn-lt"/>
                <a:cs typeface="+mn-cs"/>
              </a:rPr>
              <a:t>Automatisierung</a:t>
            </a:r>
            <a:r>
              <a:rPr lang="de-DE" sz="2600" dirty="0">
                <a:latin typeface="+mn-lt"/>
                <a:cs typeface="+mn-cs"/>
              </a:rPr>
              <a:t> &amp; nahtlose </a:t>
            </a:r>
            <a:r>
              <a:rPr lang="de-DE" sz="2600" b="1" dirty="0">
                <a:latin typeface="+mn-lt"/>
                <a:cs typeface="+mn-cs"/>
              </a:rPr>
              <a:t>Integration</a:t>
            </a:r>
            <a:r>
              <a:rPr lang="de-DE" sz="2600" dirty="0">
                <a:latin typeface="+mn-lt"/>
                <a:cs typeface="+mn-cs"/>
              </a:rPr>
              <a:t> in weitere Unternehmensprozesse (SAP MM (Einkauf) und SAP SD (Vertrieb))</a:t>
            </a:r>
          </a:p>
          <a:p>
            <a:pPr marL="0" indent="0">
              <a:buNone/>
            </a:pPr>
            <a:endParaRPr lang="de-DE" sz="2600" dirty="0">
              <a:latin typeface="+mn-lt"/>
              <a:cs typeface="+mn-cs"/>
            </a:endParaRPr>
          </a:p>
          <a:p>
            <a:pPr marL="0" indent="0">
              <a:buNone/>
            </a:pPr>
            <a:r>
              <a:rPr lang="de-DE" sz="2600" b="1" dirty="0">
                <a:latin typeface="+mn-lt"/>
                <a:cs typeface="+mn-cs"/>
              </a:rPr>
              <a:t>KI-Funktionalitäten</a:t>
            </a:r>
            <a:br>
              <a:rPr lang="de-DE" sz="2600" dirty="0">
                <a:latin typeface="+mn-lt"/>
                <a:cs typeface="+mn-cs"/>
              </a:rPr>
            </a:br>
            <a:endParaRPr lang="de-DE" sz="2600" dirty="0">
              <a:latin typeface="+mn-lt"/>
              <a:cs typeface="+mn-cs"/>
            </a:endParaRPr>
          </a:p>
          <a:p>
            <a:pPr marL="0" indent="0">
              <a:buNone/>
            </a:pPr>
            <a:r>
              <a:rPr lang="de-DE" sz="2600" dirty="0"/>
              <a:t>Benutzerfreundliche</a:t>
            </a:r>
            <a:r>
              <a:rPr lang="de-DE" sz="2600" b="1" dirty="0"/>
              <a:t> mobile Oberflächen (SAPUI5)</a:t>
            </a:r>
            <a:br>
              <a:rPr lang="de-DE" sz="2400" dirty="0">
                <a:latin typeface="+mn-lt"/>
                <a:cs typeface="+mn-cs"/>
              </a:rPr>
            </a:br>
            <a:endParaRPr lang="de-DE" sz="2400" dirty="0">
              <a:latin typeface="+mn-lt"/>
              <a:cs typeface="+mn-cs"/>
            </a:endParaRPr>
          </a:p>
        </p:txBody>
      </p:sp>
      <p:grpSp>
        <p:nvGrpSpPr>
          <p:cNvPr id="7" name="Group 10">
            <a:extLst>
              <a:ext uri="{FF2B5EF4-FFF2-40B4-BE49-F238E27FC236}">
                <a16:creationId xmlns:a16="http://schemas.microsoft.com/office/drawing/2014/main" id="{B44DE301-09FF-27EE-E430-2FF5E2B04870}"/>
              </a:ext>
            </a:extLst>
          </p:cNvPr>
          <p:cNvGrpSpPr>
            <a:grpSpLocks noChangeAspect="1"/>
          </p:cNvGrpSpPr>
          <p:nvPr/>
        </p:nvGrpSpPr>
        <p:grpSpPr bwMode="auto">
          <a:xfrm>
            <a:off x="574065" y="4665291"/>
            <a:ext cx="261238" cy="435708"/>
            <a:chOff x="1502" y="994"/>
            <a:chExt cx="271" cy="452"/>
          </a:xfrm>
          <a:solidFill>
            <a:schemeClr val="accent2"/>
          </a:solidFill>
        </p:grpSpPr>
        <p:sp>
          <p:nvSpPr>
            <p:cNvPr id="8" name="Freeform 11">
              <a:extLst>
                <a:ext uri="{FF2B5EF4-FFF2-40B4-BE49-F238E27FC236}">
                  <a16:creationId xmlns:a16="http://schemas.microsoft.com/office/drawing/2014/main" id="{6E1CACEB-765A-84BB-01CE-549954269CD0}"/>
                </a:ext>
              </a:extLst>
            </p:cNvPr>
            <p:cNvSpPr>
              <a:spLocks/>
            </p:cNvSpPr>
            <p:nvPr/>
          </p:nvSpPr>
          <p:spPr bwMode="auto">
            <a:xfrm>
              <a:off x="1615" y="1378"/>
              <a:ext cx="45" cy="23"/>
            </a:xfrm>
            <a:custGeom>
              <a:avLst/>
              <a:gdLst>
                <a:gd name="T0" fmla="*/ 101 w 135"/>
                <a:gd name="T1" fmla="*/ 69 h 69"/>
                <a:gd name="T2" fmla="*/ 33 w 135"/>
                <a:gd name="T3" fmla="*/ 69 h 69"/>
                <a:gd name="T4" fmla="*/ 33 w 135"/>
                <a:gd name="T5" fmla="*/ 69 h 69"/>
                <a:gd name="T6" fmla="*/ 27 w 135"/>
                <a:gd name="T7" fmla="*/ 68 h 69"/>
                <a:gd name="T8" fmla="*/ 21 w 135"/>
                <a:gd name="T9" fmla="*/ 66 h 69"/>
                <a:gd name="T10" fmla="*/ 14 w 135"/>
                <a:gd name="T11" fmla="*/ 63 h 69"/>
                <a:gd name="T12" fmla="*/ 9 w 135"/>
                <a:gd name="T13" fmla="*/ 58 h 69"/>
                <a:gd name="T14" fmla="*/ 5 w 135"/>
                <a:gd name="T15" fmla="*/ 53 h 69"/>
                <a:gd name="T16" fmla="*/ 2 w 135"/>
                <a:gd name="T17" fmla="*/ 48 h 69"/>
                <a:gd name="T18" fmla="*/ 0 w 135"/>
                <a:gd name="T19" fmla="*/ 42 h 69"/>
                <a:gd name="T20" fmla="*/ 0 w 135"/>
                <a:gd name="T21" fmla="*/ 35 h 69"/>
                <a:gd name="T22" fmla="*/ 0 w 135"/>
                <a:gd name="T23" fmla="*/ 35 h 69"/>
                <a:gd name="T24" fmla="*/ 0 w 135"/>
                <a:gd name="T25" fmla="*/ 27 h 69"/>
                <a:gd name="T26" fmla="*/ 2 w 135"/>
                <a:gd name="T27" fmla="*/ 21 h 69"/>
                <a:gd name="T28" fmla="*/ 5 w 135"/>
                <a:gd name="T29" fmla="*/ 16 h 69"/>
                <a:gd name="T30" fmla="*/ 9 w 135"/>
                <a:gd name="T31" fmla="*/ 11 h 69"/>
                <a:gd name="T32" fmla="*/ 14 w 135"/>
                <a:gd name="T33" fmla="*/ 6 h 69"/>
                <a:gd name="T34" fmla="*/ 21 w 135"/>
                <a:gd name="T35" fmla="*/ 3 h 69"/>
                <a:gd name="T36" fmla="*/ 27 w 135"/>
                <a:gd name="T37" fmla="*/ 1 h 69"/>
                <a:gd name="T38" fmla="*/ 33 w 135"/>
                <a:gd name="T39" fmla="*/ 0 h 69"/>
                <a:gd name="T40" fmla="*/ 101 w 135"/>
                <a:gd name="T41" fmla="*/ 0 h 69"/>
                <a:gd name="T42" fmla="*/ 101 w 135"/>
                <a:gd name="T43" fmla="*/ 0 h 69"/>
                <a:gd name="T44" fmla="*/ 108 w 135"/>
                <a:gd name="T45" fmla="*/ 1 h 69"/>
                <a:gd name="T46" fmla="*/ 114 w 135"/>
                <a:gd name="T47" fmla="*/ 3 h 69"/>
                <a:gd name="T48" fmla="*/ 121 w 135"/>
                <a:gd name="T49" fmla="*/ 6 h 69"/>
                <a:gd name="T50" fmla="*/ 126 w 135"/>
                <a:gd name="T51" fmla="*/ 11 h 69"/>
                <a:gd name="T52" fmla="*/ 129 w 135"/>
                <a:gd name="T53" fmla="*/ 16 h 69"/>
                <a:gd name="T54" fmla="*/ 133 w 135"/>
                <a:gd name="T55" fmla="*/ 21 h 69"/>
                <a:gd name="T56" fmla="*/ 134 w 135"/>
                <a:gd name="T57" fmla="*/ 27 h 69"/>
                <a:gd name="T58" fmla="*/ 135 w 135"/>
                <a:gd name="T59" fmla="*/ 35 h 69"/>
                <a:gd name="T60" fmla="*/ 135 w 135"/>
                <a:gd name="T61" fmla="*/ 35 h 69"/>
                <a:gd name="T62" fmla="*/ 134 w 135"/>
                <a:gd name="T63" fmla="*/ 42 h 69"/>
                <a:gd name="T64" fmla="*/ 133 w 135"/>
                <a:gd name="T65" fmla="*/ 48 h 69"/>
                <a:gd name="T66" fmla="*/ 129 w 135"/>
                <a:gd name="T67" fmla="*/ 53 h 69"/>
                <a:gd name="T68" fmla="*/ 126 w 135"/>
                <a:gd name="T69" fmla="*/ 58 h 69"/>
                <a:gd name="T70" fmla="*/ 121 w 135"/>
                <a:gd name="T71" fmla="*/ 63 h 69"/>
                <a:gd name="T72" fmla="*/ 114 w 135"/>
                <a:gd name="T73" fmla="*/ 66 h 69"/>
                <a:gd name="T74" fmla="*/ 108 w 135"/>
                <a:gd name="T75" fmla="*/ 68 h 69"/>
                <a:gd name="T76" fmla="*/ 101 w 135"/>
                <a:gd name="T77" fmla="*/ 69 h 69"/>
                <a:gd name="T78" fmla="*/ 101 w 135"/>
                <a:gd name="T7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69">
                  <a:moveTo>
                    <a:pt x="101" y="69"/>
                  </a:moveTo>
                  <a:lnTo>
                    <a:pt x="33" y="69"/>
                  </a:lnTo>
                  <a:lnTo>
                    <a:pt x="33" y="69"/>
                  </a:lnTo>
                  <a:lnTo>
                    <a:pt x="27" y="68"/>
                  </a:lnTo>
                  <a:lnTo>
                    <a:pt x="21" y="66"/>
                  </a:lnTo>
                  <a:lnTo>
                    <a:pt x="14" y="63"/>
                  </a:lnTo>
                  <a:lnTo>
                    <a:pt x="9" y="58"/>
                  </a:lnTo>
                  <a:lnTo>
                    <a:pt x="5" y="53"/>
                  </a:lnTo>
                  <a:lnTo>
                    <a:pt x="2" y="48"/>
                  </a:lnTo>
                  <a:lnTo>
                    <a:pt x="0" y="42"/>
                  </a:lnTo>
                  <a:lnTo>
                    <a:pt x="0" y="35"/>
                  </a:lnTo>
                  <a:lnTo>
                    <a:pt x="0" y="35"/>
                  </a:lnTo>
                  <a:lnTo>
                    <a:pt x="0" y="27"/>
                  </a:lnTo>
                  <a:lnTo>
                    <a:pt x="2" y="21"/>
                  </a:lnTo>
                  <a:lnTo>
                    <a:pt x="5" y="16"/>
                  </a:lnTo>
                  <a:lnTo>
                    <a:pt x="9" y="11"/>
                  </a:lnTo>
                  <a:lnTo>
                    <a:pt x="14" y="6"/>
                  </a:lnTo>
                  <a:lnTo>
                    <a:pt x="21" y="3"/>
                  </a:lnTo>
                  <a:lnTo>
                    <a:pt x="27" y="1"/>
                  </a:lnTo>
                  <a:lnTo>
                    <a:pt x="33" y="0"/>
                  </a:lnTo>
                  <a:lnTo>
                    <a:pt x="101" y="0"/>
                  </a:lnTo>
                  <a:lnTo>
                    <a:pt x="101" y="0"/>
                  </a:lnTo>
                  <a:lnTo>
                    <a:pt x="108" y="1"/>
                  </a:lnTo>
                  <a:lnTo>
                    <a:pt x="114" y="3"/>
                  </a:lnTo>
                  <a:lnTo>
                    <a:pt x="121" y="6"/>
                  </a:lnTo>
                  <a:lnTo>
                    <a:pt x="126" y="11"/>
                  </a:lnTo>
                  <a:lnTo>
                    <a:pt x="129" y="16"/>
                  </a:lnTo>
                  <a:lnTo>
                    <a:pt x="133" y="21"/>
                  </a:lnTo>
                  <a:lnTo>
                    <a:pt x="134" y="27"/>
                  </a:lnTo>
                  <a:lnTo>
                    <a:pt x="135" y="35"/>
                  </a:lnTo>
                  <a:lnTo>
                    <a:pt x="135" y="35"/>
                  </a:lnTo>
                  <a:lnTo>
                    <a:pt x="134" y="42"/>
                  </a:lnTo>
                  <a:lnTo>
                    <a:pt x="133" y="48"/>
                  </a:lnTo>
                  <a:lnTo>
                    <a:pt x="129" y="53"/>
                  </a:lnTo>
                  <a:lnTo>
                    <a:pt x="126" y="58"/>
                  </a:lnTo>
                  <a:lnTo>
                    <a:pt x="121" y="63"/>
                  </a:lnTo>
                  <a:lnTo>
                    <a:pt x="114" y="66"/>
                  </a:lnTo>
                  <a:lnTo>
                    <a:pt x="108" y="68"/>
                  </a:lnTo>
                  <a:lnTo>
                    <a:pt x="101" y="69"/>
                  </a:lnTo>
                  <a:lnTo>
                    <a:pt x="101"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12">
              <a:extLst>
                <a:ext uri="{FF2B5EF4-FFF2-40B4-BE49-F238E27FC236}">
                  <a16:creationId xmlns:a16="http://schemas.microsoft.com/office/drawing/2014/main" id="{A9CF503A-FA71-46CB-353A-5E74FEFF6C27}"/>
                </a:ext>
              </a:extLst>
            </p:cNvPr>
            <p:cNvSpPr>
              <a:spLocks noEditPoints="1"/>
            </p:cNvSpPr>
            <p:nvPr/>
          </p:nvSpPr>
          <p:spPr bwMode="auto">
            <a:xfrm>
              <a:off x="1502" y="994"/>
              <a:ext cx="271" cy="452"/>
            </a:xfrm>
            <a:custGeom>
              <a:avLst/>
              <a:gdLst>
                <a:gd name="T0" fmla="*/ 101 w 813"/>
                <a:gd name="T1" fmla="*/ 1356 h 1356"/>
                <a:gd name="T2" fmla="*/ 90 w 813"/>
                <a:gd name="T3" fmla="*/ 1356 h 1356"/>
                <a:gd name="T4" fmla="*/ 71 w 813"/>
                <a:gd name="T5" fmla="*/ 1352 h 1356"/>
                <a:gd name="T6" fmla="*/ 53 w 813"/>
                <a:gd name="T7" fmla="*/ 1344 h 1356"/>
                <a:gd name="T8" fmla="*/ 36 w 813"/>
                <a:gd name="T9" fmla="*/ 1333 h 1356"/>
                <a:gd name="T10" fmla="*/ 23 w 813"/>
                <a:gd name="T11" fmla="*/ 1319 h 1356"/>
                <a:gd name="T12" fmla="*/ 11 w 813"/>
                <a:gd name="T13" fmla="*/ 1303 h 1356"/>
                <a:gd name="T14" fmla="*/ 4 w 813"/>
                <a:gd name="T15" fmla="*/ 1284 h 1356"/>
                <a:gd name="T16" fmla="*/ 0 w 813"/>
                <a:gd name="T17" fmla="*/ 1264 h 1356"/>
                <a:gd name="T18" fmla="*/ 0 w 813"/>
                <a:gd name="T19" fmla="*/ 102 h 1356"/>
                <a:gd name="T20" fmla="*/ 0 w 813"/>
                <a:gd name="T21" fmla="*/ 92 h 1356"/>
                <a:gd name="T22" fmla="*/ 4 w 813"/>
                <a:gd name="T23" fmla="*/ 72 h 1356"/>
                <a:gd name="T24" fmla="*/ 11 w 813"/>
                <a:gd name="T25" fmla="*/ 53 h 1356"/>
                <a:gd name="T26" fmla="*/ 23 w 813"/>
                <a:gd name="T27" fmla="*/ 37 h 1356"/>
                <a:gd name="T28" fmla="*/ 36 w 813"/>
                <a:gd name="T29" fmla="*/ 23 h 1356"/>
                <a:gd name="T30" fmla="*/ 53 w 813"/>
                <a:gd name="T31" fmla="*/ 12 h 1356"/>
                <a:gd name="T32" fmla="*/ 71 w 813"/>
                <a:gd name="T33" fmla="*/ 4 h 1356"/>
                <a:gd name="T34" fmla="*/ 90 w 813"/>
                <a:gd name="T35" fmla="*/ 1 h 1356"/>
                <a:gd name="T36" fmla="*/ 711 w 813"/>
                <a:gd name="T37" fmla="*/ 0 h 1356"/>
                <a:gd name="T38" fmla="*/ 722 w 813"/>
                <a:gd name="T39" fmla="*/ 1 h 1356"/>
                <a:gd name="T40" fmla="*/ 741 w 813"/>
                <a:gd name="T41" fmla="*/ 4 h 1356"/>
                <a:gd name="T42" fmla="*/ 760 w 813"/>
                <a:gd name="T43" fmla="*/ 12 h 1356"/>
                <a:gd name="T44" fmla="*/ 776 w 813"/>
                <a:gd name="T45" fmla="*/ 23 h 1356"/>
                <a:gd name="T46" fmla="*/ 790 w 813"/>
                <a:gd name="T47" fmla="*/ 37 h 1356"/>
                <a:gd name="T48" fmla="*/ 801 w 813"/>
                <a:gd name="T49" fmla="*/ 53 h 1356"/>
                <a:gd name="T50" fmla="*/ 809 w 813"/>
                <a:gd name="T51" fmla="*/ 72 h 1356"/>
                <a:gd name="T52" fmla="*/ 813 w 813"/>
                <a:gd name="T53" fmla="*/ 92 h 1356"/>
                <a:gd name="T54" fmla="*/ 813 w 813"/>
                <a:gd name="T55" fmla="*/ 1254 h 1356"/>
                <a:gd name="T56" fmla="*/ 813 w 813"/>
                <a:gd name="T57" fmla="*/ 1264 h 1356"/>
                <a:gd name="T58" fmla="*/ 809 w 813"/>
                <a:gd name="T59" fmla="*/ 1284 h 1356"/>
                <a:gd name="T60" fmla="*/ 801 w 813"/>
                <a:gd name="T61" fmla="*/ 1303 h 1356"/>
                <a:gd name="T62" fmla="*/ 790 w 813"/>
                <a:gd name="T63" fmla="*/ 1319 h 1356"/>
                <a:gd name="T64" fmla="*/ 776 w 813"/>
                <a:gd name="T65" fmla="*/ 1333 h 1356"/>
                <a:gd name="T66" fmla="*/ 760 w 813"/>
                <a:gd name="T67" fmla="*/ 1344 h 1356"/>
                <a:gd name="T68" fmla="*/ 741 w 813"/>
                <a:gd name="T69" fmla="*/ 1352 h 1356"/>
                <a:gd name="T70" fmla="*/ 722 w 813"/>
                <a:gd name="T71" fmla="*/ 1356 h 1356"/>
                <a:gd name="T72" fmla="*/ 711 w 813"/>
                <a:gd name="T73" fmla="*/ 1356 h 1356"/>
                <a:gd name="T74" fmla="*/ 101 w 813"/>
                <a:gd name="T75" fmla="*/ 68 h 1356"/>
                <a:gd name="T76" fmla="*/ 88 w 813"/>
                <a:gd name="T77" fmla="*/ 71 h 1356"/>
                <a:gd name="T78" fmla="*/ 77 w 813"/>
                <a:gd name="T79" fmla="*/ 78 h 1356"/>
                <a:gd name="T80" fmla="*/ 70 w 813"/>
                <a:gd name="T81" fmla="*/ 88 h 1356"/>
                <a:gd name="T82" fmla="*/ 68 w 813"/>
                <a:gd name="T83" fmla="*/ 102 h 1356"/>
                <a:gd name="T84" fmla="*/ 68 w 813"/>
                <a:gd name="T85" fmla="*/ 1254 h 1356"/>
                <a:gd name="T86" fmla="*/ 70 w 813"/>
                <a:gd name="T87" fmla="*/ 1268 h 1356"/>
                <a:gd name="T88" fmla="*/ 77 w 813"/>
                <a:gd name="T89" fmla="*/ 1278 h 1356"/>
                <a:gd name="T90" fmla="*/ 88 w 813"/>
                <a:gd name="T91" fmla="*/ 1285 h 1356"/>
                <a:gd name="T92" fmla="*/ 101 w 813"/>
                <a:gd name="T93" fmla="*/ 1288 h 1356"/>
                <a:gd name="T94" fmla="*/ 711 w 813"/>
                <a:gd name="T95" fmla="*/ 1288 h 1356"/>
                <a:gd name="T96" fmla="*/ 725 w 813"/>
                <a:gd name="T97" fmla="*/ 1285 h 1356"/>
                <a:gd name="T98" fmla="*/ 735 w 813"/>
                <a:gd name="T99" fmla="*/ 1278 h 1356"/>
                <a:gd name="T100" fmla="*/ 742 w 813"/>
                <a:gd name="T101" fmla="*/ 1268 h 1356"/>
                <a:gd name="T102" fmla="*/ 745 w 813"/>
                <a:gd name="T103" fmla="*/ 1254 h 1356"/>
                <a:gd name="T104" fmla="*/ 745 w 813"/>
                <a:gd name="T105" fmla="*/ 102 h 1356"/>
                <a:gd name="T106" fmla="*/ 742 w 813"/>
                <a:gd name="T107" fmla="*/ 88 h 1356"/>
                <a:gd name="T108" fmla="*/ 735 w 813"/>
                <a:gd name="T109" fmla="*/ 78 h 1356"/>
                <a:gd name="T110" fmla="*/ 725 w 813"/>
                <a:gd name="T111" fmla="*/ 71 h 1356"/>
                <a:gd name="T112" fmla="*/ 711 w 813"/>
                <a:gd name="T113" fmla="*/ 68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3" h="1356">
                  <a:moveTo>
                    <a:pt x="711" y="1356"/>
                  </a:moveTo>
                  <a:lnTo>
                    <a:pt x="101" y="1356"/>
                  </a:lnTo>
                  <a:lnTo>
                    <a:pt x="101" y="1356"/>
                  </a:lnTo>
                  <a:lnTo>
                    <a:pt x="90" y="1356"/>
                  </a:lnTo>
                  <a:lnTo>
                    <a:pt x="81" y="1354"/>
                  </a:lnTo>
                  <a:lnTo>
                    <a:pt x="71" y="1352"/>
                  </a:lnTo>
                  <a:lnTo>
                    <a:pt x="61" y="1348"/>
                  </a:lnTo>
                  <a:lnTo>
                    <a:pt x="53" y="1344"/>
                  </a:lnTo>
                  <a:lnTo>
                    <a:pt x="45" y="1338"/>
                  </a:lnTo>
                  <a:lnTo>
                    <a:pt x="36" y="1333"/>
                  </a:lnTo>
                  <a:lnTo>
                    <a:pt x="29" y="1326"/>
                  </a:lnTo>
                  <a:lnTo>
                    <a:pt x="23" y="1319"/>
                  </a:lnTo>
                  <a:lnTo>
                    <a:pt x="17" y="1311"/>
                  </a:lnTo>
                  <a:lnTo>
                    <a:pt x="11" y="1303"/>
                  </a:lnTo>
                  <a:lnTo>
                    <a:pt x="7" y="1294"/>
                  </a:lnTo>
                  <a:lnTo>
                    <a:pt x="4" y="1284"/>
                  </a:lnTo>
                  <a:lnTo>
                    <a:pt x="2" y="1275"/>
                  </a:lnTo>
                  <a:lnTo>
                    <a:pt x="0" y="1264"/>
                  </a:lnTo>
                  <a:lnTo>
                    <a:pt x="0" y="1254"/>
                  </a:lnTo>
                  <a:lnTo>
                    <a:pt x="0" y="102"/>
                  </a:lnTo>
                  <a:lnTo>
                    <a:pt x="0" y="102"/>
                  </a:lnTo>
                  <a:lnTo>
                    <a:pt x="0" y="92"/>
                  </a:lnTo>
                  <a:lnTo>
                    <a:pt x="2" y="81"/>
                  </a:lnTo>
                  <a:lnTo>
                    <a:pt x="4" y="72"/>
                  </a:lnTo>
                  <a:lnTo>
                    <a:pt x="7" y="62"/>
                  </a:lnTo>
                  <a:lnTo>
                    <a:pt x="11" y="53"/>
                  </a:lnTo>
                  <a:lnTo>
                    <a:pt x="17" y="45"/>
                  </a:lnTo>
                  <a:lnTo>
                    <a:pt x="23" y="37"/>
                  </a:lnTo>
                  <a:lnTo>
                    <a:pt x="29" y="30"/>
                  </a:lnTo>
                  <a:lnTo>
                    <a:pt x="36" y="23"/>
                  </a:lnTo>
                  <a:lnTo>
                    <a:pt x="45" y="18"/>
                  </a:lnTo>
                  <a:lnTo>
                    <a:pt x="53" y="12"/>
                  </a:lnTo>
                  <a:lnTo>
                    <a:pt x="61" y="8"/>
                  </a:lnTo>
                  <a:lnTo>
                    <a:pt x="71" y="4"/>
                  </a:lnTo>
                  <a:lnTo>
                    <a:pt x="81" y="2"/>
                  </a:lnTo>
                  <a:lnTo>
                    <a:pt x="90" y="1"/>
                  </a:lnTo>
                  <a:lnTo>
                    <a:pt x="101" y="0"/>
                  </a:lnTo>
                  <a:lnTo>
                    <a:pt x="711" y="0"/>
                  </a:lnTo>
                  <a:lnTo>
                    <a:pt x="711" y="0"/>
                  </a:lnTo>
                  <a:lnTo>
                    <a:pt x="722" y="1"/>
                  </a:lnTo>
                  <a:lnTo>
                    <a:pt x="732" y="2"/>
                  </a:lnTo>
                  <a:lnTo>
                    <a:pt x="741" y="4"/>
                  </a:lnTo>
                  <a:lnTo>
                    <a:pt x="751" y="8"/>
                  </a:lnTo>
                  <a:lnTo>
                    <a:pt x="760" y="12"/>
                  </a:lnTo>
                  <a:lnTo>
                    <a:pt x="768" y="18"/>
                  </a:lnTo>
                  <a:lnTo>
                    <a:pt x="776" y="23"/>
                  </a:lnTo>
                  <a:lnTo>
                    <a:pt x="783" y="30"/>
                  </a:lnTo>
                  <a:lnTo>
                    <a:pt x="790" y="37"/>
                  </a:lnTo>
                  <a:lnTo>
                    <a:pt x="795" y="45"/>
                  </a:lnTo>
                  <a:lnTo>
                    <a:pt x="801" y="53"/>
                  </a:lnTo>
                  <a:lnTo>
                    <a:pt x="805" y="62"/>
                  </a:lnTo>
                  <a:lnTo>
                    <a:pt x="809" y="72"/>
                  </a:lnTo>
                  <a:lnTo>
                    <a:pt x="811" y="81"/>
                  </a:lnTo>
                  <a:lnTo>
                    <a:pt x="813" y="92"/>
                  </a:lnTo>
                  <a:lnTo>
                    <a:pt x="813" y="102"/>
                  </a:lnTo>
                  <a:lnTo>
                    <a:pt x="813" y="1254"/>
                  </a:lnTo>
                  <a:lnTo>
                    <a:pt x="813" y="1254"/>
                  </a:lnTo>
                  <a:lnTo>
                    <a:pt x="813" y="1264"/>
                  </a:lnTo>
                  <a:lnTo>
                    <a:pt x="811" y="1275"/>
                  </a:lnTo>
                  <a:lnTo>
                    <a:pt x="809" y="1284"/>
                  </a:lnTo>
                  <a:lnTo>
                    <a:pt x="805" y="1294"/>
                  </a:lnTo>
                  <a:lnTo>
                    <a:pt x="801" y="1303"/>
                  </a:lnTo>
                  <a:lnTo>
                    <a:pt x="795" y="1311"/>
                  </a:lnTo>
                  <a:lnTo>
                    <a:pt x="790" y="1319"/>
                  </a:lnTo>
                  <a:lnTo>
                    <a:pt x="783" y="1326"/>
                  </a:lnTo>
                  <a:lnTo>
                    <a:pt x="776" y="1333"/>
                  </a:lnTo>
                  <a:lnTo>
                    <a:pt x="768" y="1338"/>
                  </a:lnTo>
                  <a:lnTo>
                    <a:pt x="760" y="1344"/>
                  </a:lnTo>
                  <a:lnTo>
                    <a:pt x="751" y="1348"/>
                  </a:lnTo>
                  <a:lnTo>
                    <a:pt x="741" y="1352"/>
                  </a:lnTo>
                  <a:lnTo>
                    <a:pt x="732" y="1354"/>
                  </a:lnTo>
                  <a:lnTo>
                    <a:pt x="722" y="1356"/>
                  </a:lnTo>
                  <a:lnTo>
                    <a:pt x="711" y="1356"/>
                  </a:lnTo>
                  <a:lnTo>
                    <a:pt x="711" y="1356"/>
                  </a:lnTo>
                  <a:close/>
                  <a:moveTo>
                    <a:pt x="101" y="68"/>
                  </a:moveTo>
                  <a:lnTo>
                    <a:pt x="101" y="68"/>
                  </a:lnTo>
                  <a:lnTo>
                    <a:pt x="95" y="69"/>
                  </a:lnTo>
                  <a:lnTo>
                    <a:pt x="88" y="71"/>
                  </a:lnTo>
                  <a:lnTo>
                    <a:pt x="82" y="74"/>
                  </a:lnTo>
                  <a:lnTo>
                    <a:pt x="77" y="78"/>
                  </a:lnTo>
                  <a:lnTo>
                    <a:pt x="73" y="83"/>
                  </a:lnTo>
                  <a:lnTo>
                    <a:pt x="70" y="88"/>
                  </a:lnTo>
                  <a:lnTo>
                    <a:pt x="69" y="95"/>
                  </a:lnTo>
                  <a:lnTo>
                    <a:pt x="68" y="102"/>
                  </a:lnTo>
                  <a:lnTo>
                    <a:pt x="68" y="1254"/>
                  </a:lnTo>
                  <a:lnTo>
                    <a:pt x="68" y="1254"/>
                  </a:lnTo>
                  <a:lnTo>
                    <a:pt x="69" y="1261"/>
                  </a:lnTo>
                  <a:lnTo>
                    <a:pt x="70" y="1268"/>
                  </a:lnTo>
                  <a:lnTo>
                    <a:pt x="73" y="1273"/>
                  </a:lnTo>
                  <a:lnTo>
                    <a:pt x="77" y="1278"/>
                  </a:lnTo>
                  <a:lnTo>
                    <a:pt x="82" y="1282"/>
                  </a:lnTo>
                  <a:lnTo>
                    <a:pt x="88" y="1285"/>
                  </a:lnTo>
                  <a:lnTo>
                    <a:pt x="95" y="1287"/>
                  </a:lnTo>
                  <a:lnTo>
                    <a:pt x="101" y="1288"/>
                  </a:lnTo>
                  <a:lnTo>
                    <a:pt x="711" y="1288"/>
                  </a:lnTo>
                  <a:lnTo>
                    <a:pt x="711" y="1288"/>
                  </a:lnTo>
                  <a:lnTo>
                    <a:pt x="718" y="1287"/>
                  </a:lnTo>
                  <a:lnTo>
                    <a:pt x="725" y="1285"/>
                  </a:lnTo>
                  <a:lnTo>
                    <a:pt x="730" y="1282"/>
                  </a:lnTo>
                  <a:lnTo>
                    <a:pt x="735" y="1278"/>
                  </a:lnTo>
                  <a:lnTo>
                    <a:pt x="739" y="1273"/>
                  </a:lnTo>
                  <a:lnTo>
                    <a:pt x="742" y="1268"/>
                  </a:lnTo>
                  <a:lnTo>
                    <a:pt x="744" y="1261"/>
                  </a:lnTo>
                  <a:lnTo>
                    <a:pt x="745" y="1254"/>
                  </a:lnTo>
                  <a:lnTo>
                    <a:pt x="745" y="102"/>
                  </a:lnTo>
                  <a:lnTo>
                    <a:pt x="745" y="102"/>
                  </a:lnTo>
                  <a:lnTo>
                    <a:pt x="744" y="95"/>
                  </a:lnTo>
                  <a:lnTo>
                    <a:pt x="742" y="88"/>
                  </a:lnTo>
                  <a:lnTo>
                    <a:pt x="739" y="83"/>
                  </a:lnTo>
                  <a:lnTo>
                    <a:pt x="735" y="78"/>
                  </a:lnTo>
                  <a:lnTo>
                    <a:pt x="730" y="74"/>
                  </a:lnTo>
                  <a:lnTo>
                    <a:pt x="725" y="71"/>
                  </a:lnTo>
                  <a:lnTo>
                    <a:pt x="718" y="69"/>
                  </a:lnTo>
                  <a:lnTo>
                    <a:pt x="711" y="68"/>
                  </a:lnTo>
                  <a:lnTo>
                    <a:pt x="101"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13">
              <a:extLst>
                <a:ext uri="{FF2B5EF4-FFF2-40B4-BE49-F238E27FC236}">
                  <a16:creationId xmlns:a16="http://schemas.microsoft.com/office/drawing/2014/main" id="{B78DCD2D-40F7-4D9F-3E59-F09E86206BA9}"/>
                </a:ext>
              </a:extLst>
            </p:cNvPr>
            <p:cNvSpPr>
              <a:spLocks noEditPoints="1"/>
            </p:cNvSpPr>
            <p:nvPr/>
          </p:nvSpPr>
          <p:spPr bwMode="auto">
            <a:xfrm>
              <a:off x="1547" y="1039"/>
              <a:ext cx="181" cy="317"/>
            </a:xfrm>
            <a:custGeom>
              <a:avLst/>
              <a:gdLst>
                <a:gd name="T0" fmla="*/ 509 w 543"/>
                <a:gd name="T1" fmla="*/ 950 h 950"/>
                <a:gd name="T2" fmla="*/ 34 w 543"/>
                <a:gd name="T3" fmla="*/ 950 h 950"/>
                <a:gd name="T4" fmla="*/ 34 w 543"/>
                <a:gd name="T5" fmla="*/ 950 h 950"/>
                <a:gd name="T6" fmla="*/ 27 w 543"/>
                <a:gd name="T7" fmla="*/ 950 h 950"/>
                <a:gd name="T8" fmla="*/ 21 w 543"/>
                <a:gd name="T9" fmla="*/ 948 h 950"/>
                <a:gd name="T10" fmla="*/ 15 w 543"/>
                <a:gd name="T11" fmla="*/ 944 h 950"/>
                <a:gd name="T12" fmla="*/ 11 w 543"/>
                <a:gd name="T13" fmla="*/ 940 h 950"/>
                <a:gd name="T14" fmla="*/ 6 w 543"/>
                <a:gd name="T15" fmla="*/ 935 h 950"/>
                <a:gd name="T16" fmla="*/ 3 w 543"/>
                <a:gd name="T17" fmla="*/ 929 h 950"/>
                <a:gd name="T18" fmla="*/ 1 w 543"/>
                <a:gd name="T19" fmla="*/ 923 h 950"/>
                <a:gd name="T20" fmla="*/ 0 w 543"/>
                <a:gd name="T21" fmla="*/ 916 h 950"/>
                <a:gd name="T22" fmla="*/ 0 w 543"/>
                <a:gd name="T23" fmla="*/ 35 h 950"/>
                <a:gd name="T24" fmla="*/ 0 w 543"/>
                <a:gd name="T25" fmla="*/ 35 h 950"/>
                <a:gd name="T26" fmla="*/ 1 w 543"/>
                <a:gd name="T27" fmla="*/ 27 h 950"/>
                <a:gd name="T28" fmla="*/ 3 w 543"/>
                <a:gd name="T29" fmla="*/ 21 h 950"/>
                <a:gd name="T30" fmla="*/ 6 w 543"/>
                <a:gd name="T31" fmla="*/ 16 h 950"/>
                <a:gd name="T32" fmla="*/ 11 w 543"/>
                <a:gd name="T33" fmla="*/ 11 h 950"/>
                <a:gd name="T34" fmla="*/ 15 w 543"/>
                <a:gd name="T35" fmla="*/ 6 h 950"/>
                <a:gd name="T36" fmla="*/ 21 w 543"/>
                <a:gd name="T37" fmla="*/ 3 h 950"/>
                <a:gd name="T38" fmla="*/ 27 w 543"/>
                <a:gd name="T39" fmla="*/ 1 h 950"/>
                <a:gd name="T40" fmla="*/ 34 w 543"/>
                <a:gd name="T41" fmla="*/ 0 h 950"/>
                <a:gd name="T42" fmla="*/ 509 w 543"/>
                <a:gd name="T43" fmla="*/ 0 h 950"/>
                <a:gd name="T44" fmla="*/ 509 w 543"/>
                <a:gd name="T45" fmla="*/ 0 h 950"/>
                <a:gd name="T46" fmla="*/ 516 w 543"/>
                <a:gd name="T47" fmla="*/ 1 h 950"/>
                <a:gd name="T48" fmla="*/ 522 w 543"/>
                <a:gd name="T49" fmla="*/ 3 h 950"/>
                <a:gd name="T50" fmla="*/ 527 w 543"/>
                <a:gd name="T51" fmla="*/ 6 h 950"/>
                <a:gd name="T52" fmla="*/ 532 w 543"/>
                <a:gd name="T53" fmla="*/ 11 h 950"/>
                <a:gd name="T54" fmla="*/ 537 w 543"/>
                <a:gd name="T55" fmla="*/ 16 h 950"/>
                <a:gd name="T56" fmla="*/ 540 w 543"/>
                <a:gd name="T57" fmla="*/ 21 h 950"/>
                <a:gd name="T58" fmla="*/ 542 w 543"/>
                <a:gd name="T59" fmla="*/ 27 h 950"/>
                <a:gd name="T60" fmla="*/ 543 w 543"/>
                <a:gd name="T61" fmla="*/ 35 h 950"/>
                <a:gd name="T62" fmla="*/ 543 w 543"/>
                <a:gd name="T63" fmla="*/ 916 h 950"/>
                <a:gd name="T64" fmla="*/ 543 w 543"/>
                <a:gd name="T65" fmla="*/ 916 h 950"/>
                <a:gd name="T66" fmla="*/ 542 w 543"/>
                <a:gd name="T67" fmla="*/ 923 h 950"/>
                <a:gd name="T68" fmla="*/ 540 w 543"/>
                <a:gd name="T69" fmla="*/ 929 h 950"/>
                <a:gd name="T70" fmla="*/ 537 w 543"/>
                <a:gd name="T71" fmla="*/ 935 h 950"/>
                <a:gd name="T72" fmla="*/ 532 w 543"/>
                <a:gd name="T73" fmla="*/ 940 h 950"/>
                <a:gd name="T74" fmla="*/ 527 w 543"/>
                <a:gd name="T75" fmla="*/ 944 h 950"/>
                <a:gd name="T76" fmla="*/ 522 w 543"/>
                <a:gd name="T77" fmla="*/ 948 h 950"/>
                <a:gd name="T78" fmla="*/ 516 w 543"/>
                <a:gd name="T79" fmla="*/ 950 h 950"/>
                <a:gd name="T80" fmla="*/ 509 w 543"/>
                <a:gd name="T81" fmla="*/ 950 h 950"/>
                <a:gd name="T82" fmla="*/ 509 w 543"/>
                <a:gd name="T83" fmla="*/ 950 h 950"/>
                <a:gd name="T84" fmla="*/ 68 w 543"/>
                <a:gd name="T85" fmla="*/ 882 h 950"/>
                <a:gd name="T86" fmla="*/ 474 w 543"/>
                <a:gd name="T87" fmla="*/ 882 h 950"/>
                <a:gd name="T88" fmla="*/ 474 w 543"/>
                <a:gd name="T89" fmla="*/ 69 h 950"/>
                <a:gd name="T90" fmla="*/ 68 w 543"/>
                <a:gd name="T91" fmla="*/ 69 h 950"/>
                <a:gd name="T92" fmla="*/ 68 w 543"/>
                <a:gd name="T93" fmla="*/ 88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950">
                  <a:moveTo>
                    <a:pt x="509" y="950"/>
                  </a:moveTo>
                  <a:lnTo>
                    <a:pt x="34" y="950"/>
                  </a:lnTo>
                  <a:lnTo>
                    <a:pt x="34" y="950"/>
                  </a:lnTo>
                  <a:lnTo>
                    <a:pt x="27" y="950"/>
                  </a:lnTo>
                  <a:lnTo>
                    <a:pt x="21" y="948"/>
                  </a:lnTo>
                  <a:lnTo>
                    <a:pt x="15" y="944"/>
                  </a:lnTo>
                  <a:lnTo>
                    <a:pt x="11" y="940"/>
                  </a:lnTo>
                  <a:lnTo>
                    <a:pt x="6" y="935"/>
                  </a:lnTo>
                  <a:lnTo>
                    <a:pt x="3" y="929"/>
                  </a:lnTo>
                  <a:lnTo>
                    <a:pt x="1" y="923"/>
                  </a:lnTo>
                  <a:lnTo>
                    <a:pt x="0" y="916"/>
                  </a:lnTo>
                  <a:lnTo>
                    <a:pt x="0" y="35"/>
                  </a:lnTo>
                  <a:lnTo>
                    <a:pt x="0" y="35"/>
                  </a:lnTo>
                  <a:lnTo>
                    <a:pt x="1" y="27"/>
                  </a:lnTo>
                  <a:lnTo>
                    <a:pt x="3" y="21"/>
                  </a:lnTo>
                  <a:lnTo>
                    <a:pt x="6" y="16"/>
                  </a:lnTo>
                  <a:lnTo>
                    <a:pt x="11" y="11"/>
                  </a:lnTo>
                  <a:lnTo>
                    <a:pt x="15" y="6"/>
                  </a:lnTo>
                  <a:lnTo>
                    <a:pt x="21" y="3"/>
                  </a:lnTo>
                  <a:lnTo>
                    <a:pt x="27" y="1"/>
                  </a:lnTo>
                  <a:lnTo>
                    <a:pt x="34" y="0"/>
                  </a:lnTo>
                  <a:lnTo>
                    <a:pt x="509" y="0"/>
                  </a:lnTo>
                  <a:lnTo>
                    <a:pt x="509" y="0"/>
                  </a:lnTo>
                  <a:lnTo>
                    <a:pt x="516" y="1"/>
                  </a:lnTo>
                  <a:lnTo>
                    <a:pt x="522" y="3"/>
                  </a:lnTo>
                  <a:lnTo>
                    <a:pt x="527" y="6"/>
                  </a:lnTo>
                  <a:lnTo>
                    <a:pt x="532" y="11"/>
                  </a:lnTo>
                  <a:lnTo>
                    <a:pt x="537" y="16"/>
                  </a:lnTo>
                  <a:lnTo>
                    <a:pt x="540" y="21"/>
                  </a:lnTo>
                  <a:lnTo>
                    <a:pt x="542" y="27"/>
                  </a:lnTo>
                  <a:lnTo>
                    <a:pt x="543" y="35"/>
                  </a:lnTo>
                  <a:lnTo>
                    <a:pt x="543" y="916"/>
                  </a:lnTo>
                  <a:lnTo>
                    <a:pt x="543" y="916"/>
                  </a:lnTo>
                  <a:lnTo>
                    <a:pt x="542" y="923"/>
                  </a:lnTo>
                  <a:lnTo>
                    <a:pt x="540" y="929"/>
                  </a:lnTo>
                  <a:lnTo>
                    <a:pt x="537" y="935"/>
                  </a:lnTo>
                  <a:lnTo>
                    <a:pt x="532" y="940"/>
                  </a:lnTo>
                  <a:lnTo>
                    <a:pt x="527" y="944"/>
                  </a:lnTo>
                  <a:lnTo>
                    <a:pt x="522" y="948"/>
                  </a:lnTo>
                  <a:lnTo>
                    <a:pt x="516" y="950"/>
                  </a:lnTo>
                  <a:lnTo>
                    <a:pt x="509" y="950"/>
                  </a:lnTo>
                  <a:lnTo>
                    <a:pt x="509" y="950"/>
                  </a:lnTo>
                  <a:close/>
                  <a:moveTo>
                    <a:pt x="68" y="882"/>
                  </a:moveTo>
                  <a:lnTo>
                    <a:pt x="474" y="882"/>
                  </a:lnTo>
                  <a:lnTo>
                    <a:pt x="474" y="69"/>
                  </a:lnTo>
                  <a:lnTo>
                    <a:pt x="68" y="69"/>
                  </a:lnTo>
                  <a:lnTo>
                    <a:pt x="68" y="8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1" name="Grafik 10">
            <a:extLst>
              <a:ext uri="{FF2B5EF4-FFF2-40B4-BE49-F238E27FC236}">
                <a16:creationId xmlns:a16="http://schemas.microsoft.com/office/drawing/2014/main" id="{07FBD3FE-4E3E-7475-A510-CFC6F70E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05" y="3884612"/>
            <a:ext cx="435712" cy="435712"/>
          </a:xfrm>
          <a:prstGeom prst="rect">
            <a:avLst/>
          </a:prstGeom>
        </p:spPr>
      </p:pic>
      <p:pic>
        <p:nvPicPr>
          <p:cNvPr id="13" name="Grafik 12">
            <a:extLst>
              <a:ext uri="{FF2B5EF4-FFF2-40B4-BE49-F238E27FC236}">
                <a16:creationId xmlns:a16="http://schemas.microsoft.com/office/drawing/2014/main" id="{03A52B00-BA80-4693-E342-748E357E5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47" y="2868701"/>
            <a:ext cx="583629" cy="461066"/>
          </a:xfrm>
          <a:prstGeom prst="rect">
            <a:avLst/>
          </a:prstGeom>
        </p:spPr>
      </p:pic>
      <p:sp>
        <p:nvSpPr>
          <p:cNvPr id="14" name="Freeform 64">
            <a:extLst>
              <a:ext uri="{FF2B5EF4-FFF2-40B4-BE49-F238E27FC236}">
                <a16:creationId xmlns:a16="http://schemas.microsoft.com/office/drawing/2014/main" id="{C969CBAD-720B-CC46-BA9F-019E3374919A}"/>
              </a:ext>
            </a:extLst>
          </p:cNvPr>
          <p:cNvSpPr>
            <a:spLocks noEditPoints="1"/>
          </p:cNvSpPr>
          <p:nvPr/>
        </p:nvSpPr>
        <p:spPr bwMode="auto">
          <a:xfrm>
            <a:off x="515667" y="1801493"/>
            <a:ext cx="469475" cy="529254"/>
          </a:xfrm>
          <a:custGeom>
            <a:avLst/>
            <a:gdLst>
              <a:gd name="T0" fmla="*/ 142 w 142"/>
              <a:gd name="T1" fmla="*/ 44 h 160"/>
              <a:gd name="T2" fmla="*/ 136 w 142"/>
              <a:gd name="T3" fmla="*/ 154 h 160"/>
              <a:gd name="T4" fmla="*/ 10 w 142"/>
              <a:gd name="T5" fmla="*/ 160 h 160"/>
              <a:gd name="T6" fmla="*/ 5 w 142"/>
              <a:gd name="T7" fmla="*/ 152 h 160"/>
              <a:gd name="T8" fmla="*/ 3 w 142"/>
              <a:gd name="T9" fmla="*/ 115 h 160"/>
              <a:gd name="T10" fmla="*/ 17 w 142"/>
              <a:gd name="T11" fmla="*/ 115 h 160"/>
              <a:gd name="T12" fmla="*/ 34 w 142"/>
              <a:gd name="T13" fmla="*/ 128 h 160"/>
              <a:gd name="T14" fmla="*/ 45 w 142"/>
              <a:gd name="T15" fmla="*/ 114 h 160"/>
              <a:gd name="T16" fmla="*/ 42 w 142"/>
              <a:gd name="T17" fmla="*/ 87 h 160"/>
              <a:gd name="T18" fmla="*/ 28 w 142"/>
              <a:gd name="T19" fmla="*/ 82 h 160"/>
              <a:gd name="T20" fmla="*/ 10 w 142"/>
              <a:gd name="T21" fmla="*/ 96 h 160"/>
              <a:gd name="T22" fmla="*/ 1 w 142"/>
              <a:gd name="T23" fmla="*/ 85 h 160"/>
              <a:gd name="T24" fmla="*/ 5 w 142"/>
              <a:gd name="T25" fmla="*/ 49 h 160"/>
              <a:gd name="T26" fmla="*/ 7 w 142"/>
              <a:gd name="T27" fmla="*/ 42 h 160"/>
              <a:gd name="T28" fmla="*/ 12 w 142"/>
              <a:gd name="T29" fmla="*/ 40 h 160"/>
              <a:gd name="T30" fmla="*/ 46 w 142"/>
              <a:gd name="T31" fmla="*/ 49 h 160"/>
              <a:gd name="T32" fmla="*/ 54 w 142"/>
              <a:gd name="T33" fmla="*/ 44 h 160"/>
              <a:gd name="T34" fmla="*/ 48 w 142"/>
              <a:gd name="T35" fmla="*/ 30 h 160"/>
              <a:gd name="T36" fmla="*/ 56 w 142"/>
              <a:gd name="T37" fmla="*/ 6 h 160"/>
              <a:gd name="T38" fmla="*/ 90 w 142"/>
              <a:gd name="T39" fmla="*/ 1 h 160"/>
              <a:gd name="T40" fmla="*/ 110 w 142"/>
              <a:gd name="T41" fmla="*/ 20 h 160"/>
              <a:gd name="T42" fmla="*/ 103 w 142"/>
              <a:gd name="T43" fmla="*/ 40 h 160"/>
              <a:gd name="T44" fmla="*/ 104 w 142"/>
              <a:gd name="T45" fmla="*/ 48 h 160"/>
              <a:gd name="T46" fmla="*/ 132 w 142"/>
              <a:gd name="T47" fmla="*/ 42 h 160"/>
              <a:gd name="T48" fmla="*/ 140 w 142"/>
              <a:gd name="T49" fmla="*/ 41 h 160"/>
              <a:gd name="T50" fmla="*/ 130 w 142"/>
              <a:gd name="T51" fmla="*/ 52 h 160"/>
              <a:gd name="T52" fmla="*/ 110 w 142"/>
              <a:gd name="T53" fmla="*/ 57 h 160"/>
              <a:gd name="T54" fmla="*/ 96 w 142"/>
              <a:gd name="T55" fmla="*/ 51 h 160"/>
              <a:gd name="T56" fmla="*/ 98 w 142"/>
              <a:gd name="T57" fmla="*/ 33 h 160"/>
              <a:gd name="T58" fmla="*/ 100 w 142"/>
              <a:gd name="T59" fmla="*/ 16 h 160"/>
              <a:gd name="T60" fmla="*/ 78 w 142"/>
              <a:gd name="T61" fmla="*/ 8 h 160"/>
              <a:gd name="T62" fmla="*/ 56 w 142"/>
              <a:gd name="T63" fmla="*/ 16 h 160"/>
              <a:gd name="T64" fmla="*/ 58 w 142"/>
              <a:gd name="T65" fmla="*/ 33 h 160"/>
              <a:gd name="T66" fmla="*/ 60 w 142"/>
              <a:gd name="T67" fmla="*/ 51 h 160"/>
              <a:gd name="T68" fmla="*/ 45 w 142"/>
              <a:gd name="T69" fmla="*/ 57 h 160"/>
              <a:gd name="T70" fmla="*/ 19 w 142"/>
              <a:gd name="T71" fmla="*/ 52 h 160"/>
              <a:gd name="T72" fmla="*/ 10 w 142"/>
              <a:gd name="T73" fmla="*/ 66 h 160"/>
              <a:gd name="T74" fmla="*/ 13 w 142"/>
              <a:gd name="T75" fmla="*/ 86 h 160"/>
              <a:gd name="T76" fmla="*/ 34 w 142"/>
              <a:gd name="T77" fmla="*/ 72 h 160"/>
              <a:gd name="T78" fmla="*/ 53 w 142"/>
              <a:gd name="T79" fmla="*/ 92 h 160"/>
              <a:gd name="T80" fmla="*/ 49 w 142"/>
              <a:gd name="T81" fmla="*/ 126 h 160"/>
              <a:gd name="T82" fmla="*/ 24 w 142"/>
              <a:gd name="T83" fmla="*/ 133 h 160"/>
              <a:gd name="T84" fmla="*/ 10 w 142"/>
              <a:gd name="T85" fmla="*/ 120 h 160"/>
              <a:gd name="T86" fmla="*/ 10 w 142"/>
              <a:gd name="T87" fmla="*/ 138 h 160"/>
              <a:gd name="T88" fmla="*/ 122 w 142"/>
              <a:gd name="T8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60">
                <a:moveTo>
                  <a:pt x="140" y="41"/>
                </a:moveTo>
                <a:cubicBezTo>
                  <a:pt x="141" y="41"/>
                  <a:pt x="141" y="41"/>
                  <a:pt x="142" y="42"/>
                </a:cubicBezTo>
                <a:cubicBezTo>
                  <a:pt x="142" y="43"/>
                  <a:pt x="142" y="43"/>
                  <a:pt x="142" y="44"/>
                </a:cubicBezTo>
                <a:cubicBezTo>
                  <a:pt x="142" y="140"/>
                  <a:pt x="142" y="140"/>
                  <a:pt x="142" y="140"/>
                </a:cubicBezTo>
                <a:cubicBezTo>
                  <a:pt x="142" y="143"/>
                  <a:pt x="142" y="145"/>
                  <a:pt x="141" y="148"/>
                </a:cubicBezTo>
                <a:cubicBezTo>
                  <a:pt x="139" y="150"/>
                  <a:pt x="138" y="152"/>
                  <a:pt x="136" y="154"/>
                </a:cubicBezTo>
                <a:cubicBezTo>
                  <a:pt x="134" y="156"/>
                  <a:pt x="132" y="157"/>
                  <a:pt x="130" y="158"/>
                </a:cubicBezTo>
                <a:cubicBezTo>
                  <a:pt x="128" y="159"/>
                  <a:pt x="125" y="160"/>
                  <a:pt x="122" y="160"/>
                </a:cubicBezTo>
                <a:cubicBezTo>
                  <a:pt x="10" y="160"/>
                  <a:pt x="10" y="160"/>
                  <a:pt x="10" y="160"/>
                </a:cubicBezTo>
                <a:cubicBezTo>
                  <a:pt x="9" y="160"/>
                  <a:pt x="8" y="160"/>
                  <a:pt x="8" y="159"/>
                </a:cubicBezTo>
                <a:cubicBezTo>
                  <a:pt x="7" y="159"/>
                  <a:pt x="7" y="158"/>
                  <a:pt x="6" y="157"/>
                </a:cubicBezTo>
                <a:cubicBezTo>
                  <a:pt x="6" y="157"/>
                  <a:pt x="6" y="155"/>
                  <a:pt x="5" y="152"/>
                </a:cubicBezTo>
                <a:cubicBezTo>
                  <a:pt x="4" y="149"/>
                  <a:pt x="3" y="145"/>
                  <a:pt x="2" y="140"/>
                </a:cubicBezTo>
                <a:cubicBezTo>
                  <a:pt x="1" y="132"/>
                  <a:pt x="0" y="126"/>
                  <a:pt x="1" y="123"/>
                </a:cubicBezTo>
                <a:cubicBezTo>
                  <a:pt x="2" y="119"/>
                  <a:pt x="2" y="117"/>
                  <a:pt x="3" y="115"/>
                </a:cubicBezTo>
                <a:cubicBezTo>
                  <a:pt x="4" y="114"/>
                  <a:pt x="5" y="113"/>
                  <a:pt x="6" y="113"/>
                </a:cubicBezTo>
                <a:cubicBezTo>
                  <a:pt x="8" y="112"/>
                  <a:pt x="9" y="112"/>
                  <a:pt x="10" y="112"/>
                </a:cubicBezTo>
                <a:cubicBezTo>
                  <a:pt x="13" y="112"/>
                  <a:pt x="15" y="113"/>
                  <a:pt x="17" y="115"/>
                </a:cubicBezTo>
                <a:cubicBezTo>
                  <a:pt x="19" y="116"/>
                  <a:pt x="21" y="118"/>
                  <a:pt x="23" y="120"/>
                </a:cubicBezTo>
                <a:cubicBezTo>
                  <a:pt x="24" y="122"/>
                  <a:pt x="26" y="124"/>
                  <a:pt x="28" y="126"/>
                </a:cubicBezTo>
                <a:cubicBezTo>
                  <a:pt x="30" y="127"/>
                  <a:pt x="32" y="128"/>
                  <a:pt x="34" y="128"/>
                </a:cubicBezTo>
                <a:cubicBezTo>
                  <a:pt x="35" y="128"/>
                  <a:pt x="37" y="127"/>
                  <a:pt x="38" y="126"/>
                </a:cubicBezTo>
                <a:cubicBezTo>
                  <a:pt x="39" y="125"/>
                  <a:pt x="41" y="124"/>
                  <a:pt x="42" y="121"/>
                </a:cubicBezTo>
                <a:cubicBezTo>
                  <a:pt x="43" y="119"/>
                  <a:pt x="44" y="117"/>
                  <a:pt x="45" y="114"/>
                </a:cubicBezTo>
                <a:cubicBezTo>
                  <a:pt x="46" y="111"/>
                  <a:pt x="46" y="108"/>
                  <a:pt x="46" y="104"/>
                </a:cubicBezTo>
                <a:cubicBezTo>
                  <a:pt x="46" y="100"/>
                  <a:pt x="46" y="97"/>
                  <a:pt x="45" y="94"/>
                </a:cubicBezTo>
                <a:cubicBezTo>
                  <a:pt x="44" y="91"/>
                  <a:pt x="43" y="89"/>
                  <a:pt x="42" y="87"/>
                </a:cubicBezTo>
                <a:cubicBezTo>
                  <a:pt x="41" y="84"/>
                  <a:pt x="39" y="83"/>
                  <a:pt x="38" y="82"/>
                </a:cubicBezTo>
                <a:cubicBezTo>
                  <a:pt x="37" y="81"/>
                  <a:pt x="35" y="80"/>
                  <a:pt x="34" y="80"/>
                </a:cubicBezTo>
                <a:cubicBezTo>
                  <a:pt x="32" y="80"/>
                  <a:pt x="30" y="81"/>
                  <a:pt x="28" y="82"/>
                </a:cubicBezTo>
                <a:cubicBezTo>
                  <a:pt x="26" y="84"/>
                  <a:pt x="24" y="86"/>
                  <a:pt x="23" y="88"/>
                </a:cubicBezTo>
                <a:cubicBezTo>
                  <a:pt x="21" y="90"/>
                  <a:pt x="19" y="92"/>
                  <a:pt x="17" y="93"/>
                </a:cubicBezTo>
                <a:cubicBezTo>
                  <a:pt x="15" y="95"/>
                  <a:pt x="13" y="96"/>
                  <a:pt x="10" y="96"/>
                </a:cubicBezTo>
                <a:cubicBezTo>
                  <a:pt x="9" y="96"/>
                  <a:pt x="8" y="96"/>
                  <a:pt x="7" y="95"/>
                </a:cubicBezTo>
                <a:cubicBezTo>
                  <a:pt x="6" y="95"/>
                  <a:pt x="5" y="94"/>
                  <a:pt x="4" y="93"/>
                </a:cubicBezTo>
                <a:cubicBezTo>
                  <a:pt x="3" y="92"/>
                  <a:pt x="2" y="89"/>
                  <a:pt x="1" y="85"/>
                </a:cubicBezTo>
                <a:cubicBezTo>
                  <a:pt x="0" y="81"/>
                  <a:pt x="1" y="74"/>
                  <a:pt x="2" y="64"/>
                </a:cubicBezTo>
                <a:cubicBezTo>
                  <a:pt x="3" y="61"/>
                  <a:pt x="3" y="58"/>
                  <a:pt x="3" y="56"/>
                </a:cubicBezTo>
                <a:cubicBezTo>
                  <a:pt x="4" y="53"/>
                  <a:pt x="4" y="51"/>
                  <a:pt x="5" y="49"/>
                </a:cubicBezTo>
                <a:cubicBezTo>
                  <a:pt x="5" y="48"/>
                  <a:pt x="5" y="46"/>
                  <a:pt x="6" y="45"/>
                </a:cubicBezTo>
                <a:cubicBezTo>
                  <a:pt x="6" y="44"/>
                  <a:pt x="6" y="43"/>
                  <a:pt x="6" y="43"/>
                </a:cubicBezTo>
                <a:cubicBezTo>
                  <a:pt x="6" y="42"/>
                  <a:pt x="7" y="42"/>
                  <a:pt x="7" y="42"/>
                </a:cubicBezTo>
                <a:cubicBezTo>
                  <a:pt x="7" y="41"/>
                  <a:pt x="8" y="41"/>
                  <a:pt x="8" y="40"/>
                </a:cubicBezTo>
                <a:cubicBezTo>
                  <a:pt x="9" y="40"/>
                  <a:pt x="9" y="40"/>
                  <a:pt x="10" y="40"/>
                </a:cubicBezTo>
                <a:cubicBezTo>
                  <a:pt x="11" y="40"/>
                  <a:pt x="11" y="40"/>
                  <a:pt x="12" y="40"/>
                </a:cubicBezTo>
                <a:cubicBezTo>
                  <a:pt x="12" y="40"/>
                  <a:pt x="13" y="41"/>
                  <a:pt x="17" y="42"/>
                </a:cubicBezTo>
                <a:cubicBezTo>
                  <a:pt x="21" y="44"/>
                  <a:pt x="25" y="45"/>
                  <a:pt x="29" y="46"/>
                </a:cubicBezTo>
                <a:cubicBezTo>
                  <a:pt x="38" y="48"/>
                  <a:pt x="43" y="49"/>
                  <a:pt x="46" y="49"/>
                </a:cubicBezTo>
                <a:cubicBezTo>
                  <a:pt x="50" y="48"/>
                  <a:pt x="52" y="48"/>
                  <a:pt x="53" y="47"/>
                </a:cubicBezTo>
                <a:cubicBezTo>
                  <a:pt x="53" y="47"/>
                  <a:pt x="53" y="47"/>
                  <a:pt x="54" y="46"/>
                </a:cubicBezTo>
                <a:cubicBezTo>
                  <a:pt x="54" y="46"/>
                  <a:pt x="54" y="45"/>
                  <a:pt x="54" y="44"/>
                </a:cubicBezTo>
                <a:cubicBezTo>
                  <a:pt x="54" y="43"/>
                  <a:pt x="54" y="42"/>
                  <a:pt x="53" y="40"/>
                </a:cubicBezTo>
                <a:cubicBezTo>
                  <a:pt x="53" y="39"/>
                  <a:pt x="52" y="38"/>
                  <a:pt x="51" y="37"/>
                </a:cubicBezTo>
                <a:cubicBezTo>
                  <a:pt x="50" y="35"/>
                  <a:pt x="49" y="32"/>
                  <a:pt x="48" y="30"/>
                </a:cubicBezTo>
                <a:cubicBezTo>
                  <a:pt x="47" y="27"/>
                  <a:pt x="46" y="24"/>
                  <a:pt x="46" y="20"/>
                </a:cubicBezTo>
                <a:cubicBezTo>
                  <a:pt x="46" y="17"/>
                  <a:pt x="47" y="15"/>
                  <a:pt x="49" y="12"/>
                </a:cubicBezTo>
                <a:cubicBezTo>
                  <a:pt x="51" y="10"/>
                  <a:pt x="53" y="8"/>
                  <a:pt x="56" y="6"/>
                </a:cubicBezTo>
                <a:cubicBezTo>
                  <a:pt x="59" y="4"/>
                  <a:pt x="63" y="2"/>
                  <a:pt x="66" y="1"/>
                </a:cubicBezTo>
                <a:cubicBezTo>
                  <a:pt x="70" y="0"/>
                  <a:pt x="74" y="0"/>
                  <a:pt x="78" y="0"/>
                </a:cubicBezTo>
                <a:cubicBezTo>
                  <a:pt x="82" y="0"/>
                  <a:pt x="86" y="0"/>
                  <a:pt x="90" y="1"/>
                </a:cubicBezTo>
                <a:cubicBezTo>
                  <a:pt x="94" y="2"/>
                  <a:pt x="97" y="4"/>
                  <a:pt x="100" y="6"/>
                </a:cubicBezTo>
                <a:cubicBezTo>
                  <a:pt x="103" y="8"/>
                  <a:pt x="106" y="10"/>
                  <a:pt x="107" y="12"/>
                </a:cubicBezTo>
                <a:cubicBezTo>
                  <a:pt x="109" y="15"/>
                  <a:pt x="110" y="17"/>
                  <a:pt x="110" y="20"/>
                </a:cubicBezTo>
                <a:cubicBezTo>
                  <a:pt x="110" y="24"/>
                  <a:pt x="110" y="27"/>
                  <a:pt x="108" y="30"/>
                </a:cubicBezTo>
                <a:cubicBezTo>
                  <a:pt x="107" y="32"/>
                  <a:pt x="106" y="35"/>
                  <a:pt x="105" y="37"/>
                </a:cubicBezTo>
                <a:cubicBezTo>
                  <a:pt x="104" y="38"/>
                  <a:pt x="104" y="39"/>
                  <a:pt x="103" y="40"/>
                </a:cubicBezTo>
                <a:cubicBezTo>
                  <a:pt x="102" y="42"/>
                  <a:pt x="102" y="43"/>
                  <a:pt x="102" y="44"/>
                </a:cubicBezTo>
                <a:cubicBezTo>
                  <a:pt x="102" y="46"/>
                  <a:pt x="102" y="46"/>
                  <a:pt x="103" y="47"/>
                </a:cubicBezTo>
                <a:cubicBezTo>
                  <a:pt x="103" y="47"/>
                  <a:pt x="104" y="48"/>
                  <a:pt x="104" y="48"/>
                </a:cubicBezTo>
                <a:cubicBezTo>
                  <a:pt x="104" y="48"/>
                  <a:pt x="106" y="49"/>
                  <a:pt x="109" y="49"/>
                </a:cubicBezTo>
                <a:cubicBezTo>
                  <a:pt x="111" y="49"/>
                  <a:pt x="116" y="48"/>
                  <a:pt x="122" y="46"/>
                </a:cubicBezTo>
                <a:cubicBezTo>
                  <a:pt x="126" y="45"/>
                  <a:pt x="129" y="44"/>
                  <a:pt x="132" y="42"/>
                </a:cubicBezTo>
                <a:cubicBezTo>
                  <a:pt x="135" y="41"/>
                  <a:pt x="136" y="40"/>
                  <a:pt x="136" y="40"/>
                </a:cubicBezTo>
                <a:cubicBezTo>
                  <a:pt x="137" y="40"/>
                  <a:pt x="138" y="40"/>
                  <a:pt x="138" y="40"/>
                </a:cubicBezTo>
                <a:cubicBezTo>
                  <a:pt x="139" y="40"/>
                  <a:pt x="140" y="40"/>
                  <a:pt x="140" y="41"/>
                </a:cubicBezTo>
                <a:moveTo>
                  <a:pt x="134" y="140"/>
                </a:moveTo>
                <a:cubicBezTo>
                  <a:pt x="134" y="50"/>
                  <a:pt x="134" y="50"/>
                  <a:pt x="134" y="50"/>
                </a:cubicBezTo>
                <a:cubicBezTo>
                  <a:pt x="133" y="51"/>
                  <a:pt x="131" y="51"/>
                  <a:pt x="130" y="52"/>
                </a:cubicBezTo>
                <a:cubicBezTo>
                  <a:pt x="128" y="53"/>
                  <a:pt x="127" y="53"/>
                  <a:pt x="125" y="54"/>
                </a:cubicBezTo>
                <a:cubicBezTo>
                  <a:pt x="122" y="55"/>
                  <a:pt x="119" y="55"/>
                  <a:pt x="117" y="56"/>
                </a:cubicBezTo>
                <a:cubicBezTo>
                  <a:pt x="114" y="57"/>
                  <a:pt x="112" y="57"/>
                  <a:pt x="110" y="57"/>
                </a:cubicBezTo>
                <a:cubicBezTo>
                  <a:pt x="108" y="57"/>
                  <a:pt x="106" y="57"/>
                  <a:pt x="104" y="56"/>
                </a:cubicBezTo>
                <a:cubicBezTo>
                  <a:pt x="102" y="56"/>
                  <a:pt x="101" y="56"/>
                  <a:pt x="100" y="55"/>
                </a:cubicBezTo>
                <a:cubicBezTo>
                  <a:pt x="98" y="54"/>
                  <a:pt x="97" y="53"/>
                  <a:pt x="96" y="51"/>
                </a:cubicBezTo>
                <a:cubicBezTo>
                  <a:pt x="95" y="49"/>
                  <a:pt x="94" y="47"/>
                  <a:pt x="94" y="44"/>
                </a:cubicBezTo>
                <a:cubicBezTo>
                  <a:pt x="94" y="42"/>
                  <a:pt x="95" y="40"/>
                  <a:pt x="95" y="38"/>
                </a:cubicBezTo>
                <a:cubicBezTo>
                  <a:pt x="96" y="36"/>
                  <a:pt x="97" y="34"/>
                  <a:pt x="98" y="33"/>
                </a:cubicBezTo>
                <a:cubicBezTo>
                  <a:pt x="99" y="31"/>
                  <a:pt x="100" y="29"/>
                  <a:pt x="101" y="27"/>
                </a:cubicBezTo>
                <a:cubicBezTo>
                  <a:pt x="102" y="25"/>
                  <a:pt x="102" y="23"/>
                  <a:pt x="102" y="20"/>
                </a:cubicBezTo>
                <a:cubicBezTo>
                  <a:pt x="102" y="19"/>
                  <a:pt x="102" y="18"/>
                  <a:pt x="100" y="16"/>
                </a:cubicBezTo>
                <a:cubicBezTo>
                  <a:pt x="99" y="15"/>
                  <a:pt x="98" y="13"/>
                  <a:pt x="96" y="12"/>
                </a:cubicBezTo>
                <a:cubicBezTo>
                  <a:pt x="93" y="11"/>
                  <a:pt x="91" y="10"/>
                  <a:pt x="88" y="9"/>
                </a:cubicBezTo>
                <a:cubicBezTo>
                  <a:pt x="85" y="8"/>
                  <a:pt x="82" y="8"/>
                  <a:pt x="78" y="8"/>
                </a:cubicBezTo>
                <a:cubicBezTo>
                  <a:pt x="74" y="8"/>
                  <a:pt x="71" y="8"/>
                  <a:pt x="68" y="9"/>
                </a:cubicBezTo>
                <a:cubicBezTo>
                  <a:pt x="65" y="10"/>
                  <a:pt x="63" y="11"/>
                  <a:pt x="61" y="12"/>
                </a:cubicBezTo>
                <a:cubicBezTo>
                  <a:pt x="59" y="13"/>
                  <a:pt x="57" y="15"/>
                  <a:pt x="56" y="16"/>
                </a:cubicBezTo>
                <a:cubicBezTo>
                  <a:pt x="55" y="18"/>
                  <a:pt x="54" y="19"/>
                  <a:pt x="54" y="20"/>
                </a:cubicBezTo>
                <a:cubicBezTo>
                  <a:pt x="54" y="23"/>
                  <a:pt x="55" y="25"/>
                  <a:pt x="55" y="27"/>
                </a:cubicBezTo>
                <a:cubicBezTo>
                  <a:pt x="56" y="29"/>
                  <a:pt x="57" y="31"/>
                  <a:pt x="58" y="33"/>
                </a:cubicBezTo>
                <a:cubicBezTo>
                  <a:pt x="59" y="34"/>
                  <a:pt x="60" y="36"/>
                  <a:pt x="61" y="38"/>
                </a:cubicBezTo>
                <a:cubicBezTo>
                  <a:pt x="62" y="40"/>
                  <a:pt x="62" y="42"/>
                  <a:pt x="62" y="44"/>
                </a:cubicBezTo>
                <a:cubicBezTo>
                  <a:pt x="62" y="47"/>
                  <a:pt x="62" y="49"/>
                  <a:pt x="60" y="51"/>
                </a:cubicBezTo>
                <a:cubicBezTo>
                  <a:pt x="59" y="52"/>
                  <a:pt x="58" y="53"/>
                  <a:pt x="57" y="54"/>
                </a:cubicBezTo>
                <a:cubicBezTo>
                  <a:pt x="56" y="55"/>
                  <a:pt x="54" y="56"/>
                  <a:pt x="52" y="56"/>
                </a:cubicBezTo>
                <a:cubicBezTo>
                  <a:pt x="50" y="57"/>
                  <a:pt x="48" y="57"/>
                  <a:pt x="45" y="57"/>
                </a:cubicBezTo>
                <a:cubicBezTo>
                  <a:pt x="43" y="57"/>
                  <a:pt x="40" y="57"/>
                  <a:pt x="37" y="56"/>
                </a:cubicBezTo>
                <a:cubicBezTo>
                  <a:pt x="34" y="56"/>
                  <a:pt x="31" y="55"/>
                  <a:pt x="27" y="54"/>
                </a:cubicBezTo>
                <a:cubicBezTo>
                  <a:pt x="24" y="53"/>
                  <a:pt x="22" y="52"/>
                  <a:pt x="19" y="52"/>
                </a:cubicBezTo>
                <a:cubicBezTo>
                  <a:pt x="17" y="51"/>
                  <a:pt x="15" y="50"/>
                  <a:pt x="13" y="49"/>
                </a:cubicBezTo>
                <a:cubicBezTo>
                  <a:pt x="13" y="51"/>
                  <a:pt x="12" y="54"/>
                  <a:pt x="11" y="57"/>
                </a:cubicBezTo>
                <a:cubicBezTo>
                  <a:pt x="11" y="60"/>
                  <a:pt x="10" y="63"/>
                  <a:pt x="10" y="66"/>
                </a:cubicBezTo>
                <a:cubicBezTo>
                  <a:pt x="9" y="75"/>
                  <a:pt x="8" y="81"/>
                  <a:pt x="9" y="83"/>
                </a:cubicBezTo>
                <a:cubicBezTo>
                  <a:pt x="10" y="86"/>
                  <a:pt x="10" y="88"/>
                  <a:pt x="10" y="88"/>
                </a:cubicBezTo>
                <a:cubicBezTo>
                  <a:pt x="11" y="88"/>
                  <a:pt x="12" y="87"/>
                  <a:pt x="13" y="86"/>
                </a:cubicBezTo>
                <a:cubicBezTo>
                  <a:pt x="14" y="85"/>
                  <a:pt x="15" y="84"/>
                  <a:pt x="17" y="83"/>
                </a:cubicBezTo>
                <a:cubicBezTo>
                  <a:pt x="19" y="80"/>
                  <a:pt x="21" y="78"/>
                  <a:pt x="24" y="76"/>
                </a:cubicBezTo>
                <a:cubicBezTo>
                  <a:pt x="26" y="73"/>
                  <a:pt x="30" y="72"/>
                  <a:pt x="34" y="72"/>
                </a:cubicBezTo>
                <a:cubicBezTo>
                  <a:pt x="37" y="72"/>
                  <a:pt x="39" y="73"/>
                  <a:pt x="42" y="75"/>
                </a:cubicBezTo>
                <a:cubicBezTo>
                  <a:pt x="44" y="76"/>
                  <a:pt x="47" y="79"/>
                  <a:pt x="49" y="82"/>
                </a:cubicBezTo>
                <a:cubicBezTo>
                  <a:pt x="50" y="85"/>
                  <a:pt x="52" y="89"/>
                  <a:pt x="53" y="92"/>
                </a:cubicBezTo>
                <a:cubicBezTo>
                  <a:pt x="54" y="96"/>
                  <a:pt x="54" y="100"/>
                  <a:pt x="54" y="104"/>
                </a:cubicBezTo>
                <a:cubicBezTo>
                  <a:pt x="54" y="108"/>
                  <a:pt x="54" y="112"/>
                  <a:pt x="53" y="116"/>
                </a:cubicBezTo>
                <a:cubicBezTo>
                  <a:pt x="52" y="119"/>
                  <a:pt x="50" y="123"/>
                  <a:pt x="49" y="126"/>
                </a:cubicBezTo>
                <a:cubicBezTo>
                  <a:pt x="47" y="129"/>
                  <a:pt x="44" y="132"/>
                  <a:pt x="42" y="133"/>
                </a:cubicBezTo>
                <a:cubicBezTo>
                  <a:pt x="39" y="135"/>
                  <a:pt x="37" y="136"/>
                  <a:pt x="34" y="136"/>
                </a:cubicBezTo>
                <a:cubicBezTo>
                  <a:pt x="30" y="136"/>
                  <a:pt x="26" y="135"/>
                  <a:pt x="24" y="133"/>
                </a:cubicBezTo>
                <a:cubicBezTo>
                  <a:pt x="21" y="130"/>
                  <a:pt x="19" y="128"/>
                  <a:pt x="17" y="125"/>
                </a:cubicBezTo>
                <a:cubicBezTo>
                  <a:pt x="15" y="124"/>
                  <a:pt x="14" y="123"/>
                  <a:pt x="13" y="122"/>
                </a:cubicBezTo>
                <a:cubicBezTo>
                  <a:pt x="12" y="121"/>
                  <a:pt x="11" y="120"/>
                  <a:pt x="10" y="120"/>
                </a:cubicBezTo>
                <a:cubicBezTo>
                  <a:pt x="10" y="120"/>
                  <a:pt x="10" y="120"/>
                  <a:pt x="10" y="120"/>
                </a:cubicBezTo>
                <a:cubicBezTo>
                  <a:pt x="10" y="120"/>
                  <a:pt x="10" y="121"/>
                  <a:pt x="9" y="123"/>
                </a:cubicBezTo>
                <a:cubicBezTo>
                  <a:pt x="8" y="126"/>
                  <a:pt x="9" y="130"/>
                  <a:pt x="10" y="138"/>
                </a:cubicBezTo>
                <a:cubicBezTo>
                  <a:pt x="10" y="141"/>
                  <a:pt x="11" y="143"/>
                  <a:pt x="12" y="146"/>
                </a:cubicBezTo>
                <a:cubicBezTo>
                  <a:pt x="12" y="148"/>
                  <a:pt x="13" y="150"/>
                  <a:pt x="13" y="152"/>
                </a:cubicBezTo>
                <a:cubicBezTo>
                  <a:pt x="122" y="152"/>
                  <a:pt x="122" y="152"/>
                  <a:pt x="122" y="152"/>
                </a:cubicBezTo>
                <a:cubicBezTo>
                  <a:pt x="125" y="152"/>
                  <a:pt x="128" y="151"/>
                  <a:pt x="131" y="149"/>
                </a:cubicBezTo>
                <a:cubicBezTo>
                  <a:pt x="133" y="146"/>
                  <a:pt x="134" y="143"/>
                  <a:pt x="134" y="14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40863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3870" y="1303911"/>
            <a:ext cx="11183565" cy="4716000"/>
          </a:xfrm>
        </p:spPr>
        <p:txBody>
          <a:bodyPr>
            <a:normAutofit/>
          </a:bodyPr>
          <a:lstStyle/>
          <a:p>
            <a:pPr marL="0" indent="0">
              <a:lnSpc>
                <a:spcPct val="107000"/>
              </a:lnSpc>
              <a:spcAft>
                <a:spcPts val="800"/>
              </a:spcAft>
              <a:buNone/>
            </a:pPr>
            <a:r>
              <a:rPr lang="de-DE" sz="1800" kern="100">
                <a:effectLst/>
                <a:latin typeface="Calibri" panose="020F0502020204030204" pitchFamily="34" charset="0"/>
                <a:ea typeface="Calibri" panose="020F0502020204030204" pitchFamily="34" charset="0"/>
                <a:cs typeface="Times New Roman" panose="02020603050405020304" pitchFamily="18" charset="0"/>
              </a:rPr>
              <a:t>Es ist unmöglich in einer Publikation Fehlerfreiheit zu garantieren. Daher behält sich XFT das Recht vor, Publikationen und die in ihnen enthaltene Informationen ohne vorherige Ankündigung zu ändern. Die Haftung für Korrektheit, Vollständigkeit und Aktualität der bereitgestellten Informationen ist ausgeschlossen. </a:t>
            </a:r>
          </a:p>
          <a:p>
            <a:pPr marL="0" indent="0">
              <a:lnSpc>
                <a:spcPct val="107000"/>
              </a:lnSpc>
              <a:spcAft>
                <a:spcPts val="800"/>
              </a:spcAft>
              <a:buNone/>
            </a:pPr>
            <a:r>
              <a:rPr lang="de-DE" sz="1800" kern="100">
                <a:effectLst/>
                <a:latin typeface="Calibri" panose="020F0502020204030204" pitchFamily="34" charset="0"/>
                <a:ea typeface="Calibri" panose="020F0502020204030204" pitchFamily="34" charset="0"/>
                <a:cs typeface="Times New Roman" panose="02020603050405020304" pitchFamily="18" charset="0"/>
              </a:rPr>
              <a:t>Die Informationen in dieser Publikation sind vertraulich und stehen im geistigen Eigentum der XFT und dürfen ohne ihre Zustimmung nicht Dritten mitgeteilt werden. XFT steht in keinerlei Verpflichtung, in dieser Publikation vorgestellte Geschäftsmaßnahmen zu implementieren oder Funktionen zu entwickeln und zu Veröffentlichen. </a:t>
            </a:r>
          </a:p>
          <a:p>
            <a:pPr marL="0" indent="0">
              <a:lnSpc>
                <a:spcPct val="107000"/>
              </a:lnSpc>
              <a:spcAft>
                <a:spcPts val="800"/>
              </a:spcAft>
              <a:buNone/>
            </a:pPr>
            <a:r>
              <a:rPr lang="de-DE" sz="1800" kern="100">
                <a:effectLst/>
                <a:latin typeface="Calibri" panose="020F0502020204030204" pitchFamily="34" charset="0"/>
                <a:ea typeface="Calibri" panose="020F0502020204030204" pitchFamily="34" charset="0"/>
                <a:cs typeface="Times New Roman" panose="02020603050405020304" pitchFamily="18" charset="0"/>
              </a:rPr>
              <a:t>Die Informationen in dieser Publikation stellen keine Verpflichtung dar und aus ihnen ergibt sich auch keinerlei Verpflichtung der XFT. Diese Publikation dient lediglich informellen Zwecken und ist kein Bestandteil eines bestehenden oder erst noch zu entstehenden Vertrages. </a:t>
            </a:r>
          </a:p>
        </p:txBody>
      </p:sp>
      <p:sp>
        <p:nvSpPr>
          <p:cNvPr id="2" name="Title 1"/>
          <p:cNvSpPr>
            <a:spLocks noGrp="1"/>
          </p:cNvSpPr>
          <p:nvPr>
            <p:ph type="title"/>
          </p:nvPr>
        </p:nvSpPr>
        <p:spPr/>
        <p:txBody>
          <a:bodyPr>
            <a:noAutofit/>
          </a:bodyPr>
          <a:lstStyle/>
          <a:p>
            <a:r>
              <a:rPr lang="en-US"/>
              <a:t>Disclaimer XFT</a:t>
            </a:r>
          </a:p>
        </p:txBody>
      </p:sp>
    </p:spTree>
    <p:extLst>
      <p:ext uri="{BB962C8B-B14F-4D97-AF65-F5344CB8AC3E}">
        <p14:creationId xmlns:p14="http://schemas.microsoft.com/office/powerpoint/2010/main" val="42566863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14DAD8A-80E7-486E-8334-879F61EEF78A}"/>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E8D2EAC9-A91E-4B46-AF22-41AB31CD39B3}"/>
              </a:ext>
            </a:extLst>
          </p:cNvPr>
          <p:cNvSpPr>
            <a:spLocks noGrp="1"/>
          </p:cNvSpPr>
          <p:nvPr>
            <p:ph type="sldNum" sz="quarter" idx="12"/>
          </p:nvPr>
        </p:nvSpPr>
        <p:spPr/>
        <p:txBody>
          <a:bodyPr/>
          <a:lstStyle/>
          <a:p>
            <a:fld id="{CA353806-9F30-4989-9DE2-BDABEB60C010}" type="slidenum">
              <a:rPr lang="de-DE" smtClean="0"/>
              <a:t>24</a:t>
            </a:fld>
            <a:endParaRPr lang="de-DE"/>
          </a:p>
        </p:txBody>
      </p:sp>
      <p:pic>
        <p:nvPicPr>
          <p:cNvPr id="6" name="Grafik 5">
            <a:extLst>
              <a:ext uri="{FF2B5EF4-FFF2-40B4-BE49-F238E27FC236}">
                <a16:creationId xmlns:a16="http://schemas.microsoft.com/office/drawing/2014/main" id="{CDB41849-F3AB-4AEA-AA16-E8DCF49B6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140" y="216521"/>
            <a:ext cx="2401263" cy="1212011"/>
          </a:xfrm>
          <a:prstGeom prst="rect">
            <a:avLst/>
          </a:prstGeom>
        </p:spPr>
      </p:pic>
      <p:pic>
        <p:nvPicPr>
          <p:cNvPr id="8" name="Grafik 7">
            <a:extLst>
              <a:ext uri="{FF2B5EF4-FFF2-40B4-BE49-F238E27FC236}">
                <a16:creationId xmlns:a16="http://schemas.microsoft.com/office/drawing/2014/main" id="{6B3C5437-0265-42BB-BC33-F061457C0873}"/>
              </a:ext>
            </a:extLst>
          </p:cNvPr>
          <p:cNvPicPr>
            <a:picLocks noChangeAspect="1"/>
          </p:cNvPicPr>
          <p:nvPr/>
        </p:nvPicPr>
        <p:blipFill>
          <a:blip r:embed="rId3"/>
          <a:stretch>
            <a:fillRect/>
          </a:stretch>
        </p:blipFill>
        <p:spPr>
          <a:xfrm>
            <a:off x="466821" y="1922826"/>
            <a:ext cx="5560723" cy="3012347"/>
          </a:xfrm>
          <a:prstGeom prst="rect">
            <a:avLst/>
          </a:prstGeom>
        </p:spPr>
      </p:pic>
      <p:pic>
        <p:nvPicPr>
          <p:cNvPr id="9" name="Inhaltsplatzhalter 8" descr="Ein Bild, das Person, Mann, Anzug, Geschäft enthält.&#10;&#10;Automatisch generierte Beschreibung">
            <a:extLst>
              <a:ext uri="{FF2B5EF4-FFF2-40B4-BE49-F238E27FC236}">
                <a16:creationId xmlns:a16="http://schemas.microsoft.com/office/drawing/2014/main" id="{46A59364-A02A-4AEB-B973-AC1FE22023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744" y="1922826"/>
            <a:ext cx="2142442" cy="2142442"/>
          </a:xfrm>
          <a:prstGeom prst="ellipse">
            <a:avLst/>
          </a:prstGeom>
          <a:ln>
            <a:noFill/>
          </a:ln>
          <a:effectLst>
            <a:softEdge rad="112500"/>
          </a:effectLst>
        </p:spPr>
      </p:pic>
      <p:pic>
        <p:nvPicPr>
          <p:cNvPr id="10" name="Grafik 9">
            <a:extLst>
              <a:ext uri="{FF2B5EF4-FFF2-40B4-BE49-F238E27FC236}">
                <a16:creationId xmlns:a16="http://schemas.microsoft.com/office/drawing/2014/main" id="{55D4EDF2-FB4E-4216-86F9-DE9375EC48EF}"/>
              </a:ext>
            </a:extLst>
          </p:cNvPr>
          <p:cNvPicPr>
            <a:picLocks noChangeAspect="1"/>
          </p:cNvPicPr>
          <p:nvPr/>
        </p:nvPicPr>
        <p:blipFill>
          <a:blip r:embed="rId5"/>
          <a:stretch>
            <a:fillRect/>
          </a:stretch>
        </p:blipFill>
        <p:spPr>
          <a:xfrm>
            <a:off x="6354319" y="4190938"/>
            <a:ext cx="2905291" cy="742608"/>
          </a:xfrm>
          <a:prstGeom prst="rect">
            <a:avLst/>
          </a:prstGeom>
        </p:spPr>
      </p:pic>
      <p:sp>
        <p:nvSpPr>
          <p:cNvPr id="4" name="Rechteck 3">
            <a:extLst>
              <a:ext uri="{FF2B5EF4-FFF2-40B4-BE49-F238E27FC236}">
                <a16:creationId xmlns:a16="http://schemas.microsoft.com/office/drawing/2014/main" id="{F6909D56-E92C-A567-0049-5FA01A6ADD40}"/>
              </a:ext>
            </a:extLst>
          </p:cNvPr>
          <p:cNvSpPr/>
          <p:nvPr/>
        </p:nvSpPr>
        <p:spPr>
          <a:xfrm rot="1320000">
            <a:off x="8848951" y="801026"/>
            <a:ext cx="2280317" cy="12550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a:solidFill>
                  <a:srgbClr val="9933FF"/>
                </a:solidFill>
              </a:rPr>
              <a:t>Sie finden uns am </a:t>
            </a:r>
            <a:r>
              <a:rPr lang="de-DE" b="1" u="sng" dirty="0">
                <a:solidFill>
                  <a:srgbClr val="9933FF"/>
                </a:solidFill>
              </a:rPr>
              <a:t>Stand B 54</a:t>
            </a:r>
            <a:endParaRPr lang="de-DE" u="sng" dirty="0">
              <a:solidFill>
                <a:srgbClr val="9933FF"/>
              </a:solidFill>
            </a:endParaRPr>
          </a:p>
        </p:txBody>
      </p:sp>
    </p:spTree>
    <p:extLst>
      <p:ext uri="{BB962C8B-B14F-4D97-AF65-F5344CB8AC3E}">
        <p14:creationId xmlns:p14="http://schemas.microsoft.com/office/powerpoint/2010/main" val="299887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4BE39B1-5D95-2729-1D31-19549332F71D}"/>
              </a:ext>
            </a:extLst>
          </p:cNvPr>
          <p:cNvSpPr/>
          <p:nvPr/>
        </p:nvSpPr>
        <p:spPr>
          <a:xfrm>
            <a:off x="442912" y="1624715"/>
            <a:ext cx="6886366" cy="42073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7">
            <a:extLst>
              <a:ext uri="{FF2B5EF4-FFF2-40B4-BE49-F238E27FC236}">
                <a16:creationId xmlns:a16="http://schemas.microsoft.com/office/drawing/2014/main" id="{3157BC91-34AB-7FB6-3F87-D6303E1A1D97}"/>
              </a:ext>
            </a:extLst>
          </p:cNvPr>
          <p:cNvPicPr>
            <a:picLocks noGrp="1" noChangeAspect="1"/>
          </p:cNvPicPr>
          <p:nvPr>
            <p:ph idx="1"/>
          </p:nvPr>
        </p:nvPicPr>
        <p:blipFill>
          <a:blip r:embed="rId2"/>
          <a:stretch>
            <a:fillRect/>
          </a:stretch>
        </p:blipFill>
        <p:spPr>
          <a:xfrm>
            <a:off x="442912" y="1624715"/>
            <a:ext cx="6886366" cy="4211637"/>
          </a:xfrm>
          <a:noFill/>
        </p:spPr>
      </p:pic>
      <p:sp>
        <p:nvSpPr>
          <p:cNvPr id="4" name="Foliennummernplatzhalter 3">
            <a:extLst>
              <a:ext uri="{FF2B5EF4-FFF2-40B4-BE49-F238E27FC236}">
                <a16:creationId xmlns:a16="http://schemas.microsoft.com/office/drawing/2014/main" id="{A5B6089A-F645-C336-514C-ED11AE26E47B}"/>
              </a:ext>
            </a:extLst>
          </p:cNvPr>
          <p:cNvSpPr>
            <a:spLocks noGrp="1"/>
          </p:cNvSpPr>
          <p:nvPr>
            <p:ph type="sldNum" sz="quarter" idx="12"/>
          </p:nvPr>
        </p:nvSpPr>
        <p:spPr/>
        <p:txBody>
          <a:bodyPr anchor="ctr">
            <a:normAutofit/>
          </a:bodyPr>
          <a:lstStyle/>
          <a:p>
            <a:pPr>
              <a:spcAft>
                <a:spcPts val="600"/>
              </a:spcAft>
            </a:pPr>
            <a:fld id="{CA353806-9F30-4989-9DE2-BDABEB60C010}" type="slidenum">
              <a:rPr lang="de-DE" smtClean="0"/>
              <a:pPr>
                <a:spcAft>
                  <a:spcPts val="600"/>
                </a:spcAft>
              </a:pPr>
              <a:t>25</a:t>
            </a:fld>
            <a:endParaRPr lang="de-DE"/>
          </a:p>
        </p:txBody>
      </p:sp>
      <p:sp>
        <p:nvSpPr>
          <p:cNvPr id="9" name="Titel 8">
            <a:extLst>
              <a:ext uri="{FF2B5EF4-FFF2-40B4-BE49-F238E27FC236}">
                <a16:creationId xmlns:a16="http://schemas.microsoft.com/office/drawing/2014/main" id="{D8CF3B6D-F47A-242B-5A25-E2226DEB5E54}"/>
              </a:ext>
            </a:extLst>
          </p:cNvPr>
          <p:cNvSpPr>
            <a:spLocks noGrp="1"/>
          </p:cNvSpPr>
          <p:nvPr>
            <p:ph type="title"/>
          </p:nvPr>
        </p:nvSpPr>
        <p:spPr/>
        <p:txBody>
          <a:bodyPr>
            <a:normAutofit fontScale="90000"/>
          </a:bodyPr>
          <a:lstStyle/>
          <a:p>
            <a:r>
              <a:rPr lang="de-DE" dirty="0"/>
              <a:t>Einstieg in die UI5 Oberfläche des </a:t>
            </a:r>
            <a:r>
              <a:rPr lang="de-DE" b="1" dirty="0"/>
              <a:t>XFT </a:t>
            </a:r>
            <a:r>
              <a:rPr lang="de-DE" b="1" dirty="0" err="1"/>
              <a:t>Contract</a:t>
            </a:r>
            <a:r>
              <a:rPr lang="de-DE" b="1" dirty="0"/>
              <a:t> Managers 4S4</a:t>
            </a:r>
            <a:br>
              <a:rPr lang="de-DE" dirty="0"/>
            </a:br>
            <a:r>
              <a:rPr lang="de-DE" dirty="0"/>
              <a:t>Vertragssuche / Vertragsanlage</a:t>
            </a:r>
          </a:p>
        </p:txBody>
      </p:sp>
      <p:sp>
        <p:nvSpPr>
          <p:cNvPr id="10" name="Fußzeilenplatzhalter 1">
            <a:extLst>
              <a:ext uri="{FF2B5EF4-FFF2-40B4-BE49-F238E27FC236}">
                <a16:creationId xmlns:a16="http://schemas.microsoft.com/office/drawing/2014/main" id="{B70C68E1-E78F-51EE-AC60-2B5C5CDB55A5}"/>
              </a:ext>
            </a:extLst>
          </p:cNvPr>
          <p:cNvSpPr>
            <a:spLocks noGrp="1"/>
          </p:cNvSpPr>
          <p:nvPr>
            <p:ph type="ftr" sz="quarter" idx="11"/>
          </p:nvPr>
        </p:nvSpPr>
        <p:spPr>
          <a:xfrm>
            <a:off x="1986515" y="6271288"/>
            <a:ext cx="6891671" cy="365125"/>
          </a:xfrm>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pic>
        <p:nvPicPr>
          <p:cNvPr id="12" name="Grafik 11">
            <a:extLst>
              <a:ext uri="{FF2B5EF4-FFF2-40B4-BE49-F238E27FC236}">
                <a16:creationId xmlns:a16="http://schemas.microsoft.com/office/drawing/2014/main" id="{6D2E09F2-220F-5DF3-92CD-4A6CB5E6B701}"/>
              </a:ext>
            </a:extLst>
          </p:cNvPr>
          <p:cNvPicPr>
            <a:picLocks noChangeAspect="1"/>
          </p:cNvPicPr>
          <p:nvPr/>
        </p:nvPicPr>
        <p:blipFill>
          <a:blip r:embed="rId3"/>
          <a:stretch>
            <a:fillRect/>
          </a:stretch>
        </p:blipFill>
        <p:spPr>
          <a:xfrm>
            <a:off x="9260534" y="3331618"/>
            <a:ext cx="861564" cy="1873902"/>
          </a:xfrm>
          <a:prstGeom prst="rect">
            <a:avLst/>
          </a:prstGeom>
        </p:spPr>
      </p:pic>
      <p:sp>
        <p:nvSpPr>
          <p:cNvPr id="2" name="Rechteck 1">
            <a:extLst>
              <a:ext uri="{FF2B5EF4-FFF2-40B4-BE49-F238E27FC236}">
                <a16:creationId xmlns:a16="http://schemas.microsoft.com/office/drawing/2014/main" id="{31600AED-7441-1071-1E2D-713EE4CBEACA}"/>
              </a:ext>
            </a:extLst>
          </p:cNvPr>
          <p:cNvSpPr/>
          <p:nvPr/>
        </p:nvSpPr>
        <p:spPr>
          <a:xfrm>
            <a:off x="530473" y="2072639"/>
            <a:ext cx="6798805" cy="115824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F0"/>
              </a:solidFill>
            </a:endParaRPr>
          </a:p>
        </p:txBody>
      </p:sp>
      <p:sp>
        <p:nvSpPr>
          <p:cNvPr id="3" name="Rechteck: abgerundete Ecken 2">
            <a:extLst>
              <a:ext uri="{FF2B5EF4-FFF2-40B4-BE49-F238E27FC236}">
                <a16:creationId xmlns:a16="http://schemas.microsoft.com/office/drawing/2014/main" id="{158F805B-FC1D-F0E8-BAA2-CBB6FF1CDE8A}"/>
              </a:ext>
            </a:extLst>
          </p:cNvPr>
          <p:cNvSpPr/>
          <p:nvPr/>
        </p:nvSpPr>
        <p:spPr>
          <a:xfrm>
            <a:off x="8190843" y="2072639"/>
            <a:ext cx="2949598" cy="1158240"/>
          </a:xfrm>
          <a:prstGeom prst="roundRect">
            <a:avLst/>
          </a:prstGeom>
          <a:gradFill flip="none" rotWithShape="1">
            <a:gsLst>
              <a:gs pos="0">
                <a:srgbClr val="008FD3"/>
              </a:gs>
              <a:gs pos="77000">
                <a:schemeClr val="accent2">
                  <a:lumMod val="97000"/>
                  <a:lumOff val="3000"/>
                </a:schemeClr>
              </a:gs>
            </a:gsLst>
            <a:path path="circle">
              <a:fillToRect l="100000" t="100000"/>
            </a:path>
            <a:tileRect r="-100000" b="-10000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Filterleiste nach verschiedenen Kriterien wie bspw. Vertragsart, Vertragsnummer oder verschiedenen Terminen</a:t>
            </a:r>
          </a:p>
        </p:txBody>
      </p:sp>
      <p:cxnSp>
        <p:nvCxnSpPr>
          <p:cNvPr id="5" name="Gerade Verbindung mit Pfeil 4">
            <a:extLst>
              <a:ext uri="{FF2B5EF4-FFF2-40B4-BE49-F238E27FC236}">
                <a16:creationId xmlns:a16="http://schemas.microsoft.com/office/drawing/2014/main" id="{75446824-E3BA-55BE-9545-61F4352A7D69}"/>
              </a:ext>
            </a:extLst>
          </p:cNvPr>
          <p:cNvCxnSpPr>
            <a:cxnSpLocks/>
            <a:stCxn id="3" idx="1"/>
            <a:endCxn id="2" idx="3"/>
          </p:cNvCxnSpPr>
          <p:nvPr/>
        </p:nvCxnSpPr>
        <p:spPr>
          <a:xfrm flipH="1">
            <a:off x="7329278" y="2651759"/>
            <a:ext cx="861565" cy="0"/>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7281061B-FFAE-64C7-D221-718DA3CAAD70}"/>
              </a:ext>
            </a:extLst>
          </p:cNvPr>
          <p:cNvSpPr/>
          <p:nvPr/>
        </p:nvSpPr>
        <p:spPr>
          <a:xfrm>
            <a:off x="530473" y="3304252"/>
            <a:ext cx="6798805" cy="253209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abgerundete Ecken 14">
            <a:extLst>
              <a:ext uri="{FF2B5EF4-FFF2-40B4-BE49-F238E27FC236}">
                <a16:creationId xmlns:a16="http://schemas.microsoft.com/office/drawing/2014/main" id="{81E579C9-1AE4-DA1E-2056-1A999B045CD7}"/>
              </a:ext>
            </a:extLst>
          </p:cNvPr>
          <p:cNvSpPr/>
          <p:nvPr/>
        </p:nvSpPr>
        <p:spPr>
          <a:xfrm>
            <a:off x="8190842" y="5252834"/>
            <a:ext cx="2476519" cy="579211"/>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Überblick der Trefferliste</a:t>
            </a:r>
          </a:p>
        </p:txBody>
      </p:sp>
      <p:cxnSp>
        <p:nvCxnSpPr>
          <p:cNvPr id="16" name="Gerade Verbindung mit Pfeil 15">
            <a:extLst>
              <a:ext uri="{FF2B5EF4-FFF2-40B4-BE49-F238E27FC236}">
                <a16:creationId xmlns:a16="http://schemas.microsoft.com/office/drawing/2014/main" id="{9AF2CF96-0556-0B7D-3F77-C28612090B69}"/>
              </a:ext>
            </a:extLst>
          </p:cNvPr>
          <p:cNvCxnSpPr>
            <a:cxnSpLocks/>
            <a:stCxn id="15" idx="1"/>
            <a:endCxn id="14" idx="3"/>
          </p:cNvCxnSpPr>
          <p:nvPr/>
        </p:nvCxnSpPr>
        <p:spPr>
          <a:xfrm flipH="1" flipV="1">
            <a:off x="7329278" y="4570302"/>
            <a:ext cx="861564" cy="972138"/>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AFB044BA-DD00-AA7B-9211-3915C3AC3D39}"/>
              </a:ext>
            </a:extLst>
          </p:cNvPr>
          <p:cNvSpPr/>
          <p:nvPr/>
        </p:nvSpPr>
        <p:spPr>
          <a:xfrm>
            <a:off x="6115050" y="3336847"/>
            <a:ext cx="692536" cy="16644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9" name="Gerade Verbindung mit Pfeil 18">
            <a:extLst>
              <a:ext uri="{FF2B5EF4-FFF2-40B4-BE49-F238E27FC236}">
                <a16:creationId xmlns:a16="http://schemas.microsoft.com/office/drawing/2014/main" id="{ECCE071B-7D99-8088-97EB-07583EC44443}"/>
              </a:ext>
            </a:extLst>
          </p:cNvPr>
          <p:cNvCxnSpPr>
            <a:cxnSpLocks/>
            <a:endCxn id="22" idx="1"/>
          </p:cNvCxnSpPr>
          <p:nvPr/>
        </p:nvCxnSpPr>
        <p:spPr>
          <a:xfrm>
            <a:off x="6874933" y="3429000"/>
            <a:ext cx="2385601" cy="826656"/>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Rechteck 21">
            <a:extLst>
              <a:ext uri="{FF2B5EF4-FFF2-40B4-BE49-F238E27FC236}">
                <a16:creationId xmlns:a16="http://schemas.microsoft.com/office/drawing/2014/main" id="{760A9559-3BA2-5D1C-7640-F2AA9A50717F}"/>
              </a:ext>
            </a:extLst>
          </p:cNvPr>
          <p:cNvSpPr/>
          <p:nvPr/>
        </p:nvSpPr>
        <p:spPr>
          <a:xfrm>
            <a:off x="9260534" y="3331617"/>
            <a:ext cx="861564" cy="18480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540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C456C9-65BC-2BBA-7708-A9AAD42CEE4B}"/>
            </a:ext>
          </a:extLst>
        </p:cNvPr>
        <p:cNvGrpSpPr/>
        <p:nvPr/>
      </p:nvGrpSpPr>
      <p:grpSpPr>
        <a:xfrm>
          <a:off x="0" y="0"/>
          <a:ext cx="0" cy="0"/>
          <a:chOff x="0" y="0"/>
          <a:chExt cx="0" cy="0"/>
        </a:xfrm>
      </p:grpSpPr>
      <p:pic>
        <p:nvPicPr>
          <p:cNvPr id="22" name="Bildplatzhalter 21">
            <a:extLst>
              <a:ext uri="{FF2B5EF4-FFF2-40B4-BE49-F238E27FC236}">
                <a16:creationId xmlns:a16="http://schemas.microsoft.com/office/drawing/2014/main" id="{BD327F30-1C99-CAF2-C49C-63D875F1009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45" r="3545"/>
          <a:stretch>
            <a:fillRect/>
          </a:stretch>
        </p:blipFill>
        <p:spPr/>
      </p:pic>
      <p:sp>
        <p:nvSpPr>
          <p:cNvPr id="14" name="Rechteck 13">
            <a:extLst>
              <a:ext uri="{FF2B5EF4-FFF2-40B4-BE49-F238E27FC236}">
                <a16:creationId xmlns:a16="http://schemas.microsoft.com/office/drawing/2014/main" id="{7C32795F-CF0E-05C7-FE67-6BF81C04B023}"/>
              </a:ext>
            </a:extLst>
          </p:cNvPr>
          <p:cNvSpPr/>
          <p:nvPr/>
        </p:nvSpPr>
        <p:spPr>
          <a:xfrm>
            <a:off x="0" y="1227667"/>
            <a:ext cx="12192000" cy="5630334"/>
          </a:xfrm>
          <a:prstGeom prst="rect">
            <a:avLst/>
          </a:prstGeom>
          <a:gradFill>
            <a:gsLst>
              <a:gs pos="100000">
                <a:schemeClr val="accent1"/>
              </a:gs>
              <a:gs pos="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CF8F441C-C92D-7BD2-21D7-B2BB30CD5CD4}"/>
              </a:ext>
            </a:extLst>
          </p:cNvPr>
          <p:cNvSpPr>
            <a:spLocks noGrp="1"/>
          </p:cNvSpPr>
          <p:nvPr>
            <p:ph type="sldNum" sz="quarter" idx="12"/>
          </p:nvPr>
        </p:nvSpPr>
        <p:spPr/>
        <p:txBody>
          <a:bodyPr/>
          <a:lstStyle/>
          <a:p>
            <a:fld id="{CA353806-9F30-4989-9DE2-BDABEB60C010}" type="slidenum">
              <a:rPr lang="de-DE" smtClean="0"/>
              <a:pPr/>
              <a:t>26</a:t>
            </a:fld>
            <a:endParaRPr lang="de-DE"/>
          </a:p>
        </p:txBody>
      </p:sp>
      <p:grpSp>
        <p:nvGrpSpPr>
          <p:cNvPr id="10" name="Gruppieren 9">
            <a:extLst>
              <a:ext uri="{FF2B5EF4-FFF2-40B4-BE49-F238E27FC236}">
                <a16:creationId xmlns:a16="http://schemas.microsoft.com/office/drawing/2014/main" id="{B9938B0D-A8D6-62FE-0B42-23261D40EEF7}"/>
              </a:ext>
            </a:extLst>
          </p:cNvPr>
          <p:cNvGrpSpPr/>
          <p:nvPr/>
        </p:nvGrpSpPr>
        <p:grpSpPr>
          <a:xfrm>
            <a:off x="-3" y="-1"/>
            <a:ext cx="3683270" cy="6858001"/>
            <a:chOff x="2268605" y="1351770"/>
            <a:chExt cx="2470366" cy="4599655"/>
          </a:xfrm>
        </p:grpSpPr>
        <p:pic>
          <p:nvPicPr>
            <p:cNvPr id="11" name="Grafik 10">
              <a:extLst>
                <a:ext uri="{FF2B5EF4-FFF2-40B4-BE49-F238E27FC236}">
                  <a16:creationId xmlns:a16="http://schemas.microsoft.com/office/drawing/2014/main" id="{6753EB56-9BBA-FB3F-E591-52F7CDCF4F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350" t="17833" b="17977"/>
            <a:stretch/>
          </p:blipFill>
          <p:spPr>
            <a:xfrm>
              <a:off x="2268605" y="1351770"/>
              <a:ext cx="1071642" cy="4599655"/>
            </a:xfrm>
            <a:prstGeom prst="rect">
              <a:avLst/>
            </a:prstGeom>
          </p:spPr>
        </p:pic>
        <p:pic>
          <p:nvPicPr>
            <p:cNvPr id="12" name="Grafik 11">
              <a:extLst>
                <a:ext uri="{FF2B5EF4-FFF2-40B4-BE49-F238E27FC236}">
                  <a16:creationId xmlns:a16="http://schemas.microsoft.com/office/drawing/2014/main" id="{60F57EAF-8169-AD81-E3AC-B3DF2B686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18" b="38380"/>
            <a:stretch/>
          </p:blipFill>
          <p:spPr>
            <a:xfrm>
              <a:off x="2268606" y="1727566"/>
              <a:ext cx="2470365" cy="4223859"/>
            </a:xfrm>
            <a:prstGeom prst="rect">
              <a:avLst/>
            </a:prstGeom>
          </p:spPr>
        </p:pic>
      </p:grpSp>
      <p:pic>
        <p:nvPicPr>
          <p:cNvPr id="19" name="Grafik 18">
            <a:extLst>
              <a:ext uri="{FF2B5EF4-FFF2-40B4-BE49-F238E27FC236}">
                <a16:creationId xmlns:a16="http://schemas.microsoft.com/office/drawing/2014/main" id="{4862B82F-AF48-6854-59A3-EBE1FDAE48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825" t="23000"/>
          <a:stretch/>
        </p:blipFill>
        <p:spPr>
          <a:xfrm rot="10800000">
            <a:off x="10782300" y="3136550"/>
            <a:ext cx="1409700" cy="3721450"/>
          </a:xfrm>
          <a:prstGeom prst="rect">
            <a:avLst/>
          </a:prstGeom>
        </p:spPr>
      </p:pic>
      <p:pic>
        <p:nvPicPr>
          <p:cNvPr id="15" name="Grafik 14">
            <a:extLst>
              <a:ext uri="{FF2B5EF4-FFF2-40B4-BE49-F238E27FC236}">
                <a16:creationId xmlns:a16="http://schemas.microsoft.com/office/drawing/2014/main" id="{8F870BBB-8951-F260-BFB7-521BE87A11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9926"/>
          <a:stretch/>
        </p:blipFill>
        <p:spPr>
          <a:xfrm>
            <a:off x="119138" y="6007396"/>
            <a:ext cx="822764" cy="829340"/>
          </a:xfrm>
          <a:prstGeom prst="rect">
            <a:avLst/>
          </a:prstGeom>
        </p:spPr>
      </p:pic>
      <p:sp>
        <p:nvSpPr>
          <p:cNvPr id="16" name="Foliennummernplatzhalter 6">
            <a:extLst>
              <a:ext uri="{FF2B5EF4-FFF2-40B4-BE49-F238E27FC236}">
                <a16:creationId xmlns:a16="http://schemas.microsoft.com/office/drawing/2014/main" id="{27ACB9E6-9400-4EEE-1719-7D24D8376338}"/>
              </a:ext>
            </a:extLst>
          </p:cNvPr>
          <p:cNvSpPr txBox="1">
            <a:spLocks/>
          </p:cNvSpPr>
          <p:nvPr/>
        </p:nvSpPr>
        <p:spPr>
          <a:xfrm>
            <a:off x="11059744" y="6271289"/>
            <a:ext cx="689344"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353806-9F30-4989-9DE2-BDABEB60C010}" type="slidenum">
              <a:rPr lang="de-DE" smtClean="0"/>
              <a:pPr/>
              <a:t>26</a:t>
            </a:fld>
            <a:endParaRPr lang="de-DE"/>
          </a:p>
        </p:txBody>
      </p:sp>
      <p:sp>
        <p:nvSpPr>
          <p:cNvPr id="8" name="Titel 7">
            <a:extLst>
              <a:ext uri="{FF2B5EF4-FFF2-40B4-BE49-F238E27FC236}">
                <a16:creationId xmlns:a16="http://schemas.microsoft.com/office/drawing/2014/main" id="{356327F2-0215-765E-8394-A3A0EFA635ED}"/>
              </a:ext>
            </a:extLst>
          </p:cNvPr>
          <p:cNvSpPr>
            <a:spLocks noGrp="1"/>
          </p:cNvSpPr>
          <p:nvPr>
            <p:ph type="title"/>
          </p:nvPr>
        </p:nvSpPr>
        <p:spPr>
          <a:xfrm>
            <a:off x="1963357" y="2236469"/>
            <a:ext cx="8085518" cy="2485284"/>
          </a:xfrm>
        </p:spPr>
        <p:txBody>
          <a:bodyPr/>
          <a:lstStyle/>
          <a:p>
            <a:pPr>
              <a:tabLst>
                <a:tab pos="4219575" algn="l"/>
              </a:tabLst>
            </a:pPr>
            <a:r>
              <a:rPr lang="de-DE" dirty="0">
                <a:cs typeface="Calibri"/>
              </a:rPr>
              <a:t>Highlights und Fragerunde</a:t>
            </a:r>
            <a:endParaRPr lang="de-DE" dirty="0"/>
          </a:p>
        </p:txBody>
      </p:sp>
    </p:spTree>
    <p:extLst>
      <p:ext uri="{BB962C8B-B14F-4D97-AF65-F5344CB8AC3E}">
        <p14:creationId xmlns:p14="http://schemas.microsoft.com/office/powerpoint/2010/main" val="406054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6D83F36-F0DD-1D1F-13D4-DE03D210361C}"/>
            </a:ext>
          </a:extLst>
        </p:cNvPr>
        <p:cNvGrpSpPr/>
        <p:nvPr/>
      </p:nvGrpSpPr>
      <p:grpSpPr>
        <a:xfrm>
          <a:off x="0" y="0"/>
          <a:ext cx="0" cy="0"/>
          <a:chOff x="0" y="0"/>
          <a:chExt cx="0" cy="0"/>
        </a:xfrm>
      </p:grpSpPr>
      <p:pic>
        <p:nvPicPr>
          <p:cNvPr id="22" name="Bildplatzhalter 21">
            <a:extLst>
              <a:ext uri="{FF2B5EF4-FFF2-40B4-BE49-F238E27FC236}">
                <a16:creationId xmlns:a16="http://schemas.microsoft.com/office/drawing/2014/main" id="{F8433A05-C83A-62F2-960C-B879D514072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45" r="3545"/>
          <a:stretch>
            <a:fillRect/>
          </a:stretch>
        </p:blipFill>
        <p:spPr/>
      </p:pic>
      <p:sp>
        <p:nvSpPr>
          <p:cNvPr id="14" name="Rechteck 13">
            <a:extLst>
              <a:ext uri="{FF2B5EF4-FFF2-40B4-BE49-F238E27FC236}">
                <a16:creationId xmlns:a16="http://schemas.microsoft.com/office/drawing/2014/main" id="{B04EA0A4-3796-7071-5142-CDC119A76705}"/>
              </a:ext>
            </a:extLst>
          </p:cNvPr>
          <p:cNvSpPr/>
          <p:nvPr/>
        </p:nvSpPr>
        <p:spPr>
          <a:xfrm>
            <a:off x="0" y="1227667"/>
            <a:ext cx="12192000" cy="5630334"/>
          </a:xfrm>
          <a:prstGeom prst="rect">
            <a:avLst/>
          </a:prstGeom>
          <a:gradFill>
            <a:gsLst>
              <a:gs pos="100000">
                <a:schemeClr val="accent1"/>
              </a:gs>
              <a:gs pos="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A7E18B17-0A12-146D-B274-68096DD40946}"/>
              </a:ext>
            </a:extLst>
          </p:cNvPr>
          <p:cNvSpPr>
            <a:spLocks noGrp="1"/>
          </p:cNvSpPr>
          <p:nvPr>
            <p:ph type="sldNum" sz="quarter" idx="12"/>
          </p:nvPr>
        </p:nvSpPr>
        <p:spPr/>
        <p:txBody>
          <a:bodyPr/>
          <a:lstStyle/>
          <a:p>
            <a:fld id="{CA353806-9F30-4989-9DE2-BDABEB60C010}" type="slidenum">
              <a:rPr lang="de-DE" smtClean="0"/>
              <a:pPr/>
              <a:t>27</a:t>
            </a:fld>
            <a:endParaRPr lang="de-DE"/>
          </a:p>
        </p:txBody>
      </p:sp>
      <p:grpSp>
        <p:nvGrpSpPr>
          <p:cNvPr id="10" name="Gruppieren 9">
            <a:extLst>
              <a:ext uri="{FF2B5EF4-FFF2-40B4-BE49-F238E27FC236}">
                <a16:creationId xmlns:a16="http://schemas.microsoft.com/office/drawing/2014/main" id="{E6045EC8-007E-D665-DE82-C9D3D9257839}"/>
              </a:ext>
            </a:extLst>
          </p:cNvPr>
          <p:cNvGrpSpPr/>
          <p:nvPr/>
        </p:nvGrpSpPr>
        <p:grpSpPr>
          <a:xfrm>
            <a:off x="-3" y="-1"/>
            <a:ext cx="3683270" cy="6858001"/>
            <a:chOff x="2268605" y="1351770"/>
            <a:chExt cx="2470366" cy="4599655"/>
          </a:xfrm>
        </p:grpSpPr>
        <p:pic>
          <p:nvPicPr>
            <p:cNvPr id="11" name="Grafik 10">
              <a:extLst>
                <a:ext uri="{FF2B5EF4-FFF2-40B4-BE49-F238E27FC236}">
                  <a16:creationId xmlns:a16="http://schemas.microsoft.com/office/drawing/2014/main" id="{05B9BE26-462D-38FA-BCFC-29372B2365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350" t="17833" b="17977"/>
            <a:stretch/>
          </p:blipFill>
          <p:spPr>
            <a:xfrm>
              <a:off x="2268605" y="1351770"/>
              <a:ext cx="1071642" cy="4599655"/>
            </a:xfrm>
            <a:prstGeom prst="rect">
              <a:avLst/>
            </a:prstGeom>
          </p:spPr>
        </p:pic>
        <p:pic>
          <p:nvPicPr>
            <p:cNvPr id="12" name="Grafik 11">
              <a:extLst>
                <a:ext uri="{FF2B5EF4-FFF2-40B4-BE49-F238E27FC236}">
                  <a16:creationId xmlns:a16="http://schemas.microsoft.com/office/drawing/2014/main" id="{43E28D2B-BF5B-4868-D5B2-688CFDC127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18" b="38380"/>
            <a:stretch/>
          </p:blipFill>
          <p:spPr>
            <a:xfrm>
              <a:off x="2268606" y="1727566"/>
              <a:ext cx="2470365" cy="4223859"/>
            </a:xfrm>
            <a:prstGeom prst="rect">
              <a:avLst/>
            </a:prstGeom>
          </p:spPr>
        </p:pic>
      </p:grpSp>
      <p:pic>
        <p:nvPicPr>
          <p:cNvPr id="19" name="Grafik 18">
            <a:extLst>
              <a:ext uri="{FF2B5EF4-FFF2-40B4-BE49-F238E27FC236}">
                <a16:creationId xmlns:a16="http://schemas.microsoft.com/office/drawing/2014/main" id="{E8EB53AB-FD91-4007-B1A3-E980350DB9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825" t="23000"/>
          <a:stretch/>
        </p:blipFill>
        <p:spPr>
          <a:xfrm rot="10800000">
            <a:off x="10782300" y="3136550"/>
            <a:ext cx="1409700" cy="3721450"/>
          </a:xfrm>
          <a:prstGeom prst="rect">
            <a:avLst/>
          </a:prstGeom>
        </p:spPr>
      </p:pic>
      <p:pic>
        <p:nvPicPr>
          <p:cNvPr id="15" name="Grafik 14">
            <a:extLst>
              <a:ext uri="{FF2B5EF4-FFF2-40B4-BE49-F238E27FC236}">
                <a16:creationId xmlns:a16="http://schemas.microsoft.com/office/drawing/2014/main" id="{66B197DA-9F04-CA02-9995-133FC50A2A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9926"/>
          <a:stretch/>
        </p:blipFill>
        <p:spPr>
          <a:xfrm>
            <a:off x="119138" y="6007396"/>
            <a:ext cx="822764" cy="829340"/>
          </a:xfrm>
          <a:prstGeom prst="rect">
            <a:avLst/>
          </a:prstGeom>
        </p:spPr>
      </p:pic>
      <p:sp>
        <p:nvSpPr>
          <p:cNvPr id="16" name="Foliennummernplatzhalter 6">
            <a:extLst>
              <a:ext uri="{FF2B5EF4-FFF2-40B4-BE49-F238E27FC236}">
                <a16:creationId xmlns:a16="http://schemas.microsoft.com/office/drawing/2014/main" id="{B7F396C1-4A24-D036-9858-EF4750EB024D}"/>
              </a:ext>
            </a:extLst>
          </p:cNvPr>
          <p:cNvSpPr txBox="1">
            <a:spLocks/>
          </p:cNvSpPr>
          <p:nvPr/>
        </p:nvSpPr>
        <p:spPr>
          <a:xfrm>
            <a:off x="11059744" y="6271289"/>
            <a:ext cx="689344"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353806-9F30-4989-9DE2-BDABEB60C010}" type="slidenum">
              <a:rPr lang="de-DE" smtClean="0"/>
              <a:pPr/>
              <a:t>27</a:t>
            </a:fld>
            <a:endParaRPr lang="de-DE"/>
          </a:p>
        </p:txBody>
      </p:sp>
      <p:sp>
        <p:nvSpPr>
          <p:cNvPr id="8" name="Titel 7">
            <a:extLst>
              <a:ext uri="{FF2B5EF4-FFF2-40B4-BE49-F238E27FC236}">
                <a16:creationId xmlns:a16="http://schemas.microsoft.com/office/drawing/2014/main" id="{8FCC5BD1-0D0F-31A7-EF6A-887D040795A8}"/>
              </a:ext>
            </a:extLst>
          </p:cNvPr>
          <p:cNvSpPr>
            <a:spLocks noGrp="1"/>
          </p:cNvSpPr>
          <p:nvPr>
            <p:ph type="title"/>
          </p:nvPr>
        </p:nvSpPr>
        <p:spPr>
          <a:xfrm>
            <a:off x="1963357" y="2236469"/>
            <a:ext cx="8085518" cy="2485284"/>
          </a:xfrm>
        </p:spPr>
        <p:txBody>
          <a:bodyPr/>
          <a:lstStyle/>
          <a:p>
            <a:pPr>
              <a:tabLst>
                <a:tab pos="4219575" algn="l"/>
              </a:tabLst>
            </a:pPr>
            <a:r>
              <a:rPr lang="de-DE" dirty="0">
                <a:cs typeface="Calibri"/>
              </a:rPr>
              <a:t>Click, Check, </a:t>
            </a:r>
            <a:r>
              <a:rPr lang="de-DE" dirty="0" err="1">
                <a:cs typeface="Calibri"/>
              </a:rPr>
              <a:t>Contract</a:t>
            </a:r>
            <a:r>
              <a:rPr lang="de-DE" dirty="0">
                <a:cs typeface="Calibri"/>
              </a:rPr>
              <a:t> – XFT </a:t>
            </a:r>
            <a:r>
              <a:rPr lang="de-DE" dirty="0" err="1">
                <a:cs typeface="Calibri"/>
              </a:rPr>
              <a:t>Contract</a:t>
            </a:r>
            <a:r>
              <a:rPr lang="de-DE" dirty="0">
                <a:cs typeface="Calibri"/>
              </a:rPr>
              <a:t> Manager 4S4</a:t>
            </a:r>
            <a:endParaRPr lang="de-DE" dirty="0"/>
          </a:p>
        </p:txBody>
      </p:sp>
    </p:spTree>
    <p:extLst>
      <p:ext uri="{BB962C8B-B14F-4D97-AF65-F5344CB8AC3E}">
        <p14:creationId xmlns:p14="http://schemas.microsoft.com/office/powerpoint/2010/main" val="79590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B98CAD8-AE74-9A61-B637-51F9ADD5B491}"/>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0844E886-B992-0372-DDFE-A49F0BBD9F8D}"/>
              </a:ext>
            </a:extLst>
          </p:cNvPr>
          <p:cNvSpPr>
            <a:spLocks noGrp="1"/>
          </p:cNvSpPr>
          <p:nvPr>
            <p:ph type="sldNum" sz="quarter" idx="12"/>
          </p:nvPr>
        </p:nvSpPr>
        <p:spPr/>
        <p:txBody>
          <a:bodyPr/>
          <a:lstStyle/>
          <a:p>
            <a:fld id="{CA353806-9F30-4989-9DE2-BDABEB60C010}" type="slidenum">
              <a:rPr lang="de-DE" smtClean="0"/>
              <a:t>28</a:t>
            </a:fld>
            <a:endParaRPr lang="de-DE"/>
          </a:p>
        </p:txBody>
      </p:sp>
      <p:sp>
        <p:nvSpPr>
          <p:cNvPr id="4" name="Titel 3">
            <a:extLst>
              <a:ext uri="{FF2B5EF4-FFF2-40B4-BE49-F238E27FC236}">
                <a16:creationId xmlns:a16="http://schemas.microsoft.com/office/drawing/2014/main" id="{B82ABFB0-385D-5346-4456-5D9ACC57CA7B}"/>
              </a:ext>
            </a:extLst>
          </p:cNvPr>
          <p:cNvSpPr>
            <a:spLocks noGrp="1"/>
          </p:cNvSpPr>
          <p:nvPr>
            <p:ph type="title"/>
          </p:nvPr>
        </p:nvSpPr>
        <p:spPr/>
        <p:txBody>
          <a:bodyPr>
            <a:normAutofit fontScale="90000"/>
          </a:bodyPr>
          <a:lstStyle/>
          <a:p>
            <a:r>
              <a:rPr lang="de-DE" b="1" dirty="0"/>
              <a:t>XFT </a:t>
            </a:r>
            <a:r>
              <a:rPr lang="de-DE" b="1" dirty="0" err="1"/>
              <a:t>Contract</a:t>
            </a:r>
            <a:r>
              <a:rPr lang="de-DE" b="1" dirty="0"/>
              <a:t> Manager 4S4 </a:t>
            </a:r>
            <a:br>
              <a:rPr lang="de-DE" dirty="0"/>
            </a:br>
            <a:r>
              <a:rPr lang="de-DE" dirty="0"/>
              <a:t>Vertragsaktenanlage in SAPUI5 - Terminverwaltung </a:t>
            </a:r>
          </a:p>
        </p:txBody>
      </p:sp>
      <p:pic>
        <p:nvPicPr>
          <p:cNvPr id="9" name="Inhaltsplatzhalter 8">
            <a:extLst>
              <a:ext uri="{FF2B5EF4-FFF2-40B4-BE49-F238E27FC236}">
                <a16:creationId xmlns:a16="http://schemas.microsoft.com/office/drawing/2014/main" id="{3B1304B5-C0D4-6ED1-A424-2980C3A437CF}"/>
              </a:ext>
            </a:extLst>
          </p:cNvPr>
          <p:cNvPicPr>
            <a:picLocks noGrp="1" noChangeAspect="1"/>
          </p:cNvPicPr>
          <p:nvPr>
            <p:ph idx="1"/>
          </p:nvPr>
        </p:nvPicPr>
        <p:blipFill>
          <a:blip r:embed="rId2"/>
          <a:stretch>
            <a:fillRect/>
          </a:stretch>
        </p:blipFill>
        <p:spPr>
          <a:xfrm>
            <a:off x="2530547" y="1448057"/>
            <a:ext cx="5803605" cy="1782249"/>
          </a:xfrm>
        </p:spPr>
      </p:pic>
      <p:pic>
        <p:nvPicPr>
          <p:cNvPr id="13" name="Grafik 12">
            <a:extLst>
              <a:ext uri="{FF2B5EF4-FFF2-40B4-BE49-F238E27FC236}">
                <a16:creationId xmlns:a16="http://schemas.microsoft.com/office/drawing/2014/main" id="{22E99DD1-2D51-BA2A-F825-0DE6E5DA8A17}"/>
              </a:ext>
            </a:extLst>
          </p:cNvPr>
          <p:cNvPicPr>
            <a:picLocks noChangeAspect="1"/>
          </p:cNvPicPr>
          <p:nvPr/>
        </p:nvPicPr>
        <p:blipFill>
          <a:blip r:embed="rId3"/>
          <a:srcRect r="1838"/>
          <a:stretch>
            <a:fillRect/>
          </a:stretch>
        </p:blipFill>
        <p:spPr>
          <a:xfrm>
            <a:off x="2948432" y="3461257"/>
            <a:ext cx="4976369" cy="2334640"/>
          </a:xfrm>
          <a:prstGeom prst="rect">
            <a:avLst/>
          </a:prstGeom>
        </p:spPr>
      </p:pic>
      <p:sp>
        <p:nvSpPr>
          <p:cNvPr id="14" name="Rechteck 13">
            <a:extLst>
              <a:ext uri="{FF2B5EF4-FFF2-40B4-BE49-F238E27FC236}">
                <a16:creationId xmlns:a16="http://schemas.microsoft.com/office/drawing/2014/main" id="{E4843D46-E6BC-19B7-0310-6DF28DC1180C}"/>
              </a:ext>
            </a:extLst>
          </p:cNvPr>
          <p:cNvSpPr/>
          <p:nvPr/>
        </p:nvSpPr>
        <p:spPr>
          <a:xfrm>
            <a:off x="2530546" y="1448057"/>
            <a:ext cx="5803605" cy="17822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D23E646-C5B2-804F-D1D0-5FFB8C74FA94}"/>
              </a:ext>
            </a:extLst>
          </p:cNvPr>
          <p:cNvSpPr/>
          <p:nvPr/>
        </p:nvSpPr>
        <p:spPr>
          <a:xfrm>
            <a:off x="2939965" y="3471332"/>
            <a:ext cx="4976369" cy="219286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mit Pfeil 15">
            <a:extLst>
              <a:ext uri="{FF2B5EF4-FFF2-40B4-BE49-F238E27FC236}">
                <a16:creationId xmlns:a16="http://schemas.microsoft.com/office/drawing/2014/main" id="{49276C5C-5F43-9C82-126E-27698C1C682D}"/>
              </a:ext>
            </a:extLst>
          </p:cNvPr>
          <p:cNvCxnSpPr>
            <a:cxnSpLocks/>
            <a:endCxn id="15" idx="0"/>
          </p:cNvCxnSpPr>
          <p:nvPr/>
        </p:nvCxnSpPr>
        <p:spPr>
          <a:xfrm>
            <a:off x="5428150" y="1947333"/>
            <a:ext cx="0" cy="1523999"/>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45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446F46C-46CF-45AF-BD75-1DA75C171FB2}"/>
              </a:ext>
            </a:extLst>
          </p:cNvPr>
          <p:cNvSpPr>
            <a:spLocks noGrp="1"/>
          </p:cNvSpPr>
          <p:nvPr>
            <p:ph type="title"/>
          </p:nvPr>
        </p:nvSpPr>
        <p:spPr>
          <a:xfrm>
            <a:off x="442912" y="368300"/>
            <a:ext cx="11306175" cy="688231"/>
          </a:xfrm>
        </p:spPr>
        <p:txBody>
          <a:bodyPr/>
          <a:lstStyle/>
          <a:p>
            <a:r>
              <a:rPr lang="de-DE" dirty="0"/>
              <a:t>Produkte im Überblick</a:t>
            </a:r>
          </a:p>
        </p:txBody>
      </p:sp>
      <p:sp>
        <p:nvSpPr>
          <p:cNvPr id="35" name="Foliennummernplatzhalter 2">
            <a:extLst>
              <a:ext uri="{FF2B5EF4-FFF2-40B4-BE49-F238E27FC236}">
                <a16:creationId xmlns:a16="http://schemas.microsoft.com/office/drawing/2014/main" id="{97E3FF04-DB30-4C0E-B08E-5D1B9E8179BC}"/>
              </a:ext>
            </a:extLst>
          </p:cNvPr>
          <p:cNvSpPr>
            <a:spLocks noGrp="1"/>
          </p:cNvSpPr>
          <p:nvPr>
            <p:ph type="sldNum" sz="quarter" idx="12"/>
          </p:nvPr>
        </p:nvSpPr>
        <p:spPr>
          <a:xfrm>
            <a:off x="11059744" y="6271288"/>
            <a:ext cx="689344" cy="365125"/>
          </a:xfrm>
        </p:spPr>
        <p:txBody>
          <a:bodyPr/>
          <a:lstStyle/>
          <a:p>
            <a:fld id="{CA353806-9F30-4989-9DE2-BDABEB60C010}" type="slidenum">
              <a:rPr lang="de-DE" smtClean="0"/>
              <a:t>29</a:t>
            </a:fld>
            <a:endParaRPr lang="de-DE" dirty="0"/>
          </a:p>
        </p:txBody>
      </p:sp>
      <p:grpSp>
        <p:nvGrpSpPr>
          <p:cNvPr id="32" name="Gruppieren 31">
            <a:extLst>
              <a:ext uri="{FF2B5EF4-FFF2-40B4-BE49-F238E27FC236}">
                <a16:creationId xmlns:a16="http://schemas.microsoft.com/office/drawing/2014/main" id="{EA09B1AA-F79A-749A-3A1B-3F019FD0D25E}"/>
              </a:ext>
            </a:extLst>
          </p:cNvPr>
          <p:cNvGrpSpPr/>
          <p:nvPr/>
        </p:nvGrpSpPr>
        <p:grpSpPr>
          <a:xfrm>
            <a:off x="900151" y="1436524"/>
            <a:ext cx="3420000" cy="2049758"/>
            <a:chOff x="900151" y="1436524"/>
            <a:chExt cx="3420000" cy="2049758"/>
          </a:xfrm>
        </p:grpSpPr>
        <p:grpSp>
          <p:nvGrpSpPr>
            <p:cNvPr id="16" name="Gruppieren 15">
              <a:extLst>
                <a:ext uri="{FF2B5EF4-FFF2-40B4-BE49-F238E27FC236}">
                  <a16:creationId xmlns:a16="http://schemas.microsoft.com/office/drawing/2014/main" id="{0C08F5CC-5E5E-BB2A-481A-37A4FE6D4D41}"/>
                </a:ext>
              </a:extLst>
            </p:cNvPr>
            <p:cNvGrpSpPr/>
            <p:nvPr/>
          </p:nvGrpSpPr>
          <p:grpSpPr>
            <a:xfrm>
              <a:off x="900151" y="1436524"/>
              <a:ext cx="3420000" cy="2049758"/>
              <a:chOff x="900151" y="1436524"/>
              <a:chExt cx="3420000" cy="2049758"/>
            </a:xfrm>
          </p:grpSpPr>
          <p:sp>
            <p:nvSpPr>
              <p:cNvPr id="24" name="Rechteck: abgerundete Ecken 23">
                <a:extLst>
                  <a:ext uri="{FF2B5EF4-FFF2-40B4-BE49-F238E27FC236}">
                    <a16:creationId xmlns:a16="http://schemas.microsoft.com/office/drawing/2014/main" id="{A4A47E4D-155C-45EE-8CE8-FE1362729655}"/>
                  </a:ext>
                </a:extLst>
              </p:cNvPr>
              <p:cNvSpPr/>
              <p:nvPr/>
            </p:nvSpPr>
            <p:spPr>
              <a:xfrm>
                <a:off x="900151" y="1436524"/>
                <a:ext cx="3420000" cy="2049758"/>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Lösungsplattform</a:t>
                </a:r>
              </a:p>
              <a:p>
                <a:pPr marL="180975" lvl="0" indent="-180975">
                  <a:buFont typeface="Arial" panose="020B0604020202020204" pitchFamily="34" charset="0"/>
                  <a:buChar char="•"/>
                </a:pPr>
                <a:endParaRPr lang="de-DE" sz="1600" dirty="0">
                  <a:solidFill>
                    <a:srgbClr val="0076CB"/>
                  </a:solidFill>
                </a:endParaRPr>
              </a:p>
              <a:p>
                <a:pPr marL="180975" lvl="0" indent="-180975">
                  <a:buFont typeface="Arial" panose="020B0604020202020204" pitchFamily="34" charset="0"/>
                  <a:buChar char="•"/>
                </a:pPr>
                <a:r>
                  <a:rPr lang="de-DE" sz="1600" dirty="0">
                    <a:solidFill>
                      <a:schemeClr val="tx1"/>
                    </a:solidFill>
                  </a:rPr>
                  <a:t>XFT Task Manager 4S4</a:t>
                </a:r>
              </a:p>
              <a:p>
                <a:pPr marL="180975" indent="-180975">
                  <a:buFont typeface="Arial" panose="020B0604020202020204" pitchFamily="34" charset="0"/>
                  <a:buChar char="•"/>
                </a:pPr>
                <a:r>
                  <a:rPr lang="de-DE" sz="1600" dirty="0">
                    <a:solidFill>
                      <a:schemeClr val="tx1"/>
                    </a:solidFill>
                  </a:rPr>
                  <a:t>XFT Queue Manager 4S4</a:t>
                </a:r>
              </a:p>
              <a:p>
                <a:pPr marL="180975" indent="-180975">
                  <a:buFont typeface="Arial" panose="020B0604020202020204" pitchFamily="34" charset="0"/>
                  <a:buChar char="•"/>
                </a:pPr>
                <a:r>
                  <a:rPr lang="de-DE" sz="1600" dirty="0">
                    <a:solidFill>
                      <a:schemeClr val="tx1"/>
                    </a:solidFill>
                  </a:rPr>
                  <a:t>XFT Compliance Cycle 4S4</a:t>
                </a:r>
              </a:p>
              <a:p>
                <a:pPr marL="180975" indent="-180975">
                  <a:spcAft>
                    <a:spcPts val="1200"/>
                  </a:spcAft>
                  <a:buFont typeface="Arial" panose="020B0604020202020204" pitchFamily="34" charset="0"/>
                  <a:buChar char="•"/>
                </a:pPr>
                <a:r>
                  <a:rPr lang="de-DE" sz="1600" dirty="0">
                    <a:solidFill>
                      <a:schemeClr val="tx1"/>
                    </a:solidFill>
                  </a:rPr>
                  <a:t>XFT </a:t>
                </a:r>
                <a:r>
                  <a:rPr lang="de-DE" sz="1600" dirty="0" err="1">
                    <a:solidFill>
                      <a:schemeClr val="tx1"/>
                    </a:solidFill>
                  </a:rPr>
                  <a:t>Document</a:t>
                </a:r>
                <a:r>
                  <a:rPr lang="de-DE" sz="1600" dirty="0">
                    <a:solidFill>
                      <a:schemeClr val="tx1"/>
                    </a:solidFill>
                  </a:rPr>
                  <a:t> Composer 4S4</a:t>
                </a:r>
              </a:p>
              <a:p>
                <a:pPr lvl="0"/>
                <a:r>
                  <a:rPr lang="de-DE" sz="1600" dirty="0">
                    <a:solidFill>
                      <a:schemeClr val="tx1"/>
                    </a:solidFill>
                  </a:rPr>
                  <a:t>Grundlage für viele Projektlösungen!</a:t>
                </a:r>
                <a:endParaRPr lang="de-DE" sz="1200" dirty="0">
                  <a:solidFill>
                    <a:srgbClr val="0076CB"/>
                  </a:solidFill>
                </a:endParaRPr>
              </a:p>
              <a:p>
                <a:pPr marL="180975" lvl="0" indent="-180975">
                  <a:buFont typeface="Arial" panose="020B0604020202020204" pitchFamily="34" charset="0"/>
                  <a:buChar char="•"/>
                </a:pPr>
                <a:endParaRPr lang="de-DE" sz="1200" dirty="0">
                  <a:solidFill>
                    <a:srgbClr val="0076CB"/>
                  </a:solidFill>
                </a:endParaRPr>
              </a:p>
            </p:txBody>
          </p:sp>
          <p:grpSp>
            <p:nvGrpSpPr>
              <p:cNvPr id="125" name="Group 4">
                <a:extLst>
                  <a:ext uri="{FF2B5EF4-FFF2-40B4-BE49-F238E27FC236}">
                    <a16:creationId xmlns:a16="http://schemas.microsoft.com/office/drawing/2014/main" id="{74B01094-7E7C-499A-A82F-8BA59CCF5D13}"/>
                  </a:ext>
                </a:extLst>
              </p:cNvPr>
              <p:cNvGrpSpPr>
                <a:grpSpLocks noChangeAspect="1"/>
              </p:cNvGrpSpPr>
              <p:nvPr/>
            </p:nvGrpSpPr>
            <p:grpSpPr bwMode="auto">
              <a:xfrm>
                <a:off x="3672854" y="1721394"/>
                <a:ext cx="282861" cy="322090"/>
                <a:chOff x="1713" y="604"/>
                <a:chExt cx="274" cy="312"/>
              </a:xfrm>
            </p:grpSpPr>
            <p:sp>
              <p:nvSpPr>
                <p:cNvPr id="127" name="Freeform 6">
                  <a:extLst>
                    <a:ext uri="{FF2B5EF4-FFF2-40B4-BE49-F238E27FC236}">
                      <a16:creationId xmlns:a16="http://schemas.microsoft.com/office/drawing/2014/main" id="{DE4D8833-2E0C-4448-B7D0-5BE87676DF8D}"/>
                    </a:ext>
                  </a:extLst>
                </p:cNvPr>
                <p:cNvSpPr>
                  <a:spLocks/>
                </p:cNvSpPr>
                <p:nvPr/>
              </p:nvSpPr>
              <p:spPr bwMode="auto">
                <a:xfrm>
                  <a:off x="1713" y="604"/>
                  <a:ext cx="274" cy="312"/>
                </a:xfrm>
                <a:custGeom>
                  <a:avLst/>
                  <a:gdLst>
                    <a:gd name="T0" fmla="*/ 274 w 274"/>
                    <a:gd name="T1" fmla="*/ 82 h 312"/>
                    <a:gd name="T2" fmla="*/ 274 w 274"/>
                    <a:gd name="T3" fmla="*/ 272 h 312"/>
                    <a:gd name="T4" fmla="*/ 272 w 274"/>
                    <a:gd name="T5" fmla="*/ 288 h 312"/>
                    <a:gd name="T6" fmla="*/ 264 w 274"/>
                    <a:gd name="T7" fmla="*/ 300 h 312"/>
                    <a:gd name="T8" fmla="*/ 252 w 274"/>
                    <a:gd name="T9" fmla="*/ 308 h 312"/>
                    <a:gd name="T10" fmla="*/ 236 w 274"/>
                    <a:gd name="T11" fmla="*/ 312 h 312"/>
                    <a:gd name="T12" fmla="*/ 14 w 274"/>
                    <a:gd name="T13" fmla="*/ 310 h 312"/>
                    <a:gd name="T14" fmla="*/ 10 w 274"/>
                    <a:gd name="T15" fmla="*/ 306 h 312"/>
                    <a:gd name="T16" fmla="*/ 4 w 274"/>
                    <a:gd name="T17" fmla="*/ 274 h 312"/>
                    <a:gd name="T18" fmla="*/ 0 w 274"/>
                    <a:gd name="T19" fmla="*/ 238 h 312"/>
                    <a:gd name="T20" fmla="*/ 6 w 274"/>
                    <a:gd name="T21" fmla="*/ 224 h 312"/>
                    <a:gd name="T22" fmla="*/ 12 w 274"/>
                    <a:gd name="T23" fmla="*/ 220 h 312"/>
                    <a:gd name="T24" fmla="*/ 26 w 274"/>
                    <a:gd name="T25" fmla="*/ 220 h 312"/>
                    <a:gd name="T26" fmla="*/ 42 w 274"/>
                    <a:gd name="T27" fmla="*/ 234 h 312"/>
                    <a:gd name="T28" fmla="*/ 52 w 274"/>
                    <a:gd name="T29" fmla="*/ 244 h 312"/>
                    <a:gd name="T30" fmla="*/ 64 w 274"/>
                    <a:gd name="T31" fmla="*/ 250 h 312"/>
                    <a:gd name="T32" fmla="*/ 72 w 274"/>
                    <a:gd name="T33" fmla="*/ 246 h 312"/>
                    <a:gd name="T34" fmla="*/ 86 w 274"/>
                    <a:gd name="T35" fmla="*/ 222 h 312"/>
                    <a:gd name="T36" fmla="*/ 88 w 274"/>
                    <a:gd name="T37" fmla="*/ 202 h 312"/>
                    <a:gd name="T38" fmla="*/ 86 w 274"/>
                    <a:gd name="T39" fmla="*/ 184 h 312"/>
                    <a:gd name="T40" fmla="*/ 80 w 274"/>
                    <a:gd name="T41" fmla="*/ 168 h 312"/>
                    <a:gd name="T42" fmla="*/ 68 w 274"/>
                    <a:gd name="T43" fmla="*/ 156 h 312"/>
                    <a:gd name="T44" fmla="*/ 58 w 274"/>
                    <a:gd name="T45" fmla="*/ 158 h 312"/>
                    <a:gd name="T46" fmla="*/ 42 w 274"/>
                    <a:gd name="T47" fmla="*/ 172 h 312"/>
                    <a:gd name="T48" fmla="*/ 32 w 274"/>
                    <a:gd name="T49" fmla="*/ 182 h 312"/>
                    <a:gd name="T50" fmla="*/ 18 w 274"/>
                    <a:gd name="T51" fmla="*/ 186 h 312"/>
                    <a:gd name="T52" fmla="*/ 6 w 274"/>
                    <a:gd name="T53" fmla="*/ 182 h 312"/>
                    <a:gd name="T54" fmla="*/ 0 w 274"/>
                    <a:gd name="T55" fmla="*/ 166 h 312"/>
                    <a:gd name="T56" fmla="*/ 2 w 274"/>
                    <a:gd name="T57" fmla="*/ 124 h 312"/>
                    <a:gd name="T58" fmla="*/ 6 w 274"/>
                    <a:gd name="T59" fmla="*/ 108 h 312"/>
                    <a:gd name="T60" fmla="*/ 10 w 274"/>
                    <a:gd name="T61" fmla="*/ 88 h 312"/>
                    <a:gd name="T62" fmla="*/ 10 w 274"/>
                    <a:gd name="T63" fmla="*/ 84 h 312"/>
                    <a:gd name="T64" fmla="*/ 14 w 274"/>
                    <a:gd name="T65" fmla="*/ 80 h 312"/>
                    <a:gd name="T66" fmla="*/ 18 w 274"/>
                    <a:gd name="T67" fmla="*/ 78 h 312"/>
                    <a:gd name="T68" fmla="*/ 32 w 274"/>
                    <a:gd name="T69" fmla="*/ 82 h 312"/>
                    <a:gd name="T70" fmla="*/ 56 w 274"/>
                    <a:gd name="T71" fmla="*/ 90 h 312"/>
                    <a:gd name="T72" fmla="*/ 88 w 274"/>
                    <a:gd name="T73" fmla="*/ 96 h 312"/>
                    <a:gd name="T74" fmla="*/ 102 w 274"/>
                    <a:gd name="T75" fmla="*/ 90 h 312"/>
                    <a:gd name="T76" fmla="*/ 104 w 274"/>
                    <a:gd name="T77" fmla="*/ 86 h 312"/>
                    <a:gd name="T78" fmla="*/ 98 w 274"/>
                    <a:gd name="T79" fmla="*/ 72 h 312"/>
                    <a:gd name="T80" fmla="*/ 92 w 274"/>
                    <a:gd name="T81" fmla="*/ 58 h 312"/>
                    <a:gd name="T82" fmla="*/ 88 w 274"/>
                    <a:gd name="T83" fmla="*/ 40 h 312"/>
                    <a:gd name="T84" fmla="*/ 94 w 274"/>
                    <a:gd name="T85" fmla="*/ 24 h 312"/>
                    <a:gd name="T86" fmla="*/ 108 w 274"/>
                    <a:gd name="T87" fmla="*/ 12 h 312"/>
                    <a:gd name="T88" fmla="*/ 128 w 274"/>
                    <a:gd name="T89" fmla="*/ 4 h 312"/>
                    <a:gd name="T90" fmla="*/ 150 w 274"/>
                    <a:gd name="T91" fmla="*/ 0 h 312"/>
                    <a:gd name="T92" fmla="*/ 174 w 274"/>
                    <a:gd name="T93" fmla="*/ 4 h 312"/>
                    <a:gd name="T94" fmla="*/ 192 w 274"/>
                    <a:gd name="T95" fmla="*/ 12 h 312"/>
                    <a:gd name="T96" fmla="*/ 208 w 274"/>
                    <a:gd name="T97" fmla="*/ 24 h 312"/>
                    <a:gd name="T98" fmla="*/ 212 w 274"/>
                    <a:gd name="T99" fmla="*/ 40 h 312"/>
                    <a:gd name="T100" fmla="*/ 210 w 274"/>
                    <a:gd name="T101" fmla="*/ 58 h 312"/>
                    <a:gd name="T102" fmla="*/ 198 w 274"/>
                    <a:gd name="T103" fmla="*/ 78 h 312"/>
                    <a:gd name="T104" fmla="*/ 198 w 274"/>
                    <a:gd name="T105" fmla="*/ 86 h 312"/>
                    <a:gd name="T106" fmla="*/ 200 w 274"/>
                    <a:gd name="T107" fmla="*/ 94 h 312"/>
                    <a:gd name="T108" fmla="*/ 210 w 274"/>
                    <a:gd name="T109" fmla="*/ 96 h 312"/>
                    <a:gd name="T110" fmla="*/ 236 w 274"/>
                    <a:gd name="T111" fmla="*/ 90 h 312"/>
                    <a:gd name="T112" fmla="*/ 264 w 274"/>
                    <a:gd name="T113" fmla="*/ 80 h 312"/>
                    <a:gd name="T114" fmla="*/ 268 w 274"/>
                    <a:gd name="T115" fmla="*/ 7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312">
                      <a:moveTo>
                        <a:pt x="272" y="80"/>
                      </a:moveTo>
                      <a:lnTo>
                        <a:pt x="272" y="80"/>
                      </a:lnTo>
                      <a:lnTo>
                        <a:pt x="274" y="82"/>
                      </a:lnTo>
                      <a:lnTo>
                        <a:pt x="274" y="82"/>
                      </a:lnTo>
                      <a:lnTo>
                        <a:pt x="274" y="86"/>
                      </a:lnTo>
                      <a:lnTo>
                        <a:pt x="274" y="272"/>
                      </a:lnTo>
                      <a:lnTo>
                        <a:pt x="274" y="272"/>
                      </a:lnTo>
                      <a:lnTo>
                        <a:pt x="274" y="280"/>
                      </a:lnTo>
                      <a:lnTo>
                        <a:pt x="272" y="288"/>
                      </a:lnTo>
                      <a:lnTo>
                        <a:pt x="272" y="288"/>
                      </a:lnTo>
                      <a:lnTo>
                        <a:pt x="268" y="294"/>
                      </a:lnTo>
                      <a:lnTo>
                        <a:pt x="264" y="300"/>
                      </a:lnTo>
                      <a:lnTo>
                        <a:pt x="264" y="300"/>
                      </a:lnTo>
                      <a:lnTo>
                        <a:pt x="258" y="304"/>
                      </a:lnTo>
                      <a:lnTo>
                        <a:pt x="252" y="308"/>
                      </a:lnTo>
                      <a:lnTo>
                        <a:pt x="252" y="308"/>
                      </a:lnTo>
                      <a:lnTo>
                        <a:pt x="244" y="310"/>
                      </a:lnTo>
                      <a:lnTo>
                        <a:pt x="236" y="312"/>
                      </a:lnTo>
                      <a:lnTo>
                        <a:pt x="18" y="312"/>
                      </a:lnTo>
                      <a:lnTo>
                        <a:pt x="18" y="312"/>
                      </a:lnTo>
                      <a:lnTo>
                        <a:pt x="14" y="310"/>
                      </a:lnTo>
                      <a:lnTo>
                        <a:pt x="14" y="310"/>
                      </a:lnTo>
                      <a:lnTo>
                        <a:pt x="10" y="306"/>
                      </a:lnTo>
                      <a:lnTo>
                        <a:pt x="10" y="306"/>
                      </a:lnTo>
                      <a:lnTo>
                        <a:pt x="8" y="296"/>
                      </a:lnTo>
                      <a:lnTo>
                        <a:pt x="8" y="296"/>
                      </a:lnTo>
                      <a:lnTo>
                        <a:pt x="4" y="274"/>
                      </a:lnTo>
                      <a:lnTo>
                        <a:pt x="4" y="274"/>
                      </a:lnTo>
                      <a:lnTo>
                        <a:pt x="0" y="252"/>
                      </a:lnTo>
                      <a:lnTo>
                        <a:pt x="0" y="238"/>
                      </a:lnTo>
                      <a:lnTo>
                        <a:pt x="0" y="238"/>
                      </a:lnTo>
                      <a:lnTo>
                        <a:pt x="2" y="230"/>
                      </a:lnTo>
                      <a:lnTo>
                        <a:pt x="6" y="224"/>
                      </a:lnTo>
                      <a:lnTo>
                        <a:pt x="6" y="224"/>
                      </a:lnTo>
                      <a:lnTo>
                        <a:pt x="12" y="220"/>
                      </a:lnTo>
                      <a:lnTo>
                        <a:pt x="12" y="220"/>
                      </a:lnTo>
                      <a:lnTo>
                        <a:pt x="18" y="218"/>
                      </a:lnTo>
                      <a:lnTo>
                        <a:pt x="18" y="218"/>
                      </a:lnTo>
                      <a:lnTo>
                        <a:pt x="26" y="220"/>
                      </a:lnTo>
                      <a:lnTo>
                        <a:pt x="32" y="224"/>
                      </a:lnTo>
                      <a:lnTo>
                        <a:pt x="32" y="224"/>
                      </a:lnTo>
                      <a:lnTo>
                        <a:pt x="42" y="234"/>
                      </a:lnTo>
                      <a:lnTo>
                        <a:pt x="42" y="234"/>
                      </a:lnTo>
                      <a:lnTo>
                        <a:pt x="52" y="244"/>
                      </a:lnTo>
                      <a:lnTo>
                        <a:pt x="52" y="244"/>
                      </a:lnTo>
                      <a:lnTo>
                        <a:pt x="58" y="248"/>
                      </a:lnTo>
                      <a:lnTo>
                        <a:pt x="64" y="250"/>
                      </a:lnTo>
                      <a:lnTo>
                        <a:pt x="64" y="250"/>
                      </a:lnTo>
                      <a:lnTo>
                        <a:pt x="68" y="248"/>
                      </a:lnTo>
                      <a:lnTo>
                        <a:pt x="72" y="246"/>
                      </a:lnTo>
                      <a:lnTo>
                        <a:pt x="72" y="246"/>
                      </a:lnTo>
                      <a:lnTo>
                        <a:pt x="80" y="236"/>
                      </a:lnTo>
                      <a:lnTo>
                        <a:pt x="80" y="236"/>
                      </a:lnTo>
                      <a:lnTo>
                        <a:pt x="86" y="222"/>
                      </a:lnTo>
                      <a:lnTo>
                        <a:pt x="86" y="222"/>
                      </a:lnTo>
                      <a:lnTo>
                        <a:pt x="88" y="212"/>
                      </a:lnTo>
                      <a:lnTo>
                        <a:pt x="88" y="202"/>
                      </a:lnTo>
                      <a:lnTo>
                        <a:pt x="88" y="202"/>
                      </a:lnTo>
                      <a:lnTo>
                        <a:pt x="88" y="192"/>
                      </a:lnTo>
                      <a:lnTo>
                        <a:pt x="86" y="184"/>
                      </a:lnTo>
                      <a:lnTo>
                        <a:pt x="86" y="184"/>
                      </a:lnTo>
                      <a:lnTo>
                        <a:pt x="80" y="168"/>
                      </a:lnTo>
                      <a:lnTo>
                        <a:pt x="80" y="168"/>
                      </a:lnTo>
                      <a:lnTo>
                        <a:pt x="72" y="160"/>
                      </a:lnTo>
                      <a:lnTo>
                        <a:pt x="72" y="160"/>
                      </a:lnTo>
                      <a:lnTo>
                        <a:pt x="68" y="156"/>
                      </a:lnTo>
                      <a:lnTo>
                        <a:pt x="64" y="156"/>
                      </a:lnTo>
                      <a:lnTo>
                        <a:pt x="64" y="156"/>
                      </a:lnTo>
                      <a:lnTo>
                        <a:pt x="58" y="158"/>
                      </a:lnTo>
                      <a:lnTo>
                        <a:pt x="52" y="160"/>
                      </a:lnTo>
                      <a:lnTo>
                        <a:pt x="52" y="160"/>
                      </a:lnTo>
                      <a:lnTo>
                        <a:pt x="42" y="172"/>
                      </a:lnTo>
                      <a:lnTo>
                        <a:pt x="42" y="172"/>
                      </a:lnTo>
                      <a:lnTo>
                        <a:pt x="32" y="182"/>
                      </a:lnTo>
                      <a:lnTo>
                        <a:pt x="32" y="182"/>
                      </a:lnTo>
                      <a:lnTo>
                        <a:pt x="26" y="186"/>
                      </a:lnTo>
                      <a:lnTo>
                        <a:pt x="18" y="186"/>
                      </a:lnTo>
                      <a:lnTo>
                        <a:pt x="18" y="186"/>
                      </a:lnTo>
                      <a:lnTo>
                        <a:pt x="12" y="186"/>
                      </a:lnTo>
                      <a:lnTo>
                        <a:pt x="12" y="186"/>
                      </a:lnTo>
                      <a:lnTo>
                        <a:pt x="6" y="182"/>
                      </a:lnTo>
                      <a:lnTo>
                        <a:pt x="6" y="182"/>
                      </a:lnTo>
                      <a:lnTo>
                        <a:pt x="4" y="176"/>
                      </a:lnTo>
                      <a:lnTo>
                        <a:pt x="0" y="166"/>
                      </a:lnTo>
                      <a:lnTo>
                        <a:pt x="0" y="166"/>
                      </a:lnTo>
                      <a:lnTo>
                        <a:pt x="0" y="150"/>
                      </a:lnTo>
                      <a:lnTo>
                        <a:pt x="2" y="124"/>
                      </a:lnTo>
                      <a:lnTo>
                        <a:pt x="2" y="124"/>
                      </a:lnTo>
                      <a:lnTo>
                        <a:pt x="6" y="108"/>
                      </a:lnTo>
                      <a:lnTo>
                        <a:pt x="6" y="108"/>
                      </a:lnTo>
                      <a:lnTo>
                        <a:pt x="8" y="96"/>
                      </a:lnTo>
                      <a:lnTo>
                        <a:pt x="8" y="96"/>
                      </a:lnTo>
                      <a:lnTo>
                        <a:pt x="10" y="88"/>
                      </a:lnTo>
                      <a:lnTo>
                        <a:pt x="10" y="88"/>
                      </a:lnTo>
                      <a:lnTo>
                        <a:pt x="10" y="84"/>
                      </a:lnTo>
                      <a:lnTo>
                        <a:pt x="10" y="84"/>
                      </a:lnTo>
                      <a:lnTo>
                        <a:pt x="12" y="82"/>
                      </a:lnTo>
                      <a:lnTo>
                        <a:pt x="12" y="82"/>
                      </a:lnTo>
                      <a:lnTo>
                        <a:pt x="14" y="80"/>
                      </a:lnTo>
                      <a:lnTo>
                        <a:pt x="14" y="80"/>
                      </a:lnTo>
                      <a:lnTo>
                        <a:pt x="18" y="78"/>
                      </a:lnTo>
                      <a:lnTo>
                        <a:pt x="18" y="78"/>
                      </a:lnTo>
                      <a:lnTo>
                        <a:pt x="22" y="78"/>
                      </a:lnTo>
                      <a:lnTo>
                        <a:pt x="22" y="78"/>
                      </a:lnTo>
                      <a:lnTo>
                        <a:pt x="32" y="82"/>
                      </a:lnTo>
                      <a:lnTo>
                        <a:pt x="32" y="82"/>
                      </a:lnTo>
                      <a:lnTo>
                        <a:pt x="56" y="90"/>
                      </a:lnTo>
                      <a:lnTo>
                        <a:pt x="56" y="90"/>
                      </a:lnTo>
                      <a:lnTo>
                        <a:pt x="76" y="94"/>
                      </a:lnTo>
                      <a:lnTo>
                        <a:pt x="88" y="96"/>
                      </a:lnTo>
                      <a:lnTo>
                        <a:pt x="88" y="96"/>
                      </a:lnTo>
                      <a:lnTo>
                        <a:pt x="100" y="92"/>
                      </a:lnTo>
                      <a:lnTo>
                        <a:pt x="100" y="92"/>
                      </a:lnTo>
                      <a:lnTo>
                        <a:pt x="102" y="90"/>
                      </a:lnTo>
                      <a:lnTo>
                        <a:pt x="102" y="90"/>
                      </a:lnTo>
                      <a:lnTo>
                        <a:pt x="104" y="86"/>
                      </a:lnTo>
                      <a:lnTo>
                        <a:pt x="104" y="86"/>
                      </a:lnTo>
                      <a:lnTo>
                        <a:pt x="102" y="78"/>
                      </a:lnTo>
                      <a:lnTo>
                        <a:pt x="102" y="78"/>
                      </a:lnTo>
                      <a:lnTo>
                        <a:pt x="98" y="72"/>
                      </a:lnTo>
                      <a:lnTo>
                        <a:pt x="98" y="72"/>
                      </a:lnTo>
                      <a:lnTo>
                        <a:pt x="92" y="58"/>
                      </a:lnTo>
                      <a:lnTo>
                        <a:pt x="92" y="58"/>
                      </a:lnTo>
                      <a:lnTo>
                        <a:pt x="90" y="50"/>
                      </a:lnTo>
                      <a:lnTo>
                        <a:pt x="88" y="40"/>
                      </a:lnTo>
                      <a:lnTo>
                        <a:pt x="88" y="40"/>
                      </a:lnTo>
                      <a:lnTo>
                        <a:pt x="90" y="32"/>
                      </a:lnTo>
                      <a:lnTo>
                        <a:pt x="94" y="24"/>
                      </a:lnTo>
                      <a:lnTo>
                        <a:pt x="94" y="24"/>
                      </a:lnTo>
                      <a:lnTo>
                        <a:pt x="100" y="18"/>
                      </a:lnTo>
                      <a:lnTo>
                        <a:pt x="108" y="12"/>
                      </a:lnTo>
                      <a:lnTo>
                        <a:pt x="108" y="12"/>
                      </a:lnTo>
                      <a:lnTo>
                        <a:pt x="118" y="6"/>
                      </a:lnTo>
                      <a:lnTo>
                        <a:pt x="128" y="4"/>
                      </a:lnTo>
                      <a:lnTo>
                        <a:pt x="128" y="4"/>
                      </a:lnTo>
                      <a:lnTo>
                        <a:pt x="138" y="2"/>
                      </a:lnTo>
                      <a:lnTo>
                        <a:pt x="150" y="0"/>
                      </a:lnTo>
                      <a:lnTo>
                        <a:pt x="150" y="0"/>
                      </a:lnTo>
                      <a:lnTo>
                        <a:pt x="162" y="2"/>
                      </a:lnTo>
                      <a:lnTo>
                        <a:pt x="174" y="4"/>
                      </a:lnTo>
                      <a:lnTo>
                        <a:pt x="174" y="4"/>
                      </a:lnTo>
                      <a:lnTo>
                        <a:pt x="184" y="6"/>
                      </a:lnTo>
                      <a:lnTo>
                        <a:pt x="192" y="12"/>
                      </a:lnTo>
                      <a:lnTo>
                        <a:pt x="192" y="12"/>
                      </a:lnTo>
                      <a:lnTo>
                        <a:pt x="202" y="18"/>
                      </a:lnTo>
                      <a:lnTo>
                        <a:pt x="208" y="24"/>
                      </a:lnTo>
                      <a:lnTo>
                        <a:pt x="208" y="24"/>
                      </a:lnTo>
                      <a:lnTo>
                        <a:pt x="212" y="32"/>
                      </a:lnTo>
                      <a:lnTo>
                        <a:pt x="212" y="40"/>
                      </a:lnTo>
                      <a:lnTo>
                        <a:pt x="212" y="40"/>
                      </a:lnTo>
                      <a:lnTo>
                        <a:pt x="212" y="50"/>
                      </a:lnTo>
                      <a:lnTo>
                        <a:pt x="210" y="58"/>
                      </a:lnTo>
                      <a:lnTo>
                        <a:pt x="210" y="58"/>
                      </a:lnTo>
                      <a:lnTo>
                        <a:pt x="202" y="72"/>
                      </a:lnTo>
                      <a:lnTo>
                        <a:pt x="202" y="72"/>
                      </a:lnTo>
                      <a:lnTo>
                        <a:pt x="198" y="78"/>
                      </a:lnTo>
                      <a:lnTo>
                        <a:pt x="198" y="78"/>
                      </a:lnTo>
                      <a:lnTo>
                        <a:pt x="198" y="86"/>
                      </a:lnTo>
                      <a:lnTo>
                        <a:pt x="198" y="86"/>
                      </a:lnTo>
                      <a:lnTo>
                        <a:pt x="198" y="92"/>
                      </a:lnTo>
                      <a:lnTo>
                        <a:pt x="198" y="92"/>
                      </a:lnTo>
                      <a:lnTo>
                        <a:pt x="200" y="94"/>
                      </a:lnTo>
                      <a:lnTo>
                        <a:pt x="200" y="94"/>
                      </a:lnTo>
                      <a:lnTo>
                        <a:pt x="210" y="96"/>
                      </a:lnTo>
                      <a:lnTo>
                        <a:pt x="210" y="96"/>
                      </a:lnTo>
                      <a:lnTo>
                        <a:pt x="220" y="94"/>
                      </a:lnTo>
                      <a:lnTo>
                        <a:pt x="236" y="90"/>
                      </a:lnTo>
                      <a:lnTo>
                        <a:pt x="236" y="90"/>
                      </a:lnTo>
                      <a:lnTo>
                        <a:pt x="256" y="82"/>
                      </a:lnTo>
                      <a:lnTo>
                        <a:pt x="256" y="82"/>
                      </a:lnTo>
                      <a:lnTo>
                        <a:pt x="264" y="80"/>
                      </a:lnTo>
                      <a:lnTo>
                        <a:pt x="264" y="80"/>
                      </a:lnTo>
                      <a:lnTo>
                        <a:pt x="268" y="78"/>
                      </a:lnTo>
                      <a:lnTo>
                        <a:pt x="268" y="78"/>
                      </a:lnTo>
                      <a:lnTo>
                        <a:pt x="272"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7">
                  <a:extLst>
                    <a:ext uri="{FF2B5EF4-FFF2-40B4-BE49-F238E27FC236}">
                      <a16:creationId xmlns:a16="http://schemas.microsoft.com/office/drawing/2014/main" id="{7823EDF7-C910-4E67-8EE9-3092F1DB7B2A}"/>
                    </a:ext>
                  </a:extLst>
                </p:cNvPr>
                <p:cNvSpPr>
                  <a:spLocks/>
                </p:cNvSpPr>
                <p:nvPr/>
              </p:nvSpPr>
              <p:spPr bwMode="auto">
                <a:xfrm>
                  <a:off x="1729" y="620"/>
                  <a:ext cx="244" cy="280"/>
                </a:xfrm>
                <a:custGeom>
                  <a:avLst/>
                  <a:gdLst>
                    <a:gd name="T0" fmla="*/ 244 w 244"/>
                    <a:gd name="T1" fmla="*/ 82 h 280"/>
                    <a:gd name="T2" fmla="*/ 226 w 244"/>
                    <a:gd name="T3" fmla="*/ 88 h 280"/>
                    <a:gd name="T4" fmla="*/ 210 w 244"/>
                    <a:gd name="T5" fmla="*/ 94 h 280"/>
                    <a:gd name="T6" fmla="*/ 184 w 244"/>
                    <a:gd name="T7" fmla="*/ 94 h 280"/>
                    <a:gd name="T8" fmla="*/ 176 w 244"/>
                    <a:gd name="T9" fmla="*/ 90 h 280"/>
                    <a:gd name="T10" fmla="*/ 166 w 244"/>
                    <a:gd name="T11" fmla="*/ 78 h 280"/>
                    <a:gd name="T12" fmla="*/ 166 w 244"/>
                    <a:gd name="T13" fmla="*/ 64 h 280"/>
                    <a:gd name="T14" fmla="*/ 174 w 244"/>
                    <a:gd name="T15" fmla="*/ 48 h 280"/>
                    <a:gd name="T16" fmla="*/ 178 w 244"/>
                    <a:gd name="T17" fmla="*/ 36 h 280"/>
                    <a:gd name="T18" fmla="*/ 182 w 244"/>
                    <a:gd name="T19" fmla="*/ 24 h 280"/>
                    <a:gd name="T20" fmla="*/ 178 w 244"/>
                    <a:gd name="T21" fmla="*/ 16 h 280"/>
                    <a:gd name="T22" fmla="*/ 154 w 244"/>
                    <a:gd name="T23" fmla="*/ 2 h 280"/>
                    <a:gd name="T24" fmla="*/ 134 w 244"/>
                    <a:gd name="T25" fmla="*/ 0 h 280"/>
                    <a:gd name="T26" fmla="*/ 116 w 244"/>
                    <a:gd name="T27" fmla="*/ 2 h 280"/>
                    <a:gd name="T28" fmla="*/ 100 w 244"/>
                    <a:gd name="T29" fmla="*/ 8 h 280"/>
                    <a:gd name="T30" fmla="*/ 88 w 244"/>
                    <a:gd name="T31" fmla="*/ 20 h 280"/>
                    <a:gd name="T32" fmla="*/ 88 w 244"/>
                    <a:gd name="T33" fmla="*/ 30 h 280"/>
                    <a:gd name="T34" fmla="*/ 96 w 244"/>
                    <a:gd name="T35" fmla="*/ 48 h 280"/>
                    <a:gd name="T36" fmla="*/ 102 w 244"/>
                    <a:gd name="T37" fmla="*/ 58 h 280"/>
                    <a:gd name="T38" fmla="*/ 104 w 244"/>
                    <a:gd name="T39" fmla="*/ 70 h 280"/>
                    <a:gd name="T40" fmla="*/ 100 w 244"/>
                    <a:gd name="T41" fmla="*/ 82 h 280"/>
                    <a:gd name="T42" fmla="*/ 84 w 244"/>
                    <a:gd name="T43" fmla="*/ 94 h 280"/>
                    <a:gd name="T44" fmla="*/ 72 w 244"/>
                    <a:gd name="T45" fmla="*/ 94 h 280"/>
                    <a:gd name="T46" fmla="*/ 36 w 244"/>
                    <a:gd name="T47" fmla="*/ 90 h 280"/>
                    <a:gd name="T48" fmla="*/ 20 w 244"/>
                    <a:gd name="T49" fmla="*/ 84 h 280"/>
                    <a:gd name="T50" fmla="*/ 4 w 244"/>
                    <a:gd name="T51" fmla="*/ 94 h 280"/>
                    <a:gd name="T52" fmla="*/ 2 w 244"/>
                    <a:gd name="T53" fmla="*/ 112 h 280"/>
                    <a:gd name="T54" fmla="*/ 0 w 244"/>
                    <a:gd name="T55" fmla="*/ 146 h 280"/>
                    <a:gd name="T56" fmla="*/ 8 w 244"/>
                    <a:gd name="T57" fmla="*/ 152 h 280"/>
                    <a:gd name="T58" fmla="*/ 14 w 244"/>
                    <a:gd name="T59" fmla="*/ 144 h 280"/>
                    <a:gd name="T60" fmla="*/ 38 w 244"/>
                    <a:gd name="T61" fmla="*/ 126 h 280"/>
                    <a:gd name="T62" fmla="*/ 56 w 244"/>
                    <a:gd name="T63" fmla="*/ 126 h 280"/>
                    <a:gd name="T64" fmla="*/ 72 w 244"/>
                    <a:gd name="T65" fmla="*/ 136 h 280"/>
                    <a:gd name="T66" fmla="*/ 82 w 244"/>
                    <a:gd name="T67" fmla="*/ 154 h 280"/>
                    <a:gd name="T68" fmla="*/ 88 w 244"/>
                    <a:gd name="T69" fmla="*/ 176 h 280"/>
                    <a:gd name="T70" fmla="*/ 88 w 244"/>
                    <a:gd name="T71" fmla="*/ 198 h 280"/>
                    <a:gd name="T72" fmla="*/ 82 w 244"/>
                    <a:gd name="T73" fmla="*/ 220 h 280"/>
                    <a:gd name="T74" fmla="*/ 72 w 244"/>
                    <a:gd name="T75" fmla="*/ 238 h 280"/>
                    <a:gd name="T76" fmla="*/ 56 w 244"/>
                    <a:gd name="T77" fmla="*/ 248 h 280"/>
                    <a:gd name="T78" fmla="*/ 38 w 244"/>
                    <a:gd name="T79" fmla="*/ 248 h 280"/>
                    <a:gd name="T80" fmla="*/ 14 w 244"/>
                    <a:gd name="T81" fmla="*/ 228 h 280"/>
                    <a:gd name="T82" fmla="*/ 8 w 244"/>
                    <a:gd name="T83" fmla="*/ 220 h 280"/>
                    <a:gd name="T84" fmla="*/ 2 w 244"/>
                    <a:gd name="T85" fmla="*/ 218 h 280"/>
                    <a:gd name="T86" fmla="*/ 0 w 244"/>
                    <a:gd name="T87" fmla="*/ 224 h 280"/>
                    <a:gd name="T88" fmla="*/ 2 w 244"/>
                    <a:gd name="T89" fmla="*/ 252 h 280"/>
                    <a:gd name="T90" fmla="*/ 6 w 244"/>
                    <a:gd name="T91" fmla="*/ 268 h 280"/>
                    <a:gd name="T92" fmla="*/ 220 w 244"/>
                    <a:gd name="T93" fmla="*/ 280 h 280"/>
                    <a:gd name="T94" fmla="*/ 236 w 244"/>
                    <a:gd name="T95" fmla="*/ 27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280">
                      <a:moveTo>
                        <a:pt x="244" y="256"/>
                      </a:moveTo>
                      <a:lnTo>
                        <a:pt x="244" y="82"/>
                      </a:lnTo>
                      <a:lnTo>
                        <a:pt x="244" y="82"/>
                      </a:lnTo>
                      <a:lnTo>
                        <a:pt x="234" y="86"/>
                      </a:lnTo>
                      <a:lnTo>
                        <a:pt x="234" y="86"/>
                      </a:lnTo>
                      <a:lnTo>
                        <a:pt x="226" y="88"/>
                      </a:lnTo>
                      <a:lnTo>
                        <a:pt x="226" y="88"/>
                      </a:lnTo>
                      <a:lnTo>
                        <a:pt x="210" y="94"/>
                      </a:lnTo>
                      <a:lnTo>
                        <a:pt x="210" y="94"/>
                      </a:lnTo>
                      <a:lnTo>
                        <a:pt x="196" y="94"/>
                      </a:lnTo>
                      <a:lnTo>
                        <a:pt x="196" y="94"/>
                      </a:lnTo>
                      <a:lnTo>
                        <a:pt x="184" y="94"/>
                      </a:lnTo>
                      <a:lnTo>
                        <a:pt x="184" y="94"/>
                      </a:lnTo>
                      <a:lnTo>
                        <a:pt x="176" y="90"/>
                      </a:lnTo>
                      <a:lnTo>
                        <a:pt x="176" y="90"/>
                      </a:lnTo>
                      <a:lnTo>
                        <a:pt x="170" y="84"/>
                      </a:lnTo>
                      <a:lnTo>
                        <a:pt x="170" y="84"/>
                      </a:lnTo>
                      <a:lnTo>
                        <a:pt x="166" y="78"/>
                      </a:lnTo>
                      <a:lnTo>
                        <a:pt x="166" y="70"/>
                      </a:lnTo>
                      <a:lnTo>
                        <a:pt x="166" y="70"/>
                      </a:lnTo>
                      <a:lnTo>
                        <a:pt x="166" y="64"/>
                      </a:lnTo>
                      <a:lnTo>
                        <a:pt x="168" y="58"/>
                      </a:lnTo>
                      <a:lnTo>
                        <a:pt x="168" y="58"/>
                      </a:lnTo>
                      <a:lnTo>
                        <a:pt x="174" y="48"/>
                      </a:lnTo>
                      <a:lnTo>
                        <a:pt x="174" y="48"/>
                      </a:lnTo>
                      <a:lnTo>
                        <a:pt x="178" y="36"/>
                      </a:lnTo>
                      <a:lnTo>
                        <a:pt x="178" y="36"/>
                      </a:lnTo>
                      <a:lnTo>
                        <a:pt x="180" y="30"/>
                      </a:lnTo>
                      <a:lnTo>
                        <a:pt x="182" y="24"/>
                      </a:lnTo>
                      <a:lnTo>
                        <a:pt x="182" y="24"/>
                      </a:lnTo>
                      <a:lnTo>
                        <a:pt x="180" y="20"/>
                      </a:lnTo>
                      <a:lnTo>
                        <a:pt x="178" y="16"/>
                      </a:lnTo>
                      <a:lnTo>
                        <a:pt x="178" y="16"/>
                      </a:lnTo>
                      <a:lnTo>
                        <a:pt x="168" y="8"/>
                      </a:lnTo>
                      <a:lnTo>
                        <a:pt x="168" y="8"/>
                      </a:lnTo>
                      <a:lnTo>
                        <a:pt x="154" y="2"/>
                      </a:lnTo>
                      <a:lnTo>
                        <a:pt x="154" y="2"/>
                      </a:lnTo>
                      <a:lnTo>
                        <a:pt x="144" y="0"/>
                      </a:lnTo>
                      <a:lnTo>
                        <a:pt x="134" y="0"/>
                      </a:lnTo>
                      <a:lnTo>
                        <a:pt x="134" y="0"/>
                      </a:lnTo>
                      <a:lnTo>
                        <a:pt x="124" y="0"/>
                      </a:lnTo>
                      <a:lnTo>
                        <a:pt x="116" y="2"/>
                      </a:lnTo>
                      <a:lnTo>
                        <a:pt x="116" y="2"/>
                      </a:lnTo>
                      <a:lnTo>
                        <a:pt x="100" y="8"/>
                      </a:lnTo>
                      <a:lnTo>
                        <a:pt x="100" y="8"/>
                      </a:lnTo>
                      <a:lnTo>
                        <a:pt x="92" y="16"/>
                      </a:lnTo>
                      <a:lnTo>
                        <a:pt x="92" y="16"/>
                      </a:lnTo>
                      <a:lnTo>
                        <a:pt x="88" y="20"/>
                      </a:lnTo>
                      <a:lnTo>
                        <a:pt x="88" y="24"/>
                      </a:lnTo>
                      <a:lnTo>
                        <a:pt x="88" y="24"/>
                      </a:lnTo>
                      <a:lnTo>
                        <a:pt x="88" y="30"/>
                      </a:lnTo>
                      <a:lnTo>
                        <a:pt x="90" y="36"/>
                      </a:lnTo>
                      <a:lnTo>
                        <a:pt x="90" y="36"/>
                      </a:lnTo>
                      <a:lnTo>
                        <a:pt x="96" y="48"/>
                      </a:lnTo>
                      <a:lnTo>
                        <a:pt x="96" y="48"/>
                      </a:lnTo>
                      <a:lnTo>
                        <a:pt x="102" y="58"/>
                      </a:lnTo>
                      <a:lnTo>
                        <a:pt x="102" y="58"/>
                      </a:lnTo>
                      <a:lnTo>
                        <a:pt x="102" y="64"/>
                      </a:lnTo>
                      <a:lnTo>
                        <a:pt x="104" y="70"/>
                      </a:lnTo>
                      <a:lnTo>
                        <a:pt x="104" y="70"/>
                      </a:lnTo>
                      <a:lnTo>
                        <a:pt x="102" y="78"/>
                      </a:lnTo>
                      <a:lnTo>
                        <a:pt x="100" y="82"/>
                      </a:lnTo>
                      <a:lnTo>
                        <a:pt x="100" y="82"/>
                      </a:lnTo>
                      <a:lnTo>
                        <a:pt x="94" y="90"/>
                      </a:lnTo>
                      <a:lnTo>
                        <a:pt x="94" y="90"/>
                      </a:lnTo>
                      <a:lnTo>
                        <a:pt x="84" y="94"/>
                      </a:lnTo>
                      <a:lnTo>
                        <a:pt x="84" y="94"/>
                      </a:lnTo>
                      <a:lnTo>
                        <a:pt x="72" y="94"/>
                      </a:lnTo>
                      <a:lnTo>
                        <a:pt x="72" y="94"/>
                      </a:lnTo>
                      <a:lnTo>
                        <a:pt x="56" y="94"/>
                      </a:lnTo>
                      <a:lnTo>
                        <a:pt x="56" y="94"/>
                      </a:lnTo>
                      <a:lnTo>
                        <a:pt x="36" y="90"/>
                      </a:lnTo>
                      <a:lnTo>
                        <a:pt x="36" y="90"/>
                      </a:lnTo>
                      <a:lnTo>
                        <a:pt x="20" y="84"/>
                      </a:lnTo>
                      <a:lnTo>
                        <a:pt x="20" y="84"/>
                      </a:lnTo>
                      <a:lnTo>
                        <a:pt x="8" y="80"/>
                      </a:lnTo>
                      <a:lnTo>
                        <a:pt x="8" y="80"/>
                      </a:lnTo>
                      <a:lnTo>
                        <a:pt x="4" y="94"/>
                      </a:lnTo>
                      <a:lnTo>
                        <a:pt x="4" y="94"/>
                      </a:lnTo>
                      <a:lnTo>
                        <a:pt x="2" y="112"/>
                      </a:lnTo>
                      <a:lnTo>
                        <a:pt x="2" y="112"/>
                      </a:lnTo>
                      <a:lnTo>
                        <a:pt x="0" y="134"/>
                      </a:lnTo>
                      <a:lnTo>
                        <a:pt x="0" y="146"/>
                      </a:lnTo>
                      <a:lnTo>
                        <a:pt x="0" y="146"/>
                      </a:lnTo>
                      <a:lnTo>
                        <a:pt x="2" y="156"/>
                      </a:lnTo>
                      <a:lnTo>
                        <a:pt x="2" y="156"/>
                      </a:lnTo>
                      <a:lnTo>
                        <a:pt x="8" y="152"/>
                      </a:lnTo>
                      <a:lnTo>
                        <a:pt x="8" y="152"/>
                      </a:lnTo>
                      <a:lnTo>
                        <a:pt x="14" y="144"/>
                      </a:lnTo>
                      <a:lnTo>
                        <a:pt x="14" y="144"/>
                      </a:lnTo>
                      <a:lnTo>
                        <a:pt x="28" y="132"/>
                      </a:lnTo>
                      <a:lnTo>
                        <a:pt x="28" y="132"/>
                      </a:lnTo>
                      <a:lnTo>
                        <a:pt x="38" y="126"/>
                      </a:lnTo>
                      <a:lnTo>
                        <a:pt x="48" y="124"/>
                      </a:lnTo>
                      <a:lnTo>
                        <a:pt x="48" y="124"/>
                      </a:lnTo>
                      <a:lnTo>
                        <a:pt x="56" y="126"/>
                      </a:lnTo>
                      <a:lnTo>
                        <a:pt x="64" y="130"/>
                      </a:lnTo>
                      <a:lnTo>
                        <a:pt x="64" y="130"/>
                      </a:lnTo>
                      <a:lnTo>
                        <a:pt x="72" y="136"/>
                      </a:lnTo>
                      <a:lnTo>
                        <a:pt x="78" y="144"/>
                      </a:lnTo>
                      <a:lnTo>
                        <a:pt x="78" y="144"/>
                      </a:lnTo>
                      <a:lnTo>
                        <a:pt x="82" y="154"/>
                      </a:lnTo>
                      <a:lnTo>
                        <a:pt x="86" y="164"/>
                      </a:lnTo>
                      <a:lnTo>
                        <a:pt x="86" y="164"/>
                      </a:lnTo>
                      <a:lnTo>
                        <a:pt x="88" y="176"/>
                      </a:lnTo>
                      <a:lnTo>
                        <a:pt x="88" y="186"/>
                      </a:lnTo>
                      <a:lnTo>
                        <a:pt x="88" y="186"/>
                      </a:lnTo>
                      <a:lnTo>
                        <a:pt x="88" y="198"/>
                      </a:lnTo>
                      <a:lnTo>
                        <a:pt x="86" y="210"/>
                      </a:lnTo>
                      <a:lnTo>
                        <a:pt x="86" y="210"/>
                      </a:lnTo>
                      <a:lnTo>
                        <a:pt x="82" y="220"/>
                      </a:lnTo>
                      <a:lnTo>
                        <a:pt x="78" y="228"/>
                      </a:lnTo>
                      <a:lnTo>
                        <a:pt x="78" y="228"/>
                      </a:lnTo>
                      <a:lnTo>
                        <a:pt x="72" y="238"/>
                      </a:lnTo>
                      <a:lnTo>
                        <a:pt x="64" y="244"/>
                      </a:lnTo>
                      <a:lnTo>
                        <a:pt x="64" y="244"/>
                      </a:lnTo>
                      <a:lnTo>
                        <a:pt x="56" y="248"/>
                      </a:lnTo>
                      <a:lnTo>
                        <a:pt x="48" y="248"/>
                      </a:lnTo>
                      <a:lnTo>
                        <a:pt x="48" y="248"/>
                      </a:lnTo>
                      <a:lnTo>
                        <a:pt x="38" y="248"/>
                      </a:lnTo>
                      <a:lnTo>
                        <a:pt x="28" y="242"/>
                      </a:lnTo>
                      <a:lnTo>
                        <a:pt x="28" y="242"/>
                      </a:lnTo>
                      <a:lnTo>
                        <a:pt x="14" y="228"/>
                      </a:lnTo>
                      <a:lnTo>
                        <a:pt x="14" y="228"/>
                      </a:lnTo>
                      <a:lnTo>
                        <a:pt x="8" y="220"/>
                      </a:lnTo>
                      <a:lnTo>
                        <a:pt x="8" y="220"/>
                      </a:lnTo>
                      <a:lnTo>
                        <a:pt x="6" y="218"/>
                      </a:lnTo>
                      <a:lnTo>
                        <a:pt x="2" y="218"/>
                      </a:lnTo>
                      <a:lnTo>
                        <a:pt x="2" y="218"/>
                      </a:lnTo>
                      <a:lnTo>
                        <a:pt x="2" y="218"/>
                      </a:lnTo>
                      <a:lnTo>
                        <a:pt x="2" y="218"/>
                      </a:lnTo>
                      <a:lnTo>
                        <a:pt x="0" y="224"/>
                      </a:lnTo>
                      <a:lnTo>
                        <a:pt x="0" y="224"/>
                      </a:lnTo>
                      <a:lnTo>
                        <a:pt x="0" y="234"/>
                      </a:lnTo>
                      <a:lnTo>
                        <a:pt x="2" y="252"/>
                      </a:lnTo>
                      <a:lnTo>
                        <a:pt x="2" y="252"/>
                      </a:lnTo>
                      <a:lnTo>
                        <a:pt x="6" y="268"/>
                      </a:lnTo>
                      <a:lnTo>
                        <a:pt x="6" y="268"/>
                      </a:lnTo>
                      <a:lnTo>
                        <a:pt x="8" y="280"/>
                      </a:lnTo>
                      <a:lnTo>
                        <a:pt x="220" y="280"/>
                      </a:lnTo>
                      <a:lnTo>
                        <a:pt x="220" y="280"/>
                      </a:lnTo>
                      <a:lnTo>
                        <a:pt x="228" y="278"/>
                      </a:lnTo>
                      <a:lnTo>
                        <a:pt x="236" y="274"/>
                      </a:lnTo>
                      <a:lnTo>
                        <a:pt x="236" y="274"/>
                      </a:lnTo>
                      <a:lnTo>
                        <a:pt x="242" y="266"/>
                      </a:lnTo>
                      <a:lnTo>
                        <a:pt x="244"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14" name="Grafik 13" descr="Ein Bild, das Kreis, Symbol, Grafiken, Logo enthält.&#10;&#10;Automatisch generierte Beschreibung">
              <a:extLst>
                <a:ext uri="{FF2B5EF4-FFF2-40B4-BE49-F238E27FC236}">
                  <a16:creationId xmlns:a16="http://schemas.microsoft.com/office/drawing/2014/main" id="{935D7590-AB52-B477-B37A-A2E4C7701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864" y="1530456"/>
              <a:ext cx="720000" cy="720000"/>
            </a:xfrm>
            <a:prstGeom prst="rect">
              <a:avLst/>
            </a:prstGeom>
          </p:spPr>
        </p:pic>
      </p:grpSp>
      <p:grpSp>
        <p:nvGrpSpPr>
          <p:cNvPr id="33" name="Gruppieren 32">
            <a:extLst>
              <a:ext uri="{FF2B5EF4-FFF2-40B4-BE49-F238E27FC236}">
                <a16:creationId xmlns:a16="http://schemas.microsoft.com/office/drawing/2014/main" id="{1DED3DA1-319B-113E-1AB6-939107B5D8C7}"/>
              </a:ext>
            </a:extLst>
          </p:cNvPr>
          <p:cNvGrpSpPr/>
          <p:nvPr/>
        </p:nvGrpSpPr>
        <p:grpSpPr>
          <a:xfrm>
            <a:off x="4436360" y="1455782"/>
            <a:ext cx="3420000" cy="2030500"/>
            <a:chOff x="4436360" y="1455782"/>
            <a:chExt cx="3420000" cy="2030500"/>
          </a:xfrm>
        </p:grpSpPr>
        <p:grpSp>
          <p:nvGrpSpPr>
            <p:cNvPr id="5" name="Gruppieren 4">
              <a:extLst>
                <a:ext uri="{FF2B5EF4-FFF2-40B4-BE49-F238E27FC236}">
                  <a16:creationId xmlns:a16="http://schemas.microsoft.com/office/drawing/2014/main" id="{B7FE1743-6E8A-4FAF-A3A5-DAEA53B11D32}"/>
                </a:ext>
              </a:extLst>
            </p:cNvPr>
            <p:cNvGrpSpPr/>
            <p:nvPr/>
          </p:nvGrpSpPr>
          <p:grpSpPr>
            <a:xfrm>
              <a:off x="4436360" y="1455782"/>
              <a:ext cx="3420000" cy="2030500"/>
              <a:chOff x="4633472" y="1455782"/>
              <a:chExt cx="3194452" cy="2030500"/>
            </a:xfrm>
          </p:grpSpPr>
          <p:sp>
            <p:nvSpPr>
              <p:cNvPr id="21" name="Rechteck: abgerundete Ecken 20">
                <a:extLst>
                  <a:ext uri="{FF2B5EF4-FFF2-40B4-BE49-F238E27FC236}">
                    <a16:creationId xmlns:a16="http://schemas.microsoft.com/office/drawing/2014/main" id="{D3B23B1F-9255-4FDE-859D-DF1F4195E65E}"/>
                  </a:ext>
                </a:extLst>
              </p:cNvPr>
              <p:cNvSpPr/>
              <p:nvPr/>
            </p:nvSpPr>
            <p:spPr>
              <a:xfrm>
                <a:off x="4633472" y="1455782"/>
                <a:ext cx="3194452" cy="2030500"/>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Personalwesen</a:t>
                </a:r>
              </a:p>
              <a:p>
                <a:pPr marL="180975" lvl="0" indent="-180975">
                  <a:buFont typeface="Arial" panose="020B0604020202020204" pitchFamily="34" charset="0"/>
                  <a:buChar char="•"/>
                </a:pPr>
                <a:endParaRPr lang="de-DE" sz="1600" dirty="0">
                  <a:solidFill>
                    <a:srgbClr val="0076CB"/>
                  </a:solidFill>
                </a:endParaRP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Personnel</a:t>
                </a:r>
                <a:r>
                  <a:rPr lang="de-DE" sz="1600" dirty="0">
                    <a:solidFill>
                      <a:schemeClr val="tx1"/>
                    </a:solidFill>
                  </a:rPr>
                  <a:t> File 4S4</a:t>
                </a: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Personnel</a:t>
                </a:r>
                <a:r>
                  <a:rPr lang="de-DE" sz="1600" dirty="0">
                    <a:solidFill>
                      <a:schemeClr val="tx1"/>
                    </a:solidFill>
                  </a:rPr>
                  <a:t> Manager 4S4</a:t>
                </a:r>
              </a:p>
              <a:p>
                <a:pPr marL="180975" lvl="0" indent="-180975">
                  <a:buFont typeface="Arial" panose="020B0604020202020204" pitchFamily="34" charset="0"/>
                  <a:buChar char="•"/>
                </a:pPr>
                <a:r>
                  <a:rPr lang="de-DE" sz="1600" dirty="0">
                    <a:solidFill>
                      <a:schemeClr val="tx1"/>
                    </a:solidFill>
                  </a:rPr>
                  <a:t>XFT Zeugnismanager 4S4</a:t>
                </a:r>
              </a:p>
            </p:txBody>
          </p:sp>
          <p:grpSp>
            <p:nvGrpSpPr>
              <p:cNvPr id="113" name="Group 37">
                <a:extLst>
                  <a:ext uri="{FF2B5EF4-FFF2-40B4-BE49-F238E27FC236}">
                    <a16:creationId xmlns:a16="http://schemas.microsoft.com/office/drawing/2014/main" id="{36B07B9F-E730-4E05-88D9-AC7C2052FA10}"/>
                  </a:ext>
                </a:extLst>
              </p:cNvPr>
              <p:cNvGrpSpPr>
                <a:grpSpLocks noChangeAspect="1"/>
              </p:cNvGrpSpPr>
              <p:nvPr/>
            </p:nvGrpSpPr>
            <p:grpSpPr bwMode="auto">
              <a:xfrm>
                <a:off x="7195793" y="1784723"/>
                <a:ext cx="341732" cy="254108"/>
                <a:chOff x="6662" y="1344"/>
                <a:chExt cx="312" cy="232"/>
              </a:xfrm>
            </p:grpSpPr>
            <p:sp>
              <p:nvSpPr>
                <p:cNvPr id="115" name="Freeform 39">
                  <a:extLst>
                    <a:ext uri="{FF2B5EF4-FFF2-40B4-BE49-F238E27FC236}">
                      <a16:creationId xmlns:a16="http://schemas.microsoft.com/office/drawing/2014/main" id="{3B873A3E-EFC4-4C68-BB20-BE0874CC6914}"/>
                    </a:ext>
                  </a:extLst>
                </p:cNvPr>
                <p:cNvSpPr>
                  <a:spLocks/>
                </p:cNvSpPr>
                <p:nvPr/>
              </p:nvSpPr>
              <p:spPr bwMode="auto">
                <a:xfrm>
                  <a:off x="6662" y="1498"/>
                  <a:ext cx="94" cy="78"/>
                </a:xfrm>
                <a:custGeom>
                  <a:avLst/>
                  <a:gdLst>
                    <a:gd name="T0" fmla="*/ 24 w 94"/>
                    <a:gd name="T1" fmla="*/ 78 h 78"/>
                    <a:gd name="T2" fmla="*/ 8 w 94"/>
                    <a:gd name="T3" fmla="*/ 72 h 78"/>
                    <a:gd name="T4" fmla="*/ 2 w 94"/>
                    <a:gd name="T5" fmla="*/ 64 h 78"/>
                    <a:gd name="T6" fmla="*/ 0 w 94"/>
                    <a:gd name="T7" fmla="*/ 54 h 78"/>
                    <a:gd name="T8" fmla="*/ 2 w 94"/>
                    <a:gd name="T9" fmla="*/ 46 h 78"/>
                    <a:gd name="T10" fmla="*/ 12 w 94"/>
                    <a:gd name="T11" fmla="*/ 26 h 78"/>
                    <a:gd name="T12" fmla="*/ 22 w 94"/>
                    <a:gd name="T13" fmla="*/ 16 h 78"/>
                    <a:gd name="T14" fmla="*/ 34 w 94"/>
                    <a:gd name="T15" fmla="*/ 8 h 78"/>
                    <a:gd name="T16" fmla="*/ 44 w 94"/>
                    <a:gd name="T17" fmla="*/ 6 h 78"/>
                    <a:gd name="T18" fmla="*/ 54 w 94"/>
                    <a:gd name="T19" fmla="*/ 2 h 78"/>
                    <a:gd name="T20" fmla="*/ 82 w 94"/>
                    <a:gd name="T21" fmla="*/ 0 h 78"/>
                    <a:gd name="T22" fmla="*/ 86 w 94"/>
                    <a:gd name="T23" fmla="*/ 0 h 78"/>
                    <a:gd name="T24" fmla="*/ 90 w 94"/>
                    <a:gd name="T25" fmla="*/ 2 h 78"/>
                    <a:gd name="T26" fmla="*/ 92 w 94"/>
                    <a:gd name="T27" fmla="*/ 4 h 78"/>
                    <a:gd name="T28" fmla="*/ 94 w 94"/>
                    <a:gd name="T29" fmla="*/ 8 h 78"/>
                    <a:gd name="T30" fmla="*/ 94 w 94"/>
                    <a:gd name="T31" fmla="*/ 12 h 78"/>
                    <a:gd name="T32" fmla="*/ 92 w 94"/>
                    <a:gd name="T33" fmla="*/ 14 h 78"/>
                    <a:gd name="T34" fmla="*/ 86 w 94"/>
                    <a:gd name="T35" fmla="*/ 16 h 78"/>
                    <a:gd name="T36" fmla="*/ 82 w 94"/>
                    <a:gd name="T37" fmla="*/ 16 h 78"/>
                    <a:gd name="T38" fmla="*/ 78 w 94"/>
                    <a:gd name="T39" fmla="*/ 16 h 78"/>
                    <a:gd name="T40" fmla="*/ 58 w 94"/>
                    <a:gd name="T41" fmla="*/ 18 h 78"/>
                    <a:gd name="T42" fmla="*/ 44 w 94"/>
                    <a:gd name="T43" fmla="*/ 22 h 78"/>
                    <a:gd name="T44" fmla="*/ 24 w 94"/>
                    <a:gd name="T45" fmla="*/ 34 h 78"/>
                    <a:gd name="T46" fmla="*/ 20 w 94"/>
                    <a:gd name="T47" fmla="*/ 42 h 78"/>
                    <a:gd name="T48" fmla="*/ 18 w 94"/>
                    <a:gd name="T49" fmla="*/ 48 h 78"/>
                    <a:gd name="T50" fmla="*/ 16 w 94"/>
                    <a:gd name="T51" fmla="*/ 54 h 78"/>
                    <a:gd name="T52" fmla="*/ 18 w 94"/>
                    <a:gd name="T53" fmla="*/ 60 h 78"/>
                    <a:gd name="T54" fmla="*/ 24 w 94"/>
                    <a:gd name="T55" fmla="*/ 62 h 78"/>
                    <a:gd name="T56" fmla="*/ 70 w 94"/>
                    <a:gd name="T57" fmla="*/ 62 h 78"/>
                    <a:gd name="T58" fmla="*/ 76 w 94"/>
                    <a:gd name="T59" fmla="*/ 64 h 78"/>
                    <a:gd name="T60" fmla="*/ 78 w 94"/>
                    <a:gd name="T61" fmla="*/ 68 h 78"/>
                    <a:gd name="T62" fmla="*/ 78 w 94"/>
                    <a:gd name="T63" fmla="*/ 70 h 78"/>
                    <a:gd name="T64" fmla="*/ 76 w 94"/>
                    <a:gd name="T65" fmla="*/ 76 h 78"/>
                    <a:gd name="T66" fmla="*/ 74 w 94"/>
                    <a:gd name="T67" fmla="*/ 78 h 78"/>
                    <a:gd name="T68" fmla="*/ 24 w 94"/>
                    <a:gd name="T6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78">
                      <a:moveTo>
                        <a:pt x="24" y="78"/>
                      </a:moveTo>
                      <a:lnTo>
                        <a:pt x="24" y="78"/>
                      </a:lnTo>
                      <a:lnTo>
                        <a:pt x="16" y="76"/>
                      </a:lnTo>
                      <a:lnTo>
                        <a:pt x="8" y="72"/>
                      </a:lnTo>
                      <a:lnTo>
                        <a:pt x="8" y="72"/>
                      </a:lnTo>
                      <a:lnTo>
                        <a:pt x="2" y="64"/>
                      </a:lnTo>
                      <a:lnTo>
                        <a:pt x="0" y="54"/>
                      </a:lnTo>
                      <a:lnTo>
                        <a:pt x="0" y="54"/>
                      </a:lnTo>
                      <a:lnTo>
                        <a:pt x="2" y="46"/>
                      </a:lnTo>
                      <a:lnTo>
                        <a:pt x="2" y="46"/>
                      </a:lnTo>
                      <a:lnTo>
                        <a:pt x="6" y="36"/>
                      </a:lnTo>
                      <a:lnTo>
                        <a:pt x="12" y="26"/>
                      </a:lnTo>
                      <a:lnTo>
                        <a:pt x="12" y="26"/>
                      </a:lnTo>
                      <a:lnTo>
                        <a:pt x="22" y="16"/>
                      </a:lnTo>
                      <a:lnTo>
                        <a:pt x="22" y="16"/>
                      </a:lnTo>
                      <a:lnTo>
                        <a:pt x="34" y="8"/>
                      </a:lnTo>
                      <a:lnTo>
                        <a:pt x="34" y="8"/>
                      </a:lnTo>
                      <a:lnTo>
                        <a:pt x="44" y="6"/>
                      </a:lnTo>
                      <a:lnTo>
                        <a:pt x="54" y="2"/>
                      </a:lnTo>
                      <a:lnTo>
                        <a:pt x="54" y="2"/>
                      </a:lnTo>
                      <a:lnTo>
                        <a:pt x="78" y="0"/>
                      </a:lnTo>
                      <a:lnTo>
                        <a:pt x="82" y="0"/>
                      </a:lnTo>
                      <a:lnTo>
                        <a:pt x="82" y="0"/>
                      </a:lnTo>
                      <a:lnTo>
                        <a:pt x="86" y="0"/>
                      </a:lnTo>
                      <a:lnTo>
                        <a:pt x="86" y="0"/>
                      </a:lnTo>
                      <a:lnTo>
                        <a:pt x="90" y="2"/>
                      </a:lnTo>
                      <a:lnTo>
                        <a:pt x="92" y="4"/>
                      </a:lnTo>
                      <a:lnTo>
                        <a:pt x="92" y="4"/>
                      </a:lnTo>
                      <a:lnTo>
                        <a:pt x="94" y="6"/>
                      </a:lnTo>
                      <a:lnTo>
                        <a:pt x="94" y="8"/>
                      </a:lnTo>
                      <a:lnTo>
                        <a:pt x="94" y="8"/>
                      </a:lnTo>
                      <a:lnTo>
                        <a:pt x="94" y="12"/>
                      </a:lnTo>
                      <a:lnTo>
                        <a:pt x="92" y="14"/>
                      </a:lnTo>
                      <a:lnTo>
                        <a:pt x="92" y="14"/>
                      </a:lnTo>
                      <a:lnTo>
                        <a:pt x="88" y="16"/>
                      </a:lnTo>
                      <a:lnTo>
                        <a:pt x="86" y="16"/>
                      </a:lnTo>
                      <a:lnTo>
                        <a:pt x="86" y="16"/>
                      </a:lnTo>
                      <a:lnTo>
                        <a:pt x="82" y="16"/>
                      </a:lnTo>
                      <a:lnTo>
                        <a:pt x="82" y="16"/>
                      </a:lnTo>
                      <a:lnTo>
                        <a:pt x="78" y="16"/>
                      </a:lnTo>
                      <a:lnTo>
                        <a:pt x="78" y="16"/>
                      </a:lnTo>
                      <a:lnTo>
                        <a:pt x="58" y="18"/>
                      </a:lnTo>
                      <a:lnTo>
                        <a:pt x="44" y="22"/>
                      </a:lnTo>
                      <a:lnTo>
                        <a:pt x="44" y="22"/>
                      </a:lnTo>
                      <a:lnTo>
                        <a:pt x="32" y="28"/>
                      </a:lnTo>
                      <a:lnTo>
                        <a:pt x="24" y="34"/>
                      </a:lnTo>
                      <a:lnTo>
                        <a:pt x="24" y="34"/>
                      </a:lnTo>
                      <a:lnTo>
                        <a:pt x="20" y="42"/>
                      </a:lnTo>
                      <a:lnTo>
                        <a:pt x="18" y="48"/>
                      </a:lnTo>
                      <a:lnTo>
                        <a:pt x="18" y="48"/>
                      </a:lnTo>
                      <a:lnTo>
                        <a:pt x="16" y="54"/>
                      </a:lnTo>
                      <a:lnTo>
                        <a:pt x="16" y="54"/>
                      </a:lnTo>
                      <a:lnTo>
                        <a:pt x="18" y="60"/>
                      </a:lnTo>
                      <a:lnTo>
                        <a:pt x="18" y="60"/>
                      </a:lnTo>
                      <a:lnTo>
                        <a:pt x="22" y="62"/>
                      </a:lnTo>
                      <a:lnTo>
                        <a:pt x="24" y="62"/>
                      </a:lnTo>
                      <a:lnTo>
                        <a:pt x="70" y="62"/>
                      </a:lnTo>
                      <a:lnTo>
                        <a:pt x="70" y="62"/>
                      </a:lnTo>
                      <a:lnTo>
                        <a:pt x="74" y="64"/>
                      </a:lnTo>
                      <a:lnTo>
                        <a:pt x="76" y="64"/>
                      </a:lnTo>
                      <a:lnTo>
                        <a:pt x="76" y="64"/>
                      </a:lnTo>
                      <a:lnTo>
                        <a:pt x="78" y="68"/>
                      </a:lnTo>
                      <a:lnTo>
                        <a:pt x="78" y="70"/>
                      </a:lnTo>
                      <a:lnTo>
                        <a:pt x="78" y="70"/>
                      </a:lnTo>
                      <a:lnTo>
                        <a:pt x="78" y="74"/>
                      </a:lnTo>
                      <a:lnTo>
                        <a:pt x="76" y="76"/>
                      </a:lnTo>
                      <a:lnTo>
                        <a:pt x="76" y="76"/>
                      </a:lnTo>
                      <a:lnTo>
                        <a:pt x="74" y="78"/>
                      </a:lnTo>
                      <a:lnTo>
                        <a:pt x="70" y="78"/>
                      </a:lnTo>
                      <a:lnTo>
                        <a:pt x="24"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40">
                  <a:extLst>
                    <a:ext uri="{FF2B5EF4-FFF2-40B4-BE49-F238E27FC236}">
                      <a16:creationId xmlns:a16="http://schemas.microsoft.com/office/drawing/2014/main" id="{DC1B9B52-D9E0-48D7-AC01-ECF21953E828}"/>
                    </a:ext>
                  </a:extLst>
                </p:cNvPr>
                <p:cNvSpPr>
                  <a:spLocks/>
                </p:cNvSpPr>
                <p:nvPr/>
              </p:nvSpPr>
              <p:spPr bwMode="auto">
                <a:xfrm>
                  <a:off x="6694" y="1390"/>
                  <a:ext cx="94" cy="92"/>
                </a:xfrm>
                <a:custGeom>
                  <a:avLst/>
                  <a:gdLst>
                    <a:gd name="T0" fmla="*/ 46 w 94"/>
                    <a:gd name="T1" fmla="*/ 92 h 92"/>
                    <a:gd name="T2" fmla="*/ 46 w 94"/>
                    <a:gd name="T3" fmla="*/ 92 h 92"/>
                    <a:gd name="T4" fmla="*/ 38 w 94"/>
                    <a:gd name="T5" fmla="*/ 92 h 92"/>
                    <a:gd name="T6" fmla="*/ 28 w 94"/>
                    <a:gd name="T7" fmla="*/ 90 h 92"/>
                    <a:gd name="T8" fmla="*/ 28 w 94"/>
                    <a:gd name="T9" fmla="*/ 90 h 92"/>
                    <a:gd name="T10" fmla="*/ 20 w 94"/>
                    <a:gd name="T11" fmla="*/ 84 h 92"/>
                    <a:gd name="T12" fmla="*/ 14 w 94"/>
                    <a:gd name="T13" fmla="*/ 80 h 92"/>
                    <a:gd name="T14" fmla="*/ 14 w 94"/>
                    <a:gd name="T15" fmla="*/ 80 h 92"/>
                    <a:gd name="T16" fmla="*/ 8 w 94"/>
                    <a:gd name="T17" fmla="*/ 72 h 92"/>
                    <a:gd name="T18" fmla="*/ 4 w 94"/>
                    <a:gd name="T19" fmla="*/ 64 h 92"/>
                    <a:gd name="T20" fmla="*/ 4 w 94"/>
                    <a:gd name="T21" fmla="*/ 64 h 92"/>
                    <a:gd name="T22" fmla="*/ 0 w 94"/>
                    <a:gd name="T23" fmla="*/ 56 h 92"/>
                    <a:gd name="T24" fmla="*/ 0 w 94"/>
                    <a:gd name="T25" fmla="*/ 46 h 92"/>
                    <a:gd name="T26" fmla="*/ 0 w 94"/>
                    <a:gd name="T27" fmla="*/ 46 h 92"/>
                    <a:gd name="T28" fmla="*/ 0 w 94"/>
                    <a:gd name="T29" fmla="*/ 36 h 92"/>
                    <a:gd name="T30" fmla="*/ 4 w 94"/>
                    <a:gd name="T31" fmla="*/ 28 h 92"/>
                    <a:gd name="T32" fmla="*/ 4 w 94"/>
                    <a:gd name="T33" fmla="*/ 28 h 92"/>
                    <a:gd name="T34" fmla="*/ 8 w 94"/>
                    <a:gd name="T35" fmla="*/ 20 h 92"/>
                    <a:gd name="T36" fmla="*/ 14 w 94"/>
                    <a:gd name="T37" fmla="*/ 14 h 92"/>
                    <a:gd name="T38" fmla="*/ 14 w 94"/>
                    <a:gd name="T39" fmla="*/ 14 h 92"/>
                    <a:gd name="T40" fmla="*/ 20 w 94"/>
                    <a:gd name="T41" fmla="*/ 8 h 92"/>
                    <a:gd name="T42" fmla="*/ 28 w 94"/>
                    <a:gd name="T43" fmla="*/ 4 h 92"/>
                    <a:gd name="T44" fmla="*/ 28 w 94"/>
                    <a:gd name="T45" fmla="*/ 4 h 92"/>
                    <a:gd name="T46" fmla="*/ 38 w 94"/>
                    <a:gd name="T47" fmla="*/ 0 h 92"/>
                    <a:gd name="T48" fmla="*/ 46 w 94"/>
                    <a:gd name="T49" fmla="*/ 0 h 92"/>
                    <a:gd name="T50" fmla="*/ 46 w 94"/>
                    <a:gd name="T51" fmla="*/ 0 h 92"/>
                    <a:gd name="T52" fmla="*/ 56 w 94"/>
                    <a:gd name="T53" fmla="*/ 0 h 92"/>
                    <a:gd name="T54" fmla="*/ 64 w 94"/>
                    <a:gd name="T55" fmla="*/ 4 h 92"/>
                    <a:gd name="T56" fmla="*/ 64 w 94"/>
                    <a:gd name="T57" fmla="*/ 4 h 92"/>
                    <a:gd name="T58" fmla="*/ 72 w 94"/>
                    <a:gd name="T59" fmla="*/ 8 h 92"/>
                    <a:gd name="T60" fmla="*/ 80 w 94"/>
                    <a:gd name="T61" fmla="*/ 14 h 92"/>
                    <a:gd name="T62" fmla="*/ 80 w 94"/>
                    <a:gd name="T63" fmla="*/ 14 h 92"/>
                    <a:gd name="T64" fmla="*/ 86 w 94"/>
                    <a:gd name="T65" fmla="*/ 20 h 92"/>
                    <a:gd name="T66" fmla="*/ 90 w 94"/>
                    <a:gd name="T67" fmla="*/ 28 h 92"/>
                    <a:gd name="T68" fmla="*/ 90 w 94"/>
                    <a:gd name="T69" fmla="*/ 28 h 92"/>
                    <a:gd name="T70" fmla="*/ 92 w 94"/>
                    <a:gd name="T71" fmla="*/ 36 h 92"/>
                    <a:gd name="T72" fmla="*/ 94 w 94"/>
                    <a:gd name="T73" fmla="*/ 46 h 92"/>
                    <a:gd name="T74" fmla="*/ 94 w 94"/>
                    <a:gd name="T75" fmla="*/ 46 h 92"/>
                    <a:gd name="T76" fmla="*/ 92 w 94"/>
                    <a:gd name="T77" fmla="*/ 56 h 92"/>
                    <a:gd name="T78" fmla="*/ 90 w 94"/>
                    <a:gd name="T79" fmla="*/ 64 h 92"/>
                    <a:gd name="T80" fmla="*/ 90 w 94"/>
                    <a:gd name="T81" fmla="*/ 64 h 92"/>
                    <a:gd name="T82" fmla="*/ 86 w 94"/>
                    <a:gd name="T83" fmla="*/ 72 h 92"/>
                    <a:gd name="T84" fmla="*/ 80 w 94"/>
                    <a:gd name="T85" fmla="*/ 80 h 92"/>
                    <a:gd name="T86" fmla="*/ 80 w 94"/>
                    <a:gd name="T87" fmla="*/ 80 h 92"/>
                    <a:gd name="T88" fmla="*/ 72 w 94"/>
                    <a:gd name="T89" fmla="*/ 84 h 92"/>
                    <a:gd name="T90" fmla="*/ 64 w 94"/>
                    <a:gd name="T91" fmla="*/ 90 h 92"/>
                    <a:gd name="T92" fmla="*/ 64 w 94"/>
                    <a:gd name="T93" fmla="*/ 90 h 92"/>
                    <a:gd name="T94" fmla="*/ 56 w 94"/>
                    <a:gd name="T95" fmla="*/ 92 h 92"/>
                    <a:gd name="T96" fmla="*/ 46 w 94"/>
                    <a:gd name="T9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92">
                      <a:moveTo>
                        <a:pt x="46" y="92"/>
                      </a:moveTo>
                      <a:lnTo>
                        <a:pt x="46" y="92"/>
                      </a:lnTo>
                      <a:lnTo>
                        <a:pt x="38" y="92"/>
                      </a:lnTo>
                      <a:lnTo>
                        <a:pt x="28" y="90"/>
                      </a:lnTo>
                      <a:lnTo>
                        <a:pt x="28" y="90"/>
                      </a:lnTo>
                      <a:lnTo>
                        <a:pt x="20" y="84"/>
                      </a:lnTo>
                      <a:lnTo>
                        <a:pt x="14" y="80"/>
                      </a:lnTo>
                      <a:lnTo>
                        <a:pt x="14" y="80"/>
                      </a:lnTo>
                      <a:lnTo>
                        <a:pt x="8" y="72"/>
                      </a:lnTo>
                      <a:lnTo>
                        <a:pt x="4" y="64"/>
                      </a:lnTo>
                      <a:lnTo>
                        <a:pt x="4" y="64"/>
                      </a:lnTo>
                      <a:lnTo>
                        <a:pt x="0" y="56"/>
                      </a:lnTo>
                      <a:lnTo>
                        <a:pt x="0" y="46"/>
                      </a:lnTo>
                      <a:lnTo>
                        <a:pt x="0" y="46"/>
                      </a:lnTo>
                      <a:lnTo>
                        <a:pt x="0" y="36"/>
                      </a:lnTo>
                      <a:lnTo>
                        <a:pt x="4" y="28"/>
                      </a:lnTo>
                      <a:lnTo>
                        <a:pt x="4" y="28"/>
                      </a:lnTo>
                      <a:lnTo>
                        <a:pt x="8" y="20"/>
                      </a:lnTo>
                      <a:lnTo>
                        <a:pt x="14" y="14"/>
                      </a:lnTo>
                      <a:lnTo>
                        <a:pt x="14" y="14"/>
                      </a:lnTo>
                      <a:lnTo>
                        <a:pt x="20" y="8"/>
                      </a:lnTo>
                      <a:lnTo>
                        <a:pt x="28" y="4"/>
                      </a:lnTo>
                      <a:lnTo>
                        <a:pt x="28" y="4"/>
                      </a:lnTo>
                      <a:lnTo>
                        <a:pt x="38" y="0"/>
                      </a:lnTo>
                      <a:lnTo>
                        <a:pt x="46" y="0"/>
                      </a:lnTo>
                      <a:lnTo>
                        <a:pt x="46" y="0"/>
                      </a:lnTo>
                      <a:lnTo>
                        <a:pt x="56" y="0"/>
                      </a:lnTo>
                      <a:lnTo>
                        <a:pt x="64" y="4"/>
                      </a:lnTo>
                      <a:lnTo>
                        <a:pt x="64" y="4"/>
                      </a:lnTo>
                      <a:lnTo>
                        <a:pt x="72" y="8"/>
                      </a:lnTo>
                      <a:lnTo>
                        <a:pt x="80" y="14"/>
                      </a:lnTo>
                      <a:lnTo>
                        <a:pt x="80" y="14"/>
                      </a:lnTo>
                      <a:lnTo>
                        <a:pt x="86" y="20"/>
                      </a:lnTo>
                      <a:lnTo>
                        <a:pt x="90" y="28"/>
                      </a:lnTo>
                      <a:lnTo>
                        <a:pt x="90" y="28"/>
                      </a:lnTo>
                      <a:lnTo>
                        <a:pt x="92" y="36"/>
                      </a:lnTo>
                      <a:lnTo>
                        <a:pt x="94" y="46"/>
                      </a:lnTo>
                      <a:lnTo>
                        <a:pt x="94" y="46"/>
                      </a:lnTo>
                      <a:lnTo>
                        <a:pt x="92" y="56"/>
                      </a:lnTo>
                      <a:lnTo>
                        <a:pt x="90" y="64"/>
                      </a:lnTo>
                      <a:lnTo>
                        <a:pt x="90" y="64"/>
                      </a:lnTo>
                      <a:lnTo>
                        <a:pt x="86" y="72"/>
                      </a:lnTo>
                      <a:lnTo>
                        <a:pt x="80" y="80"/>
                      </a:lnTo>
                      <a:lnTo>
                        <a:pt x="80" y="80"/>
                      </a:lnTo>
                      <a:lnTo>
                        <a:pt x="72" y="84"/>
                      </a:lnTo>
                      <a:lnTo>
                        <a:pt x="64" y="90"/>
                      </a:lnTo>
                      <a:lnTo>
                        <a:pt x="64" y="90"/>
                      </a:lnTo>
                      <a:lnTo>
                        <a:pt x="56" y="92"/>
                      </a:lnTo>
                      <a:lnTo>
                        <a:pt x="46"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41">
                  <a:extLst>
                    <a:ext uri="{FF2B5EF4-FFF2-40B4-BE49-F238E27FC236}">
                      <a16:creationId xmlns:a16="http://schemas.microsoft.com/office/drawing/2014/main" id="{E8E2D89E-E872-48B1-988E-52E8288354C0}"/>
                    </a:ext>
                  </a:extLst>
                </p:cNvPr>
                <p:cNvSpPr>
                  <a:spLocks/>
                </p:cNvSpPr>
                <p:nvPr/>
              </p:nvSpPr>
              <p:spPr bwMode="auto">
                <a:xfrm>
                  <a:off x="6710" y="1406"/>
                  <a:ext cx="62" cy="62"/>
                </a:xfrm>
                <a:custGeom>
                  <a:avLst/>
                  <a:gdLst>
                    <a:gd name="T0" fmla="*/ 30 w 62"/>
                    <a:gd name="T1" fmla="*/ 0 h 62"/>
                    <a:gd name="T2" fmla="*/ 30 w 62"/>
                    <a:gd name="T3" fmla="*/ 0 h 62"/>
                    <a:gd name="T4" fmla="*/ 24 w 62"/>
                    <a:gd name="T5" fmla="*/ 0 h 62"/>
                    <a:gd name="T6" fmla="*/ 18 w 62"/>
                    <a:gd name="T7" fmla="*/ 2 h 62"/>
                    <a:gd name="T8" fmla="*/ 18 w 62"/>
                    <a:gd name="T9" fmla="*/ 2 h 62"/>
                    <a:gd name="T10" fmla="*/ 8 w 62"/>
                    <a:gd name="T11" fmla="*/ 8 h 62"/>
                    <a:gd name="T12" fmla="*/ 8 w 62"/>
                    <a:gd name="T13" fmla="*/ 8 h 62"/>
                    <a:gd name="T14" fmla="*/ 2 w 62"/>
                    <a:gd name="T15" fmla="*/ 18 h 62"/>
                    <a:gd name="T16" fmla="*/ 2 w 62"/>
                    <a:gd name="T17" fmla="*/ 18 h 62"/>
                    <a:gd name="T18" fmla="*/ 0 w 62"/>
                    <a:gd name="T19" fmla="*/ 24 h 62"/>
                    <a:gd name="T20" fmla="*/ 0 w 62"/>
                    <a:gd name="T21" fmla="*/ 30 h 62"/>
                    <a:gd name="T22" fmla="*/ 0 w 62"/>
                    <a:gd name="T23" fmla="*/ 30 h 62"/>
                    <a:gd name="T24" fmla="*/ 0 w 62"/>
                    <a:gd name="T25" fmla="*/ 36 h 62"/>
                    <a:gd name="T26" fmla="*/ 2 w 62"/>
                    <a:gd name="T27" fmla="*/ 42 h 62"/>
                    <a:gd name="T28" fmla="*/ 2 w 62"/>
                    <a:gd name="T29" fmla="*/ 42 h 62"/>
                    <a:gd name="T30" fmla="*/ 8 w 62"/>
                    <a:gd name="T31" fmla="*/ 52 h 62"/>
                    <a:gd name="T32" fmla="*/ 8 w 62"/>
                    <a:gd name="T33" fmla="*/ 52 h 62"/>
                    <a:gd name="T34" fmla="*/ 18 w 62"/>
                    <a:gd name="T35" fmla="*/ 60 h 62"/>
                    <a:gd name="T36" fmla="*/ 18 w 62"/>
                    <a:gd name="T37" fmla="*/ 60 h 62"/>
                    <a:gd name="T38" fmla="*/ 24 w 62"/>
                    <a:gd name="T39" fmla="*/ 60 h 62"/>
                    <a:gd name="T40" fmla="*/ 30 w 62"/>
                    <a:gd name="T41" fmla="*/ 62 h 62"/>
                    <a:gd name="T42" fmla="*/ 30 w 62"/>
                    <a:gd name="T43" fmla="*/ 62 h 62"/>
                    <a:gd name="T44" fmla="*/ 36 w 62"/>
                    <a:gd name="T45" fmla="*/ 60 h 62"/>
                    <a:gd name="T46" fmla="*/ 42 w 62"/>
                    <a:gd name="T47" fmla="*/ 60 h 62"/>
                    <a:gd name="T48" fmla="*/ 42 w 62"/>
                    <a:gd name="T49" fmla="*/ 60 h 62"/>
                    <a:gd name="T50" fmla="*/ 52 w 62"/>
                    <a:gd name="T51" fmla="*/ 52 h 62"/>
                    <a:gd name="T52" fmla="*/ 52 w 62"/>
                    <a:gd name="T53" fmla="*/ 52 h 62"/>
                    <a:gd name="T54" fmla="*/ 60 w 62"/>
                    <a:gd name="T55" fmla="*/ 42 h 62"/>
                    <a:gd name="T56" fmla="*/ 60 w 62"/>
                    <a:gd name="T57" fmla="*/ 42 h 62"/>
                    <a:gd name="T58" fmla="*/ 62 w 62"/>
                    <a:gd name="T59" fmla="*/ 36 h 62"/>
                    <a:gd name="T60" fmla="*/ 62 w 62"/>
                    <a:gd name="T61" fmla="*/ 30 h 62"/>
                    <a:gd name="T62" fmla="*/ 62 w 62"/>
                    <a:gd name="T63" fmla="*/ 30 h 62"/>
                    <a:gd name="T64" fmla="*/ 62 w 62"/>
                    <a:gd name="T65" fmla="*/ 24 h 62"/>
                    <a:gd name="T66" fmla="*/ 60 w 62"/>
                    <a:gd name="T67" fmla="*/ 18 h 62"/>
                    <a:gd name="T68" fmla="*/ 60 w 62"/>
                    <a:gd name="T69" fmla="*/ 18 h 62"/>
                    <a:gd name="T70" fmla="*/ 52 w 62"/>
                    <a:gd name="T71" fmla="*/ 8 h 62"/>
                    <a:gd name="T72" fmla="*/ 52 w 62"/>
                    <a:gd name="T73" fmla="*/ 8 h 62"/>
                    <a:gd name="T74" fmla="*/ 42 w 62"/>
                    <a:gd name="T75" fmla="*/ 2 h 62"/>
                    <a:gd name="T76" fmla="*/ 42 w 62"/>
                    <a:gd name="T77" fmla="*/ 2 h 62"/>
                    <a:gd name="T78" fmla="*/ 36 w 62"/>
                    <a:gd name="T79" fmla="*/ 0 h 62"/>
                    <a:gd name="T80" fmla="*/ 30 w 62"/>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 h="62">
                      <a:moveTo>
                        <a:pt x="30" y="0"/>
                      </a:moveTo>
                      <a:lnTo>
                        <a:pt x="30" y="0"/>
                      </a:lnTo>
                      <a:lnTo>
                        <a:pt x="24" y="0"/>
                      </a:lnTo>
                      <a:lnTo>
                        <a:pt x="18" y="2"/>
                      </a:lnTo>
                      <a:lnTo>
                        <a:pt x="18" y="2"/>
                      </a:lnTo>
                      <a:lnTo>
                        <a:pt x="8" y="8"/>
                      </a:lnTo>
                      <a:lnTo>
                        <a:pt x="8" y="8"/>
                      </a:lnTo>
                      <a:lnTo>
                        <a:pt x="2" y="18"/>
                      </a:lnTo>
                      <a:lnTo>
                        <a:pt x="2" y="18"/>
                      </a:lnTo>
                      <a:lnTo>
                        <a:pt x="0" y="24"/>
                      </a:lnTo>
                      <a:lnTo>
                        <a:pt x="0" y="30"/>
                      </a:lnTo>
                      <a:lnTo>
                        <a:pt x="0" y="30"/>
                      </a:lnTo>
                      <a:lnTo>
                        <a:pt x="0" y="36"/>
                      </a:lnTo>
                      <a:lnTo>
                        <a:pt x="2" y="42"/>
                      </a:lnTo>
                      <a:lnTo>
                        <a:pt x="2" y="42"/>
                      </a:lnTo>
                      <a:lnTo>
                        <a:pt x="8" y="52"/>
                      </a:lnTo>
                      <a:lnTo>
                        <a:pt x="8" y="52"/>
                      </a:lnTo>
                      <a:lnTo>
                        <a:pt x="18" y="60"/>
                      </a:lnTo>
                      <a:lnTo>
                        <a:pt x="18" y="60"/>
                      </a:lnTo>
                      <a:lnTo>
                        <a:pt x="24" y="60"/>
                      </a:lnTo>
                      <a:lnTo>
                        <a:pt x="30" y="62"/>
                      </a:lnTo>
                      <a:lnTo>
                        <a:pt x="30" y="62"/>
                      </a:lnTo>
                      <a:lnTo>
                        <a:pt x="36" y="60"/>
                      </a:lnTo>
                      <a:lnTo>
                        <a:pt x="42" y="60"/>
                      </a:lnTo>
                      <a:lnTo>
                        <a:pt x="42" y="60"/>
                      </a:lnTo>
                      <a:lnTo>
                        <a:pt x="52" y="52"/>
                      </a:lnTo>
                      <a:lnTo>
                        <a:pt x="52" y="52"/>
                      </a:lnTo>
                      <a:lnTo>
                        <a:pt x="60" y="42"/>
                      </a:lnTo>
                      <a:lnTo>
                        <a:pt x="60" y="42"/>
                      </a:lnTo>
                      <a:lnTo>
                        <a:pt x="62" y="36"/>
                      </a:lnTo>
                      <a:lnTo>
                        <a:pt x="62" y="30"/>
                      </a:lnTo>
                      <a:lnTo>
                        <a:pt x="62" y="30"/>
                      </a:lnTo>
                      <a:lnTo>
                        <a:pt x="62" y="24"/>
                      </a:lnTo>
                      <a:lnTo>
                        <a:pt x="60" y="18"/>
                      </a:lnTo>
                      <a:lnTo>
                        <a:pt x="60" y="18"/>
                      </a:lnTo>
                      <a:lnTo>
                        <a:pt x="52" y="8"/>
                      </a:lnTo>
                      <a:lnTo>
                        <a:pt x="52" y="8"/>
                      </a:lnTo>
                      <a:lnTo>
                        <a:pt x="42" y="2"/>
                      </a:lnTo>
                      <a:lnTo>
                        <a:pt x="42" y="2"/>
                      </a:lnTo>
                      <a:lnTo>
                        <a:pt x="36" y="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42">
                  <a:extLst>
                    <a:ext uri="{FF2B5EF4-FFF2-40B4-BE49-F238E27FC236}">
                      <a16:creationId xmlns:a16="http://schemas.microsoft.com/office/drawing/2014/main" id="{FB6F3F32-3F55-4412-99F4-2EA83C2C5BB6}"/>
                    </a:ext>
                  </a:extLst>
                </p:cNvPr>
                <p:cNvSpPr>
                  <a:spLocks/>
                </p:cNvSpPr>
                <p:nvPr/>
              </p:nvSpPr>
              <p:spPr bwMode="auto">
                <a:xfrm>
                  <a:off x="6756" y="1482"/>
                  <a:ext cx="218" cy="94"/>
                </a:xfrm>
                <a:custGeom>
                  <a:avLst/>
                  <a:gdLst>
                    <a:gd name="T0" fmla="*/ 24 w 218"/>
                    <a:gd name="T1" fmla="*/ 94 h 94"/>
                    <a:gd name="T2" fmla="*/ 24 w 218"/>
                    <a:gd name="T3" fmla="*/ 94 h 94"/>
                    <a:gd name="T4" fmla="*/ 14 w 218"/>
                    <a:gd name="T5" fmla="*/ 92 h 94"/>
                    <a:gd name="T6" fmla="*/ 6 w 218"/>
                    <a:gd name="T7" fmla="*/ 88 h 94"/>
                    <a:gd name="T8" fmla="*/ 6 w 218"/>
                    <a:gd name="T9" fmla="*/ 88 h 94"/>
                    <a:gd name="T10" fmla="*/ 2 w 218"/>
                    <a:gd name="T11" fmla="*/ 80 h 94"/>
                    <a:gd name="T12" fmla="*/ 0 w 218"/>
                    <a:gd name="T13" fmla="*/ 70 h 94"/>
                    <a:gd name="T14" fmla="*/ 0 w 218"/>
                    <a:gd name="T15" fmla="*/ 70 h 94"/>
                    <a:gd name="T16" fmla="*/ 2 w 218"/>
                    <a:gd name="T17" fmla="*/ 60 h 94"/>
                    <a:gd name="T18" fmla="*/ 2 w 218"/>
                    <a:gd name="T19" fmla="*/ 60 h 94"/>
                    <a:gd name="T20" fmla="*/ 6 w 218"/>
                    <a:gd name="T21" fmla="*/ 48 h 94"/>
                    <a:gd name="T22" fmla="*/ 14 w 218"/>
                    <a:gd name="T23" fmla="*/ 34 h 94"/>
                    <a:gd name="T24" fmla="*/ 14 w 218"/>
                    <a:gd name="T25" fmla="*/ 34 h 94"/>
                    <a:gd name="T26" fmla="*/ 22 w 218"/>
                    <a:gd name="T27" fmla="*/ 28 h 94"/>
                    <a:gd name="T28" fmla="*/ 28 w 218"/>
                    <a:gd name="T29" fmla="*/ 22 h 94"/>
                    <a:gd name="T30" fmla="*/ 28 w 218"/>
                    <a:gd name="T31" fmla="*/ 22 h 94"/>
                    <a:gd name="T32" fmla="*/ 48 w 218"/>
                    <a:gd name="T33" fmla="*/ 12 h 94"/>
                    <a:gd name="T34" fmla="*/ 48 w 218"/>
                    <a:gd name="T35" fmla="*/ 12 h 94"/>
                    <a:gd name="T36" fmla="*/ 60 w 218"/>
                    <a:gd name="T37" fmla="*/ 6 h 94"/>
                    <a:gd name="T38" fmla="*/ 60 w 218"/>
                    <a:gd name="T39" fmla="*/ 6 h 94"/>
                    <a:gd name="T40" fmla="*/ 76 w 218"/>
                    <a:gd name="T41" fmla="*/ 4 h 94"/>
                    <a:gd name="T42" fmla="*/ 76 w 218"/>
                    <a:gd name="T43" fmla="*/ 4 h 94"/>
                    <a:gd name="T44" fmla="*/ 92 w 218"/>
                    <a:gd name="T45" fmla="*/ 2 h 94"/>
                    <a:gd name="T46" fmla="*/ 92 w 218"/>
                    <a:gd name="T47" fmla="*/ 2 h 94"/>
                    <a:gd name="T48" fmla="*/ 108 w 218"/>
                    <a:gd name="T49" fmla="*/ 0 h 94"/>
                    <a:gd name="T50" fmla="*/ 108 w 218"/>
                    <a:gd name="T51" fmla="*/ 0 h 94"/>
                    <a:gd name="T52" fmla="*/ 126 w 218"/>
                    <a:gd name="T53" fmla="*/ 2 h 94"/>
                    <a:gd name="T54" fmla="*/ 126 w 218"/>
                    <a:gd name="T55" fmla="*/ 2 h 94"/>
                    <a:gd name="T56" fmla="*/ 142 w 218"/>
                    <a:gd name="T57" fmla="*/ 4 h 94"/>
                    <a:gd name="T58" fmla="*/ 142 w 218"/>
                    <a:gd name="T59" fmla="*/ 4 h 94"/>
                    <a:gd name="T60" fmla="*/ 158 w 218"/>
                    <a:gd name="T61" fmla="*/ 6 h 94"/>
                    <a:gd name="T62" fmla="*/ 158 w 218"/>
                    <a:gd name="T63" fmla="*/ 6 h 94"/>
                    <a:gd name="T64" fmla="*/ 170 w 218"/>
                    <a:gd name="T65" fmla="*/ 12 h 94"/>
                    <a:gd name="T66" fmla="*/ 170 w 218"/>
                    <a:gd name="T67" fmla="*/ 12 h 94"/>
                    <a:gd name="T68" fmla="*/ 180 w 218"/>
                    <a:gd name="T69" fmla="*/ 16 h 94"/>
                    <a:gd name="T70" fmla="*/ 190 w 218"/>
                    <a:gd name="T71" fmla="*/ 22 h 94"/>
                    <a:gd name="T72" fmla="*/ 190 w 218"/>
                    <a:gd name="T73" fmla="*/ 22 h 94"/>
                    <a:gd name="T74" fmla="*/ 196 w 218"/>
                    <a:gd name="T75" fmla="*/ 28 h 94"/>
                    <a:gd name="T76" fmla="*/ 204 w 218"/>
                    <a:gd name="T77" fmla="*/ 34 h 94"/>
                    <a:gd name="T78" fmla="*/ 204 w 218"/>
                    <a:gd name="T79" fmla="*/ 34 h 94"/>
                    <a:gd name="T80" fmla="*/ 212 w 218"/>
                    <a:gd name="T81" fmla="*/ 48 h 94"/>
                    <a:gd name="T82" fmla="*/ 216 w 218"/>
                    <a:gd name="T83" fmla="*/ 60 h 94"/>
                    <a:gd name="T84" fmla="*/ 216 w 218"/>
                    <a:gd name="T85" fmla="*/ 60 h 94"/>
                    <a:gd name="T86" fmla="*/ 218 w 218"/>
                    <a:gd name="T87" fmla="*/ 70 h 94"/>
                    <a:gd name="T88" fmla="*/ 218 w 218"/>
                    <a:gd name="T89" fmla="*/ 70 h 94"/>
                    <a:gd name="T90" fmla="*/ 216 w 218"/>
                    <a:gd name="T91" fmla="*/ 80 h 94"/>
                    <a:gd name="T92" fmla="*/ 210 w 218"/>
                    <a:gd name="T93" fmla="*/ 88 h 94"/>
                    <a:gd name="T94" fmla="*/ 210 w 218"/>
                    <a:gd name="T95" fmla="*/ 88 h 94"/>
                    <a:gd name="T96" fmla="*/ 204 w 218"/>
                    <a:gd name="T97" fmla="*/ 92 h 94"/>
                    <a:gd name="T98" fmla="*/ 194 w 218"/>
                    <a:gd name="T99" fmla="*/ 94 h 94"/>
                    <a:gd name="T100" fmla="*/ 24 w 218"/>
                    <a:gd name="T10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94">
                      <a:moveTo>
                        <a:pt x="24" y="94"/>
                      </a:moveTo>
                      <a:lnTo>
                        <a:pt x="24" y="94"/>
                      </a:lnTo>
                      <a:lnTo>
                        <a:pt x="14" y="92"/>
                      </a:lnTo>
                      <a:lnTo>
                        <a:pt x="6" y="88"/>
                      </a:lnTo>
                      <a:lnTo>
                        <a:pt x="6" y="88"/>
                      </a:lnTo>
                      <a:lnTo>
                        <a:pt x="2" y="80"/>
                      </a:lnTo>
                      <a:lnTo>
                        <a:pt x="0" y="70"/>
                      </a:lnTo>
                      <a:lnTo>
                        <a:pt x="0" y="70"/>
                      </a:lnTo>
                      <a:lnTo>
                        <a:pt x="2" y="60"/>
                      </a:lnTo>
                      <a:lnTo>
                        <a:pt x="2" y="60"/>
                      </a:lnTo>
                      <a:lnTo>
                        <a:pt x="6" y="48"/>
                      </a:lnTo>
                      <a:lnTo>
                        <a:pt x="14" y="34"/>
                      </a:lnTo>
                      <a:lnTo>
                        <a:pt x="14" y="34"/>
                      </a:lnTo>
                      <a:lnTo>
                        <a:pt x="22" y="28"/>
                      </a:lnTo>
                      <a:lnTo>
                        <a:pt x="28" y="22"/>
                      </a:lnTo>
                      <a:lnTo>
                        <a:pt x="28" y="22"/>
                      </a:lnTo>
                      <a:lnTo>
                        <a:pt x="48" y="12"/>
                      </a:lnTo>
                      <a:lnTo>
                        <a:pt x="48" y="12"/>
                      </a:lnTo>
                      <a:lnTo>
                        <a:pt x="60" y="6"/>
                      </a:lnTo>
                      <a:lnTo>
                        <a:pt x="60" y="6"/>
                      </a:lnTo>
                      <a:lnTo>
                        <a:pt x="76" y="4"/>
                      </a:lnTo>
                      <a:lnTo>
                        <a:pt x="76" y="4"/>
                      </a:lnTo>
                      <a:lnTo>
                        <a:pt x="92" y="2"/>
                      </a:lnTo>
                      <a:lnTo>
                        <a:pt x="92" y="2"/>
                      </a:lnTo>
                      <a:lnTo>
                        <a:pt x="108" y="0"/>
                      </a:lnTo>
                      <a:lnTo>
                        <a:pt x="108" y="0"/>
                      </a:lnTo>
                      <a:lnTo>
                        <a:pt x="126" y="2"/>
                      </a:lnTo>
                      <a:lnTo>
                        <a:pt x="126" y="2"/>
                      </a:lnTo>
                      <a:lnTo>
                        <a:pt x="142" y="4"/>
                      </a:lnTo>
                      <a:lnTo>
                        <a:pt x="142" y="4"/>
                      </a:lnTo>
                      <a:lnTo>
                        <a:pt x="158" y="6"/>
                      </a:lnTo>
                      <a:lnTo>
                        <a:pt x="158" y="6"/>
                      </a:lnTo>
                      <a:lnTo>
                        <a:pt x="170" y="12"/>
                      </a:lnTo>
                      <a:lnTo>
                        <a:pt x="170" y="12"/>
                      </a:lnTo>
                      <a:lnTo>
                        <a:pt x="180" y="16"/>
                      </a:lnTo>
                      <a:lnTo>
                        <a:pt x="190" y="22"/>
                      </a:lnTo>
                      <a:lnTo>
                        <a:pt x="190" y="22"/>
                      </a:lnTo>
                      <a:lnTo>
                        <a:pt x="196" y="28"/>
                      </a:lnTo>
                      <a:lnTo>
                        <a:pt x="204" y="34"/>
                      </a:lnTo>
                      <a:lnTo>
                        <a:pt x="204" y="34"/>
                      </a:lnTo>
                      <a:lnTo>
                        <a:pt x="212" y="48"/>
                      </a:lnTo>
                      <a:lnTo>
                        <a:pt x="216" y="60"/>
                      </a:lnTo>
                      <a:lnTo>
                        <a:pt x="216" y="60"/>
                      </a:lnTo>
                      <a:lnTo>
                        <a:pt x="218" y="70"/>
                      </a:lnTo>
                      <a:lnTo>
                        <a:pt x="218" y="70"/>
                      </a:lnTo>
                      <a:lnTo>
                        <a:pt x="216" y="80"/>
                      </a:lnTo>
                      <a:lnTo>
                        <a:pt x="210" y="88"/>
                      </a:lnTo>
                      <a:lnTo>
                        <a:pt x="210" y="88"/>
                      </a:lnTo>
                      <a:lnTo>
                        <a:pt x="204" y="92"/>
                      </a:lnTo>
                      <a:lnTo>
                        <a:pt x="194" y="94"/>
                      </a:lnTo>
                      <a:lnTo>
                        <a:pt x="24"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43">
                  <a:extLst>
                    <a:ext uri="{FF2B5EF4-FFF2-40B4-BE49-F238E27FC236}">
                      <a16:creationId xmlns:a16="http://schemas.microsoft.com/office/drawing/2014/main" id="{E20F01B2-7391-4392-9133-43D080FBE45A}"/>
                    </a:ext>
                  </a:extLst>
                </p:cNvPr>
                <p:cNvSpPr>
                  <a:spLocks/>
                </p:cNvSpPr>
                <p:nvPr/>
              </p:nvSpPr>
              <p:spPr bwMode="auto">
                <a:xfrm>
                  <a:off x="6772" y="1498"/>
                  <a:ext cx="186" cy="62"/>
                </a:xfrm>
                <a:custGeom>
                  <a:avLst/>
                  <a:gdLst>
                    <a:gd name="T0" fmla="*/ 0 w 186"/>
                    <a:gd name="T1" fmla="*/ 54 h 62"/>
                    <a:gd name="T2" fmla="*/ 0 w 186"/>
                    <a:gd name="T3" fmla="*/ 54 h 62"/>
                    <a:gd name="T4" fmla="*/ 0 w 186"/>
                    <a:gd name="T5" fmla="*/ 58 h 62"/>
                    <a:gd name="T6" fmla="*/ 2 w 186"/>
                    <a:gd name="T7" fmla="*/ 60 h 62"/>
                    <a:gd name="T8" fmla="*/ 2 w 186"/>
                    <a:gd name="T9" fmla="*/ 60 h 62"/>
                    <a:gd name="T10" fmla="*/ 4 w 186"/>
                    <a:gd name="T11" fmla="*/ 62 h 62"/>
                    <a:gd name="T12" fmla="*/ 8 w 186"/>
                    <a:gd name="T13" fmla="*/ 62 h 62"/>
                    <a:gd name="T14" fmla="*/ 178 w 186"/>
                    <a:gd name="T15" fmla="*/ 62 h 62"/>
                    <a:gd name="T16" fmla="*/ 178 w 186"/>
                    <a:gd name="T17" fmla="*/ 62 h 62"/>
                    <a:gd name="T18" fmla="*/ 182 w 186"/>
                    <a:gd name="T19" fmla="*/ 62 h 62"/>
                    <a:gd name="T20" fmla="*/ 184 w 186"/>
                    <a:gd name="T21" fmla="*/ 60 h 62"/>
                    <a:gd name="T22" fmla="*/ 184 w 186"/>
                    <a:gd name="T23" fmla="*/ 60 h 62"/>
                    <a:gd name="T24" fmla="*/ 186 w 186"/>
                    <a:gd name="T25" fmla="*/ 54 h 62"/>
                    <a:gd name="T26" fmla="*/ 186 w 186"/>
                    <a:gd name="T27" fmla="*/ 54 h 62"/>
                    <a:gd name="T28" fmla="*/ 184 w 186"/>
                    <a:gd name="T29" fmla="*/ 46 h 62"/>
                    <a:gd name="T30" fmla="*/ 184 w 186"/>
                    <a:gd name="T31" fmla="*/ 46 h 62"/>
                    <a:gd name="T32" fmla="*/ 182 w 186"/>
                    <a:gd name="T33" fmla="*/ 38 h 62"/>
                    <a:gd name="T34" fmla="*/ 174 w 186"/>
                    <a:gd name="T35" fmla="*/ 28 h 62"/>
                    <a:gd name="T36" fmla="*/ 174 w 186"/>
                    <a:gd name="T37" fmla="*/ 28 h 62"/>
                    <a:gd name="T38" fmla="*/ 168 w 186"/>
                    <a:gd name="T39" fmla="*/ 22 h 62"/>
                    <a:gd name="T40" fmla="*/ 160 w 186"/>
                    <a:gd name="T41" fmla="*/ 16 h 62"/>
                    <a:gd name="T42" fmla="*/ 160 w 186"/>
                    <a:gd name="T43" fmla="*/ 16 h 62"/>
                    <a:gd name="T44" fmla="*/ 152 w 186"/>
                    <a:gd name="T45" fmla="*/ 12 h 62"/>
                    <a:gd name="T46" fmla="*/ 142 w 186"/>
                    <a:gd name="T47" fmla="*/ 8 h 62"/>
                    <a:gd name="T48" fmla="*/ 142 w 186"/>
                    <a:gd name="T49" fmla="*/ 8 h 62"/>
                    <a:gd name="T50" fmla="*/ 120 w 186"/>
                    <a:gd name="T51" fmla="*/ 2 h 62"/>
                    <a:gd name="T52" fmla="*/ 120 w 186"/>
                    <a:gd name="T53" fmla="*/ 2 h 62"/>
                    <a:gd name="T54" fmla="*/ 92 w 186"/>
                    <a:gd name="T55" fmla="*/ 0 h 62"/>
                    <a:gd name="T56" fmla="*/ 92 w 186"/>
                    <a:gd name="T57" fmla="*/ 0 h 62"/>
                    <a:gd name="T58" fmla="*/ 66 w 186"/>
                    <a:gd name="T59" fmla="*/ 2 h 62"/>
                    <a:gd name="T60" fmla="*/ 66 w 186"/>
                    <a:gd name="T61" fmla="*/ 2 h 62"/>
                    <a:gd name="T62" fmla="*/ 44 w 186"/>
                    <a:gd name="T63" fmla="*/ 8 h 62"/>
                    <a:gd name="T64" fmla="*/ 44 w 186"/>
                    <a:gd name="T65" fmla="*/ 8 h 62"/>
                    <a:gd name="T66" fmla="*/ 24 w 186"/>
                    <a:gd name="T67" fmla="*/ 16 h 62"/>
                    <a:gd name="T68" fmla="*/ 24 w 186"/>
                    <a:gd name="T69" fmla="*/ 16 h 62"/>
                    <a:gd name="T70" fmla="*/ 18 w 186"/>
                    <a:gd name="T71" fmla="*/ 22 h 62"/>
                    <a:gd name="T72" fmla="*/ 12 w 186"/>
                    <a:gd name="T73" fmla="*/ 28 h 62"/>
                    <a:gd name="T74" fmla="*/ 12 w 186"/>
                    <a:gd name="T75" fmla="*/ 28 h 62"/>
                    <a:gd name="T76" fmla="*/ 4 w 186"/>
                    <a:gd name="T77" fmla="*/ 38 h 62"/>
                    <a:gd name="T78" fmla="*/ 2 w 186"/>
                    <a:gd name="T79" fmla="*/ 46 h 62"/>
                    <a:gd name="T80" fmla="*/ 2 w 186"/>
                    <a:gd name="T81" fmla="*/ 46 h 62"/>
                    <a:gd name="T82" fmla="*/ 0 w 186"/>
                    <a:gd name="T83"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62">
                      <a:moveTo>
                        <a:pt x="0" y="54"/>
                      </a:moveTo>
                      <a:lnTo>
                        <a:pt x="0" y="54"/>
                      </a:lnTo>
                      <a:lnTo>
                        <a:pt x="0" y="58"/>
                      </a:lnTo>
                      <a:lnTo>
                        <a:pt x="2" y="60"/>
                      </a:lnTo>
                      <a:lnTo>
                        <a:pt x="2" y="60"/>
                      </a:lnTo>
                      <a:lnTo>
                        <a:pt x="4" y="62"/>
                      </a:lnTo>
                      <a:lnTo>
                        <a:pt x="8" y="62"/>
                      </a:lnTo>
                      <a:lnTo>
                        <a:pt x="178" y="62"/>
                      </a:lnTo>
                      <a:lnTo>
                        <a:pt x="178" y="62"/>
                      </a:lnTo>
                      <a:lnTo>
                        <a:pt x="182" y="62"/>
                      </a:lnTo>
                      <a:lnTo>
                        <a:pt x="184" y="60"/>
                      </a:lnTo>
                      <a:lnTo>
                        <a:pt x="184" y="60"/>
                      </a:lnTo>
                      <a:lnTo>
                        <a:pt x="186" y="54"/>
                      </a:lnTo>
                      <a:lnTo>
                        <a:pt x="186" y="54"/>
                      </a:lnTo>
                      <a:lnTo>
                        <a:pt x="184" y="46"/>
                      </a:lnTo>
                      <a:lnTo>
                        <a:pt x="184" y="46"/>
                      </a:lnTo>
                      <a:lnTo>
                        <a:pt x="182" y="38"/>
                      </a:lnTo>
                      <a:lnTo>
                        <a:pt x="174" y="28"/>
                      </a:lnTo>
                      <a:lnTo>
                        <a:pt x="174" y="28"/>
                      </a:lnTo>
                      <a:lnTo>
                        <a:pt x="168" y="22"/>
                      </a:lnTo>
                      <a:lnTo>
                        <a:pt x="160" y="16"/>
                      </a:lnTo>
                      <a:lnTo>
                        <a:pt x="160" y="16"/>
                      </a:lnTo>
                      <a:lnTo>
                        <a:pt x="152" y="12"/>
                      </a:lnTo>
                      <a:lnTo>
                        <a:pt x="142" y="8"/>
                      </a:lnTo>
                      <a:lnTo>
                        <a:pt x="142" y="8"/>
                      </a:lnTo>
                      <a:lnTo>
                        <a:pt x="120" y="2"/>
                      </a:lnTo>
                      <a:lnTo>
                        <a:pt x="120" y="2"/>
                      </a:lnTo>
                      <a:lnTo>
                        <a:pt x="92" y="0"/>
                      </a:lnTo>
                      <a:lnTo>
                        <a:pt x="92" y="0"/>
                      </a:lnTo>
                      <a:lnTo>
                        <a:pt x="66" y="2"/>
                      </a:lnTo>
                      <a:lnTo>
                        <a:pt x="66" y="2"/>
                      </a:lnTo>
                      <a:lnTo>
                        <a:pt x="44" y="8"/>
                      </a:lnTo>
                      <a:lnTo>
                        <a:pt x="44" y="8"/>
                      </a:lnTo>
                      <a:lnTo>
                        <a:pt x="24" y="16"/>
                      </a:lnTo>
                      <a:lnTo>
                        <a:pt x="24" y="16"/>
                      </a:lnTo>
                      <a:lnTo>
                        <a:pt x="18" y="22"/>
                      </a:lnTo>
                      <a:lnTo>
                        <a:pt x="12" y="28"/>
                      </a:lnTo>
                      <a:lnTo>
                        <a:pt x="12" y="28"/>
                      </a:lnTo>
                      <a:lnTo>
                        <a:pt x="4" y="38"/>
                      </a:lnTo>
                      <a:lnTo>
                        <a:pt x="2" y="46"/>
                      </a:lnTo>
                      <a:lnTo>
                        <a:pt x="2" y="46"/>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44">
                  <a:extLst>
                    <a:ext uri="{FF2B5EF4-FFF2-40B4-BE49-F238E27FC236}">
                      <a16:creationId xmlns:a16="http://schemas.microsoft.com/office/drawing/2014/main" id="{055CD224-79E6-4587-B381-2001331D4208}"/>
                    </a:ext>
                  </a:extLst>
                </p:cNvPr>
                <p:cNvSpPr>
                  <a:spLocks/>
                </p:cNvSpPr>
                <p:nvPr/>
              </p:nvSpPr>
              <p:spPr bwMode="auto">
                <a:xfrm>
                  <a:off x="6802" y="1344"/>
                  <a:ext cx="126" cy="124"/>
                </a:xfrm>
                <a:custGeom>
                  <a:avLst/>
                  <a:gdLst>
                    <a:gd name="T0" fmla="*/ 62 w 126"/>
                    <a:gd name="T1" fmla="*/ 124 h 124"/>
                    <a:gd name="T2" fmla="*/ 62 w 126"/>
                    <a:gd name="T3" fmla="*/ 124 h 124"/>
                    <a:gd name="T4" fmla="*/ 50 w 126"/>
                    <a:gd name="T5" fmla="*/ 122 h 124"/>
                    <a:gd name="T6" fmla="*/ 38 w 126"/>
                    <a:gd name="T7" fmla="*/ 118 h 124"/>
                    <a:gd name="T8" fmla="*/ 38 w 126"/>
                    <a:gd name="T9" fmla="*/ 118 h 124"/>
                    <a:gd name="T10" fmla="*/ 28 w 126"/>
                    <a:gd name="T11" fmla="*/ 112 h 124"/>
                    <a:gd name="T12" fmla="*/ 18 w 126"/>
                    <a:gd name="T13" fmla="*/ 106 h 124"/>
                    <a:gd name="T14" fmla="*/ 18 w 126"/>
                    <a:gd name="T15" fmla="*/ 106 h 124"/>
                    <a:gd name="T16" fmla="*/ 12 w 126"/>
                    <a:gd name="T17" fmla="*/ 96 h 124"/>
                    <a:gd name="T18" fmla="*/ 6 w 126"/>
                    <a:gd name="T19" fmla="*/ 86 h 124"/>
                    <a:gd name="T20" fmla="*/ 6 w 126"/>
                    <a:gd name="T21" fmla="*/ 86 h 124"/>
                    <a:gd name="T22" fmla="*/ 2 w 126"/>
                    <a:gd name="T23" fmla="*/ 74 h 124"/>
                    <a:gd name="T24" fmla="*/ 0 w 126"/>
                    <a:gd name="T25" fmla="*/ 62 h 124"/>
                    <a:gd name="T26" fmla="*/ 0 w 126"/>
                    <a:gd name="T27" fmla="*/ 62 h 124"/>
                    <a:gd name="T28" fmla="*/ 2 w 126"/>
                    <a:gd name="T29" fmla="*/ 48 h 124"/>
                    <a:gd name="T30" fmla="*/ 6 w 126"/>
                    <a:gd name="T31" fmla="*/ 38 h 124"/>
                    <a:gd name="T32" fmla="*/ 6 w 126"/>
                    <a:gd name="T33" fmla="*/ 38 h 124"/>
                    <a:gd name="T34" fmla="*/ 12 w 126"/>
                    <a:gd name="T35" fmla="*/ 26 h 124"/>
                    <a:gd name="T36" fmla="*/ 18 w 126"/>
                    <a:gd name="T37" fmla="*/ 18 h 124"/>
                    <a:gd name="T38" fmla="*/ 18 w 126"/>
                    <a:gd name="T39" fmla="*/ 18 h 124"/>
                    <a:gd name="T40" fmla="*/ 28 w 126"/>
                    <a:gd name="T41" fmla="*/ 10 h 124"/>
                    <a:gd name="T42" fmla="*/ 38 w 126"/>
                    <a:gd name="T43" fmla="*/ 4 h 124"/>
                    <a:gd name="T44" fmla="*/ 38 w 126"/>
                    <a:gd name="T45" fmla="*/ 4 h 124"/>
                    <a:gd name="T46" fmla="*/ 50 w 126"/>
                    <a:gd name="T47" fmla="*/ 0 h 124"/>
                    <a:gd name="T48" fmla="*/ 62 w 126"/>
                    <a:gd name="T49" fmla="*/ 0 h 124"/>
                    <a:gd name="T50" fmla="*/ 62 w 126"/>
                    <a:gd name="T51" fmla="*/ 0 h 124"/>
                    <a:gd name="T52" fmla="*/ 76 w 126"/>
                    <a:gd name="T53" fmla="*/ 0 h 124"/>
                    <a:gd name="T54" fmla="*/ 88 w 126"/>
                    <a:gd name="T55" fmla="*/ 4 h 124"/>
                    <a:gd name="T56" fmla="*/ 88 w 126"/>
                    <a:gd name="T57" fmla="*/ 4 h 124"/>
                    <a:gd name="T58" fmla="*/ 98 w 126"/>
                    <a:gd name="T59" fmla="*/ 10 h 124"/>
                    <a:gd name="T60" fmla="*/ 106 w 126"/>
                    <a:gd name="T61" fmla="*/ 18 h 124"/>
                    <a:gd name="T62" fmla="*/ 106 w 126"/>
                    <a:gd name="T63" fmla="*/ 18 h 124"/>
                    <a:gd name="T64" fmla="*/ 114 w 126"/>
                    <a:gd name="T65" fmla="*/ 26 h 124"/>
                    <a:gd name="T66" fmla="*/ 120 w 126"/>
                    <a:gd name="T67" fmla="*/ 38 h 124"/>
                    <a:gd name="T68" fmla="*/ 120 w 126"/>
                    <a:gd name="T69" fmla="*/ 38 h 124"/>
                    <a:gd name="T70" fmla="*/ 124 w 126"/>
                    <a:gd name="T71" fmla="*/ 48 h 124"/>
                    <a:gd name="T72" fmla="*/ 126 w 126"/>
                    <a:gd name="T73" fmla="*/ 62 h 124"/>
                    <a:gd name="T74" fmla="*/ 126 w 126"/>
                    <a:gd name="T75" fmla="*/ 62 h 124"/>
                    <a:gd name="T76" fmla="*/ 124 w 126"/>
                    <a:gd name="T77" fmla="*/ 74 h 124"/>
                    <a:gd name="T78" fmla="*/ 120 w 126"/>
                    <a:gd name="T79" fmla="*/ 86 h 124"/>
                    <a:gd name="T80" fmla="*/ 120 w 126"/>
                    <a:gd name="T81" fmla="*/ 86 h 124"/>
                    <a:gd name="T82" fmla="*/ 114 w 126"/>
                    <a:gd name="T83" fmla="*/ 96 h 124"/>
                    <a:gd name="T84" fmla="*/ 106 w 126"/>
                    <a:gd name="T85" fmla="*/ 106 h 124"/>
                    <a:gd name="T86" fmla="*/ 106 w 126"/>
                    <a:gd name="T87" fmla="*/ 106 h 124"/>
                    <a:gd name="T88" fmla="*/ 98 w 126"/>
                    <a:gd name="T89" fmla="*/ 112 h 124"/>
                    <a:gd name="T90" fmla="*/ 88 w 126"/>
                    <a:gd name="T91" fmla="*/ 118 h 124"/>
                    <a:gd name="T92" fmla="*/ 88 w 126"/>
                    <a:gd name="T93" fmla="*/ 118 h 124"/>
                    <a:gd name="T94" fmla="*/ 76 w 126"/>
                    <a:gd name="T95" fmla="*/ 122 h 124"/>
                    <a:gd name="T96" fmla="*/ 62 w 126"/>
                    <a:gd name="T9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24">
                      <a:moveTo>
                        <a:pt x="62" y="124"/>
                      </a:moveTo>
                      <a:lnTo>
                        <a:pt x="62" y="124"/>
                      </a:lnTo>
                      <a:lnTo>
                        <a:pt x="50" y="122"/>
                      </a:lnTo>
                      <a:lnTo>
                        <a:pt x="38" y="118"/>
                      </a:lnTo>
                      <a:lnTo>
                        <a:pt x="38" y="118"/>
                      </a:lnTo>
                      <a:lnTo>
                        <a:pt x="28" y="112"/>
                      </a:lnTo>
                      <a:lnTo>
                        <a:pt x="18" y="106"/>
                      </a:lnTo>
                      <a:lnTo>
                        <a:pt x="18" y="106"/>
                      </a:lnTo>
                      <a:lnTo>
                        <a:pt x="12" y="96"/>
                      </a:lnTo>
                      <a:lnTo>
                        <a:pt x="6" y="86"/>
                      </a:lnTo>
                      <a:lnTo>
                        <a:pt x="6" y="86"/>
                      </a:lnTo>
                      <a:lnTo>
                        <a:pt x="2" y="74"/>
                      </a:lnTo>
                      <a:lnTo>
                        <a:pt x="0" y="62"/>
                      </a:lnTo>
                      <a:lnTo>
                        <a:pt x="0" y="62"/>
                      </a:lnTo>
                      <a:lnTo>
                        <a:pt x="2" y="48"/>
                      </a:lnTo>
                      <a:lnTo>
                        <a:pt x="6" y="38"/>
                      </a:lnTo>
                      <a:lnTo>
                        <a:pt x="6" y="38"/>
                      </a:lnTo>
                      <a:lnTo>
                        <a:pt x="12" y="26"/>
                      </a:lnTo>
                      <a:lnTo>
                        <a:pt x="18" y="18"/>
                      </a:lnTo>
                      <a:lnTo>
                        <a:pt x="18" y="18"/>
                      </a:lnTo>
                      <a:lnTo>
                        <a:pt x="28" y="10"/>
                      </a:lnTo>
                      <a:lnTo>
                        <a:pt x="38" y="4"/>
                      </a:lnTo>
                      <a:lnTo>
                        <a:pt x="38" y="4"/>
                      </a:lnTo>
                      <a:lnTo>
                        <a:pt x="50" y="0"/>
                      </a:lnTo>
                      <a:lnTo>
                        <a:pt x="62" y="0"/>
                      </a:lnTo>
                      <a:lnTo>
                        <a:pt x="62" y="0"/>
                      </a:lnTo>
                      <a:lnTo>
                        <a:pt x="76" y="0"/>
                      </a:lnTo>
                      <a:lnTo>
                        <a:pt x="88" y="4"/>
                      </a:lnTo>
                      <a:lnTo>
                        <a:pt x="88" y="4"/>
                      </a:lnTo>
                      <a:lnTo>
                        <a:pt x="98" y="10"/>
                      </a:lnTo>
                      <a:lnTo>
                        <a:pt x="106" y="18"/>
                      </a:lnTo>
                      <a:lnTo>
                        <a:pt x="106" y="18"/>
                      </a:lnTo>
                      <a:lnTo>
                        <a:pt x="114" y="26"/>
                      </a:lnTo>
                      <a:lnTo>
                        <a:pt x="120" y="38"/>
                      </a:lnTo>
                      <a:lnTo>
                        <a:pt x="120" y="38"/>
                      </a:lnTo>
                      <a:lnTo>
                        <a:pt x="124" y="48"/>
                      </a:lnTo>
                      <a:lnTo>
                        <a:pt x="126" y="62"/>
                      </a:lnTo>
                      <a:lnTo>
                        <a:pt x="126" y="62"/>
                      </a:lnTo>
                      <a:lnTo>
                        <a:pt x="124" y="74"/>
                      </a:lnTo>
                      <a:lnTo>
                        <a:pt x="120" y="86"/>
                      </a:lnTo>
                      <a:lnTo>
                        <a:pt x="120" y="86"/>
                      </a:lnTo>
                      <a:lnTo>
                        <a:pt x="114" y="96"/>
                      </a:lnTo>
                      <a:lnTo>
                        <a:pt x="106" y="106"/>
                      </a:lnTo>
                      <a:lnTo>
                        <a:pt x="106" y="106"/>
                      </a:lnTo>
                      <a:lnTo>
                        <a:pt x="98" y="112"/>
                      </a:lnTo>
                      <a:lnTo>
                        <a:pt x="88" y="118"/>
                      </a:lnTo>
                      <a:lnTo>
                        <a:pt x="88" y="118"/>
                      </a:lnTo>
                      <a:lnTo>
                        <a:pt x="76" y="122"/>
                      </a:lnTo>
                      <a:lnTo>
                        <a:pt x="62"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45">
                  <a:extLst>
                    <a:ext uri="{FF2B5EF4-FFF2-40B4-BE49-F238E27FC236}">
                      <a16:creationId xmlns:a16="http://schemas.microsoft.com/office/drawing/2014/main" id="{15965EAA-411D-407A-95FD-B3C2ABBF3329}"/>
                    </a:ext>
                  </a:extLst>
                </p:cNvPr>
                <p:cNvSpPr>
                  <a:spLocks/>
                </p:cNvSpPr>
                <p:nvPr/>
              </p:nvSpPr>
              <p:spPr bwMode="auto">
                <a:xfrm>
                  <a:off x="6818" y="1358"/>
                  <a:ext cx="94" cy="94"/>
                </a:xfrm>
                <a:custGeom>
                  <a:avLst/>
                  <a:gdLst>
                    <a:gd name="T0" fmla="*/ 46 w 94"/>
                    <a:gd name="T1" fmla="*/ 0 h 94"/>
                    <a:gd name="T2" fmla="*/ 46 w 94"/>
                    <a:gd name="T3" fmla="*/ 0 h 94"/>
                    <a:gd name="T4" fmla="*/ 38 w 94"/>
                    <a:gd name="T5" fmla="*/ 2 h 94"/>
                    <a:gd name="T6" fmla="*/ 28 w 94"/>
                    <a:gd name="T7" fmla="*/ 4 h 94"/>
                    <a:gd name="T8" fmla="*/ 28 w 94"/>
                    <a:gd name="T9" fmla="*/ 4 h 94"/>
                    <a:gd name="T10" fmla="*/ 20 w 94"/>
                    <a:gd name="T11" fmla="*/ 8 h 94"/>
                    <a:gd name="T12" fmla="*/ 14 w 94"/>
                    <a:gd name="T13" fmla="*/ 14 h 94"/>
                    <a:gd name="T14" fmla="*/ 14 w 94"/>
                    <a:gd name="T15" fmla="*/ 14 h 94"/>
                    <a:gd name="T16" fmla="*/ 8 w 94"/>
                    <a:gd name="T17" fmla="*/ 22 h 94"/>
                    <a:gd name="T18" fmla="*/ 4 w 94"/>
                    <a:gd name="T19" fmla="*/ 30 h 94"/>
                    <a:gd name="T20" fmla="*/ 4 w 94"/>
                    <a:gd name="T21" fmla="*/ 30 h 94"/>
                    <a:gd name="T22" fmla="*/ 2 w 94"/>
                    <a:gd name="T23" fmla="*/ 38 h 94"/>
                    <a:gd name="T24" fmla="*/ 0 w 94"/>
                    <a:gd name="T25" fmla="*/ 48 h 94"/>
                    <a:gd name="T26" fmla="*/ 0 w 94"/>
                    <a:gd name="T27" fmla="*/ 48 h 94"/>
                    <a:gd name="T28" fmla="*/ 2 w 94"/>
                    <a:gd name="T29" fmla="*/ 56 h 94"/>
                    <a:gd name="T30" fmla="*/ 4 w 94"/>
                    <a:gd name="T31" fmla="*/ 66 h 94"/>
                    <a:gd name="T32" fmla="*/ 4 w 94"/>
                    <a:gd name="T33" fmla="*/ 66 h 94"/>
                    <a:gd name="T34" fmla="*/ 8 w 94"/>
                    <a:gd name="T35" fmla="*/ 74 h 94"/>
                    <a:gd name="T36" fmla="*/ 14 w 94"/>
                    <a:gd name="T37" fmla="*/ 80 h 94"/>
                    <a:gd name="T38" fmla="*/ 14 w 94"/>
                    <a:gd name="T39" fmla="*/ 80 h 94"/>
                    <a:gd name="T40" fmla="*/ 20 w 94"/>
                    <a:gd name="T41" fmla="*/ 86 h 94"/>
                    <a:gd name="T42" fmla="*/ 28 w 94"/>
                    <a:gd name="T43" fmla="*/ 90 h 94"/>
                    <a:gd name="T44" fmla="*/ 28 w 94"/>
                    <a:gd name="T45" fmla="*/ 90 h 94"/>
                    <a:gd name="T46" fmla="*/ 38 w 94"/>
                    <a:gd name="T47" fmla="*/ 92 h 94"/>
                    <a:gd name="T48" fmla="*/ 46 w 94"/>
                    <a:gd name="T49" fmla="*/ 94 h 94"/>
                    <a:gd name="T50" fmla="*/ 46 w 94"/>
                    <a:gd name="T51" fmla="*/ 94 h 94"/>
                    <a:gd name="T52" fmla="*/ 56 w 94"/>
                    <a:gd name="T53" fmla="*/ 92 h 94"/>
                    <a:gd name="T54" fmla="*/ 66 w 94"/>
                    <a:gd name="T55" fmla="*/ 90 h 94"/>
                    <a:gd name="T56" fmla="*/ 66 w 94"/>
                    <a:gd name="T57" fmla="*/ 90 h 94"/>
                    <a:gd name="T58" fmla="*/ 74 w 94"/>
                    <a:gd name="T59" fmla="*/ 86 h 94"/>
                    <a:gd name="T60" fmla="*/ 80 w 94"/>
                    <a:gd name="T61" fmla="*/ 80 h 94"/>
                    <a:gd name="T62" fmla="*/ 80 w 94"/>
                    <a:gd name="T63" fmla="*/ 80 h 94"/>
                    <a:gd name="T64" fmla="*/ 86 w 94"/>
                    <a:gd name="T65" fmla="*/ 74 h 94"/>
                    <a:gd name="T66" fmla="*/ 90 w 94"/>
                    <a:gd name="T67" fmla="*/ 66 h 94"/>
                    <a:gd name="T68" fmla="*/ 90 w 94"/>
                    <a:gd name="T69" fmla="*/ 66 h 94"/>
                    <a:gd name="T70" fmla="*/ 92 w 94"/>
                    <a:gd name="T71" fmla="*/ 56 h 94"/>
                    <a:gd name="T72" fmla="*/ 94 w 94"/>
                    <a:gd name="T73" fmla="*/ 48 h 94"/>
                    <a:gd name="T74" fmla="*/ 94 w 94"/>
                    <a:gd name="T75" fmla="*/ 48 h 94"/>
                    <a:gd name="T76" fmla="*/ 92 w 94"/>
                    <a:gd name="T77" fmla="*/ 38 h 94"/>
                    <a:gd name="T78" fmla="*/ 90 w 94"/>
                    <a:gd name="T79" fmla="*/ 30 h 94"/>
                    <a:gd name="T80" fmla="*/ 90 w 94"/>
                    <a:gd name="T81" fmla="*/ 30 h 94"/>
                    <a:gd name="T82" fmla="*/ 86 w 94"/>
                    <a:gd name="T83" fmla="*/ 22 h 94"/>
                    <a:gd name="T84" fmla="*/ 80 w 94"/>
                    <a:gd name="T85" fmla="*/ 14 h 94"/>
                    <a:gd name="T86" fmla="*/ 80 w 94"/>
                    <a:gd name="T87" fmla="*/ 14 h 94"/>
                    <a:gd name="T88" fmla="*/ 74 w 94"/>
                    <a:gd name="T89" fmla="*/ 8 h 94"/>
                    <a:gd name="T90" fmla="*/ 66 w 94"/>
                    <a:gd name="T91" fmla="*/ 4 h 94"/>
                    <a:gd name="T92" fmla="*/ 66 w 94"/>
                    <a:gd name="T93" fmla="*/ 4 h 94"/>
                    <a:gd name="T94" fmla="*/ 56 w 94"/>
                    <a:gd name="T95" fmla="*/ 2 h 94"/>
                    <a:gd name="T96" fmla="*/ 46 w 94"/>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94">
                      <a:moveTo>
                        <a:pt x="46" y="0"/>
                      </a:moveTo>
                      <a:lnTo>
                        <a:pt x="46" y="0"/>
                      </a:lnTo>
                      <a:lnTo>
                        <a:pt x="38" y="2"/>
                      </a:lnTo>
                      <a:lnTo>
                        <a:pt x="28" y="4"/>
                      </a:lnTo>
                      <a:lnTo>
                        <a:pt x="28" y="4"/>
                      </a:lnTo>
                      <a:lnTo>
                        <a:pt x="20" y="8"/>
                      </a:lnTo>
                      <a:lnTo>
                        <a:pt x="14" y="14"/>
                      </a:lnTo>
                      <a:lnTo>
                        <a:pt x="14" y="14"/>
                      </a:lnTo>
                      <a:lnTo>
                        <a:pt x="8" y="22"/>
                      </a:lnTo>
                      <a:lnTo>
                        <a:pt x="4" y="30"/>
                      </a:lnTo>
                      <a:lnTo>
                        <a:pt x="4" y="30"/>
                      </a:lnTo>
                      <a:lnTo>
                        <a:pt x="2" y="38"/>
                      </a:lnTo>
                      <a:lnTo>
                        <a:pt x="0" y="48"/>
                      </a:lnTo>
                      <a:lnTo>
                        <a:pt x="0" y="48"/>
                      </a:lnTo>
                      <a:lnTo>
                        <a:pt x="2" y="56"/>
                      </a:lnTo>
                      <a:lnTo>
                        <a:pt x="4" y="66"/>
                      </a:lnTo>
                      <a:lnTo>
                        <a:pt x="4" y="66"/>
                      </a:lnTo>
                      <a:lnTo>
                        <a:pt x="8" y="74"/>
                      </a:lnTo>
                      <a:lnTo>
                        <a:pt x="14" y="80"/>
                      </a:lnTo>
                      <a:lnTo>
                        <a:pt x="14" y="80"/>
                      </a:lnTo>
                      <a:lnTo>
                        <a:pt x="20" y="86"/>
                      </a:lnTo>
                      <a:lnTo>
                        <a:pt x="28" y="90"/>
                      </a:lnTo>
                      <a:lnTo>
                        <a:pt x="28" y="90"/>
                      </a:lnTo>
                      <a:lnTo>
                        <a:pt x="38" y="92"/>
                      </a:lnTo>
                      <a:lnTo>
                        <a:pt x="46" y="94"/>
                      </a:lnTo>
                      <a:lnTo>
                        <a:pt x="46" y="94"/>
                      </a:lnTo>
                      <a:lnTo>
                        <a:pt x="56" y="92"/>
                      </a:lnTo>
                      <a:lnTo>
                        <a:pt x="66" y="90"/>
                      </a:lnTo>
                      <a:lnTo>
                        <a:pt x="66" y="90"/>
                      </a:lnTo>
                      <a:lnTo>
                        <a:pt x="74" y="86"/>
                      </a:lnTo>
                      <a:lnTo>
                        <a:pt x="80" y="80"/>
                      </a:lnTo>
                      <a:lnTo>
                        <a:pt x="80" y="80"/>
                      </a:lnTo>
                      <a:lnTo>
                        <a:pt x="86" y="74"/>
                      </a:lnTo>
                      <a:lnTo>
                        <a:pt x="90" y="66"/>
                      </a:lnTo>
                      <a:lnTo>
                        <a:pt x="90" y="66"/>
                      </a:lnTo>
                      <a:lnTo>
                        <a:pt x="92" y="56"/>
                      </a:lnTo>
                      <a:lnTo>
                        <a:pt x="94" y="48"/>
                      </a:lnTo>
                      <a:lnTo>
                        <a:pt x="94" y="48"/>
                      </a:lnTo>
                      <a:lnTo>
                        <a:pt x="92" y="38"/>
                      </a:lnTo>
                      <a:lnTo>
                        <a:pt x="90" y="30"/>
                      </a:lnTo>
                      <a:lnTo>
                        <a:pt x="90" y="30"/>
                      </a:lnTo>
                      <a:lnTo>
                        <a:pt x="86" y="22"/>
                      </a:lnTo>
                      <a:lnTo>
                        <a:pt x="80" y="14"/>
                      </a:lnTo>
                      <a:lnTo>
                        <a:pt x="80" y="14"/>
                      </a:lnTo>
                      <a:lnTo>
                        <a:pt x="74" y="8"/>
                      </a:lnTo>
                      <a:lnTo>
                        <a:pt x="66" y="4"/>
                      </a:lnTo>
                      <a:lnTo>
                        <a:pt x="66" y="4"/>
                      </a:lnTo>
                      <a:lnTo>
                        <a:pt x="56"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18" name="Grafik 17" descr="Ein Bild, das Kreis, gelb, Grafiken, Schrift enthält.&#10;&#10;Automatisch generierte Beschreibung">
              <a:extLst>
                <a:ext uri="{FF2B5EF4-FFF2-40B4-BE49-F238E27FC236}">
                  <a16:creationId xmlns:a16="http://schemas.microsoft.com/office/drawing/2014/main" id="{D925E268-C2E3-0AE1-C305-9CAB414B6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527" y="1530456"/>
              <a:ext cx="720000" cy="720000"/>
            </a:xfrm>
            <a:prstGeom prst="rect">
              <a:avLst/>
            </a:prstGeom>
          </p:spPr>
        </p:pic>
      </p:grpSp>
      <p:grpSp>
        <p:nvGrpSpPr>
          <p:cNvPr id="34" name="Gruppieren 33">
            <a:extLst>
              <a:ext uri="{FF2B5EF4-FFF2-40B4-BE49-F238E27FC236}">
                <a16:creationId xmlns:a16="http://schemas.microsoft.com/office/drawing/2014/main" id="{9AFFC9DF-5BA0-D8E8-19D6-23B2882543E5}"/>
              </a:ext>
            </a:extLst>
          </p:cNvPr>
          <p:cNvGrpSpPr/>
          <p:nvPr/>
        </p:nvGrpSpPr>
        <p:grpSpPr>
          <a:xfrm>
            <a:off x="7972570" y="1455859"/>
            <a:ext cx="3420000" cy="2030500"/>
            <a:chOff x="7972570" y="1455859"/>
            <a:chExt cx="3420000" cy="2030500"/>
          </a:xfrm>
        </p:grpSpPr>
        <p:grpSp>
          <p:nvGrpSpPr>
            <p:cNvPr id="6" name="Gruppieren 5">
              <a:extLst>
                <a:ext uri="{FF2B5EF4-FFF2-40B4-BE49-F238E27FC236}">
                  <a16:creationId xmlns:a16="http://schemas.microsoft.com/office/drawing/2014/main" id="{C245508C-786A-4A03-81E1-2B5415B9821F}"/>
                </a:ext>
              </a:extLst>
            </p:cNvPr>
            <p:cNvGrpSpPr/>
            <p:nvPr/>
          </p:nvGrpSpPr>
          <p:grpSpPr>
            <a:xfrm>
              <a:off x="7972570" y="1455859"/>
              <a:ext cx="3420000" cy="2030500"/>
              <a:chOff x="4590553" y="3654957"/>
              <a:chExt cx="3194452" cy="2030500"/>
            </a:xfrm>
          </p:grpSpPr>
          <p:sp>
            <p:nvSpPr>
              <p:cNvPr id="23" name="Rechteck: abgerundete Ecken 22">
                <a:extLst>
                  <a:ext uri="{FF2B5EF4-FFF2-40B4-BE49-F238E27FC236}">
                    <a16:creationId xmlns:a16="http://schemas.microsoft.com/office/drawing/2014/main" id="{CDF584A0-37F0-4D37-8E41-93749A582BA4}"/>
                  </a:ext>
                </a:extLst>
              </p:cNvPr>
              <p:cNvSpPr/>
              <p:nvPr/>
            </p:nvSpPr>
            <p:spPr>
              <a:xfrm>
                <a:off x="4590553" y="3654957"/>
                <a:ext cx="3194452" cy="2030500"/>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Einkauf &amp; Recht</a:t>
                </a:r>
              </a:p>
              <a:p>
                <a:pPr marL="180975" lvl="0" indent="-180975">
                  <a:buFont typeface="Arial" panose="020B0604020202020204" pitchFamily="34" charset="0"/>
                  <a:buChar char="•"/>
                </a:pPr>
                <a:endParaRPr lang="de-DE" sz="1600" dirty="0">
                  <a:solidFill>
                    <a:srgbClr val="0076CB"/>
                  </a:solidFill>
                </a:endParaRP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Contract</a:t>
                </a:r>
                <a:r>
                  <a:rPr lang="de-DE" sz="1600" dirty="0">
                    <a:solidFill>
                      <a:schemeClr val="tx1"/>
                    </a:solidFill>
                  </a:rPr>
                  <a:t> Manager 4S4</a:t>
                </a: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Purchase</a:t>
                </a:r>
                <a:r>
                  <a:rPr lang="de-DE" sz="1600" dirty="0">
                    <a:solidFill>
                      <a:schemeClr val="tx1"/>
                    </a:solidFill>
                  </a:rPr>
                  <a:t> Manager 4S4</a:t>
                </a: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Confirmation</a:t>
                </a:r>
                <a:r>
                  <a:rPr lang="de-DE" sz="1600" dirty="0">
                    <a:solidFill>
                      <a:schemeClr val="tx1"/>
                    </a:solidFill>
                  </a:rPr>
                  <a:t> Manager 4S4</a:t>
                </a:r>
              </a:p>
              <a:p>
                <a:pPr marL="180975" lvl="0" indent="-180975">
                  <a:buFont typeface="Arial" panose="020B0604020202020204" pitchFamily="34" charset="0"/>
                  <a:buChar char="•"/>
                </a:pPr>
                <a:r>
                  <a:rPr lang="de-DE" sz="1600" dirty="0">
                    <a:solidFill>
                      <a:schemeClr val="tx1"/>
                    </a:solidFill>
                  </a:rPr>
                  <a:t>XFT </a:t>
                </a:r>
                <a:r>
                  <a:rPr lang="de-DE" sz="1600" dirty="0" err="1">
                    <a:solidFill>
                      <a:schemeClr val="tx1"/>
                    </a:solidFill>
                  </a:rPr>
                  <a:t>Invoice</a:t>
                </a:r>
                <a:r>
                  <a:rPr lang="de-DE" sz="1600" dirty="0">
                    <a:solidFill>
                      <a:schemeClr val="tx1"/>
                    </a:solidFill>
                  </a:rPr>
                  <a:t> Manager 4S4</a:t>
                </a:r>
              </a:p>
            </p:txBody>
          </p:sp>
          <p:grpSp>
            <p:nvGrpSpPr>
              <p:cNvPr id="132" name="Group 10">
                <a:extLst>
                  <a:ext uri="{FF2B5EF4-FFF2-40B4-BE49-F238E27FC236}">
                    <a16:creationId xmlns:a16="http://schemas.microsoft.com/office/drawing/2014/main" id="{943552CF-E090-43F0-B7F6-6FE1048128FD}"/>
                  </a:ext>
                </a:extLst>
              </p:cNvPr>
              <p:cNvGrpSpPr>
                <a:grpSpLocks noChangeAspect="1"/>
              </p:cNvGrpSpPr>
              <p:nvPr/>
            </p:nvGrpSpPr>
            <p:grpSpPr bwMode="auto">
              <a:xfrm>
                <a:off x="7165253" y="4004598"/>
                <a:ext cx="308768" cy="292078"/>
                <a:chOff x="2712" y="503"/>
                <a:chExt cx="296" cy="280"/>
              </a:xfrm>
            </p:grpSpPr>
            <p:sp>
              <p:nvSpPr>
                <p:cNvPr id="134" name="Freeform 12">
                  <a:extLst>
                    <a:ext uri="{FF2B5EF4-FFF2-40B4-BE49-F238E27FC236}">
                      <a16:creationId xmlns:a16="http://schemas.microsoft.com/office/drawing/2014/main" id="{6CDEF4B2-F946-44C5-A2F0-D30AAC7033BD}"/>
                    </a:ext>
                  </a:extLst>
                </p:cNvPr>
                <p:cNvSpPr>
                  <a:spLocks/>
                </p:cNvSpPr>
                <p:nvPr/>
              </p:nvSpPr>
              <p:spPr bwMode="auto">
                <a:xfrm>
                  <a:off x="2712" y="503"/>
                  <a:ext cx="296" cy="234"/>
                </a:xfrm>
                <a:custGeom>
                  <a:avLst/>
                  <a:gdLst>
                    <a:gd name="T0" fmla="*/ 296 w 296"/>
                    <a:gd name="T1" fmla="*/ 194 h 234"/>
                    <a:gd name="T2" fmla="*/ 296 w 296"/>
                    <a:gd name="T3" fmla="*/ 196 h 234"/>
                    <a:gd name="T4" fmla="*/ 296 w 296"/>
                    <a:gd name="T5" fmla="*/ 198 h 234"/>
                    <a:gd name="T6" fmla="*/ 292 w 296"/>
                    <a:gd name="T7" fmla="*/ 204 h 234"/>
                    <a:gd name="T8" fmla="*/ 284 w 296"/>
                    <a:gd name="T9" fmla="*/ 216 h 234"/>
                    <a:gd name="T10" fmla="*/ 278 w 296"/>
                    <a:gd name="T11" fmla="*/ 222 h 234"/>
                    <a:gd name="T12" fmla="*/ 268 w 296"/>
                    <a:gd name="T13" fmla="*/ 228 h 234"/>
                    <a:gd name="T14" fmla="*/ 240 w 296"/>
                    <a:gd name="T15" fmla="*/ 234 h 234"/>
                    <a:gd name="T16" fmla="*/ 226 w 296"/>
                    <a:gd name="T17" fmla="*/ 232 h 234"/>
                    <a:gd name="T18" fmla="*/ 214 w 296"/>
                    <a:gd name="T19" fmla="*/ 228 h 234"/>
                    <a:gd name="T20" fmla="*/ 198 w 296"/>
                    <a:gd name="T21" fmla="*/ 216 h 234"/>
                    <a:gd name="T22" fmla="*/ 192 w 296"/>
                    <a:gd name="T23" fmla="*/ 210 h 234"/>
                    <a:gd name="T24" fmla="*/ 190 w 296"/>
                    <a:gd name="T25" fmla="*/ 204 h 234"/>
                    <a:gd name="T26" fmla="*/ 186 w 296"/>
                    <a:gd name="T27" fmla="*/ 198 h 234"/>
                    <a:gd name="T28" fmla="*/ 186 w 296"/>
                    <a:gd name="T29" fmla="*/ 196 h 234"/>
                    <a:gd name="T30" fmla="*/ 232 w 296"/>
                    <a:gd name="T31" fmla="*/ 16 h 234"/>
                    <a:gd name="T32" fmla="*/ 108 w 296"/>
                    <a:gd name="T33" fmla="*/ 194 h 234"/>
                    <a:gd name="T34" fmla="*/ 108 w 296"/>
                    <a:gd name="T35" fmla="*/ 196 h 234"/>
                    <a:gd name="T36" fmla="*/ 108 w 296"/>
                    <a:gd name="T37" fmla="*/ 198 h 234"/>
                    <a:gd name="T38" fmla="*/ 106 w 296"/>
                    <a:gd name="T39" fmla="*/ 204 h 234"/>
                    <a:gd name="T40" fmla="*/ 104 w 296"/>
                    <a:gd name="T41" fmla="*/ 210 h 234"/>
                    <a:gd name="T42" fmla="*/ 98 w 296"/>
                    <a:gd name="T43" fmla="*/ 216 h 234"/>
                    <a:gd name="T44" fmla="*/ 82 w 296"/>
                    <a:gd name="T45" fmla="*/ 228 h 234"/>
                    <a:gd name="T46" fmla="*/ 70 w 296"/>
                    <a:gd name="T47" fmla="*/ 232 h 234"/>
                    <a:gd name="T48" fmla="*/ 54 w 296"/>
                    <a:gd name="T49" fmla="*/ 234 h 234"/>
                    <a:gd name="T50" fmla="*/ 26 w 296"/>
                    <a:gd name="T51" fmla="*/ 228 h 234"/>
                    <a:gd name="T52" fmla="*/ 18 w 296"/>
                    <a:gd name="T53" fmla="*/ 222 h 234"/>
                    <a:gd name="T54" fmla="*/ 10 w 296"/>
                    <a:gd name="T55" fmla="*/ 216 h 234"/>
                    <a:gd name="T56" fmla="*/ 2 w 296"/>
                    <a:gd name="T57" fmla="*/ 204 h 234"/>
                    <a:gd name="T58" fmla="*/ 0 w 296"/>
                    <a:gd name="T59" fmla="*/ 198 h 234"/>
                    <a:gd name="T60" fmla="*/ 0 w 296"/>
                    <a:gd name="T61" fmla="*/ 196 h 234"/>
                    <a:gd name="T62" fmla="*/ 0 w 296"/>
                    <a:gd name="T63" fmla="*/ 194 h 234"/>
                    <a:gd name="T64" fmla="*/ 46 w 296"/>
                    <a:gd name="T65" fmla="*/ 6 h 234"/>
                    <a:gd name="T66" fmla="*/ 46 w 296"/>
                    <a:gd name="T67" fmla="*/ 6 h 234"/>
                    <a:gd name="T68" fmla="*/ 48 w 296"/>
                    <a:gd name="T69" fmla="*/ 6 h 234"/>
                    <a:gd name="T70" fmla="*/ 48 w 296"/>
                    <a:gd name="T71" fmla="*/ 4 h 234"/>
                    <a:gd name="T72" fmla="*/ 48 w 296"/>
                    <a:gd name="T73" fmla="*/ 4 h 234"/>
                    <a:gd name="T74" fmla="*/ 50 w 296"/>
                    <a:gd name="T75" fmla="*/ 2 h 234"/>
                    <a:gd name="T76" fmla="*/ 52 w 296"/>
                    <a:gd name="T77" fmla="*/ 2 h 234"/>
                    <a:gd name="T78" fmla="*/ 52 w 296"/>
                    <a:gd name="T79" fmla="*/ 2 h 234"/>
                    <a:gd name="T80" fmla="*/ 54 w 296"/>
                    <a:gd name="T81" fmla="*/ 0 h 234"/>
                    <a:gd name="T82" fmla="*/ 240 w 296"/>
                    <a:gd name="T83" fmla="*/ 0 h 234"/>
                    <a:gd name="T84" fmla="*/ 240 w 296"/>
                    <a:gd name="T85" fmla="*/ 0 h 234"/>
                    <a:gd name="T86" fmla="*/ 246 w 296"/>
                    <a:gd name="T87" fmla="*/ 2 h 234"/>
                    <a:gd name="T88" fmla="*/ 296 w 296"/>
                    <a:gd name="T89" fmla="*/ 19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6" h="234">
                      <a:moveTo>
                        <a:pt x="296" y="194"/>
                      </a:moveTo>
                      <a:lnTo>
                        <a:pt x="296" y="194"/>
                      </a:lnTo>
                      <a:lnTo>
                        <a:pt x="296" y="196"/>
                      </a:lnTo>
                      <a:lnTo>
                        <a:pt x="296" y="196"/>
                      </a:lnTo>
                      <a:lnTo>
                        <a:pt x="296" y="198"/>
                      </a:lnTo>
                      <a:lnTo>
                        <a:pt x="296" y="198"/>
                      </a:lnTo>
                      <a:lnTo>
                        <a:pt x="292" y="204"/>
                      </a:lnTo>
                      <a:lnTo>
                        <a:pt x="292" y="204"/>
                      </a:lnTo>
                      <a:lnTo>
                        <a:pt x="290" y="210"/>
                      </a:lnTo>
                      <a:lnTo>
                        <a:pt x="284" y="216"/>
                      </a:lnTo>
                      <a:lnTo>
                        <a:pt x="284" y="216"/>
                      </a:lnTo>
                      <a:lnTo>
                        <a:pt x="278" y="222"/>
                      </a:lnTo>
                      <a:lnTo>
                        <a:pt x="268" y="228"/>
                      </a:lnTo>
                      <a:lnTo>
                        <a:pt x="268" y="228"/>
                      </a:lnTo>
                      <a:lnTo>
                        <a:pt x="256" y="232"/>
                      </a:lnTo>
                      <a:lnTo>
                        <a:pt x="240" y="234"/>
                      </a:lnTo>
                      <a:lnTo>
                        <a:pt x="240" y="234"/>
                      </a:lnTo>
                      <a:lnTo>
                        <a:pt x="226" y="232"/>
                      </a:lnTo>
                      <a:lnTo>
                        <a:pt x="214" y="228"/>
                      </a:lnTo>
                      <a:lnTo>
                        <a:pt x="214" y="228"/>
                      </a:lnTo>
                      <a:lnTo>
                        <a:pt x="204" y="222"/>
                      </a:lnTo>
                      <a:lnTo>
                        <a:pt x="198" y="216"/>
                      </a:lnTo>
                      <a:lnTo>
                        <a:pt x="198" y="216"/>
                      </a:lnTo>
                      <a:lnTo>
                        <a:pt x="192" y="210"/>
                      </a:lnTo>
                      <a:lnTo>
                        <a:pt x="190" y="204"/>
                      </a:lnTo>
                      <a:lnTo>
                        <a:pt x="190" y="204"/>
                      </a:lnTo>
                      <a:lnTo>
                        <a:pt x="186" y="198"/>
                      </a:lnTo>
                      <a:lnTo>
                        <a:pt x="186" y="198"/>
                      </a:lnTo>
                      <a:lnTo>
                        <a:pt x="186" y="196"/>
                      </a:lnTo>
                      <a:lnTo>
                        <a:pt x="186" y="196"/>
                      </a:lnTo>
                      <a:lnTo>
                        <a:pt x="186" y="194"/>
                      </a:lnTo>
                      <a:lnTo>
                        <a:pt x="232" y="16"/>
                      </a:lnTo>
                      <a:lnTo>
                        <a:pt x="64" y="16"/>
                      </a:lnTo>
                      <a:lnTo>
                        <a:pt x="108" y="194"/>
                      </a:lnTo>
                      <a:lnTo>
                        <a:pt x="108" y="194"/>
                      </a:lnTo>
                      <a:lnTo>
                        <a:pt x="108" y="196"/>
                      </a:lnTo>
                      <a:lnTo>
                        <a:pt x="108" y="196"/>
                      </a:lnTo>
                      <a:lnTo>
                        <a:pt x="108" y="198"/>
                      </a:lnTo>
                      <a:lnTo>
                        <a:pt x="108" y="198"/>
                      </a:lnTo>
                      <a:lnTo>
                        <a:pt x="106" y="204"/>
                      </a:lnTo>
                      <a:lnTo>
                        <a:pt x="106" y="204"/>
                      </a:lnTo>
                      <a:lnTo>
                        <a:pt x="104" y="210"/>
                      </a:lnTo>
                      <a:lnTo>
                        <a:pt x="98" y="216"/>
                      </a:lnTo>
                      <a:lnTo>
                        <a:pt x="98" y="216"/>
                      </a:lnTo>
                      <a:lnTo>
                        <a:pt x="92" y="222"/>
                      </a:lnTo>
                      <a:lnTo>
                        <a:pt x="82" y="228"/>
                      </a:lnTo>
                      <a:lnTo>
                        <a:pt x="82" y="228"/>
                      </a:lnTo>
                      <a:lnTo>
                        <a:pt x="70" y="232"/>
                      </a:lnTo>
                      <a:lnTo>
                        <a:pt x="54" y="234"/>
                      </a:lnTo>
                      <a:lnTo>
                        <a:pt x="54" y="234"/>
                      </a:lnTo>
                      <a:lnTo>
                        <a:pt x="38" y="232"/>
                      </a:lnTo>
                      <a:lnTo>
                        <a:pt x="26" y="228"/>
                      </a:lnTo>
                      <a:lnTo>
                        <a:pt x="26" y="228"/>
                      </a:lnTo>
                      <a:lnTo>
                        <a:pt x="18" y="222"/>
                      </a:lnTo>
                      <a:lnTo>
                        <a:pt x="10" y="216"/>
                      </a:lnTo>
                      <a:lnTo>
                        <a:pt x="10" y="216"/>
                      </a:lnTo>
                      <a:lnTo>
                        <a:pt x="6" y="210"/>
                      </a:lnTo>
                      <a:lnTo>
                        <a:pt x="2" y="204"/>
                      </a:lnTo>
                      <a:lnTo>
                        <a:pt x="2" y="204"/>
                      </a:lnTo>
                      <a:lnTo>
                        <a:pt x="0" y="198"/>
                      </a:lnTo>
                      <a:lnTo>
                        <a:pt x="0" y="198"/>
                      </a:lnTo>
                      <a:lnTo>
                        <a:pt x="0" y="196"/>
                      </a:lnTo>
                      <a:lnTo>
                        <a:pt x="0" y="196"/>
                      </a:lnTo>
                      <a:lnTo>
                        <a:pt x="0" y="194"/>
                      </a:lnTo>
                      <a:lnTo>
                        <a:pt x="46" y="6"/>
                      </a:lnTo>
                      <a:lnTo>
                        <a:pt x="46" y="6"/>
                      </a:lnTo>
                      <a:lnTo>
                        <a:pt x="46" y="6"/>
                      </a:lnTo>
                      <a:lnTo>
                        <a:pt x="46" y="6"/>
                      </a:lnTo>
                      <a:lnTo>
                        <a:pt x="48" y="6"/>
                      </a:lnTo>
                      <a:lnTo>
                        <a:pt x="48" y="6"/>
                      </a:lnTo>
                      <a:lnTo>
                        <a:pt x="48" y="4"/>
                      </a:lnTo>
                      <a:lnTo>
                        <a:pt x="48" y="4"/>
                      </a:lnTo>
                      <a:lnTo>
                        <a:pt x="48" y="4"/>
                      </a:lnTo>
                      <a:lnTo>
                        <a:pt x="48" y="4"/>
                      </a:lnTo>
                      <a:lnTo>
                        <a:pt x="50" y="2"/>
                      </a:lnTo>
                      <a:lnTo>
                        <a:pt x="50" y="2"/>
                      </a:lnTo>
                      <a:lnTo>
                        <a:pt x="52" y="2"/>
                      </a:lnTo>
                      <a:lnTo>
                        <a:pt x="52" y="2"/>
                      </a:lnTo>
                      <a:lnTo>
                        <a:pt x="52" y="2"/>
                      </a:lnTo>
                      <a:lnTo>
                        <a:pt x="52" y="2"/>
                      </a:lnTo>
                      <a:lnTo>
                        <a:pt x="54" y="0"/>
                      </a:lnTo>
                      <a:lnTo>
                        <a:pt x="54" y="0"/>
                      </a:lnTo>
                      <a:lnTo>
                        <a:pt x="54" y="0"/>
                      </a:lnTo>
                      <a:lnTo>
                        <a:pt x="240" y="0"/>
                      </a:lnTo>
                      <a:lnTo>
                        <a:pt x="240" y="0"/>
                      </a:lnTo>
                      <a:lnTo>
                        <a:pt x="240" y="0"/>
                      </a:lnTo>
                      <a:lnTo>
                        <a:pt x="246" y="2"/>
                      </a:lnTo>
                      <a:lnTo>
                        <a:pt x="246" y="2"/>
                      </a:lnTo>
                      <a:lnTo>
                        <a:pt x="248" y="6"/>
                      </a:lnTo>
                      <a:lnTo>
                        <a:pt x="296" y="1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3">
                  <a:extLst>
                    <a:ext uri="{FF2B5EF4-FFF2-40B4-BE49-F238E27FC236}">
                      <a16:creationId xmlns:a16="http://schemas.microsoft.com/office/drawing/2014/main" id="{C760931D-8839-4256-8227-DA18A176FF43}"/>
                    </a:ext>
                  </a:extLst>
                </p:cNvPr>
                <p:cNvSpPr>
                  <a:spLocks/>
                </p:cNvSpPr>
                <p:nvPr/>
              </p:nvSpPr>
              <p:spPr bwMode="auto">
                <a:xfrm>
                  <a:off x="2730" y="543"/>
                  <a:ext cx="72" cy="148"/>
                </a:xfrm>
                <a:custGeom>
                  <a:avLst/>
                  <a:gdLst>
                    <a:gd name="T0" fmla="*/ 72 w 72"/>
                    <a:gd name="T1" fmla="*/ 148 h 148"/>
                    <a:gd name="T2" fmla="*/ 36 w 72"/>
                    <a:gd name="T3" fmla="*/ 0 h 148"/>
                    <a:gd name="T4" fmla="*/ 0 w 72"/>
                    <a:gd name="T5" fmla="*/ 148 h 148"/>
                    <a:gd name="T6" fmla="*/ 72 w 72"/>
                    <a:gd name="T7" fmla="*/ 148 h 148"/>
                  </a:gdLst>
                  <a:ahLst/>
                  <a:cxnLst>
                    <a:cxn ang="0">
                      <a:pos x="T0" y="T1"/>
                    </a:cxn>
                    <a:cxn ang="0">
                      <a:pos x="T2" y="T3"/>
                    </a:cxn>
                    <a:cxn ang="0">
                      <a:pos x="T4" y="T5"/>
                    </a:cxn>
                    <a:cxn ang="0">
                      <a:pos x="T6" y="T7"/>
                    </a:cxn>
                  </a:cxnLst>
                  <a:rect l="0" t="0" r="r" b="b"/>
                  <a:pathLst>
                    <a:path w="72" h="148">
                      <a:moveTo>
                        <a:pt x="72" y="148"/>
                      </a:moveTo>
                      <a:lnTo>
                        <a:pt x="36" y="0"/>
                      </a:lnTo>
                      <a:lnTo>
                        <a:pt x="0" y="148"/>
                      </a:lnTo>
                      <a:lnTo>
                        <a:pt x="72"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4">
                  <a:extLst>
                    <a:ext uri="{FF2B5EF4-FFF2-40B4-BE49-F238E27FC236}">
                      <a16:creationId xmlns:a16="http://schemas.microsoft.com/office/drawing/2014/main" id="{D6A34ED2-3D20-4344-9E23-9FFE998B49F6}"/>
                    </a:ext>
                  </a:extLst>
                </p:cNvPr>
                <p:cNvSpPr>
                  <a:spLocks/>
                </p:cNvSpPr>
                <p:nvPr/>
              </p:nvSpPr>
              <p:spPr bwMode="auto">
                <a:xfrm>
                  <a:off x="2732" y="707"/>
                  <a:ext cx="68" cy="14"/>
                </a:xfrm>
                <a:custGeom>
                  <a:avLst/>
                  <a:gdLst>
                    <a:gd name="T0" fmla="*/ 34 w 68"/>
                    <a:gd name="T1" fmla="*/ 14 h 14"/>
                    <a:gd name="T2" fmla="*/ 34 w 68"/>
                    <a:gd name="T3" fmla="*/ 14 h 14"/>
                    <a:gd name="T4" fmla="*/ 46 w 68"/>
                    <a:gd name="T5" fmla="*/ 14 h 14"/>
                    <a:gd name="T6" fmla="*/ 56 w 68"/>
                    <a:gd name="T7" fmla="*/ 10 h 14"/>
                    <a:gd name="T8" fmla="*/ 56 w 68"/>
                    <a:gd name="T9" fmla="*/ 10 h 14"/>
                    <a:gd name="T10" fmla="*/ 64 w 68"/>
                    <a:gd name="T11" fmla="*/ 4 h 14"/>
                    <a:gd name="T12" fmla="*/ 68 w 68"/>
                    <a:gd name="T13" fmla="*/ 0 h 14"/>
                    <a:gd name="T14" fmla="*/ 0 w 68"/>
                    <a:gd name="T15" fmla="*/ 0 h 14"/>
                    <a:gd name="T16" fmla="*/ 0 w 68"/>
                    <a:gd name="T17" fmla="*/ 0 h 14"/>
                    <a:gd name="T18" fmla="*/ 6 w 68"/>
                    <a:gd name="T19" fmla="*/ 4 h 14"/>
                    <a:gd name="T20" fmla="*/ 12 w 68"/>
                    <a:gd name="T21" fmla="*/ 10 h 14"/>
                    <a:gd name="T22" fmla="*/ 12 w 68"/>
                    <a:gd name="T23" fmla="*/ 10 h 14"/>
                    <a:gd name="T24" fmla="*/ 22 w 68"/>
                    <a:gd name="T25" fmla="*/ 14 h 14"/>
                    <a:gd name="T26" fmla="*/ 34 w 6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4">
                      <a:moveTo>
                        <a:pt x="34" y="14"/>
                      </a:moveTo>
                      <a:lnTo>
                        <a:pt x="34" y="14"/>
                      </a:lnTo>
                      <a:lnTo>
                        <a:pt x="46" y="14"/>
                      </a:lnTo>
                      <a:lnTo>
                        <a:pt x="56" y="10"/>
                      </a:lnTo>
                      <a:lnTo>
                        <a:pt x="56" y="10"/>
                      </a:lnTo>
                      <a:lnTo>
                        <a:pt x="64" y="4"/>
                      </a:lnTo>
                      <a:lnTo>
                        <a:pt x="68" y="0"/>
                      </a:lnTo>
                      <a:lnTo>
                        <a:pt x="0" y="0"/>
                      </a:lnTo>
                      <a:lnTo>
                        <a:pt x="0" y="0"/>
                      </a:lnTo>
                      <a:lnTo>
                        <a:pt x="6" y="4"/>
                      </a:lnTo>
                      <a:lnTo>
                        <a:pt x="12" y="10"/>
                      </a:lnTo>
                      <a:lnTo>
                        <a:pt x="12" y="10"/>
                      </a:lnTo>
                      <a:lnTo>
                        <a:pt x="22" y="14"/>
                      </a:lnTo>
                      <a:lnTo>
                        <a:pt x="3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5">
                  <a:extLst>
                    <a:ext uri="{FF2B5EF4-FFF2-40B4-BE49-F238E27FC236}">
                      <a16:creationId xmlns:a16="http://schemas.microsoft.com/office/drawing/2014/main" id="{05B69C4C-A9EC-42B2-A4F1-B8E1EF8A88E6}"/>
                    </a:ext>
                  </a:extLst>
                </p:cNvPr>
                <p:cNvSpPr>
                  <a:spLocks/>
                </p:cNvSpPr>
                <p:nvPr/>
              </p:nvSpPr>
              <p:spPr bwMode="auto">
                <a:xfrm>
                  <a:off x="2758" y="519"/>
                  <a:ext cx="202" cy="264"/>
                </a:xfrm>
                <a:custGeom>
                  <a:avLst/>
                  <a:gdLst>
                    <a:gd name="T0" fmla="*/ 194 w 202"/>
                    <a:gd name="T1" fmla="*/ 250 h 264"/>
                    <a:gd name="T2" fmla="*/ 194 w 202"/>
                    <a:gd name="T3" fmla="*/ 250 h 264"/>
                    <a:gd name="T4" fmla="*/ 198 w 202"/>
                    <a:gd name="T5" fmla="*/ 250 h 264"/>
                    <a:gd name="T6" fmla="*/ 200 w 202"/>
                    <a:gd name="T7" fmla="*/ 252 h 264"/>
                    <a:gd name="T8" fmla="*/ 200 w 202"/>
                    <a:gd name="T9" fmla="*/ 252 h 264"/>
                    <a:gd name="T10" fmla="*/ 202 w 202"/>
                    <a:gd name="T11" fmla="*/ 254 h 264"/>
                    <a:gd name="T12" fmla="*/ 202 w 202"/>
                    <a:gd name="T13" fmla="*/ 258 h 264"/>
                    <a:gd name="T14" fmla="*/ 202 w 202"/>
                    <a:gd name="T15" fmla="*/ 258 h 264"/>
                    <a:gd name="T16" fmla="*/ 202 w 202"/>
                    <a:gd name="T17" fmla="*/ 260 h 264"/>
                    <a:gd name="T18" fmla="*/ 200 w 202"/>
                    <a:gd name="T19" fmla="*/ 262 h 264"/>
                    <a:gd name="T20" fmla="*/ 200 w 202"/>
                    <a:gd name="T21" fmla="*/ 262 h 264"/>
                    <a:gd name="T22" fmla="*/ 198 w 202"/>
                    <a:gd name="T23" fmla="*/ 264 h 264"/>
                    <a:gd name="T24" fmla="*/ 194 w 202"/>
                    <a:gd name="T25" fmla="*/ 264 h 264"/>
                    <a:gd name="T26" fmla="*/ 8 w 202"/>
                    <a:gd name="T27" fmla="*/ 264 h 264"/>
                    <a:gd name="T28" fmla="*/ 8 w 202"/>
                    <a:gd name="T29" fmla="*/ 264 h 264"/>
                    <a:gd name="T30" fmla="*/ 6 w 202"/>
                    <a:gd name="T31" fmla="*/ 264 h 264"/>
                    <a:gd name="T32" fmla="*/ 2 w 202"/>
                    <a:gd name="T33" fmla="*/ 262 h 264"/>
                    <a:gd name="T34" fmla="*/ 2 w 202"/>
                    <a:gd name="T35" fmla="*/ 262 h 264"/>
                    <a:gd name="T36" fmla="*/ 2 w 202"/>
                    <a:gd name="T37" fmla="*/ 260 h 264"/>
                    <a:gd name="T38" fmla="*/ 0 w 202"/>
                    <a:gd name="T39" fmla="*/ 258 h 264"/>
                    <a:gd name="T40" fmla="*/ 0 w 202"/>
                    <a:gd name="T41" fmla="*/ 258 h 264"/>
                    <a:gd name="T42" fmla="*/ 2 w 202"/>
                    <a:gd name="T43" fmla="*/ 254 h 264"/>
                    <a:gd name="T44" fmla="*/ 2 w 202"/>
                    <a:gd name="T45" fmla="*/ 252 h 264"/>
                    <a:gd name="T46" fmla="*/ 2 w 202"/>
                    <a:gd name="T47" fmla="*/ 252 h 264"/>
                    <a:gd name="T48" fmla="*/ 6 w 202"/>
                    <a:gd name="T49" fmla="*/ 250 h 264"/>
                    <a:gd name="T50" fmla="*/ 8 w 202"/>
                    <a:gd name="T51" fmla="*/ 250 h 264"/>
                    <a:gd name="T52" fmla="*/ 94 w 202"/>
                    <a:gd name="T53" fmla="*/ 250 h 264"/>
                    <a:gd name="T54" fmla="*/ 78 w 202"/>
                    <a:gd name="T55" fmla="*/ 56 h 264"/>
                    <a:gd name="T56" fmla="*/ 78 w 202"/>
                    <a:gd name="T57" fmla="*/ 56 h 264"/>
                    <a:gd name="T58" fmla="*/ 78 w 202"/>
                    <a:gd name="T59" fmla="*/ 54 h 264"/>
                    <a:gd name="T60" fmla="*/ 78 w 202"/>
                    <a:gd name="T61" fmla="*/ 54 h 264"/>
                    <a:gd name="T62" fmla="*/ 78 w 202"/>
                    <a:gd name="T63" fmla="*/ 52 h 264"/>
                    <a:gd name="T64" fmla="*/ 94 w 202"/>
                    <a:gd name="T65" fmla="*/ 6 h 264"/>
                    <a:gd name="T66" fmla="*/ 94 w 202"/>
                    <a:gd name="T67" fmla="*/ 6 h 264"/>
                    <a:gd name="T68" fmla="*/ 98 w 202"/>
                    <a:gd name="T69" fmla="*/ 2 h 264"/>
                    <a:gd name="T70" fmla="*/ 98 w 202"/>
                    <a:gd name="T71" fmla="*/ 2 h 264"/>
                    <a:gd name="T72" fmla="*/ 102 w 202"/>
                    <a:gd name="T73" fmla="*/ 0 h 264"/>
                    <a:gd name="T74" fmla="*/ 102 w 202"/>
                    <a:gd name="T75" fmla="*/ 0 h 264"/>
                    <a:gd name="T76" fmla="*/ 106 w 202"/>
                    <a:gd name="T77" fmla="*/ 2 h 264"/>
                    <a:gd name="T78" fmla="*/ 106 w 202"/>
                    <a:gd name="T79" fmla="*/ 2 h 264"/>
                    <a:gd name="T80" fmla="*/ 108 w 202"/>
                    <a:gd name="T81" fmla="*/ 6 h 264"/>
                    <a:gd name="T82" fmla="*/ 124 w 202"/>
                    <a:gd name="T83" fmla="*/ 52 h 264"/>
                    <a:gd name="T84" fmla="*/ 124 w 202"/>
                    <a:gd name="T85" fmla="*/ 52 h 264"/>
                    <a:gd name="T86" fmla="*/ 124 w 202"/>
                    <a:gd name="T87" fmla="*/ 54 h 264"/>
                    <a:gd name="T88" fmla="*/ 124 w 202"/>
                    <a:gd name="T89" fmla="*/ 54 h 264"/>
                    <a:gd name="T90" fmla="*/ 124 w 202"/>
                    <a:gd name="T91" fmla="*/ 56 h 264"/>
                    <a:gd name="T92" fmla="*/ 110 w 202"/>
                    <a:gd name="T93" fmla="*/ 250 h 264"/>
                    <a:gd name="T94" fmla="*/ 194 w 202"/>
                    <a:gd name="T95" fmla="*/ 25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 h="264">
                      <a:moveTo>
                        <a:pt x="194" y="250"/>
                      </a:moveTo>
                      <a:lnTo>
                        <a:pt x="194" y="250"/>
                      </a:lnTo>
                      <a:lnTo>
                        <a:pt x="198" y="250"/>
                      </a:lnTo>
                      <a:lnTo>
                        <a:pt x="200" y="252"/>
                      </a:lnTo>
                      <a:lnTo>
                        <a:pt x="200" y="252"/>
                      </a:lnTo>
                      <a:lnTo>
                        <a:pt x="202" y="254"/>
                      </a:lnTo>
                      <a:lnTo>
                        <a:pt x="202" y="258"/>
                      </a:lnTo>
                      <a:lnTo>
                        <a:pt x="202" y="258"/>
                      </a:lnTo>
                      <a:lnTo>
                        <a:pt x="202" y="260"/>
                      </a:lnTo>
                      <a:lnTo>
                        <a:pt x="200" y="262"/>
                      </a:lnTo>
                      <a:lnTo>
                        <a:pt x="200" y="262"/>
                      </a:lnTo>
                      <a:lnTo>
                        <a:pt x="198" y="264"/>
                      </a:lnTo>
                      <a:lnTo>
                        <a:pt x="194" y="264"/>
                      </a:lnTo>
                      <a:lnTo>
                        <a:pt x="8" y="264"/>
                      </a:lnTo>
                      <a:lnTo>
                        <a:pt x="8" y="264"/>
                      </a:lnTo>
                      <a:lnTo>
                        <a:pt x="6" y="264"/>
                      </a:lnTo>
                      <a:lnTo>
                        <a:pt x="2" y="262"/>
                      </a:lnTo>
                      <a:lnTo>
                        <a:pt x="2" y="262"/>
                      </a:lnTo>
                      <a:lnTo>
                        <a:pt x="2" y="260"/>
                      </a:lnTo>
                      <a:lnTo>
                        <a:pt x="0" y="258"/>
                      </a:lnTo>
                      <a:lnTo>
                        <a:pt x="0" y="258"/>
                      </a:lnTo>
                      <a:lnTo>
                        <a:pt x="2" y="254"/>
                      </a:lnTo>
                      <a:lnTo>
                        <a:pt x="2" y="252"/>
                      </a:lnTo>
                      <a:lnTo>
                        <a:pt x="2" y="252"/>
                      </a:lnTo>
                      <a:lnTo>
                        <a:pt x="6" y="250"/>
                      </a:lnTo>
                      <a:lnTo>
                        <a:pt x="8" y="250"/>
                      </a:lnTo>
                      <a:lnTo>
                        <a:pt x="94" y="250"/>
                      </a:lnTo>
                      <a:lnTo>
                        <a:pt x="78" y="56"/>
                      </a:lnTo>
                      <a:lnTo>
                        <a:pt x="78" y="56"/>
                      </a:lnTo>
                      <a:lnTo>
                        <a:pt x="78" y="54"/>
                      </a:lnTo>
                      <a:lnTo>
                        <a:pt x="78" y="54"/>
                      </a:lnTo>
                      <a:lnTo>
                        <a:pt x="78" y="52"/>
                      </a:lnTo>
                      <a:lnTo>
                        <a:pt x="94" y="6"/>
                      </a:lnTo>
                      <a:lnTo>
                        <a:pt x="94" y="6"/>
                      </a:lnTo>
                      <a:lnTo>
                        <a:pt x="98" y="2"/>
                      </a:lnTo>
                      <a:lnTo>
                        <a:pt x="98" y="2"/>
                      </a:lnTo>
                      <a:lnTo>
                        <a:pt x="102" y="0"/>
                      </a:lnTo>
                      <a:lnTo>
                        <a:pt x="102" y="0"/>
                      </a:lnTo>
                      <a:lnTo>
                        <a:pt x="106" y="2"/>
                      </a:lnTo>
                      <a:lnTo>
                        <a:pt x="106" y="2"/>
                      </a:lnTo>
                      <a:lnTo>
                        <a:pt x="108" y="6"/>
                      </a:lnTo>
                      <a:lnTo>
                        <a:pt x="124" y="52"/>
                      </a:lnTo>
                      <a:lnTo>
                        <a:pt x="124" y="52"/>
                      </a:lnTo>
                      <a:lnTo>
                        <a:pt x="124" y="54"/>
                      </a:lnTo>
                      <a:lnTo>
                        <a:pt x="124" y="54"/>
                      </a:lnTo>
                      <a:lnTo>
                        <a:pt x="124" y="56"/>
                      </a:lnTo>
                      <a:lnTo>
                        <a:pt x="110" y="250"/>
                      </a:lnTo>
                      <a:lnTo>
                        <a:pt x="194" y="2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16">
                  <a:extLst>
                    <a:ext uri="{FF2B5EF4-FFF2-40B4-BE49-F238E27FC236}">
                      <a16:creationId xmlns:a16="http://schemas.microsoft.com/office/drawing/2014/main" id="{B3B4974B-15FE-4DC0-8BD5-0247BB0A9156}"/>
                    </a:ext>
                  </a:extLst>
                </p:cNvPr>
                <p:cNvSpPr>
                  <a:spLocks/>
                </p:cNvSpPr>
                <p:nvPr/>
              </p:nvSpPr>
              <p:spPr bwMode="auto">
                <a:xfrm>
                  <a:off x="2852" y="551"/>
                  <a:ext cx="16" cy="124"/>
                </a:xfrm>
                <a:custGeom>
                  <a:avLst/>
                  <a:gdLst>
                    <a:gd name="T0" fmla="*/ 8 w 16"/>
                    <a:gd name="T1" fmla="*/ 0 h 124"/>
                    <a:gd name="T2" fmla="*/ 0 w 16"/>
                    <a:gd name="T3" fmla="*/ 24 h 124"/>
                    <a:gd name="T4" fmla="*/ 8 w 16"/>
                    <a:gd name="T5" fmla="*/ 124 h 124"/>
                    <a:gd name="T6" fmla="*/ 16 w 16"/>
                    <a:gd name="T7" fmla="*/ 24 h 124"/>
                    <a:gd name="T8" fmla="*/ 8 w 16"/>
                    <a:gd name="T9" fmla="*/ 0 h 124"/>
                  </a:gdLst>
                  <a:ahLst/>
                  <a:cxnLst>
                    <a:cxn ang="0">
                      <a:pos x="T0" y="T1"/>
                    </a:cxn>
                    <a:cxn ang="0">
                      <a:pos x="T2" y="T3"/>
                    </a:cxn>
                    <a:cxn ang="0">
                      <a:pos x="T4" y="T5"/>
                    </a:cxn>
                    <a:cxn ang="0">
                      <a:pos x="T6" y="T7"/>
                    </a:cxn>
                    <a:cxn ang="0">
                      <a:pos x="T8" y="T9"/>
                    </a:cxn>
                  </a:cxnLst>
                  <a:rect l="0" t="0" r="r" b="b"/>
                  <a:pathLst>
                    <a:path w="16" h="124">
                      <a:moveTo>
                        <a:pt x="8" y="0"/>
                      </a:moveTo>
                      <a:lnTo>
                        <a:pt x="0" y="24"/>
                      </a:lnTo>
                      <a:lnTo>
                        <a:pt x="8" y="124"/>
                      </a:lnTo>
                      <a:lnTo>
                        <a:pt x="16" y="2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17">
                  <a:extLst>
                    <a:ext uri="{FF2B5EF4-FFF2-40B4-BE49-F238E27FC236}">
                      <a16:creationId xmlns:a16="http://schemas.microsoft.com/office/drawing/2014/main" id="{1D8ED9A1-A87D-4CE6-9CA5-93AD318B2957}"/>
                    </a:ext>
                  </a:extLst>
                </p:cNvPr>
                <p:cNvSpPr>
                  <a:spLocks/>
                </p:cNvSpPr>
                <p:nvPr/>
              </p:nvSpPr>
              <p:spPr bwMode="auto">
                <a:xfrm>
                  <a:off x="2916" y="543"/>
                  <a:ext cx="74" cy="148"/>
                </a:xfrm>
                <a:custGeom>
                  <a:avLst/>
                  <a:gdLst>
                    <a:gd name="T0" fmla="*/ 36 w 74"/>
                    <a:gd name="T1" fmla="*/ 0 h 148"/>
                    <a:gd name="T2" fmla="*/ 0 w 74"/>
                    <a:gd name="T3" fmla="*/ 148 h 148"/>
                    <a:gd name="T4" fmla="*/ 74 w 74"/>
                    <a:gd name="T5" fmla="*/ 148 h 148"/>
                    <a:gd name="T6" fmla="*/ 36 w 74"/>
                    <a:gd name="T7" fmla="*/ 0 h 148"/>
                  </a:gdLst>
                  <a:ahLst/>
                  <a:cxnLst>
                    <a:cxn ang="0">
                      <a:pos x="T0" y="T1"/>
                    </a:cxn>
                    <a:cxn ang="0">
                      <a:pos x="T2" y="T3"/>
                    </a:cxn>
                    <a:cxn ang="0">
                      <a:pos x="T4" y="T5"/>
                    </a:cxn>
                    <a:cxn ang="0">
                      <a:pos x="T6" y="T7"/>
                    </a:cxn>
                  </a:cxnLst>
                  <a:rect l="0" t="0" r="r" b="b"/>
                  <a:pathLst>
                    <a:path w="74" h="148">
                      <a:moveTo>
                        <a:pt x="36" y="0"/>
                      </a:moveTo>
                      <a:lnTo>
                        <a:pt x="0" y="148"/>
                      </a:lnTo>
                      <a:lnTo>
                        <a:pt x="74" y="14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Freeform 18">
                  <a:extLst>
                    <a:ext uri="{FF2B5EF4-FFF2-40B4-BE49-F238E27FC236}">
                      <a16:creationId xmlns:a16="http://schemas.microsoft.com/office/drawing/2014/main" id="{AB365AE9-1CD0-4B21-A2D8-EA2E1ED31BE2}"/>
                    </a:ext>
                  </a:extLst>
                </p:cNvPr>
                <p:cNvSpPr>
                  <a:spLocks/>
                </p:cNvSpPr>
                <p:nvPr/>
              </p:nvSpPr>
              <p:spPr bwMode="auto">
                <a:xfrm>
                  <a:off x="2918" y="707"/>
                  <a:ext cx="70" cy="14"/>
                </a:xfrm>
                <a:custGeom>
                  <a:avLst/>
                  <a:gdLst>
                    <a:gd name="T0" fmla="*/ 34 w 70"/>
                    <a:gd name="T1" fmla="*/ 14 h 14"/>
                    <a:gd name="T2" fmla="*/ 34 w 70"/>
                    <a:gd name="T3" fmla="*/ 14 h 14"/>
                    <a:gd name="T4" fmla="*/ 48 w 70"/>
                    <a:gd name="T5" fmla="*/ 14 h 14"/>
                    <a:gd name="T6" fmla="*/ 58 w 70"/>
                    <a:gd name="T7" fmla="*/ 10 h 14"/>
                    <a:gd name="T8" fmla="*/ 58 w 70"/>
                    <a:gd name="T9" fmla="*/ 10 h 14"/>
                    <a:gd name="T10" fmla="*/ 64 w 70"/>
                    <a:gd name="T11" fmla="*/ 4 h 14"/>
                    <a:gd name="T12" fmla="*/ 70 w 70"/>
                    <a:gd name="T13" fmla="*/ 0 h 14"/>
                    <a:gd name="T14" fmla="*/ 0 w 70"/>
                    <a:gd name="T15" fmla="*/ 0 h 14"/>
                    <a:gd name="T16" fmla="*/ 0 w 70"/>
                    <a:gd name="T17" fmla="*/ 0 h 14"/>
                    <a:gd name="T18" fmla="*/ 6 w 70"/>
                    <a:gd name="T19" fmla="*/ 4 h 14"/>
                    <a:gd name="T20" fmla="*/ 12 w 70"/>
                    <a:gd name="T21" fmla="*/ 10 h 14"/>
                    <a:gd name="T22" fmla="*/ 12 w 70"/>
                    <a:gd name="T23" fmla="*/ 10 h 14"/>
                    <a:gd name="T24" fmla="*/ 22 w 70"/>
                    <a:gd name="T25" fmla="*/ 14 h 14"/>
                    <a:gd name="T26" fmla="*/ 34 w 70"/>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4">
                      <a:moveTo>
                        <a:pt x="34" y="14"/>
                      </a:moveTo>
                      <a:lnTo>
                        <a:pt x="34" y="14"/>
                      </a:lnTo>
                      <a:lnTo>
                        <a:pt x="48" y="14"/>
                      </a:lnTo>
                      <a:lnTo>
                        <a:pt x="58" y="10"/>
                      </a:lnTo>
                      <a:lnTo>
                        <a:pt x="58" y="10"/>
                      </a:lnTo>
                      <a:lnTo>
                        <a:pt x="64" y="4"/>
                      </a:lnTo>
                      <a:lnTo>
                        <a:pt x="70" y="0"/>
                      </a:lnTo>
                      <a:lnTo>
                        <a:pt x="0" y="0"/>
                      </a:lnTo>
                      <a:lnTo>
                        <a:pt x="0" y="0"/>
                      </a:lnTo>
                      <a:lnTo>
                        <a:pt x="6" y="4"/>
                      </a:lnTo>
                      <a:lnTo>
                        <a:pt x="12" y="10"/>
                      </a:lnTo>
                      <a:lnTo>
                        <a:pt x="12" y="10"/>
                      </a:lnTo>
                      <a:lnTo>
                        <a:pt x="22" y="14"/>
                      </a:lnTo>
                      <a:lnTo>
                        <a:pt x="3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20" name="Grafik 19" descr="Ein Bild, das Kreis, Schrift, Grafiken, Symbol enthält.&#10;&#10;Automatisch generierte Beschreibung">
              <a:extLst>
                <a:ext uri="{FF2B5EF4-FFF2-40B4-BE49-F238E27FC236}">
                  <a16:creationId xmlns:a16="http://schemas.microsoft.com/office/drawing/2014/main" id="{D644CC20-E051-EE46-3BEE-9C8231D79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71849" y="1540410"/>
              <a:ext cx="720000" cy="720000"/>
            </a:xfrm>
            <a:prstGeom prst="rect">
              <a:avLst/>
            </a:prstGeom>
          </p:spPr>
        </p:pic>
      </p:grpSp>
      <p:grpSp>
        <p:nvGrpSpPr>
          <p:cNvPr id="36" name="Gruppieren 35">
            <a:extLst>
              <a:ext uri="{FF2B5EF4-FFF2-40B4-BE49-F238E27FC236}">
                <a16:creationId xmlns:a16="http://schemas.microsoft.com/office/drawing/2014/main" id="{8C395B95-C3FB-449C-693D-6EC285906E0E}"/>
              </a:ext>
            </a:extLst>
          </p:cNvPr>
          <p:cNvGrpSpPr/>
          <p:nvPr/>
        </p:nvGrpSpPr>
        <p:grpSpPr>
          <a:xfrm>
            <a:off x="900151" y="3654957"/>
            <a:ext cx="3420000" cy="2030500"/>
            <a:chOff x="900151" y="3654957"/>
            <a:chExt cx="3420000" cy="2030500"/>
          </a:xfrm>
        </p:grpSpPr>
        <p:sp>
          <p:nvSpPr>
            <p:cNvPr id="25" name="Rechteck: abgerundete Ecken 24">
              <a:extLst>
                <a:ext uri="{FF2B5EF4-FFF2-40B4-BE49-F238E27FC236}">
                  <a16:creationId xmlns:a16="http://schemas.microsoft.com/office/drawing/2014/main" id="{1B684A2F-477F-4873-B3F6-FE983A1D843B}"/>
                </a:ext>
              </a:extLst>
            </p:cNvPr>
            <p:cNvSpPr/>
            <p:nvPr/>
          </p:nvSpPr>
          <p:spPr>
            <a:xfrm>
              <a:off x="900151" y="3654957"/>
              <a:ext cx="3420000" cy="2030500"/>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Rechnungswesen</a:t>
              </a:r>
            </a:p>
            <a:p>
              <a:pPr lvl="0"/>
              <a:endParaRPr lang="de-DE" sz="1600" dirty="0">
                <a:solidFill>
                  <a:srgbClr val="0076CB"/>
                </a:solidFill>
              </a:endParaRPr>
            </a:p>
            <a:p>
              <a:pPr marL="180975" indent="-180975">
                <a:buFont typeface="Arial" panose="020B0604020202020204" pitchFamily="34" charset="0"/>
                <a:buChar char="•"/>
              </a:pPr>
              <a:r>
                <a:rPr lang="de-DE" sz="1600" dirty="0">
                  <a:solidFill>
                    <a:schemeClr val="tx1"/>
                  </a:solidFill>
                </a:rPr>
                <a:t>XFT </a:t>
              </a:r>
              <a:r>
                <a:rPr lang="de-DE" sz="1600" dirty="0" err="1">
                  <a:solidFill>
                    <a:schemeClr val="tx1"/>
                  </a:solidFill>
                </a:rPr>
                <a:t>Invoice</a:t>
              </a:r>
              <a:r>
                <a:rPr lang="de-DE" sz="1600" dirty="0">
                  <a:solidFill>
                    <a:schemeClr val="tx1"/>
                  </a:solidFill>
                </a:rPr>
                <a:t> Manager 4S4</a:t>
              </a:r>
            </a:p>
            <a:p>
              <a:pPr marL="180975" lvl="0" indent="-180975">
                <a:buFont typeface="Arial" panose="020B0604020202020204" pitchFamily="34" charset="0"/>
                <a:buChar char="•"/>
              </a:pPr>
              <a:r>
                <a:rPr lang="de-DE" sz="1600" dirty="0">
                  <a:solidFill>
                    <a:schemeClr val="tx1"/>
                  </a:solidFill>
                </a:rPr>
                <a:t>XFT Billing Manager 4S4</a:t>
              </a:r>
            </a:p>
          </p:txBody>
        </p:sp>
        <p:pic>
          <p:nvPicPr>
            <p:cNvPr id="27" name="Grafik 26" descr="Ein Bild, das Kreis, Symbol, Grafiken, Electric Blue (Farbe) enthält.&#10;&#10;Automatisch generierte Beschreibung">
              <a:extLst>
                <a:ext uri="{FF2B5EF4-FFF2-40B4-BE49-F238E27FC236}">
                  <a16:creationId xmlns:a16="http://schemas.microsoft.com/office/drawing/2014/main" id="{2E3C2EC8-7098-2F1F-7733-49780F2F17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4284" y="3744195"/>
              <a:ext cx="720000" cy="720000"/>
            </a:xfrm>
            <a:prstGeom prst="rect">
              <a:avLst/>
            </a:prstGeom>
          </p:spPr>
        </p:pic>
      </p:grpSp>
      <p:grpSp>
        <p:nvGrpSpPr>
          <p:cNvPr id="37" name="Gruppieren 36">
            <a:extLst>
              <a:ext uri="{FF2B5EF4-FFF2-40B4-BE49-F238E27FC236}">
                <a16:creationId xmlns:a16="http://schemas.microsoft.com/office/drawing/2014/main" id="{ED5B4FC9-F9FD-E113-DFE0-779E3D8608AA}"/>
              </a:ext>
            </a:extLst>
          </p:cNvPr>
          <p:cNvGrpSpPr/>
          <p:nvPr/>
        </p:nvGrpSpPr>
        <p:grpSpPr>
          <a:xfrm>
            <a:off x="4451851" y="3655183"/>
            <a:ext cx="3420000" cy="2030500"/>
            <a:chOff x="4451851" y="3655183"/>
            <a:chExt cx="3420000" cy="2030500"/>
          </a:xfrm>
        </p:grpSpPr>
        <p:grpSp>
          <p:nvGrpSpPr>
            <p:cNvPr id="7" name="Gruppieren 6">
              <a:extLst>
                <a:ext uri="{FF2B5EF4-FFF2-40B4-BE49-F238E27FC236}">
                  <a16:creationId xmlns:a16="http://schemas.microsoft.com/office/drawing/2014/main" id="{8A8467D3-393A-417D-9FC3-5E838F934531}"/>
                </a:ext>
              </a:extLst>
            </p:cNvPr>
            <p:cNvGrpSpPr/>
            <p:nvPr/>
          </p:nvGrpSpPr>
          <p:grpSpPr>
            <a:xfrm>
              <a:off x="4451851" y="3655183"/>
              <a:ext cx="3420000" cy="2030500"/>
              <a:chOff x="7972570" y="3654957"/>
              <a:chExt cx="3194452" cy="2030500"/>
            </a:xfrm>
          </p:grpSpPr>
          <p:sp>
            <p:nvSpPr>
              <p:cNvPr id="26" name="Rechteck: abgerundete Ecken 25">
                <a:extLst>
                  <a:ext uri="{FF2B5EF4-FFF2-40B4-BE49-F238E27FC236}">
                    <a16:creationId xmlns:a16="http://schemas.microsoft.com/office/drawing/2014/main" id="{4F71AD5D-7F77-4593-B469-86E662275A02}"/>
                  </a:ext>
                </a:extLst>
              </p:cNvPr>
              <p:cNvSpPr/>
              <p:nvPr/>
            </p:nvSpPr>
            <p:spPr>
              <a:xfrm>
                <a:off x="7972570" y="3654957"/>
                <a:ext cx="3194452" cy="2030500"/>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Vertrieb &amp; Service</a:t>
                </a:r>
              </a:p>
              <a:p>
                <a:pPr marL="180975" lvl="0" indent="-180975">
                  <a:buFont typeface="Arial" panose="020B0604020202020204" pitchFamily="34" charset="0"/>
                  <a:buChar char="•"/>
                </a:pPr>
                <a:endParaRPr lang="de-DE" sz="1600" dirty="0">
                  <a:solidFill>
                    <a:srgbClr val="0076CB"/>
                  </a:solidFill>
                </a:endParaRPr>
              </a:p>
              <a:p>
                <a:pPr marL="180975" lvl="0" indent="-180975">
                  <a:buFont typeface="Arial" panose="020B0604020202020204" pitchFamily="34" charset="0"/>
                  <a:buChar char="•"/>
                </a:pPr>
                <a:r>
                  <a:rPr lang="de-DE" sz="1600" dirty="0">
                    <a:solidFill>
                      <a:schemeClr val="tx1"/>
                    </a:solidFill>
                  </a:rPr>
                  <a:t>XFT</a:t>
                </a:r>
                <a:r>
                  <a:rPr lang="en-US" sz="1600" dirty="0">
                    <a:solidFill>
                      <a:schemeClr val="tx1"/>
                    </a:solidFill>
                  </a:rPr>
                  <a:t> Contract Manager 4S4</a:t>
                </a:r>
              </a:p>
              <a:p>
                <a:pPr marL="180975" lvl="0" indent="-180975">
                  <a:buFont typeface="Arial" panose="020B0604020202020204" pitchFamily="34" charset="0"/>
                  <a:buChar char="•"/>
                </a:pPr>
                <a:r>
                  <a:rPr lang="de-DE" sz="1600" dirty="0">
                    <a:solidFill>
                      <a:schemeClr val="tx1"/>
                    </a:solidFill>
                  </a:rPr>
                  <a:t>XFT </a:t>
                </a:r>
                <a:r>
                  <a:rPr lang="en-US" sz="1600" dirty="0">
                    <a:solidFill>
                      <a:schemeClr val="tx1"/>
                    </a:solidFill>
                  </a:rPr>
                  <a:t>Sales Manager 4S4</a:t>
                </a:r>
              </a:p>
              <a:p>
                <a:pPr marL="180975" lvl="0" indent="-180975">
                  <a:buFont typeface="Arial" panose="020B0604020202020204" pitchFamily="34" charset="0"/>
                  <a:buChar char="•"/>
                </a:pPr>
                <a:r>
                  <a:rPr lang="en-US" sz="1600" dirty="0">
                    <a:solidFill>
                      <a:schemeClr val="tx1"/>
                    </a:solidFill>
                  </a:rPr>
                  <a:t>XFT Sales Document Cycle 4S4</a:t>
                </a:r>
              </a:p>
              <a:p>
                <a:pPr marL="180975" lvl="0" indent="-180975">
                  <a:buFont typeface="Arial" panose="020B0604020202020204" pitchFamily="34" charset="0"/>
                  <a:buChar char="•"/>
                </a:pPr>
                <a:r>
                  <a:rPr lang="en-US" sz="1600" dirty="0">
                    <a:solidFill>
                      <a:schemeClr val="tx1"/>
                    </a:solidFill>
                  </a:rPr>
                  <a:t>XFT Billing Manager 4S4</a:t>
                </a:r>
              </a:p>
              <a:p>
                <a:pPr marL="180975" lvl="0" indent="-180975">
                  <a:buFont typeface="Arial" panose="020B0604020202020204" pitchFamily="34" charset="0"/>
                  <a:buChar char="•"/>
                </a:pPr>
                <a:r>
                  <a:rPr lang="en-US" sz="1600" dirty="0">
                    <a:solidFill>
                      <a:schemeClr val="tx1"/>
                    </a:solidFill>
                  </a:rPr>
                  <a:t>XFT Machine File 4S4</a:t>
                </a:r>
              </a:p>
            </p:txBody>
          </p:sp>
          <p:grpSp>
            <p:nvGrpSpPr>
              <p:cNvPr id="96" name="Group 21">
                <a:extLst>
                  <a:ext uri="{FF2B5EF4-FFF2-40B4-BE49-F238E27FC236}">
                    <a16:creationId xmlns:a16="http://schemas.microsoft.com/office/drawing/2014/main" id="{9A3AC604-2115-4F84-AFAF-565DA8A8797A}"/>
                  </a:ext>
                </a:extLst>
              </p:cNvPr>
              <p:cNvGrpSpPr>
                <a:grpSpLocks noChangeAspect="1"/>
              </p:cNvGrpSpPr>
              <p:nvPr/>
            </p:nvGrpSpPr>
            <p:grpSpPr bwMode="auto">
              <a:xfrm>
                <a:off x="10570226" y="3957986"/>
                <a:ext cx="295001" cy="326608"/>
                <a:chOff x="3662" y="1151"/>
                <a:chExt cx="280" cy="310"/>
              </a:xfrm>
            </p:grpSpPr>
            <p:sp>
              <p:nvSpPr>
                <p:cNvPr id="98" name="Freeform 23">
                  <a:extLst>
                    <a:ext uri="{FF2B5EF4-FFF2-40B4-BE49-F238E27FC236}">
                      <a16:creationId xmlns:a16="http://schemas.microsoft.com/office/drawing/2014/main" id="{1E190C3C-C5E5-4BC5-8EB9-53EC069396CE}"/>
                    </a:ext>
                  </a:extLst>
                </p:cNvPr>
                <p:cNvSpPr>
                  <a:spLocks/>
                </p:cNvSpPr>
                <p:nvPr/>
              </p:nvSpPr>
              <p:spPr bwMode="auto">
                <a:xfrm>
                  <a:off x="3662" y="1151"/>
                  <a:ext cx="280" cy="202"/>
                </a:xfrm>
                <a:custGeom>
                  <a:avLst/>
                  <a:gdLst>
                    <a:gd name="T0" fmla="*/ 272 w 280"/>
                    <a:gd name="T1" fmla="*/ 202 h 202"/>
                    <a:gd name="T2" fmla="*/ 266 w 280"/>
                    <a:gd name="T3" fmla="*/ 200 h 202"/>
                    <a:gd name="T4" fmla="*/ 264 w 280"/>
                    <a:gd name="T5" fmla="*/ 196 h 202"/>
                    <a:gd name="T6" fmla="*/ 264 w 280"/>
                    <a:gd name="T7" fmla="*/ 140 h 202"/>
                    <a:gd name="T8" fmla="*/ 262 w 280"/>
                    <a:gd name="T9" fmla="*/ 112 h 202"/>
                    <a:gd name="T10" fmla="*/ 256 w 280"/>
                    <a:gd name="T11" fmla="*/ 86 h 202"/>
                    <a:gd name="T12" fmla="*/ 252 w 280"/>
                    <a:gd name="T13" fmla="*/ 76 h 202"/>
                    <a:gd name="T14" fmla="*/ 240 w 280"/>
                    <a:gd name="T15" fmla="*/ 56 h 202"/>
                    <a:gd name="T16" fmla="*/ 232 w 280"/>
                    <a:gd name="T17" fmla="*/ 48 h 202"/>
                    <a:gd name="T18" fmla="*/ 214 w 280"/>
                    <a:gd name="T19" fmla="*/ 34 h 202"/>
                    <a:gd name="T20" fmla="*/ 192 w 280"/>
                    <a:gd name="T21" fmla="*/ 22 h 202"/>
                    <a:gd name="T22" fmla="*/ 180 w 280"/>
                    <a:gd name="T23" fmla="*/ 20 h 202"/>
                    <a:gd name="T24" fmla="*/ 140 w 280"/>
                    <a:gd name="T25" fmla="*/ 14 h 202"/>
                    <a:gd name="T26" fmla="*/ 112 w 280"/>
                    <a:gd name="T27" fmla="*/ 16 h 202"/>
                    <a:gd name="T28" fmla="*/ 86 w 280"/>
                    <a:gd name="T29" fmla="*/ 22 h 202"/>
                    <a:gd name="T30" fmla="*/ 76 w 280"/>
                    <a:gd name="T31" fmla="*/ 28 h 202"/>
                    <a:gd name="T32" fmla="*/ 56 w 280"/>
                    <a:gd name="T33" fmla="*/ 40 h 202"/>
                    <a:gd name="T34" fmla="*/ 48 w 280"/>
                    <a:gd name="T35" fmla="*/ 48 h 202"/>
                    <a:gd name="T36" fmla="*/ 34 w 280"/>
                    <a:gd name="T37" fmla="*/ 64 h 202"/>
                    <a:gd name="T38" fmla="*/ 24 w 280"/>
                    <a:gd name="T39" fmla="*/ 86 h 202"/>
                    <a:gd name="T40" fmla="*/ 20 w 280"/>
                    <a:gd name="T41" fmla="*/ 98 h 202"/>
                    <a:gd name="T42" fmla="*/ 16 w 280"/>
                    <a:gd name="T43" fmla="*/ 140 h 202"/>
                    <a:gd name="T44" fmla="*/ 16 w 280"/>
                    <a:gd name="T45" fmla="*/ 194 h 202"/>
                    <a:gd name="T46" fmla="*/ 12 w 280"/>
                    <a:gd name="T47" fmla="*/ 200 h 202"/>
                    <a:gd name="T48" fmla="*/ 10 w 280"/>
                    <a:gd name="T49" fmla="*/ 202 h 202"/>
                    <a:gd name="T50" fmla="*/ 8 w 280"/>
                    <a:gd name="T51" fmla="*/ 202 h 202"/>
                    <a:gd name="T52" fmla="*/ 2 w 280"/>
                    <a:gd name="T53" fmla="*/ 200 h 202"/>
                    <a:gd name="T54" fmla="*/ 0 w 280"/>
                    <a:gd name="T55" fmla="*/ 196 h 202"/>
                    <a:gd name="T56" fmla="*/ 0 w 280"/>
                    <a:gd name="T57" fmla="*/ 140 h 202"/>
                    <a:gd name="T58" fmla="*/ 0 w 280"/>
                    <a:gd name="T59" fmla="*/ 122 h 202"/>
                    <a:gd name="T60" fmla="*/ 2 w 280"/>
                    <a:gd name="T61" fmla="*/ 106 h 202"/>
                    <a:gd name="T62" fmla="*/ 6 w 280"/>
                    <a:gd name="T63" fmla="*/ 90 h 202"/>
                    <a:gd name="T64" fmla="*/ 10 w 280"/>
                    <a:gd name="T65" fmla="*/ 76 h 202"/>
                    <a:gd name="T66" fmla="*/ 16 w 280"/>
                    <a:gd name="T67" fmla="*/ 64 h 202"/>
                    <a:gd name="T68" fmla="*/ 24 w 280"/>
                    <a:gd name="T69" fmla="*/ 52 h 202"/>
                    <a:gd name="T70" fmla="*/ 32 w 280"/>
                    <a:gd name="T71" fmla="*/ 42 h 202"/>
                    <a:gd name="T72" fmla="*/ 40 w 280"/>
                    <a:gd name="T73" fmla="*/ 32 h 202"/>
                    <a:gd name="T74" fmla="*/ 50 w 280"/>
                    <a:gd name="T75" fmla="*/ 24 h 202"/>
                    <a:gd name="T76" fmla="*/ 60 w 280"/>
                    <a:gd name="T77" fmla="*/ 18 h 202"/>
                    <a:gd name="T78" fmla="*/ 84 w 280"/>
                    <a:gd name="T79" fmla="*/ 8 h 202"/>
                    <a:gd name="T80" fmla="*/ 110 w 280"/>
                    <a:gd name="T81" fmla="*/ 2 h 202"/>
                    <a:gd name="T82" fmla="*/ 140 w 280"/>
                    <a:gd name="T83" fmla="*/ 0 h 202"/>
                    <a:gd name="T84" fmla="*/ 168 w 280"/>
                    <a:gd name="T85" fmla="*/ 2 h 202"/>
                    <a:gd name="T86" fmla="*/ 196 w 280"/>
                    <a:gd name="T87" fmla="*/ 8 h 202"/>
                    <a:gd name="T88" fmla="*/ 208 w 280"/>
                    <a:gd name="T89" fmla="*/ 12 h 202"/>
                    <a:gd name="T90" fmla="*/ 218 w 280"/>
                    <a:gd name="T91" fmla="*/ 18 h 202"/>
                    <a:gd name="T92" fmla="*/ 238 w 280"/>
                    <a:gd name="T93" fmla="*/ 32 h 202"/>
                    <a:gd name="T94" fmla="*/ 248 w 280"/>
                    <a:gd name="T95" fmla="*/ 42 h 202"/>
                    <a:gd name="T96" fmla="*/ 256 w 280"/>
                    <a:gd name="T97" fmla="*/ 52 h 202"/>
                    <a:gd name="T98" fmla="*/ 262 w 280"/>
                    <a:gd name="T99" fmla="*/ 64 h 202"/>
                    <a:gd name="T100" fmla="*/ 268 w 280"/>
                    <a:gd name="T101" fmla="*/ 76 h 202"/>
                    <a:gd name="T102" fmla="*/ 274 w 280"/>
                    <a:gd name="T103" fmla="*/ 90 h 202"/>
                    <a:gd name="T104" fmla="*/ 276 w 280"/>
                    <a:gd name="T105" fmla="*/ 106 h 202"/>
                    <a:gd name="T106" fmla="*/ 278 w 280"/>
                    <a:gd name="T107" fmla="*/ 122 h 202"/>
                    <a:gd name="T108" fmla="*/ 280 w 280"/>
                    <a:gd name="T109" fmla="*/ 140 h 202"/>
                    <a:gd name="T110" fmla="*/ 280 w 280"/>
                    <a:gd name="T111" fmla="*/ 194 h 202"/>
                    <a:gd name="T112" fmla="*/ 278 w 280"/>
                    <a:gd name="T113" fmla="*/ 200 h 202"/>
                    <a:gd name="T114" fmla="*/ 274 w 280"/>
                    <a:gd name="T11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 h="202">
                      <a:moveTo>
                        <a:pt x="272" y="202"/>
                      </a:moveTo>
                      <a:lnTo>
                        <a:pt x="272" y="202"/>
                      </a:lnTo>
                      <a:lnTo>
                        <a:pt x="268" y="202"/>
                      </a:lnTo>
                      <a:lnTo>
                        <a:pt x="266" y="200"/>
                      </a:lnTo>
                      <a:lnTo>
                        <a:pt x="266" y="200"/>
                      </a:lnTo>
                      <a:lnTo>
                        <a:pt x="264" y="196"/>
                      </a:lnTo>
                      <a:lnTo>
                        <a:pt x="264" y="194"/>
                      </a:lnTo>
                      <a:lnTo>
                        <a:pt x="264" y="140"/>
                      </a:lnTo>
                      <a:lnTo>
                        <a:pt x="264" y="140"/>
                      </a:lnTo>
                      <a:lnTo>
                        <a:pt x="262" y="112"/>
                      </a:lnTo>
                      <a:lnTo>
                        <a:pt x="260" y="98"/>
                      </a:lnTo>
                      <a:lnTo>
                        <a:pt x="256" y="86"/>
                      </a:lnTo>
                      <a:lnTo>
                        <a:pt x="256" y="86"/>
                      </a:lnTo>
                      <a:lnTo>
                        <a:pt x="252" y="76"/>
                      </a:lnTo>
                      <a:lnTo>
                        <a:pt x="246" y="64"/>
                      </a:lnTo>
                      <a:lnTo>
                        <a:pt x="240" y="56"/>
                      </a:lnTo>
                      <a:lnTo>
                        <a:pt x="232" y="48"/>
                      </a:lnTo>
                      <a:lnTo>
                        <a:pt x="232" y="48"/>
                      </a:lnTo>
                      <a:lnTo>
                        <a:pt x="224" y="40"/>
                      </a:lnTo>
                      <a:lnTo>
                        <a:pt x="214" y="34"/>
                      </a:lnTo>
                      <a:lnTo>
                        <a:pt x="204" y="28"/>
                      </a:lnTo>
                      <a:lnTo>
                        <a:pt x="192" y="22"/>
                      </a:lnTo>
                      <a:lnTo>
                        <a:pt x="192" y="22"/>
                      </a:lnTo>
                      <a:lnTo>
                        <a:pt x="180" y="20"/>
                      </a:lnTo>
                      <a:lnTo>
                        <a:pt x="168" y="16"/>
                      </a:lnTo>
                      <a:lnTo>
                        <a:pt x="140" y="14"/>
                      </a:lnTo>
                      <a:lnTo>
                        <a:pt x="140" y="14"/>
                      </a:lnTo>
                      <a:lnTo>
                        <a:pt x="112" y="16"/>
                      </a:lnTo>
                      <a:lnTo>
                        <a:pt x="98" y="20"/>
                      </a:lnTo>
                      <a:lnTo>
                        <a:pt x="86" y="22"/>
                      </a:lnTo>
                      <a:lnTo>
                        <a:pt x="86" y="22"/>
                      </a:lnTo>
                      <a:lnTo>
                        <a:pt x="76" y="28"/>
                      </a:lnTo>
                      <a:lnTo>
                        <a:pt x="66" y="34"/>
                      </a:lnTo>
                      <a:lnTo>
                        <a:pt x="56" y="40"/>
                      </a:lnTo>
                      <a:lnTo>
                        <a:pt x="48" y="48"/>
                      </a:lnTo>
                      <a:lnTo>
                        <a:pt x="48" y="48"/>
                      </a:lnTo>
                      <a:lnTo>
                        <a:pt x="40" y="56"/>
                      </a:lnTo>
                      <a:lnTo>
                        <a:pt x="34" y="64"/>
                      </a:lnTo>
                      <a:lnTo>
                        <a:pt x="28" y="76"/>
                      </a:lnTo>
                      <a:lnTo>
                        <a:pt x="24" y="86"/>
                      </a:lnTo>
                      <a:lnTo>
                        <a:pt x="24" y="86"/>
                      </a:lnTo>
                      <a:lnTo>
                        <a:pt x="20" y="98"/>
                      </a:lnTo>
                      <a:lnTo>
                        <a:pt x="18" y="112"/>
                      </a:lnTo>
                      <a:lnTo>
                        <a:pt x="16" y="140"/>
                      </a:lnTo>
                      <a:lnTo>
                        <a:pt x="16" y="194"/>
                      </a:lnTo>
                      <a:lnTo>
                        <a:pt x="16" y="194"/>
                      </a:lnTo>
                      <a:lnTo>
                        <a:pt x="14" y="196"/>
                      </a:lnTo>
                      <a:lnTo>
                        <a:pt x="12" y="200"/>
                      </a:lnTo>
                      <a:lnTo>
                        <a:pt x="12" y="200"/>
                      </a:lnTo>
                      <a:lnTo>
                        <a:pt x="10" y="202"/>
                      </a:lnTo>
                      <a:lnTo>
                        <a:pt x="8" y="202"/>
                      </a:lnTo>
                      <a:lnTo>
                        <a:pt x="8" y="202"/>
                      </a:lnTo>
                      <a:lnTo>
                        <a:pt x="4" y="202"/>
                      </a:lnTo>
                      <a:lnTo>
                        <a:pt x="2" y="200"/>
                      </a:lnTo>
                      <a:lnTo>
                        <a:pt x="2" y="200"/>
                      </a:lnTo>
                      <a:lnTo>
                        <a:pt x="0" y="196"/>
                      </a:lnTo>
                      <a:lnTo>
                        <a:pt x="0" y="194"/>
                      </a:lnTo>
                      <a:lnTo>
                        <a:pt x="0" y="140"/>
                      </a:lnTo>
                      <a:lnTo>
                        <a:pt x="0" y="140"/>
                      </a:lnTo>
                      <a:lnTo>
                        <a:pt x="0" y="122"/>
                      </a:lnTo>
                      <a:lnTo>
                        <a:pt x="0" y="122"/>
                      </a:lnTo>
                      <a:lnTo>
                        <a:pt x="2" y="106"/>
                      </a:lnTo>
                      <a:lnTo>
                        <a:pt x="2" y="106"/>
                      </a:lnTo>
                      <a:lnTo>
                        <a:pt x="6" y="90"/>
                      </a:lnTo>
                      <a:lnTo>
                        <a:pt x="6" y="90"/>
                      </a:lnTo>
                      <a:lnTo>
                        <a:pt x="10" y="76"/>
                      </a:lnTo>
                      <a:lnTo>
                        <a:pt x="10" y="76"/>
                      </a:lnTo>
                      <a:lnTo>
                        <a:pt x="16" y="64"/>
                      </a:lnTo>
                      <a:lnTo>
                        <a:pt x="16" y="64"/>
                      </a:lnTo>
                      <a:lnTo>
                        <a:pt x="24" y="52"/>
                      </a:lnTo>
                      <a:lnTo>
                        <a:pt x="24" y="52"/>
                      </a:lnTo>
                      <a:lnTo>
                        <a:pt x="32" y="42"/>
                      </a:lnTo>
                      <a:lnTo>
                        <a:pt x="32" y="42"/>
                      </a:lnTo>
                      <a:lnTo>
                        <a:pt x="40" y="32"/>
                      </a:lnTo>
                      <a:lnTo>
                        <a:pt x="40" y="32"/>
                      </a:lnTo>
                      <a:lnTo>
                        <a:pt x="50" y="24"/>
                      </a:lnTo>
                      <a:lnTo>
                        <a:pt x="60" y="18"/>
                      </a:lnTo>
                      <a:lnTo>
                        <a:pt x="60" y="18"/>
                      </a:lnTo>
                      <a:lnTo>
                        <a:pt x="72" y="12"/>
                      </a:lnTo>
                      <a:lnTo>
                        <a:pt x="84" y="8"/>
                      </a:lnTo>
                      <a:lnTo>
                        <a:pt x="84" y="8"/>
                      </a:lnTo>
                      <a:lnTo>
                        <a:pt x="110" y="2"/>
                      </a:lnTo>
                      <a:lnTo>
                        <a:pt x="110" y="2"/>
                      </a:lnTo>
                      <a:lnTo>
                        <a:pt x="140" y="0"/>
                      </a:lnTo>
                      <a:lnTo>
                        <a:pt x="140" y="0"/>
                      </a:lnTo>
                      <a:lnTo>
                        <a:pt x="168" y="2"/>
                      </a:lnTo>
                      <a:lnTo>
                        <a:pt x="168" y="2"/>
                      </a:lnTo>
                      <a:lnTo>
                        <a:pt x="196" y="8"/>
                      </a:lnTo>
                      <a:lnTo>
                        <a:pt x="196" y="8"/>
                      </a:lnTo>
                      <a:lnTo>
                        <a:pt x="208" y="12"/>
                      </a:lnTo>
                      <a:lnTo>
                        <a:pt x="218" y="18"/>
                      </a:lnTo>
                      <a:lnTo>
                        <a:pt x="218" y="18"/>
                      </a:lnTo>
                      <a:lnTo>
                        <a:pt x="228" y="24"/>
                      </a:lnTo>
                      <a:lnTo>
                        <a:pt x="238" y="32"/>
                      </a:lnTo>
                      <a:lnTo>
                        <a:pt x="238" y="32"/>
                      </a:lnTo>
                      <a:lnTo>
                        <a:pt x="248" y="42"/>
                      </a:lnTo>
                      <a:lnTo>
                        <a:pt x="248" y="42"/>
                      </a:lnTo>
                      <a:lnTo>
                        <a:pt x="256" y="52"/>
                      </a:lnTo>
                      <a:lnTo>
                        <a:pt x="256" y="52"/>
                      </a:lnTo>
                      <a:lnTo>
                        <a:pt x="262" y="64"/>
                      </a:lnTo>
                      <a:lnTo>
                        <a:pt x="262" y="64"/>
                      </a:lnTo>
                      <a:lnTo>
                        <a:pt x="268" y="76"/>
                      </a:lnTo>
                      <a:lnTo>
                        <a:pt x="268" y="76"/>
                      </a:lnTo>
                      <a:lnTo>
                        <a:pt x="274" y="90"/>
                      </a:lnTo>
                      <a:lnTo>
                        <a:pt x="274" y="90"/>
                      </a:lnTo>
                      <a:lnTo>
                        <a:pt x="276" y="106"/>
                      </a:lnTo>
                      <a:lnTo>
                        <a:pt x="276" y="106"/>
                      </a:lnTo>
                      <a:lnTo>
                        <a:pt x="278" y="122"/>
                      </a:lnTo>
                      <a:lnTo>
                        <a:pt x="278" y="122"/>
                      </a:lnTo>
                      <a:lnTo>
                        <a:pt x="280" y="140"/>
                      </a:lnTo>
                      <a:lnTo>
                        <a:pt x="280" y="194"/>
                      </a:lnTo>
                      <a:lnTo>
                        <a:pt x="280" y="194"/>
                      </a:lnTo>
                      <a:lnTo>
                        <a:pt x="280" y="196"/>
                      </a:lnTo>
                      <a:lnTo>
                        <a:pt x="278" y="200"/>
                      </a:lnTo>
                      <a:lnTo>
                        <a:pt x="278" y="200"/>
                      </a:lnTo>
                      <a:lnTo>
                        <a:pt x="274" y="202"/>
                      </a:lnTo>
                      <a:lnTo>
                        <a:pt x="272"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24">
                  <a:extLst>
                    <a:ext uri="{FF2B5EF4-FFF2-40B4-BE49-F238E27FC236}">
                      <a16:creationId xmlns:a16="http://schemas.microsoft.com/office/drawing/2014/main" id="{ED9E854D-292B-4874-AD1A-F8CA4D769E73}"/>
                    </a:ext>
                  </a:extLst>
                </p:cNvPr>
                <p:cNvSpPr>
                  <a:spLocks/>
                </p:cNvSpPr>
                <p:nvPr/>
              </p:nvSpPr>
              <p:spPr bwMode="auto">
                <a:xfrm>
                  <a:off x="3678" y="1275"/>
                  <a:ext cx="92" cy="140"/>
                </a:xfrm>
                <a:custGeom>
                  <a:avLst/>
                  <a:gdLst>
                    <a:gd name="T0" fmla="*/ 70 w 92"/>
                    <a:gd name="T1" fmla="*/ 0 h 140"/>
                    <a:gd name="T2" fmla="*/ 70 w 92"/>
                    <a:gd name="T3" fmla="*/ 0 h 140"/>
                    <a:gd name="T4" fmla="*/ 62 w 92"/>
                    <a:gd name="T5" fmla="*/ 0 h 140"/>
                    <a:gd name="T6" fmla="*/ 56 w 92"/>
                    <a:gd name="T7" fmla="*/ 4 h 140"/>
                    <a:gd name="T8" fmla="*/ 56 w 92"/>
                    <a:gd name="T9" fmla="*/ 4 h 140"/>
                    <a:gd name="T10" fmla="*/ 50 w 92"/>
                    <a:gd name="T11" fmla="*/ 8 h 140"/>
                    <a:gd name="T12" fmla="*/ 48 w 92"/>
                    <a:gd name="T13" fmla="*/ 16 h 140"/>
                    <a:gd name="T14" fmla="*/ 48 w 92"/>
                    <a:gd name="T15" fmla="*/ 16 h 140"/>
                    <a:gd name="T16" fmla="*/ 36 w 92"/>
                    <a:gd name="T17" fmla="*/ 16 h 140"/>
                    <a:gd name="T18" fmla="*/ 26 w 92"/>
                    <a:gd name="T19" fmla="*/ 20 h 140"/>
                    <a:gd name="T20" fmla="*/ 26 w 92"/>
                    <a:gd name="T21" fmla="*/ 20 h 140"/>
                    <a:gd name="T22" fmla="*/ 16 w 92"/>
                    <a:gd name="T23" fmla="*/ 26 h 140"/>
                    <a:gd name="T24" fmla="*/ 10 w 92"/>
                    <a:gd name="T25" fmla="*/ 32 h 140"/>
                    <a:gd name="T26" fmla="*/ 10 w 92"/>
                    <a:gd name="T27" fmla="*/ 32 h 140"/>
                    <a:gd name="T28" fmla="*/ 6 w 92"/>
                    <a:gd name="T29" fmla="*/ 38 h 140"/>
                    <a:gd name="T30" fmla="*/ 2 w 92"/>
                    <a:gd name="T31" fmla="*/ 48 h 140"/>
                    <a:gd name="T32" fmla="*/ 2 w 92"/>
                    <a:gd name="T33" fmla="*/ 48 h 140"/>
                    <a:gd name="T34" fmla="*/ 0 w 92"/>
                    <a:gd name="T35" fmla="*/ 58 h 140"/>
                    <a:gd name="T36" fmla="*/ 0 w 92"/>
                    <a:gd name="T37" fmla="*/ 70 h 140"/>
                    <a:gd name="T38" fmla="*/ 0 w 92"/>
                    <a:gd name="T39" fmla="*/ 70 h 140"/>
                    <a:gd name="T40" fmla="*/ 0 w 92"/>
                    <a:gd name="T41" fmla="*/ 82 h 140"/>
                    <a:gd name="T42" fmla="*/ 2 w 92"/>
                    <a:gd name="T43" fmla="*/ 92 h 140"/>
                    <a:gd name="T44" fmla="*/ 2 w 92"/>
                    <a:gd name="T45" fmla="*/ 92 h 140"/>
                    <a:gd name="T46" fmla="*/ 6 w 92"/>
                    <a:gd name="T47" fmla="*/ 100 h 140"/>
                    <a:gd name="T48" fmla="*/ 10 w 92"/>
                    <a:gd name="T49" fmla="*/ 108 h 140"/>
                    <a:gd name="T50" fmla="*/ 10 w 92"/>
                    <a:gd name="T51" fmla="*/ 108 h 140"/>
                    <a:gd name="T52" fmla="*/ 16 w 92"/>
                    <a:gd name="T53" fmla="*/ 114 h 140"/>
                    <a:gd name="T54" fmla="*/ 26 w 92"/>
                    <a:gd name="T55" fmla="*/ 118 h 140"/>
                    <a:gd name="T56" fmla="*/ 26 w 92"/>
                    <a:gd name="T57" fmla="*/ 118 h 140"/>
                    <a:gd name="T58" fmla="*/ 36 w 92"/>
                    <a:gd name="T59" fmla="*/ 122 h 140"/>
                    <a:gd name="T60" fmla="*/ 48 w 92"/>
                    <a:gd name="T61" fmla="*/ 124 h 140"/>
                    <a:gd name="T62" fmla="*/ 48 w 92"/>
                    <a:gd name="T63" fmla="*/ 124 h 140"/>
                    <a:gd name="T64" fmla="*/ 50 w 92"/>
                    <a:gd name="T65" fmla="*/ 130 h 140"/>
                    <a:gd name="T66" fmla="*/ 56 w 92"/>
                    <a:gd name="T67" fmla="*/ 136 h 140"/>
                    <a:gd name="T68" fmla="*/ 56 w 92"/>
                    <a:gd name="T69" fmla="*/ 136 h 140"/>
                    <a:gd name="T70" fmla="*/ 62 w 92"/>
                    <a:gd name="T71" fmla="*/ 138 h 140"/>
                    <a:gd name="T72" fmla="*/ 70 w 92"/>
                    <a:gd name="T73" fmla="*/ 140 h 140"/>
                    <a:gd name="T74" fmla="*/ 70 w 92"/>
                    <a:gd name="T75" fmla="*/ 140 h 140"/>
                    <a:gd name="T76" fmla="*/ 78 w 92"/>
                    <a:gd name="T77" fmla="*/ 138 h 140"/>
                    <a:gd name="T78" fmla="*/ 86 w 92"/>
                    <a:gd name="T79" fmla="*/ 132 h 140"/>
                    <a:gd name="T80" fmla="*/ 86 w 92"/>
                    <a:gd name="T81" fmla="*/ 132 h 140"/>
                    <a:gd name="T82" fmla="*/ 90 w 92"/>
                    <a:gd name="T83" fmla="*/ 126 h 140"/>
                    <a:gd name="T84" fmla="*/ 92 w 92"/>
                    <a:gd name="T85" fmla="*/ 116 h 140"/>
                    <a:gd name="T86" fmla="*/ 92 w 92"/>
                    <a:gd name="T87" fmla="*/ 22 h 140"/>
                    <a:gd name="T88" fmla="*/ 92 w 92"/>
                    <a:gd name="T89" fmla="*/ 22 h 140"/>
                    <a:gd name="T90" fmla="*/ 90 w 92"/>
                    <a:gd name="T91" fmla="*/ 14 h 140"/>
                    <a:gd name="T92" fmla="*/ 86 w 92"/>
                    <a:gd name="T93" fmla="*/ 6 h 140"/>
                    <a:gd name="T94" fmla="*/ 86 w 92"/>
                    <a:gd name="T95" fmla="*/ 6 h 140"/>
                    <a:gd name="T96" fmla="*/ 78 w 92"/>
                    <a:gd name="T97" fmla="*/ 2 h 140"/>
                    <a:gd name="T98" fmla="*/ 70 w 92"/>
                    <a:gd name="T9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40">
                      <a:moveTo>
                        <a:pt x="70" y="0"/>
                      </a:moveTo>
                      <a:lnTo>
                        <a:pt x="70" y="0"/>
                      </a:lnTo>
                      <a:lnTo>
                        <a:pt x="62" y="0"/>
                      </a:lnTo>
                      <a:lnTo>
                        <a:pt x="56" y="4"/>
                      </a:lnTo>
                      <a:lnTo>
                        <a:pt x="56" y="4"/>
                      </a:lnTo>
                      <a:lnTo>
                        <a:pt x="50" y="8"/>
                      </a:lnTo>
                      <a:lnTo>
                        <a:pt x="48" y="16"/>
                      </a:lnTo>
                      <a:lnTo>
                        <a:pt x="48" y="16"/>
                      </a:lnTo>
                      <a:lnTo>
                        <a:pt x="36" y="16"/>
                      </a:lnTo>
                      <a:lnTo>
                        <a:pt x="26" y="20"/>
                      </a:lnTo>
                      <a:lnTo>
                        <a:pt x="26" y="20"/>
                      </a:lnTo>
                      <a:lnTo>
                        <a:pt x="16" y="26"/>
                      </a:lnTo>
                      <a:lnTo>
                        <a:pt x="10" y="32"/>
                      </a:lnTo>
                      <a:lnTo>
                        <a:pt x="10" y="32"/>
                      </a:lnTo>
                      <a:lnTo>
                        <a:pt x="6" y="38"/>
                      </a:lnTo>
                      <a:lnTo>
                        <a:pt x="2" y="48"/>
                      </a:lnTo>
                      <a:lnTo>
                        <a:pt x="2" y="48"/>
                      </a:lnTo>
                      <a:lnTo>
                        <a:pt x="0" y="58"/>
                      </a:lnTo>
                      <a:lnTo>
                        <a:pt x="0" y="70"/>
                      </a:lnTo>
                      <a:lnTo>
                        <a:pt x="0" y="70"/>
                      </a:lnTo>
                      <a:lnTo>
                        <a:pt x="0" y="82"/>
                      </a:lnTo>
                      <a:lnTo>
                        <a:pt x="2" y="92"/>
                      </a:lnTo>
                      <a:lnTo>
                        <a:pt x="2" y="92"/>
                      </a:lnTo>
                      <a:lnTo>
                        <a:pt x="6" y="100"/>
                      </a:lnTo>
                      <a:lnTo>
                        <a:pt x="10" y="108"/>
                      </a:lnTo>
                      <a:lnTo>
                        <a:pt x="10" y="108"/>
                      </a:lnTo>
                      <a:lnTo>
                        <a:pt x="16" y="114"/>
                      </a:lnTo>
                      <a:lnTo>
                        <a:pt x="26" y="118"/>
                      </a:lnTo>
                      <a:lnTo>
                        <a:pt x="26" y="118"/>
                      </a:lnTo>
                      <a:lnTo>
                        <a:pt x="36" y="122"/>
                      </a:lnTo>
                      <a:lnTo>
                        <a:pt x="48" y="124"/>
                      </a:lnTo>
                      <a:lnTo>
                        <a:pt x="48" y="124"/>
                      </a:lnTo>
                      <a:lnTo>
                        <a:pt x="50" y="130"/>
                      </a:lnTo>
                      <a:lnTo>
                        <a:pt x="56" y="136"/>
                      </a:lnTo>
                      <a:lnTo>
                        <a:pt x="56" y="136"/>
                      </a:lnTo>
                      <a:lnTo>
                        <a:pt x="62" y="138"/>
                      </a:lnTo>
                      <a:lnTo>
                        <a:pt x="70" y="140"/>
                      </a:lnTo>
                      <a:lnTo>
                        <a:pt x="70" y="140"/>
                      </a:lnTo>
                      <a:lnTo>
                        <a:pt x="78" y="138"/>
                      </a:lnTo>
                      <a:lnTo>
                        <a:pt x="86" y="132"/>
                      </a:lnTo>
                      <a:lnTo>
                        <a:pt x="86" y="132"/>
                      </a:lnTo>
                      <a:lnTo>
                        <a:pt x="90" y="126"/>
                      </a:lnTo>
                      <a:lnTo>
                        <a:pt x="92" y="116"/>
                      </a:lnTo>
                      <a:lnTo>
                        <a:pt x="92" y="22"/>
                      </a:lnTo>
                      <a:lnTo>
                        <a:pt x="92" y="22"/>
                      </a:lnTo>
                      <a:lnTo>
                        <a:pt x="90" y="14"/>
                      </a:lnTo>
                      <a:lnTo>
                        <a:pt x="86" y="6"/>
                      </a:lnTo>
                      <a:lnTo>
                        <a:pt x="86" y="6"/>
                      </a:lnTo>
                      <a:lnTo>
                        <a:pt x="78" y="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25">
                  <a:extLst>
                    <a:ext uri="{FF2B5EF4-FFF2-40B4-BE49-F238E27FC236}">
                      <a16:creationId xmlns:a16="http://schemas.microsoft.com/office/drawing/2014/main" id="{9AD6E32E-4EC8-4D22-8276-E9D3E21D07AC}"/>
                    </a:ext>
                  </a:extLst>
                </p:cNvPr>
                <p:cNvSpPr>
                  <a:spLocks/>
                </p:cNvSpPr>
                <p:nvPr/>
              </p:nvSpPr>
              <p:spPr bwMode="auto">
                <a:xfrm>
                  <a:off x="3692" y="1307"/>
                  <a:ext cx="32" cy="76"/>
                </a:xfrm>
                <a:custGeom>
                  <a:avLst/>
                  <a:gdLst>
                    <a:gd name="T0" fmla="*/ 0 w 32"/>
                    <a:gd name="T1" fmla="*/ 38 h 76"/>
                    <a:gd name="T2" fmla="*/ 0 w 32"/>
                    <a:gd name="T3" fmla="*/ 38 h 76"/>
                    <a:gd name="T4" fmla="*/ 2 w 32"/>
                    <a:gd name="T5" fmla="*/ 22 h 76"/>
                    <a:gd name="T6" fmla="*/ 6 w 32"/>
                    <a:gd name="T7" fmla="*/ 10 h 76"/>
                    <a:gd name="T8" fmla="*/ 6 w 32"/>
                    <a:gd name="T9" fmla="*/ 10 h 76"/>
                    <a:gd name="T10" fmla="*/ 10 w 32"/>
                    <a:gd name="T11" fmla="*/ 6 h 76"/>
                    <a:gd name="T12" fmla="*/ 16 w 32"/>
                    <a:gd name="T13" fmla="*/ 2 h 76"/>
                    <a:gd name="T14" fmla="*/ 24 w 32"/>
                    <a:gd name="T15" fmla="*/ 0 h 76"/>
                    <a:gd name="T16" fmla="*/ 32 w 32"/>
                    <a:gd name="T17" fmla="*/ 0 h 76"/>
                    <a:gd name="T18" fmla="*/ 32 w 32"/>
                    <a:gd name="T19" fmla="*/ 76 h 76"/>
                    <a:gd name="T20" fmla="*/ 32 w 32"/>
                    <a:gd name="T21" fmla="*/ 76 h 76"/>
                    <a:gd name="T22" fmla="*/ 24 w 32"/>
                    <a:gd name="T23" fmla="*/ 74 h 76"/>
                    <a:gd name="T24" fmla="*/ 16 w 32"/>
                    <a:gd name="T25" fmla="*/ 72 h 76"/>
                    <a:gd name="T26" fmla="*/ 10 w 32"/>
                    <a:gd name="T27" fmla="*/ 68 h 76"/>
                    <a:gd name="T28" fmla="*/ 6 w 32"/>
                    <a:gd name="T29" fmla="*/ 64 h 76"/>
                    <a:gd name="T30" fmla="*/ 6 w 32"/>
                    <a:gd name="T31" fmla="*/ 64 h 76"/>
                    <a:gd name="T32" fmla="*/ 2 w 32"/>
                    <a:gd name="T33" fmla="*/ 52 h 76"/>
                    <a:gd name="T34" fmla="*/ 0 w 32"/>
                    <a:gd name="T35"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6">
                      <a:moveTo>
                        <a:pt x="0" y="38"/>
                      </a:moveTo>
                      <a:lnTo>
                        <a:pt x="0" y="38"/>
                      </a:lnTo>
                      <a:lnTo>
                        <a:pt x="2" y="22"/>
                      </a:lnTo>
                      <a:lnTo>
                        <a:pt x="6" y="10"/>
                      </a:lnTo>
                      <a:lnTo>
                        <a:pt x="6" y="10"/>
                      </a:lnTo>
                      <a:lnTo>
                        <a:pt x="10" y="6"/>
                      </a:lnTo>
                      <a:lnTo>
                        <a:pt x="16" y="2"/>
                      </a:lnTo>
                      <a:lnTo>
                        <a:pt x="24" y="0"/>
                      </a:lnTo>
                      <a:lnTo>
                        <a:pt x="32" y="0"/>
                      </a:lnTo>
                      <a:lnTo>
                        <a:pt x="32" y="76"/>
                      </a:lnTo>
                      <a:lnTo>
                        <a:pt x="32" y="76"/>
                      </a:lnTo>
                      <a:lnTo>
                        <a:pt x="24" y="74"/>
                      </a:lnTo>
                      <a:lnTo>
                        <a:pt x="16" y="72"/>
                      </a:lnTo>
                      <a:lnTo>
                        <a:pt x="10" y="68"/>
                      </a:lnTo>
                      <a:lnTo>
                        <a:pt x="6" y="64"/>
                      </a:lnTo>
                      <a:lnTo>
                        <a:pt x="6" y="64"/>
                      </a:lnTo>
                      <a:lnTo>
                        <a:pt x="2" y="52"/>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26">
                  <a:extLst>
                    <a:ext uri="{FF2B5EF4-FFF2-40B4-BE49-F238E27FC236}">
                      <a16:creationId xmlns:a16="http://schemas.microsoft.com/office/drawing/2014/main" id="{8B0FD7B3-E351-49F6-8E73-FE6538A0618F}"/>
                    </a:ext>
                  </a:extLst>
                </p:cNvPr>
                <p:cNvSpPr>
                  <a:spLocks/>
                </p:cNvSpPr>
                <p:nvPr/>
              </p:nvSpPr>
              <p:spPr bwMode="auto">
                <a:xfrm>
                  <a:off x="3740" y="1291"/>
                  <a:ext cx="16" cy="108"/>
                </a:xfrm>
                <a:custGeom>
                  <a:avLst/>
                  <a:gdLst>
                    <a:gd name="T0" fmla="*/ 16 w 16"/>
                    <a:gd name="T1" fmla="*/ 100 h 108"/>
                    <a:gd name="T2" fmla="*/ 16 w 16"/>
                    <a:gd name="T3" fmla="*/ 100 h 108"/>
                    <a:gd name="T4" fmla="*/ 14 w 16"/>
                    <a:gd name="T5" fmla="*/ 104 h 108"/>
                    <a:gd name="T6" fmla="*/ 12 w 16"/>
                    <a:gd name="T7" fmla="*/ 106 h 108"/>
                    <a:gd name="T8" fmla="*/ 12 w 16"/>
                    <a:gd name="T9" fmla="*/ 106 h 108"/>
                    <a:gd name="T10" fmla="*/ 10 w 16"/>
                    <a:gd name="T11" fmla="*/ 108 h 108"/>
                    <a:gd name="T12" fmla="*/ 8 w 16"/>
                    <a:gd name="T13" fmla="*/ 108 h 108"/>
                    <a:gd name="T14" fmla="*/ 8 w 16"/>
                    <a:gd name="T15" fmla="*/ 108 h 108"/>
                    <a:gd name="T16" fmla="*/ 4 w 16"/>
                    <a:gd name="T17" fmla="*/ 108 h 108"/>
                    <a:gd name="T18" fmla="*/ 2 w 16"/>
                    <a:gd name="T19" fmla="*/ 106 h 108"/>
                    <a:gd name="T20" fmla="*/ 2 w 16"/>
                    <a:gd name="T21" fmla="*/ 106 h 108"/>
                    <a:gd name="T22" fmla="*/ 0 w 16"/>
                    <a:gd name="T23" fmla="*/ 104 h 108"/>
                    <a:gd name="T24" fmla="*/ 0 w 16"/>
                    <a:gd name="T25" fmla="*/ 100 h 108"/>
                    <a:gd name="T26" fmla="*/ 0 w 16"/>
                    <a:gd name="T27" fmla="*/ 6 h 108"/>
                    <a:gd name="T28" fmla="*/ 0 w 16"/>
                    <a:gd name="T29" fmla="*/ 6 h 108"/>
                    <a:gd name="T30" fmla="*/ 0 w 16"/>
                    <a:gd name="T31" fmla="*/ 4 h 108"/>
                    <a:gd name="T32" fmla="*/ 2 w 16"/>
                    <a:gd name="T33" fmla="*/ 2 h 108"/>
                    <a:gd name="T34" fmla="*/ 2 w 16"/>
                    <a:gd name="T35" fmla="*/ 2 h 108"/>
                    <a:gd name="T36" fmla="*/ 4 w 16"/>
                    <a:gd name="T37" fmla="*/ 0 h 108"/>
                    <a:gd name="T38" fmla="*/ 8 w 16"/>
                    <a:gd name="T39" fmla="*/ 0 h 108"/>
                    <a:gd name="T40" fmla="*/ 8 w 16"/>
                    <a:gd name="T41" fmla="*/ 0 h 108"/>
                    <a:gd name="T42" fmla="*/ 10 w 16"/>
                    <a:gd name="T43" fmla="*/ 0 h 108"/>
                    <a:gd name="T44" fmla="*/ 12 w 16"/>
                    <a:gd name="T45" fmla="*/ 2 h 108"/>
                    <a:gd name="T46" fmla="*/ 12 w 16"/>
                    <a:gd name="T47" fmla="*/ 2 h 108"/>
                    <a:gd name="T48" fmla="*/ 14 w 16"/>
                    <a:gd name="T49" fmla="*/ 4 h 108"/>
                    <a:gd name="T50" fmla="*/ 16 w 16"/>
                    <a:gd name="T51" fmla="*/ 6 h 108"/>
                    <a:gd name="T52" fmla="*/ 16 w 16"/>
                    <a:gd name="T53"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08">
                      <a:moveTo>
                        <a:pt x="16" y="100"/>
                      </a:moveTo>
                      <a:lnTo>
                        <a:pt x="16" y="100"/>
                      </a:lnTo>
                      <a:lnTo>
                        <a:pt x="14" y="104"/>
                      </a:lnTo>
                      <a:lnTo>
                        <a:pt x="12" y="106"/>
                      </a:lnTo>
                      <a:lnTo>
                        <a:pt x="12" y="106"/>
                      </a:lnTo>
                      <a:lnTo>
                        <a:pt x="10" y="108"/>
                      </a:lnTo>
                      <a:lnTo>
                        <a:pt x="8" y="108"/>
                      </a:lnTo>
                      <a:lnTo>
                        <a:pt x="8" y="108"/>
                      </a:lnTo>
                      <a:lnTo>
                        <a:pt x="4" y="108"/>
                      </a:lnTo>
                      <a:lnTo>
                        <a:pt x="2" y="106"/>
                      </a:lnTo>
                      <a:lnTo>
                        <a:pt x="2" y="106"/>
                      </a:lnTo>
                      <a:lnTo>
                        <a:pt x="0" y="104"/>
                      </a:lnTo>
                      <a:lnTo>
                        <a:pt x="0" y="100"/>
                      </a:lnTo>
                      <a:lnTo>
                        <a:pt x="0" y="6"/>
                      </a:lnTo>
                      <a:lnTo>
                        <a:pt x="0" y="6"/>
                      </a:lnTo>
                      <a:lnTo>
                        <a:pt x="0" y="4"/>
                      </a:lnTo>
                      <a:lnTo>
                        <a:pt x="2" y="2"/>
                      </a:lnTo>
                      <a:lnTo>
                        <a:pt x="2" y="2"/>
                      </a:lnTo>
                      <a:lnTo>
                        <a:pt x="4" y="0"/>
                      </a:lnTo>
                      <a:lnTo>
                        <a:pt x="8" y="0"/>
                      </a:lnTo>
                      <a:lnTo>
                        <a:pt x="8" y="0"/>
                      </a:lnTo>
                      <a:lnTo>
                        <a:pt x="10" y="0"/>
                      </a:lnTo>
                      <a:lnTo>
                        <a:pt x="12" y="2"/>
                      </a:lnTo>
                      <a:lnTo>
                        <a:pt x="12" y="2"/>
                      </a:lnTo>
                      <a:lnTo>
                        <a:pt x="14" y="4"/>
                      </a:lnTo>
                      <a:lnTo>
                        <a:pt x="16" y="6"/>
                      </a:lnTo>
                      <a:lnTo>
                        <a:pt x="16"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27">
                  <a:extLst>
                    <a:ext uri="{FF2B5EF4-FFF2-40B4-BE49-F238E27FC236}">
                      <a16:creationId xmlns:a16="http://schemas.microsoft.com/office/drawing/2014/main" id="{72F86CD5-1556-41EE-8670-BE53C01FF860}"/>
                    </a:ext>
                  </a:extLst>
                </p:cNvPr>
                <p:cNvSpPr>
                  <a:spLocks/>
                </p:cNvSpPr>
                <p:nvPr/>
              </p:nvSpPr>
              <p:spPr bwMode="auto">
                <a:xfrm>
                  <a:off x="3786" y="1275"/>
                  <a:ext cx="140" cy="186"/>
                </a:xfrm>
                <a:custGeom>
                  <a:avLst/>
                  <a:gdLst>
                    <a:gd name="T0" fmla="*/ 130 w 140"/>
                    <a:gd name="T1" fmla="*/ 32 h 186"/>
                    <a:gd name="T2" fmla="*/ 114 w 140"/>
                    <a:gd name="T3" fmla="*/ 20 h 186"/>
                    <a:gd name="T4" fmla="*/ 104 w 140"/>
                    <a:gd name="T5" fmla="*/ 16 h 186"/>
                    <a:gd name="T6" fmla="*/ 92 w 140"/>
                    <a:gd name="T7" fmla="*/ 16 h 186"/>
                    <a:gd name="T8" fmla="*/ 84 w 140"/>
                    <a:gd name="T9" fmla="*/ 4 h 186"/>
                    <a:gd name="T10" fmla="*/ 78 w 140"/>
                    <a:gd name="T11" fmla="*/ 0 h 186"/>
                    <a:gd name="T12" fmla="*/ 70 w 140"/>
                    <a:gd name="T13" fmla="*/ 0 h 186"/>
                    <a:gd name="T14" fmla="*/ 54 w 140"/>
                    <a:gd name="T15" fmla="*/ 6 h 186"/>
                    <a:gd name="T16" fmla="*/ 48 w 140"/>
                    <a:gd name="T17" fmla="*/ 14 h 186"/>
                    <a:gd name="T18" fmla="*/ 46 w 140"/>
                    <a:gd name="T19" fmla="*/ 116 h 186"/>
                    <a:gd name="T20" fmla="*/ 48 w 140"/>
                    <a:gd name="T21" fmla="*/ 126 h 186"/>
                    <a:gd name="T22" fmla="*/ 54 w 140"/>
                    <a:gd name="T23" fmla="*/ 132 h 186"/>
                    <a:gd name="T24" fmla="*/ 70 w 140"/>
                    <a:gd name="T25" fmla="*/ 140 h 186"/>
                    <a:gd name="T26" fmla="*/ 78 w 140"/>
                    <a:gd name="T27" fmla="*/ 138 h 186"/>
                    <a:gd name="T28" fmla="*/ 84 w 140"/>
                    <a:gd name="T29" fmla="*/ 136 h 186"/>
                    <a:gd name="T30" fmla="*/ 92 w 140"/>
                    <a:gd name="T31" fmla="*/ 124 h 186"/>
                    <a:gd name="T32" fmla="*/ 110 w 140"/>
                    <a:gd name="T33" fmla="*/ 120 h 186"/>
                    <a:gd name="T34" fmla="*/ 118 w 140"/>
                    <a:gd name="T35" fmla="*/ 116 h 186"/>
                    <a:gd name="T36" fmla="*/ 124 w 140"/>
                    <a:gd name="T37" fmla="*/ 132 h 186"/>
                    <a:gd name="T38" fmla="*/ 122 w 140"/>
                    <a:gd name="T39" fmla="*/ 140 h 186"/>
                    <a:gd name="T40" fmla="*/ 118 w 140"/>
                    <a:gd name="T41" fmla="*/ 148 h 186"/>
                    <a:gd name="T42" fmla="*/ 102 w 140"/>
                    <a:gd name="T43" fmla="*/ 156 h 186"/>
                    <a:gd name="T44" fmla="*/ 46 w 140"/>
                    <a:gd name="T45" fmla="*/ 156 h 186"/>
                    <a:gd name="T46" fmla="*/ 36 w 140"/>
                    <a:gd name="T47" fmla="*/ 144 h 186"/>
                    <a:gd name="T48" fmla="*/ 30 w 140"/>
                    <a:gd name="T49" fmla="*/ 140 h 186"/>
                    <a:gd name="T50" fmla="*/ 24 w 140"/>
                    <a:gd name="T51" fmla="*/ 140 h 186"/>
                    <a:gd name="T52" fmla="*/ 6 w 140"/>
                    <a:gd name="T53" fmla="*/ 146 h 186"/>
                    <a:gd name="T54" fmla="*/ 2 w 140"/>
                    <a:gd name="T55" fmla="*/ 154 h 186"/>
                    <a:gd name="T56" fmla="*/ 0 w 140"/>
                    <a:gd name="T57" fmla="*/ 162 h 186"/>
                    <a:gd name="T58" fmla="*/ 6 w 140"/>
                    <a:gd name="T59" fmla="*/ 180 h 186"/>
                    <a:gd name="T60" fmla="*/ 14 w 140"/>
                    <a:gd name="T61" fmla="*/ 184 h 186"/>
                    <a:gd name="T62" fmla="*/ 24 w 140"/>
                    <a:gd name="T63" fmla="*/ 186 h 186"/>
                    <a:gd name="T64" fmla="*/ 36 w 140"/>
                    <a:gd name="T65" fmla="*/ 182 h 186"/>
                    <a:gd name="T66" fmla="*/ 42 w 140"/>
                    <a:gd name="T67" fmla="*/ 176 h 186"/>
                    <a:gd name="T68" fmla="*/ 102 w 140"/>
                    <a:gd name="T69" fmla="*/ 170 h 186"/>
                    <a:gd name="T70" fmla="*/ 108 w 140"/>
                    <a:gd name="T71" fmla="*/ 170 h 186"/>
                    <a:gd name="T72" fmla="*/ 116 w 140"/>
                    <a:gd name="T73" fmla="*/ 168 h 186"/>
                    <a:gd name="T74" fmla="*/ 128 w 140"/>
                    <a:gd name="T75" fmla="*/ 160 h 186"/>
                    <a:gd name="T76" fmla="*/ 134 w 140"/>
                    <a:gd name="T77" fmla="*/ 154 h 186"/>
                    <a:gd name="T78" fmla="*/ 136 w 140"/>
                    <a:gd name="T79" fmla="*/ 146 h 186"/>
                    <a:gd name="T80" fmla="*/ 140 w 140"/>
                    <a:gd name="T81" fmla="*/ 132 h 186"/>
                    <a:gd name="T82" fmla="*/ 140 w 140"/>
                    <a:gd name="T83" fmla="*/ 70 h 186"/>
                    <a:gd name="T84" fmla="*/ 138 w 140"/>
                    <a:gd name="T85" fmla="*/ 48 h 186"/>
                    <a:gd name="T86" fmla="*/ 134 w 140"/>
                    <a:gd name="T87" fmla="*/ 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186">
                      <a:moveTo>
                        <a:pt x="130" y="32"/>
                      </a:moveTo>
                      <a:lnTo>
                        <a:pt x="130" y="32"/>
                      </a:lnTo>
                      <a:lnTo>
                        <a:pt x="122" y="26"/>
                      </a:lnTo>
                      <a:lnTo>
                        <a:pt x="114" y="20"/>
                      </a:lnTo>
                      <a:lnTo>
                        <a:pt x="114" y="20"/>
                      </a:lnTo>
                      <a:lnTo>
                        <a:pt x="104" y="16"/>
                      </a:lnTo>
                      <a:lnTo>
                        <a:pt x="92" y="16"/>
                      </a:lnTo>
                      <a:lnTo>
                        <a:pt x="92" y="16"/>
                      </a:lnTo>
                      <a:lnTo>
                        <a:pt x="88" y="8"/>
                      </a:lnTo>
                      <a:lnTo>
                        <a:pt x="84" y="4"/>
                      </a:lnTo>
                      <a:lnTo>
                        <a:pt x="84" y="4"/>
                      </a:lnTo>
                      <a:lnTo>
                        <a:pt x="78" y="0"/>
                      </a:lnTo>
                      <a:lnTo>
                        <a:pt x="70" y="0"/>
                      </a:lnTo>
                      <a:lnTo>
                        <a:pt x="70" y="0"/>
                      </a:lnTo>
                      <a:lnTo>
                        <a:pt x="62" y="2"/>
                      </a:lnTo>
                      <a:lnTo>
                        <a:pt x="54" y="6"/>
                      </a:lnTo>
                      <a:lnTo>
                        <a:pt x="54" y="6"/>
                      </a:lnTo>
                      <a:lnTo>
                        <a:pt x="48" y="14"/>
                      </a:lnTo>
                      <a:lnTo>
                        <a:pt x="46" y="22"/>
                      </a:lnTo>
                      <a:lnTo>
                        <a:pt x="46" y="116"/>
                      </a:lnTo>
                      <a:lnTo>
                        <a:pt x="46" y="116"/>
                      </a:lnTo>
                      <a:lnTo>
                        <a:pt x="48" y="126"/>
                      </a:lnTo>
                      <a:lnTo>
                        <a:pt x="54" y="132"/>
                      </a:lnTo>
                      <a:lnTo>
                        <a:pt x="54" y="132"/>
                      </a:lnTo>
                      <a:lnTo>
                        <a:pt x="62" y="138"/>
                      </a:lnTo>
                      <a:lnTo>
                        <a:pt x="70" y="140"/>
                      </a:lnTo>
                      <a:lnTo>
                        <a:pt x="70" y="140"/>
                      </a:lnTo>
                      <a:lnTo>
                        <a:pt x="78" y="138"/>
                      </a:lnTo>
                      <a:lnTo>
                        <a:pt x="84" y="136"/>
                      </a:lnTo>
                      <a:lnTo>
                        <a:pt x="84" y="136"/>
                      </a:lnTo>
                      <a:lnTo>
                        <a:pt x="88" y="130"/>
                      </a:lnTo>
                      <a:lnTo>
                        <a:pt x="92" y="124"/>
                      </a:lnTo>
                      <a:lnTo>
                        <a:pt x="92" y="124"/>
                      </a:lnTo>
                      <a:lnTo>
                        <a:pt x="110" y="120"/>
                      </a:lnTo>
                      <a:lnTo>
                        <a:pt x="110" y="120"/>
                      </a:lnTo>
                      <a:lnTo>
                        <a:pt x="118" y="116"/>
                      </a:lnTo>
                      <a:lnTo>
                        <a:pt x="124" y="112"/>
                      </a:lnTo>
                      <a:lnTo>
                        <a:pt x="124" y="132"/>
                      </a:lnTo>
                      <a:lnTo>
                        <a:pt x="124" y="132"/>
                      </a:lnTo>
                      <a:lnTo>
                        <a:pt x="122" y="140"/>
                      </a:lnTo>
                      <a:lnTo>
                        <a:pt x="118" y="148"/>
                      </a:lnTo>
                      <a:lnTo>
                        <a:pt x="118" y="148"/>
                      </a:lnTo>
                      <a:lnTo>
                        <a:pt x="110" y="154"/>
                      </a:lnTo>
                      <a:lnTo>
                        <a:pt x="102" y="156"/>
                      </a:lnTo>
                      <a:lnTo>
                        <a:pt x="46" y="156"/>
                      </a:lnTo>
                      <a:lnTo>
                        <a:pt x="46" y="156"/>
                      </a:lnTo>
                      <a:lnTo>
                        <a:pt x="42" y="148"/>
                      </a:lnTo>
                      <a:lnTo>
                        <a:pt x="36" y="144"/>
                      </a:lnTo>
                      <a:lnTo>
                        <a:pt x="36" y="144"/>
                      </a:lnTo>
                      <a:lnTo>
                        <a:pt x="30" y="140"/>
                      </a:lnTo>
                      <a:lnTo>
                        <a:pt x="24" y="140"/>
                      </a:lnTo>
                      <a:lnTo>
                        <a:pt x="24" y="140"/>
                      </a:lnTo>
                      <a:lnTo>
                        <a:pt x="14" y="142"/>
                      </a:lnTo>
                      <a:lnTo>
                        <a:pt x="6" y="146"/>
                      </a:lnTo>
                      <a:lnTo>
                        <a:pt x="6" y="146"/>
                      </a:lnTo>
                      <a:lnTo>
                        <a:pt x="2" y="154"/>
                      </a:lnTo>
                      <a:lnTo>
                        <a:pt x="0" y="162"/>
                      </a:lnTo>
                      <a:lnTo>
                        <a:pt x="0" y="162"/>
                      </a:lnTo>
                      <a:lnTo>
                        <a:pt x="2" y="172"/>
                      </a:lnTo>
                      <a:lnTo>
                        <a:pt x="6" y="180"/>
                      </a:lnTo>
                      <a:lnTo>
                        <a:pt x="6" y="180"/>
                      </a:lnTo>
                      <a:lnTo>
                        <a:pt x="14" y="184"/>
                      </a:lnTo>
                      <a:lnTo>
                        <a:pt x="24" y="186"/>
                      </a:lnTo>
                      <a:lnTo>
                        <a:pt x="24" y="186"/>
                      </a:lnTo>
                      <a:lnTo>
                        <a:pt x="30" y="184"/>
                      </a:lnTo>
                      <a:lnTo>
                        <a:pt x="36" y="182"/>
                      </a:lnTo>
                      <a:lnTo>
                        <a:pt x="36" y="182"/>
                      </a:lnTo>
                      <a:lnTo>
                        <a:pt x="42" y="176"/>
                      </a:lnTo>
                      <a:lnTo>
                        <a:pt x="46" y="170"/>
                      </a:lnTo>
                      <a:lnTo>
                        <a:pt x="102" y="170"/>
                      </a:lnTo>
                      <a:lnTo>
                        <a:pt x="102" y="170"/>
                      </a:lnTo>
                      <a:lnTo>
                        <a:pt x="108" y="170"/>
                      </a:lnTo>
                      <a:lnTo>
                        <a:pt x="116" y="168"/>
                      </a:lnTo>
                      <a:lnTo>
                        <a:pt x="116" y="168"/>
                      </a:lnTo>
                      <a:lnTo>
                        <a:pt x="122" y="164"/>
                      </a:lnTo>
                      <a:lnTo>
                        <a:pt x="128" y="160"/>
                      </a:lnTo>
                      <a:lnTo>
                        <a:pt x="128" y="160"/>
                      </a:lnTo>
                      <a:lnTo>
                        <a:pt x="134" y="154"/>
                      </a:lnTo>
                      <a:lnTo>
                        <a:pt x="136" y="146"/>
                      </a:lnTo>
                      <a:lnTo>
                        <a:pt x="136" y="146"/>
                      </a:lnTo>
                      <a:lnTo>
                        <a:pt x="140" y="140"/>
                      </a:lnTo>
                      <a:lnTo>
                        <a:pt x="140" y="132"/>
                      </a:lnTo>
                      <a:lnTo>
                        <a:pt x="140" y="70"/>
                      </a:lnTo>
                      <a:lnTo>
                        <a:pt x="140" y="70"/>
                      </a:lnTo>
                      <a:lnTo>
                        <a:pt x="140" y="58"/>
                      </a:lnTo>
                      <a:lnTo>
                        <a:pt x="138" y="48"/>
                      </a:lnTo>
                      <a:lnTo>
                        <a:pt x="138" y="48"/>
                      </a:lnTo>
                      <a:lnTo>
                        <a:pt x="134" y="38"/>
                      </a:lnTo>
                      <a:lnTo>
                        <a:pt x="13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28">
                  <a:extLst>
                    <a:ext uri="{FF2B5EF4-FFF2-40B4-BE49-F238E27FC236}">
                      <a16:creationId xmlns:a16="http://schemas.microsoft.com/office/drawing/2014/main" id="{29555AB9-515F-483A-8C19-12234605FFCB}"/>
                    </a:ext>
                  </a:extLst>
                </p:cNvPr>
                <p:cNvSpPr>
                  <a:spLocks/>
                </p:cNvSpPr>
                <p:nvPr/>
              </p:nvSpPr>
              <p:spPr bwMode="auto">
                <a:xfrm>
                  <a:off x="3802" y="1431"/>
                  <a:ext cx="16" cy="14"/>
                </a:xfrm>
                <a:custGeom>
                  <a:avLst/>
                  <a:gdLst>
                    <a:gd name="T0" fmla="*/ 8 w 16"/>
                    <a:gd name="T1" fmla="*/ 14 h 14"/>
                    <a:gd name="T2" fmla="*/ 8 w 16"/>
                    <a:gd name="T3" fmla="*/ 14 h 14"/>
                    <a:gd name="T4" fmla="*/ 4 w 16"/>
                    <a:gd name="T5" fmla="*/ 14 h 14"/>
                    <a:gd name="T6" fmla="*/ 2 w 16"/>
                    <a:gd name="T7" fmla="*/ 12 h 14"/>
                    <a:gd name="T8" fmla="*/ 2 w 16"/>
                    <a:gd name="T9" fmla="*/ 12 h 14"/>
                    <a:gd name="T10" fmla="*/ 0 w 16"/>
                    <a:gd name="T11" fmla="*/ 10 h 14"/>
                    <a:gd name="T12" fmla="*/ 0 w 16"/>
                    <a:gd name="T13" fmla="*/ 6 h 14"/>
                    <a:gd name="T14" fmla="*/ 0 w 16"/>
                    <a:gd name="T15" fmla="*/ 6 h 14"/>
                    <a:gd name="T16" fmla="*/ 0 w 16"/>
                    <a:gd name="T17" fmla="*/ 4 h 14"/>
                    <a:gd name="T18" fmla="*/ 2 w 16"/>
                    <a:gd name="T19" fmla="*/ 2 h 14"/>
                    <a:gd name="T20" fmla="*/ 2 w 16"/>
                    <a:gd name="T21" fmla="*/ 2 h 14"/>
                    <a:gd name="T22" fmla="*/ 4 w 16"/>
                    <a:gd name="T23" fmla="*/ 0 h 14"/>
                    <a:gd name="T24" fmla="*/ 8 w 16"/>
                    <a:gd name="T25" fmla="*/ 0 h 14"/>
                    <a:gd name="T26" fmla="*/ 8 w 16"/>
                    <a:gd name="T27" fmla="*/ 0 h 14"/>
                    <a:gd name="T28" fmla="*/ 10 w 16"/>
                    <a:gd name="T29" fmla="*/ 0 h 14"/>
                    <a:gd name="T30" fmla="*/ 12 w 16"/>
                    <a:gd name="T31" fmla="*/ 2 h 14"/>
                    <a:gd name="T32" fmla="*/ 12 w 16"/>
                    <a:gd name="T33" fmla="*/ 2 h 14"/>
                    <a:gd name="T34" fmla="*/ 14 w 16"/>
                    <a:gd name="T35" fmla="*/ 4 h 14"/>
                    <a:gd name="T36" fmla="*/ 16 w 16"/>
                    <a:gd name="T37" fmla="*/ 6 h 14"/>
                    <a:gd name="T38" fmla="*/ 16 w 16"/>
                    <a:gd name="T39" fmla="*/ 6 h 14"/>
                    <a:gd name="T40" fmla="*/ 14 w 16"/>
                    <a:gd name="T41" fmla="*/ 10 h 14"/>
                    <a:gd name="T42" fmla="*/ 12 w 16"/>
                    <a:gd name="T43" fmla="*/ 12 h 14"/>
                    <a:gd name="T44" fmla="*/ 12 w 16"/>
                    <a:gd name="T45" fmla="*/ 12 h 14"/>
                    <a:gd name="T46" fmla="*/ 10 w 16"/>
                    <a:gd name="T47" fmla="*/ 14 h 14"/>
                    <a:gd name="T48" fmla="*/ 8 w 16"/>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4">
                      <a:moveTo>
                        <a:pt x="8" y="14"/>
                      </a:moveTo>
                      <a:lnTo>
                        <a:pt x="8" y="14"/>
                      </a:lnTo>
                      <a:lnTo>
                        <a:pt x="4" y="14"/>
                      </a:lnTo>
                      <a:lnTo>
                        <a:pt x="2" y="12"/>
                      </a:lnTo>
                      <a:lnTo>
                        <a:pt x="2" y="12"/>
                      </a:lnTo>
                      <a:lnTo>
                        <a:pt x="0" y="10"/>
                      </a:lnTo>
                      <a:lnTo>
                        <a:pt x="0" y="6"/>
                      </a:lnTo>
                      <a:lnTo>
                        <a:pt x="0" y="6"/>
                      </a:lnTo>
                      <a:lnTo>
                        <a:pt x="0" y="4"/>
                      </a:lnTo>
                      <a:lnTo>
                        <a:pt x="2" y="2"/>
                      </a:lnTo>
                      <a:lnTo>
                        <a:pt x="2" y="2"/>
                      </a:lnTo>
                      <a:lnTo>
                        <a:pt x="4" y="0"/>
                      </a:lnTo>
                      <a:lnTo>
                        <a:pt x="8" y="0"/>
                      </a:lnTo>
                      <a:lnTo>
                        <a:pt x="8" y="0"/>
                      </a:lnTo>
                      <a:lnTo>
                        <a:pt x="10" y="0"/>
                      </a:lnTo>
                      <a:lnTo>
                        <a:pt x="12" y="2"/>
                      </a:lnTo>
                      <a:lnTo>
                        <a:pt x="12" y="2"/>
                      </a:lnTo>
                      <a:lnTo>
                        <a:pt x="14" y="4"/>
                      </a:lnTo>
                      <a:lnTo>
                        <a:pt x="16" y="6"/>
                      </a:lnTo>
                      <a:lnTo>
                        <a:pt x="16" y="6"/>
                      </a:lnTo>
                      <a:lnTo>
                        <a:pt x="14" y="10"/>
                      </a:lnTo>
                      <a:lnTo>
                        <a:pt x="12" y="12"/>
                      </a:lnTo>
                      <a:lnTo>
                        <a:pt x="12" y="12"/>
                      </a:lnTo>
                      <a:lnTo>
                        <a:pt x="10" y="14"/>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29">
                  <a:extLst>
                    <a:ext uri="{FF2B5EF4-FFF2-40B4-BE49-F238E27FC236}">
                      <a16:creationId xmlns:a16="http://schemas.microsoft.com/office/drawing/2014/main" id="{FD27FE20-DD87-4640-9AC1-359206DE5026}"/>
                    </a:ext>
                  </a:extLst>
                </p:cNvPr>
                <p:cNvSpPr>
                  <a:spLocks/>
                </p:cNvSpPr>
                <p:nvPr/>
              </p:nvSpPr>
              <p:spPr bwMode="auto">
                <a:xfrm>
                  <a:off x="3848" y="1291"/>
                  <a:ext cx="16" cy="108"/>
                </a:xfrm>
                <a:custGeom>
                  <a:avLst/>
                  <a:gdLst>
                    <a:gd name="T0" fmla="*/ 8 w 16"/>
                    <a:gd name="T1" fmla="*/ 108 h 108"/>
                    <a:gd name="T2" fmla="*/ 8 w 16"/>
                    <a:gd name="T3" fmla="*/ 108 h 108"/>
                    <a:gd name="T4" fmla="*/ 6 w 16"/>
                    <a:gd name="T5" fmla="*/ 108 h 108"/>
                    <a:gd name="T6" fmla="*/ 2 w 16"/>
                    <a:gd name="T7" fmla="*/ 106 h 108"/>
                    <a:gd name="T8" fmla="*/ 2 w 16"/>
                    <a:gd name="T9" fmla="*/ 106 h 108"/>
                    <a:gd name="T10" fmla="*/ 0 w 16"/>
                    <a:gd name="T11" fmla="*/ 104 h 108"/>
                    <a:gd name="T12" fmla="*/ 0 w 16"/>
                    <a:gd name="T13" fmla="*/ 100 h 108"/>
                    <a:gd name="T14" fmla="*/ 0 w 16"/>
                    <a:gd name="T15" fmla="*/ 6 h 108"/>
                    <a:gd name="T16" fmla="*/ 0 w 16"/>
                    <a:gd name="T17" fmla="*/ 6 h 108"/>
                    <a:gd name="T18" fmla="*/ 0 w 16"/>
                    <a:gd name="T19" fmla="*/ 4 h 108"/>
                    <a:gd name="T20" fmla="*/ 2 w 16"/>
                    <a:gd name="T21" fmla="*/ 2 h 108"/>
                    <a:gd name="T22" fmla="*/ 2 w 16"/>
                    <a:gd name="T23" fmla="*/ 2 h 108"/>
                    <a:gd name="T24" fmla="*/ 6 w 16"/>
                    <a:gd name="T25" fmla="*/ 0 h 108"/>
                    <a:gd name="T26" fmla="*/ 8 w 16"/>
                    <a:gd name="T27" fmla="*/ 0 h 108"/>
                    <a:gd name="T28" fmla="*/ 8 w 16"/>
                    <a:gd name="T29" fmla="*/ 0 h 108"/>
                    <a:gd name="T30" fmla="*/ 12 w 16"/>
                    <a:gd name="T31" fmla="*/ 0 h 108"/>
                    <a:gd name="T32" fmla="*/ 14 w 16"/>
                    <a:gd name="T33" fmla="*/ 2 h 108"/>
                    <a:gd name="T34" fmla="*/ 14 w 16"/>
                    <a:gd name="T35" fmla="*/ 2 h 108"/>
                    <a:gd name="T36" fmla="*/ 16 w 16"/>
                    <a:gd name="T37" fmla="*/ 4 h 108"/>
                    <a:gd name="T38" fmla="*/ 16 w 16"/>
                    <a:gd name="T39" fmla="*/ 6 h 108"/>
                    <a:gd name="T40" fmla="*/ 16 w 16"/>
                    <a:gd name="T41" fmla="*/ 100 h 108"/>
                    <a:gd name="T42" fmla="*/ 16 w 16"/>
                    <a:gd name="T43" fmla="*/ 100 h 108"/>
                    <a:gd name="T44" fmla="*/ 16 w 16"/>
                    <a:gd name="T45" fmla="*/ 104 h 108"/>
                    <a:gd name="T46" fmla="*/ 14 w 16"/>
                    <a:gd name="T47" fmla="*/ 106 h 108"/>
                    <a:gd name="T48" fmla="*/ 14 w 16"/>
                    <a:gd name="T49" fmla="*/ 106 h 108"/>
                    <a:gd name="T50" fmla="*/ 12 w 16"/>
                    <a:gd name="T51" fmla="*/ 108 h 108"/>
                    <a:gd name="T52" fmla="*/ 8 w 16"/>
                    <a:gd name="T5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08">
                      <a:moveTo>
                        <a:pt x="8" y="108"/>
                      </a:moveTo>
                      <a:lnTo>
                        <a:pt x="8" y="108"/>
                      </a:lnTo>
                      <a:lnTo>
                        <a:pt x="6" y="108"/>
                      </a:lnTo>
                      <a:lnTo>
                        <a:pt x="2" y="106"/>
                      </a:lnTo>
                      <a:lnTo>
                        <a:pt x="2" y="106"/>
                      </a:lnTo>
                      <a:lnTo>
                        <a:pt x="0" y="104"/>
                      </a:lnTo>
                      <a:lnTo>
                        <a:pt x="0" y="100"/>
                      </a:lnTo>
                      <a:lnTo>
                        <a:pt x="0" y="6"/>
                      </a:lnTo>
                      <a:lnTo>
                        <a:pt x="0" y="6"/>
                      </a:lnTo>
                      <a:lnTo>
                        <a:pt x="0" y="4"/>
                      </a:lnTo>
                      <a:lnTo>
                        <a:pt x="2" y="2"/>
                      </a:lnTo>
                      <a:lnTo>
                        <a:pt x="2" y="2"/>
                      </a:lnTo>
                      <a:lnTo>
                        <a:pt x="6" y="0"/>
                      </a:lnTo>
                      <a:lnTo>
                        <a:pt x="8" y="0"/>
                      </a:lnTo>
                      <a:lnTo>
                        <a:pt x="8" y="0"/>
                      </a:lnTo>
                      <a:lnTo>
                        <a:pt x="12" y="0"/>
                      </a:lnTo>
                      <a:lnTo>
                        <a:pt x="14" y="2"/>
                      </a:lnTo>
                      <a:lnTo>
                        <a:pt x="14" y="2"/>
                      </a:lnTo>
                      <a:lnTo>
                        <a:pt x="16" y="4"/>
                      </a:lnTo>
                      <a:lnTo>
                        <a:pt x="16" y="6"/>
                      </a:lnTo>
                      <a:lnTo>
                        <a:pt x="16" y="100"/>
                      </a:lnTo>
                      <a:lnTo>
                        <a:pt x="16" y="100"/>
                      </a:lnTo>
                      <a:lnTo>
                        <a:pt x="16" y="104"/>
                      </a:lnTo>
                      <a:lnTo>
                        <a:pt x="14" y="106"/>
                      </a:lnTo>
                      <a:lnTo>
                        <a:pt x="14" y="106"/>
                      </a:lnTo>
                      <a:lnTo>
                        <a:pt x="12" y="108"/>
                      </a:lnTo>
                      <a:lnTo>
                        <a:pt x="8"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30">
                  <a:extLst>
                    <a:ext uri="{FF2B5EF4-FFF2-40B4-BE49-F238E27FC236}">
                      <a16:creationId xmlns:a16="http://schemas.microsoft.com/office/drawing/2014/main" id="{1EE9653D-77E2-4735-B4D9-CC964F5FE629}"/>
                    </a:ext>
                  </a:extLst>
                </p:cNvPr>
                <p:cNvSpPr>
                  <a:spLocks/>
                </p:cNvSpPr>
                <p:nvPr/>
              </p:nvSpPr>
              <p:spPr bwMode="auto">
                <a:xfrm>
                  <a:off x="3880" y="1307"/>
                  <a:ext cx="30" cy="76"/>
                </a:xfrm>
                <a:custGeom>
                  <a:avLst/>
                  <a:gdLst>
                    <a:gd name="T0" fmla="*/ 0 w 30"/>
                    <a:gd name="T1" fmla="*/ 0 h 76"/>
                    <a:gd name="T2" fmla="*/ 0 w 30"/>
                    <a:gd name="T3" fmla="*/ 0 h 76"/>
                    <a:gd name="T4" fmla="*/ 8 w 30"/>
                    <a:gd name="T5" fmla="*/ 0 h 76"/>
                    <a:gd name="T6" fmla="*/ 16 w 30"/>
                    <a:gd name="T7" fmla="*/ 2 h 76"/>
                    <a:gd name="T8" fmla="*/ 20 w 30"/>
                    <a:gd name="T9" fmla="*/ 6 h 76"/>
                    <a:gd name="T10" fmla="*/ 24 w 30"/>
                    <a:gd name="T11" fmla="*/ 10 h 76"/>
                    <a:gd name="T12" fmla="*/ 24 w 30"/>
                    <a:gd name="T13" fmla="*/ 10 h 76"/>
                    <a:gd name="T14" fmla="*/ 30 w 30"/>
                    <a:gd name="T15" fmla="*/ 22 h 76"/>
                    <a:gd name="T16" fmla="*/ 30 w 30"/>
                    <a:gd name="T17" fmla="*/ 38 h 76"/>
                    <a:gd name="T18" fmla="*/ 30 w 30"/>
                    <a:gd name="T19" fmla="*/ 38 h 76"/>
                    <a:gd name="T20" fmla="*/ 30 w 30"/>
                    <a:gd name="T21" fmla="*/ 52 h 76"/>
                    <a:gd name="T22" fmla="*/ 24 w 30"/>
                    <a:gd name="T23" fmla="*/ 64 h 76"/>
                    <a:gd name="T24" fmla="*/ 24 w 30"/>
                    <a:gd name="T25" fmla="*/ 64 h 76"/>
                    <a:gd name="T26" fmla="*/ 20 w 30"/>
                    <a:gd name="T27" fmla="*/ 68 h 76"/>
                    <a:gd name="T28" fmla="*/ 16 w 30"/>
                    <a:gd name="T29" fmla="*/ 72 h 76"/>
                    <a:gd name="T30" fmla="*/ 8 w 30"/>
                    <a:gd name="T31" fmla="*/ 74 h 76"/>
                    <a:gd name="T32" fmla="*/ 0 w 30"/>
                    <a:gd name="T33" fmla="*/ 76 h 76"/>
                    <a:gd name="T34" fmla="*/ 0 w 30"/>
                    <a:gd name="T3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76">
                      <a:moveTo>
                        <a:pt x="0" y="0"/>
                      </a:moveTo>
                      <a:lnTo>
                        <a:pt x="0" y="0"/>
                      </a:lnTo>
                      <a:lnTo>
                        <a:pt x="8" y="0"/>
                      </a:lnTo>
                      <a:lnTo>
                        <a:pt x="16" y="2"/>
                      </a:lnTo>
                      <a:lnTo>
                        <a:pt x="20" y="6"/>
                      </a:lnTo>
                      <a:lnTo>
                        <a:pt x="24" y="10"/>
                      </a:lnTo>
                      <a:lnTo>
                        <a:pt x="24" y="10"/>
                      </a:lnTo>
                      <a:lnTo>
                        <a:pt x="30" y="22"/>
                      </a:lnTo>
                      <a:lnTo>
                        <a:pt x="30" y="38"/>
                      </a:lnTo>
                      <a:lnTo>
                        <a:pt x="30" y="38"/>
                      </a:lnTo>
                      <a:lnTo>
                        <a:pt x="30" y="52"/>
                      </a:lnTo>
                      <a:lnTo>
                        <a:pt x="24" y="64"/>
                      </a:lnTo>
                      <a:lnTo>
                        <a:pt x="24" y="64"/>
                      </a:lnTo>
                      <a:lnTo>
                        <a:pt x="20" y="68"/>
                      </a:lnTo>
                      <a:lnTo>
                        <a:pt x="16" y="72"/>
                      </a:lnTo>
                      <a:lnTo>
                        <a:pt x="8" y="74"/>
                      </a:lnTo>
                      <a:lnTo>
                        <a:pt x="0" y="7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29" name="Grafik 28" descr="Ein Bild, das Kreis, Grafiken, Schrift, Logo enthält.&#10;&#10;Automatisch generierte Beschreibung">
              <a:extLst>
                <a:ext uri="{FF2B5EF4-FFF2-40B4-BE49-F238E27FC236}">
                  <a16:creationId xmlns:a16="http://schemas.microsoft.com/office/drawing/2014/main" id="{93B84F6A-C9AB-B719-E33E-7F3BEF3694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2527" y="3744195"/>
              <a:ext cx="720000" cy="720000"/>
            </a:xfrm>
            <a:prstGeom prst="rect">
              <a:avLst/>
            </a:prstGeom>
          </p:spPr>
        </p:pic>
      </p:grpSp>
      <p:grpSp>
        <p:nvGrpSpPr>
          <p:cNvPr id="38" name="Gruppieren 37">
            <a:extLst>
              <a:ext uri="{FF2B5EF4-FFF2-40B4-BE49-F238E27FC236}">
                <a16:creationId xmlns:a16="http://schemas.microsoft.com/office/drawing/2014/main" id="{CBB70602-CB07-D100-F097-C63722374BA3}"/>
              </a:ext>
            </a:extLst>
          </p:cNvPr>
          <p:cNvGrpSpPr/>
          <p:nvPr/>
        </p:nvGrpSpPr>
        <p:grpSpPr>
          <a:xfrm>
            <a:off x="7972570" y="3652874"/>
            <a:ext cx="3420000" cy="2030500"/>
            <a:chOff x="7972570" y="3652874"/>
            <a:chExt cx="3420000" cy="2030500"/>
          </a:xfrm>
        </p:grpSpPr>
        <p:sp>
          <p:nvSpPr>
            <p:cNvPr id="9" name="Rechteck: abgerundete Ecken 8">
              <a:extLst>
                <a:ext uri="{FF2B5EF4-FFF2-40B4-BE49-F238E27FC236}">
                  <a16:creationId xmlns:a16="http://schemas.microsoft.com/office/drawing/2014/main" id="{9C9D4E7B-B8D6-44DA-5B61-D24B78F4F1FB}"/>
                </a:ext>
              </a:extLst>
            </p:cNvPr>
            <p:cNvSpPr/>
            <p:nvPr/>
          </p:nvSpPr>
          <p:spPr>
            <a:xfrm>
              <a:off x="7972570" y="3652874"/>
              <a:ext cx="3420000" cy="2030500"/>
            </a:xfrm>
            <a:prstGeom prst="roundRect">
              <a:avLst>
                <a:gd name="adj" fmla="val 5042"/>
              </a:avLst>
            </a:prstGeom>
            <a:solidFill>
              <a:schemeClr val="bg2"/>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975" lvl="0" indent="-180975"/>
              <a:r>
                <a:rPr lang="de-DE" sz="2000" b="1" dirty="0">
                  <a:solidFill>
                    <a:schemeClr val="tx1"/>
                  </a:solidFill>
                </a:rPr>
                <a:t>Produkt &amp; Qualität</a:t>
              </a:r>
            </a:p>
            <a:p>
              <a:pPr lvl="0"/>
              <a:endParaRPr lang="de-DE" sz="1600" dirty="0">
                <a:solidFill>
                  <a:srgbClr val="0076CB"/>
                </a:solidFill>
              </a:endParaRPr>
            </a:p>
            <a:p>
              <a:pPr marL="180975" indent="-180975">
                <a:buFont typeface="Arial" panose="020B0604020202020204" pitchFamily="34" charset="0"/>
                <a:buChar char="•"/>
              </a:pPr>
              <a:r>
                <a:rPr lang="de-DE" sz="1600" dirty="0">
                  <a:solidFill>
                    <a:schemeClr val="tx1"/>
                  </a:solidFill>
                </a:rPr>
                <a:t>XFT PPAP File 4S4</a:t>
              </a:r>
            </a:p>
            <a:p>
              <a:pPr marL="180975" lvl="0" indent="-180975">
                <a:buFont typeface="Arial" panose="020B0604020202020204" pitchFamily="34" charset="0"/>
                <a:buChar char="•"/>
              </a:pPr>
              <a:r>
                <a:rPr lang="de-DE" sz="1600" dirty="0">
                  <a:solidFill>
                    <a:schemeClr val="tx1"/>
                  </a:solidFill>
                </a:rPr>
                <a:t>XFT Material </a:t>
              </a:r>
              <a:r>
                <a:rPr lang="de-DE" sz="1600" dirty="0" err="1">
                  <a:solidFill>
                    <a:schemeClr val="tx1"/>
                  </a:solidFill>
                </a:rPr>
                <a:t>Creation</a:t>
              </a:r>
              <a:r>
                <a:rPr lang="de-DE" sz="1600" dirty="0">
                  <a:solidFill>
                    <a:schemeClr val="tx1"/>
                  </a:solidFill>
                </a:rPr>
                <a:t> 4S4</a:t>
              </a:r>
            </a:p>
            <a:p>
              <a:pPr marL="180975" indent="-180975">
                <a:buFont typeface="Arial" panose="020B0604020202020204" pitchFamily="34" charset="0"/>
                <a:buChar char="•"/>
              </a:pPr>
              <a:r>
                <a:rPr lang="de-DE" sz="1600" dirty="0">
                  <a:solidFill>
                    <a:schemeClr val="tx1"/>
                  </a:solidFill>
                </a:rPr>
                <a:t>XFT Project File 4S4</a:t>
              </a:r>
            </a:p>
            <a:p>
              <a:pPr marL="180975" indent="-180975">
                <a:buFont typeface="Arial" panose="020B0604020202020204" pitchFamily="34" charset="0"/>
                <a:buChar char="•"/>
              </a:pPr>
              <a:r>
                <a:rPr lang="de-DE" sz="1600" dirty="0">
                  <a:solidFill>
                    <a:schemeClr val="tx1"/>
                  </a:solidFill>
                </a:rPr>
                <a:t>XFT Change Manager 4S4</a:t>
              </a:r>
            </a:p>
          </p:txBody>
        </p:sp>
        <p:pic>
          <p:nvPicPr>
            <p:cNvPr id="31" name="Grafik 30" descr="Ein Bild, das Kreis, Symbol, Grafiken, Farbigkeit enthält.&#10;&#10;Automatisch generierte Beschreibung">
              <a:extLst>
                <a:ext uri="{FF2B5EF4-FFF2-40B4-BE49-F238E27FC236}">
                  <a16:creationId xmlns:a16="http://schemas.microsoft.com/office/drawing/2014/main" id="{2A1023F3-D10F-9A3B-CC95-B1218AEFA4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0552" y="3744195"/>
              <a:ext cx="725453" cy="720000"/>
            </a:xfrm>
            <a:prstGeom prst="rect">
              <a:avLst/>
            </a:prstGeom>
          </p:spPr>
        </p:pic>
      </p:grpSp>
      <p:sp>
        <p:nvSpPr>
          <p:cNvPr id="2" name="Rechteck 1">
            <a:extLst>
              <a:ext uri="{FF2B5EF4-FFF2-40B4-BE49-F238E27FC236}">
                <a16:creationId xmlns:a16="http://schemas.microsoft.com/office/drawing/2014/main" id="{EE242D73-EAFA-F057-0977-A948904C681D}"/>
              </a:ext>
            </a:extLst>
          </p:cNvPr>
          <p:cNvSpPr/>
          <p:nvPr/>
        </p:nvSpPr>
        <p:spPr>
          <a:xfrm>
            <a:off x="8064943" y="2097578"/>
            <a:ext cx="2390696" cy="250190"/>
          </a:xfrm>
          <a:prstGeom prst="rect">
            <a:avLst/>
          </a:prstGeom>
          <a:noFill/>
          <a:ln w="28575">
            <a:solidFill>
              <a:srgbClr val="008F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F1EB2A34-7DF4-495B-B2D6-0DEB34EAD5D5}"/>
              </a:ext>
            </a:extLst>
          </p:cNvPr>
          <p:cNvSpPr/>
          <p:nvPr/>
        </p:nvSpPr>
        <p:spPr>
          <a:xfrm>
            <a:off x="8064942" y="2345937"/>
            <a:ext cx="2475609" cy="250190"/>
          </a:xfrm>
          <a:prstGeom prst="rect">
            <a:avLst/>
          </a:prstGeom>
          <a:noFill/>
          <a:ln w="28575">
            <a:solidFill>
              <a:srgbClr val="008F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76D1D8B-1E72-E721-8B07-95017532A4BD}"/>
              </a:ext>
            </a:extLst>
          </p:cNvPr>
          <p:cNvSpPr/>
          <p:nvPr/>
        </p:nvSpPr>
        <p:spPr>
          <a:xfrm>
            <a:off x="4541476" y="4284820"/>
            <a:ext cx="2390696" cy="250190"/>
          </a:xfrm>
          <a:prstGeom prst="rect">
            <a:avLst/>
          </a:prstGeom>
          <a:noFill/>
          <a:ln w="28575">
            <a:solidFill>
              <a:srgbClr val="008F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977632149"/>
      </p:ext>
    </p:extLst>
  </p:cSld>
  <p:clrMapOvr>
    <a:masterClrMapping/>
  </p:clrMapOvr>
  <mc:AlternateContent xmlns:mc="http://schemas.openxmlformats.org/markup-compatibility/2006" xmlns:p14="http://schemas.microsoft.com/office/powerpoint/2010/main">
    <mc:Choice Requires="p14">
      <p:transition p14:dur="0" advTm="17395"/>
    </mc:Choice>
    <mc:Fallback xmlns="">
      <p:transition advTm="173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8979" t="9268" r="3095" b="808"/>
          <a:stretch/>
        </p:blipFill>
        <p:spPr>
          <a:xfrm>
            <a:off x="-12274" y="-1"/>
            <a:ext cx="12206320" cy="6854933"/>
          </a:xfrm>
          <a:prstGeom prst="rect">
            <a:avLst/>
          </a:prstGeom>
          <a:blipFill dpi="0" rotWithShape="1">
            <a:blip r:embed="rId4"/>
            <a:srcRect/>
            <a:tile tx="0" ty="0" sx="100000" sy="100000" flip="none" algn="tl"/>
          </a:blipFill>
        </p:spPr>
      </p:pic>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l="64521" t="155" r="5390" b="-155"/>
          <a:stretch/>
        </p:blipFill>
        <p:spPr>
          <a:xfrm>
            <a:off x="8525690" y="0"/>
            <a:ext cx="3668356" cy="6858000"/>
          </a:xfrm>
          <a:prstGeom prst="rect">
            <a:avLst/>
          </a:prstGeom>
        </p:spPr>
      </p:pic>
      <p:sp>
        <p:nvSpPr>
          <p:cNvPr id="7" name="Rechteck 6"/>
          <p:cNvSpPr/>
          <p:nvPr/>
        </p:nvSpPr>
        <p:spPr>
          <a:xfrm>
            <a:off x="0" y="1"/>
            <a:ext cx="12192000" cy="6858000"/>
          </a:xfrm>
          <a:prstGeom prst="rect">
            <a:avLst/>
          </a:prstGeom>
          <a:gradFill>
            <a:gsLst>
              <a:gs pos="100000">
                <a:schemeClr val="accent2">
                  <a:alpha val="80000"/>
                </a:schemeClr>
              </a:gs>
              <a:gs pos="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fik 5"/>
          <p:cNvPicPr>
            <a:picLocks noChangeAspect="1"/>
          </p:cNvPicPr>
          <p:nvPr/>
        </p:nvPicPr>
        <p:blipFill rotWithShape="1">
          <a:blip r:embed="rId6"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
        <p:nvSpPr>
          <p:cNvPr id="2" name="Titel 1">
            <a:extLst>
              <a:ext uri="{FF2B5EF4-FFF2-40B4-BE49-F238E27FC236}">
                <a16:creationId xmlns:a16="http://schemas.microsoft.com/office/drawing/2014/main" id="{9F296EDD-383C-4AB5-B2AF-FF9A2B672F9B}"/>
              </a:ext>
            </a:extLst>
          </p:cNvPr>
          <p:cNvSpPr>
            <a:spLocks noGrp="1"/>
          </p:cNvSpPr>
          <p:nvPr>
            <p:ph type="title"/>
          </p:nvPr>
        </p:nvSpPr>
        <p:spPr>
          <a:xfrm>
            <a:off x="861236" y="4206747"/>
            <a:ext cx="10459300" cy="2485284"/>
          </a:xfrm>
        </p:spPr>
        <p:txBody>
          <a:bodyPr/>
          <a:lstStyle/>
          <a:p>
            <a:r>
              <a:rPr lang="de-DE"/>
              <a:t>SAP in der DNA</a:t>
            </a:r>
            <a:br>
              <a:rPr lang="de-DE"/>
            </a:br>
            <a:r>
              <a:rPr lang="de-DE" sz="2800"/>
              <a:t>Wer wir sind, wofür wir stehen</a:t>
            </a:r>
          </a:p>
        </p:txBody>
      </p:sp>
    </p:spTree>
    <p:extLst>
      <p:ext uri="{BB962C8B-B14F-4D97-AF65-F5344CB8AC3E}">
        <p14:creationId xmlns:p14="http://schemas.microsoft.com/office/powerpoint/2010/main" val="262435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F973C194-5CFF-2E96-733E-0B73EC28F42F}"/>
              </a:ext>
            </a:extLst>
          </p:cNvPr>
          <p:cNvSpPr/>
          <p:nvPr/>
        </p:nvSpPr>
        <p:spPr>
          <a:xfrm>
            <a:off x="3516701" y="2816231"/>
            <a:ext cx="5008764" cy="29353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08D37000-3D78-2F8A-C794-FBC209D03FD3}"/>
              </a:ext>
            </a:extLst>
          </p:cNvPr>
          <p:cNvSpPr/>
          <p:nvPr/>
        </p:nvSpPr>
        <p:spPr>
          <a:xfrm>
            <a:off x="439896" y="1401990"/>
            <a:ext cx="4266248" cy="18108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4630E10-D944-0E3A-F1BD-A9917E208B5F}"/>
              </a:ext>
            </a:extLst>
          </p:cNvPr>
          <p:cNvPicPr>
            <a:picLocks noChangeAspect="1"/>
          </p:cNvPicPr>
          <p:nvPr/>
        </p:nvPicPr>
        <p:blipFill>
          <a:blip r:embed="rId2"/>
          <a:srcRect r="14824" b="2641"/>
          <a:stretch>
            <a:fillRect/>
          </a:stretch>
        </p:blipFill>
        <p:spPr>
          <a:xfrm>
            <a:off x="442912" y="1397138"/>
            <a:ext cx="4266248" cy="1810882"/>
          </a:xfrm>
          <a:prstGeom prst="rect">
            <a:avLst/>
          </a:prstGeom>
        </p:spPr>
      </p:pic>
      <p:sp>
        <p:nvSpPr>
          <p:cNvPr id="2" name="Fußzeilenplatzhalter 1">
            <a:extLst>
              <a:ext uri="{FF2B5EF4-FFF2-40B4-BE49-F238E27FC236}">
                <a16:creationId xmlns:a16="http://schemas.microsoft.com/office/drawing/2014/main" id="{CF6B0C58-FA80-DF42-24C9-1C335625E33A}"/>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96172D00-0C80-E664-194D-70423C530B6F}"/>
              </a:ext>
            </a:extLst>
          </p:cNvPr>
          <p:cNvSpPr>
            <a:spLocks noGrp="1"/>
          </p:cNvSpPr>
          <p:nvPr>
            <p:ph type="sldNum" sz="quarter" idx="12"/>
          </p:nvPr>
        </p:nvSpPr>
        <p:spPr/>
        <p:txBody>
          <a:bodyPr/>
          <a:lstStyle/>
          <a:p>
            <a:fld id="{CA353806-9F30-4989-9DE2-BDABEB60C010}" type="slidenum">
              <a:rPr lang="de-DE" smtClean="0"/>
              <a:t>30</a:t>
            </a:fld>
            <a:endParaRPr lang="de-DE"/>
          </a:p>
        </p:txBody>
      </p:sp>
      <p:sp>
        <p:nvSpPr>
          <p:cNvPr id="4" name="Titel 3">
            <a:extLst>
              <a:ext uri="{FF2B5EF4-FFF2-40B4-BE49-F238E27FC236}">
                <a16:creationId xmlns:a16="http://schemas.microsoft.com/office/drawing/2014/main" id="{E91D6D29-B64B-7E47-E222-8DBD7B96FAFF}"/>
              </a:ext>
            </a:extLst>
          </p:cNvPr>
          <p:cNvSpPr>
            <a:spLocks noGrp="1"/>
          </p:cNvSpPr>
          <p:nvPr>
            <p:ph type="title"/>
          </p:nvPr>
        </p:nvSpPr>
        <p:spPr/>
        <p:txBody>
          <a:bodyPr>
            <a:normAutofit fontScale="90000"/>
          </a:bodyPr>
          <a:lstStyle/>
          <a:p>
            <a:r>
              <a:rPr lang="de-DE" dirty="0"/>
              <a:t>Einstieg in die UI5 Oberfläche des </a:t>
            </a:r>
            <a:r>
              <a:rPr lang="de-DE" b="1" dirty="0"/>
              <a:t>XFT </a:t>
            </a:r>
            <a:r>
              <a:rPr lang="de-DE" b="1" dirty="0" err="1"/>
              <a:t>Contract</a:t>
            </a:r>
            <a:r>
              <a:rPr lang="de-DE" b="1" dirty="0"/>
              <a:t> Managers 4S4</a:t>
            </a:r>
            <a:br>
              <a:rPr lang="de-DE" dirty="0"/>
            </a:br>
            <a:r>
              <a:rPr lang="de-DE" dirty="0"/>
              <a:t>Vertragssuche / Vertragsanlage</a:t>
            </a:r>
          </a:p>
        </p:txBody>
      </p:sp>
      <p:pic>
        <p:nvPicPr>
          <p:cNvPr id="10" name="Inhaltsplatzhalter 7">
            <a:extLst>
              <a:ext uri="{FF2B5EF4-FFF2-40B4-BE49-F238E27FC236}">
                <a16:creationId xmlns:a16="http://schemas.microsoft.com/office/drawing/2014/main" id="{A90CA056-F1C8-98F8-7C02-B886746FEB45}"/>
              </a:ext>
            </a:extLst>
          </p:cNvPr>
          <p:cNvPicPr>
            <a:picLocks noGrp="1" noChangeAspect="1"/>
          </p:cNvPicPr>
          <p:nvPr>
            <p:ph idx="1"/>
          </p:nvPr>
        </p:nvPicPr>
        <p:blipFill>
          <a:blip r:embed="rId3"/>
          <a:stretch>
            <a:fillRect/>
          </a:stretch>
        </p:blipFill>
        <p:spPr>
          <a:xfrm>
            <a:off x="3516700" y="2701874"/>
            <a:ext cx="5008764" cy="3063313"/>
          </a:xfrm>
          <a:noFill/>
        </p:spPr>
      </p:pic>
      <p:sp>
        <p:nvSpPr>
          <p:cNvPr id="11" name="Rechteck 10">
            <a:extLst>
              <a:ext uri="{FF2B5EF4-FFF2-40B4-BE49-F238E27FC236}">
                <a16:creationId xmlns:a16="http://schemas.microsoft.com/office/drawing/2014/main" id="{1BEFCF53-9B9C-62C4-FAF4-67E6B2235DA2}"/>
              </a:ext>
            </a:extLst>
          </p:cNvPr>
          <p:cNvSpPr/>
          <p:nvPr/>
        </p:nvSpPr>
        <p:spPr>
          <a:xfrm>
            <a:off x="3580562" y="4062962"/>
            <a:ext cx="4816678" cy="16540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F0"/>
              </a:solidFill>
            </a:endParaRPr>
          </a:p>
        </p:txBody>
      </p:sp>
      <p:pic>
        <p:nvPicPr>
          <p:cNvPr id="14" name="Grafik 13">
            <a:extLst>
              <a:ext uri="{FF2B5EF4-FFF2-40B4-BE49-F238E27FC236}">
                <a16:creationId xmlns:a16="http://schemas.microsoft.com/office/drawing/2014/main" id="{145E18CA-82AA-86AA-F12C-D9DE544A4BFE}"/>
              </a:ext>
            </a:extLst>
          </p:cNvPr>
          <p:cNvPicPr>
            <a:picLocks noChangeAspect="1"/>
          </p:cNvPicPr>
          <p:nvPr/>
        </p:nvPicPr>
        <p:blipFill>
          <a:blip r:embed="rId4"/>
          <a:stretch>
            <a:fillRect/>
          </a:stretch>
        </p:blipFill>
        <p:spPr>
          <a:xfrm>
            <a:off x="9275593" y="3510767"/>
            <a:ext cx="784533" cy="1706359"/>
          </a:xfrm>
          <a:prstGeom prst="rect">
            <a:avLst/>
          </a:prstGeom>
        </p:spPr>
      </p:pic>
      <p:sp>
        <p:nvSpPr>
          <p:cNvPr id="15" name="Rechteck: abgerundete Ecken 14">
            <a:extLst>
              <a:ext uri="{FF2B5EF4-FFF2-40B4-BE49-F238E27FC236}">
                <a16:creationId xmlns:a16="http://schemas.microsoft.com/office/drawing/2014/main" id="{C60109A0-3074-5641-F834-0EE03CD82EE0}"/>
              </a:ext>
            </a:extLst>
          </p:cNvPr>
          <p:cNvSpPr/>
          <p:nvPr/>
        </p:nvSpPr>
        <p:spPr>
          <a:xfrm>
            <a:off x="7708991" y="1394784"/>
            <a:ext cx="2949598" cy="1158240"/>
          </a:xfrm>
          <a:prstGeom prst="roundRect">
            <a:avLst/>
          </a:prstGeom>
          <a:gradFill flip="none" rotWithShape="1">
            <a:gsLst>
              <a:gs pos="0">
                <a:srgbClr val="008FD3"/>
              </a:gs>
              <a:gs pos="77000">
                <a:schemeClr val="accent2">
                  <a:lumMod val="97000"/>
                  <a:lumOff val="3000"/>
                </a:schemeClr>
              </a:gs>
            </a:gsLst>
            <a:path path="circle">
              <a:fillToRect l="100000" t="100000"/>
            </a:path>
            <a:tileRect r="-100000" b="-10000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Filterleiste nach verschiedenen Kriterien wie bspw. Vertragsart, Vertragsnummer oder verschiedenen Terminen</a:t>
            </a:r>
          </a:p>
        </p:txBody>
      </p:sp>
      <p:sp>
        <p:nvSpPr>
          <p:cNvPr id="16" name="Rechteck 15">
            <a:extLst>
              <a:ext uri="{FF2B5EF4-FFF2-40B4-BE49-F238E27FC236}">
                <a16:creationId xmlns:a16="http://schemas.microsoft.com/office/drawing/2014/main" id="{4A0D3FB0-52E9-0040-4452-1A48CF72E296}"/>
              </a:ext>
            </a:extLst>
          </p:cNvPr>
          <p:cNvSpPr/>
          <p:nvPr/>
        </p:nvSpPr>
        <p:spPr>
          <a:xfrm>
            <a:off x="1536095" y="2206640"/>
            <a:ext cx="1036925" cy="100138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1390E2E3-F61A-45E0-5941-CCAAFF26E88C}"/>
              </a:ext>
            </a:extLst>
          </p:cNvPr>
          <p:cNvSpPr/>
          <p:nvPr/>
        </p:nvSpPr>
        <p:spPr>
          <a:xfrm>
            <a:off x="442912" y="4402603"/>
            <a:ext cx="2476519" cy="579211"/>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Überblick der Trefferliste</a:t>
            </a:r>
          </a:p>
        </p:txBody>
      </p:sp>
      <p:cxnSp>
        <p:nvCxnSpPr>
          <p:cNvPr id="18" name="Gerade Verbindung mit Pfeil 17">
            <a:extLst>
              <a:ext uri="{FF2B5EF4-FFF2-40B4-BE49-F238E27FC236}">
                <a16:creationId xmlns:a16="http://schemas.microsoft.com/office/drawing/2014/main" id="{36786DC0-43AB-BF9B-7072-866761CB8553}"/>
              </a:ext>
            </a:extLst>
          </p:cNvPr>
          <p:cNvCxnSpPr>
            <a:cxnSpLocks/>
            <a:endCxn id="15" idx="1"/>
          </p:cNvCxnSpPr>
          <p:nvPr/>
        </p:nvCxnSpPr>
        <p:spPr>
          <a:xfrm flipV="1">
            <a:off x="6096000" y="1973904"/>
            <a:ext cx="1612991" cy="1190414"/>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FCC7062E-3791-C446-002F-060440B75891}"/>
              </a:ext>
            </a:extLst>
          </p:cNvPr>
          <p:cNvSpPr/>
          <p:nvPr/>
        </p:nvSpPr>
        <p:spPr>
          <a:xfrm>
            <a:off x="7642730" y="3934312"/>
            <a:ext cx="513465" cy="12976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5F30E659-6E36-79D6-9F8C-DBB5BB146C9D}"/>
              </a:ext>
            </a:extLst>
          </p:cNvPr>
          <p:cNvSpPr/>
          <p:nvPr/>
        </p:nvSpPr>
        <p:spPr>
          <a:xfrm>
            <a:off x="3580561" y="3221310"/>
            <a:ext cx="4944903" cy="60769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F0"/>
              </a:solidFill>
            </a:endParaRPr>
          </a:p>
        </p:txBody>
      </p:sp>
      <p:sp>
        <p:nvSpPr>
          <p:cNvPr id="33" name="Rechteck 32">
            <a:extLst>
              <a:ext uri="{FF2B5EF4-FFF2-40B4-BE49-F238E27FC236}">
                <a16:creationId xmlns:a16="http://schemas.microsoft.com/office/drawing/2014/main" id="{CE481F82-5D16-F8C3-7FD8-7F391198525D}"/>
              </a:ext>
            </a:extLst>
          </p:cNvPr>
          <p:cNvSpPr/>
          <p:nvPr/>
        </p:nvSpPr>
        <p:spPr>
          <a:xfrm>
            <a:off x="9275593" y="3514577"/>
            <a:ext cx="784533" cy="17063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mit Pfeil 33">
            <a:extLst>
              <a:ext uri="{FF2B5EF4-FFF2-40B4-BE49-F238E27FC236}">
                <a16:creationId xmlns:a16="http://schemas.microsoft.com/office/drawing/2014/main" id="{411E9F1C-11BC-74F0-DA12-72D2759EFFB3}"/>
              </a:ext>
            </a:extLst>
          </p:cNvPr>
          <p:cNvCxnSpPr>
            <a:cxnSpLocks/>
            <a:endCxn id="33" idx="1"/>
          </p:cNvCxnSpPr>
          <p:nvPr/>
        </p:nvCxnSpPr>
        <p:spPr>
          <a:xfrm>
            <a:off x="8589325" y="4367757"/>
            <a:ext cx="686268"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D7D71954-3BB1-AC8F-4E0B-7435B346AD12}"/>
              </a:ext>
            </a:extLst>
          </p:cNvPr>
          <p:cNvCxnSpPr>
            <a:cxnSpLocks/>
            <a:stCxn id="17" idx="3"/>
            <a:endCxn id="11" idx="1"/>
          </p:cNvCxnSpPr>
          <p:nvPr/>
        </p:nvCxnSpPr>
        <p:spPr>
          <a:xfrm>
            <a:off x="2919431" y="4692209"/>
            <a:ext cx="661131" cy="197791"/>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Verbinder: gewinkelt 43">
            <a:extLst>
              <a:ext uri="{FF2B5EF4-FFF2-40B4-BE49-F238E27FC236}">
                <a16:creationId xmlns:a16="http://schemas.microsoft.com/office/drawing/2014/main" id="{6F955E7C-CE67-44EF-084D-DB75147005D2}"/>
              </a:ext>
            </a:extLst>
          </p:cNvPr>
          <p:cNvCxnSpPr>
            <a:cxnSpLocks/>
            <a:stCxn id="16" idx="2"/>
            <a:endCxn id="10" idx="1"/>
          </p:cNvCxnSpPr>
          <p:nvPr/>
        </p:nvCxnSpPr>
        <p:spPr>
          <a:xfrm rot="16200000" flipH="1">
            <a:off x="2272874" y="2989704"/>
            <a:ext cx="1025511" cy="146214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11" grpId="0" animBg="1"/>
      <p:bldP spid="15" grpId="0" animBg="1"/>
      <p:bldP spid="16" grpId="0" animBg="1"/>
      <p:bldP spid="17" grpId="0" animBg="1"/>
      <p:bldP spid="19" grpId="0" animBg="1"/>
      <p:bldP spid="28"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Bildplatzhalter 2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545" r="3545"/>
          <a:stretch>
            <a:fillRect/>
          </a:stretch>
        </p:blipFill>
        <p:spPr/>
      </p:pic>
      <p:sp>
        <p:nvSpPr>
          <p:cNvPr id="14" name="Rechteck 13"/>
          <p:cNvSpPr/>
          <p:nvPr/>
        </p:nvSpPr>
        <p:spPr>
          <a:xfrm>
            <a:off x="-3" y="1227667"/>
            <a:ext cx="12192000" cy="5630334"/>
          </a:xfrm>
          <a:prstGeom prst="rect">
            <a:avLst/>
          </a:prstGeom>
          <a:gradFill>
            <a:gsLst>
              <a:gs pos="100000">
                <a:schemeClr val="accent1"/>
              </a:gs>
              <a:gs pos="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fld id="{CA353806-9F30-4989-9DE2-BDABEB60C010}" type="slidenum">
              <a:rPr lang="de-DE" smtClean="0"/>
              <a:pPr/>
              <a:t>31</a:t>
            </a:fld>
            <a:endParaRPr lang="de-DE"/>
          </a:p>
        </p:txBody>
      </p:sp>
      <p:grpSp>
        <p:nvGrpSpPr>
          <p:cNvPr id="10" name="Gruppieren 9"/>
          <p:cNvGrpSpPr/>
          <p:nvPr/>
        </p:nvGrpSpPr>
        <p:grpSpPr>
          <a:xfrm>
            <a:off x="-3" y="-1"/>
            <a:ext cx="3683270" cy="6858001"/>
            <a:chOff x="2268605" y="1351770"/>
            <a:chExt cx="2470366" cy="4599655"/>
          </a:xfrm>
        </p:grpSpPr>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77350" t="17833" b="17977"/>
            <a:stretch/>
          </p:blipFill>
          <p:spPr>
            <a:xfrm>
              <a:off x="2268605" y="1351770"/>
              <a:ext cx="1071642" cy="4599655"/>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45418" b="38380"/>
            <a:stretch/>
          </p:blipFill>
          <p:spPr>
            <a:xfrm>
              <a:off x="2268606" y="1727566"/>
              <a:ext cx="2470365" cy="4223859"/>
            </a:xfrm>
            <a:prstGeom prst="rect">
              <a:avLst/>
            </a:prstGeom>
          </p:spPr>
        </p:pic>
      </p:grpSp>
      <p:pic>
        <p:nvPicPr>
          <p:cNvPr id="19" name="Grafik 18"/>
          <p:cNvPicPr>
            <a:picLocks noChangeAspect="1"/>
          </p:cNvPicPr>
          <p:nvPr/>
        </p:nvPicPr>
        <p:blipFill rotWithShape="1">
          <a:blip r:embed="rId5" cstate="print">
            <a:extLst>
              <a:ext uri="{28A0092B-C50C-407E-A947-70E740481C1C}">
                <a14:useLocalDpi xmlns:a14="http://schemas.microsoft.com/office/drawing/2010/main" val="0"/>
              </a:ext>
            </a:extLst>
          </a:blip>
          <a:srcRect l="55825" t="23000"/>
          <a:stretch/>
        </p:blipFill>
        <p:spPr>
          <a:xfrm rot="10800000">
            <a:off x="10782300" y="3136550"/>
            <a:ext cx="1409700" cy="3721450"/>
          </a:xfrm>
          <a:prstGeom prst="rect">
            <a:avLst/>
          </a:prstGeom>
        </p:spPr>
      </p:pic>
      <p:pic>
        <p:nvPicPr>
          <p:cNvPr id="15" name="Grafik 14"/>
          <p:cNvPicPr>
            <a:picLocks noChangeAspect="1"/>
          </p:cNvPicPr>
          <p:nvPr/>
        </p:nvPicPr>
        <p:blipFill rotWithShape="1">
          <a:blip r:embed="rId6" cstate="print">
            <a:extLst>
              <a:ext uri="{28A0092B-C50C-407E-A947-70E740481C1C}">
                <a14:useLocalDpi xmlns:a14="http://schemas.microsoft.com/office/drawing/2010/main" val="0"/>
              </a:ext>
            </a:extLst>
          </a:blip>
          <a:srcRect r="49926"/>
          <a:stretch/>
        </p:blipFill>
        <p:spPr>
          <a:xfrm>
            <a:off x="119138" y="6007396"/>
            <a:ext cx="822764" cy="829340"/>
          </a:xfrm>
          <a:prstGeom prst="rect">
            <a:avLst/>
          </a:prstGeom>
        </p:spPr>
      </p:pic>
      <p:sp>
        <p:nvSpPr>
          <p:cNvPr id="16" name="Foliennummernplatzhalter 6"/>
          <p:cNvSpPr txBox="1">
            <a:spLocks/>
          </p:cNvSpPr>
          <p:nvPr/>
        </p:nvSpPr>
        <p:spPr>
          <a:xfrm>
            <a:off x="11059744" y="6271289"/>
            <a:ext cx="689344"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353806-9F30-4989-9DE2-BDABEB60C010}" type="slidenum">
              <a:rPr lang="de-DE" smtClean="0"/>
              <a:pPr/>
              <a:t>31</a:t>
            </a:fld>
            <a:endParaRPr lang="de-DE"/>
          </a:p>
        </p:txBody>
      </p:sp>
      <p:sp>
        <p:nvSpPr>
          <p:cNvPr id="8" name="Titel 7"/>
          <p:cNvSpPr>
            <a:spLocks noGrp="1"/>
          </p:cNvSpPr>
          <p:nvPr>
            <p:ph type="title"/>
          </p:nvPr>
        </p:nvSpPr>
        <p:spPr>
          <a:xfrm>
            <a:off x="1963357" y="2236469"/>
            <a:ext cx="8085518" cy="2485284"/>
          </a:xfrm>
        </p:spPr>
        <p:txBody>
          <a:bodyPr/>
          <a:lstStyle/>
          <a:p>
            <a:r>
              <a:rPr lang="de-DE" dirty="0"/>
              <a:t>Die </a:t>
            </a:r>
            <a:r>
              <a:rPr lang="de-DE" dirty="0">
                <a:solidFill>
                  <a:schemeClr val="tx2"/>
                </a:solidFill>
              </a:rPr>
              <a:t>Notwendigkeit</a:t>
            </a:r>
            <a:r>
              <a:rPr lang="de-DE" dirty="0"/>
              <a:t> des Vertragsmanagements</a:t>
            </a:r>
          </a:p>
        </p:txBody>
      </p:sp>
    </p:spTree>
    <p:extLst>
      <p:ext uri="{BB962C8B-B14F-4D97-AF65-F5344CB8AC3E}">
        <p14:creationId xmlns:p14="http://schemas.microsoft.com/office/powerpoint/2010/main" val="321283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6802" t="16335" r="592" b="5522"/>
          <a:stretch/>
        </p:blipFill>
        <p:spPr>
          <a:xfrm>
            <a:off x="-6137" y="-6137"/>
            <a:ext cx="12200183" cy="6861069"/>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4521" t="155" r="5407" b="-155"/>
          <a:stretch/>
        </p:blipFill>
        <p:spPr>
          <a:xfrm>
            <a:off x="8525690" y="0"/>
            <a:ext cx="3666309" cy="6858000"/>
          </a:xfrm>
          <a:prstGeom prst="rect">
            <a:avLst/>
          </a:prstGeom>
        </p:spPr>
      </p:pic>
      <p:sp>
        <p:nvSpPr>
          <p:cNvPr id="8" name="Rechteck 7"/>
          <p:cNvSpPr/>
          <p:nvPr/>
        </p:nvSpPr>
        <p:spPr>
          <a:xfrm>
            <a:off x="0" y="2238375"/>
            <a:ext cx="12192000" cy="4619626"/>
          </a:xfrm>
          <a:prstGeom prst="rect">
            <a:avLst/>
          </a:prstGeom>
          <a:gradFill>
            <a:gsLst>
              <a:gs pos="100000">
                <a:schemeClr val="accent2">
                  <a:alpha val="80000"/>
                </a:schemeClr>
              </a:gs>
              <a:gs pos="0">
                <a:schemeClr val="accent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49926"/>
          <a:stretch/>
        </p:blipFill>
        <p:spPr>
          <a:xfrm>
            <a:off x="119138" y="6007395"/>
            <a:ext cx="822764" cy="829340"/>
          </a:xfrm>
          <a:prstGeom prst="rect">
            <a:avLst/>
          </a:prstGeom>
        </p:spPr>
      </p:pic>
      <p:sp>
        <p:nvSpPr>
          <p:cNvPr id="2" name="Titel 1">
            <a:extLst>
              <a:ext uri="{FF2B5EF4-FFF2-40B4-BE49-F238E27FC236}">
                <a16:creationId xmlns:a16="http://schemas.microsoft.com/office/drawing/2014/main" id="{9F296EDD-383C-4AB5-B2AF-FF9A2B672F9B}"/>
              </a:ext>
            </a:extLst>
          </p:cNvPr>
          <p:cNvSpPr>
            <a:spLocks noGrp="1"/>
          </p:cNvSpPr>
          <p:nvPr>
            <p:ph type="title"/>
          </p:nvPr>
        </p:nvSpPr>
        <p:spPr>
          <a:xfrm>
            <a:off x="1567824" y="370621"/>
            <a:ext cx="10459300" cy="2485284"/>
          </a:xfrm>
        </p:spPr>
        <p:txBody>
          <a:bodyPr/>
          <a:lstStyle/>
          <a:p>
            <a:r>
              <a:rPr lang="de-DE" dirty="0">
                <a:solidFill>
                  <a:schemeClr val="accent1"/>
                </a:solidFill>
              </a:rPr>
              <a:t>Die </a:t>
            </a:r>
            <a:r>
              <a:rPr lang="de-DE" dirty="0">
                <a:solidFill>
                  <a:schemeClr val="tx2"/>
                </a:solidFill>
              </a:rPr>
              <a:t>Notwendigkeit</a:t>
            </a:r>
            <a:r>
              <a:rPr lang="de-DE" dirty="0">
                <a:solidFill>
                  <a:schemeClr val="accent1"/>
                </a:solidFill>
              </a:rPr>
              <a:t> des Vertragsmanagements</a:t>
            </a:r>
          </a:p>
        </p:txBody>
      </p:sp>
    </p:spTree>
    <p:extLst>
      <p:ext uri="{BB962C8B-B14F-4D97-AF65-F5344CB8AC3E}">
        <p14:creationId xmlns:p14="http://schemas.microsoft.com/office/powerpoint/2010/main" val="32899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DB77CF-EAF2-1139-B959-6CAB65249395}"/>
              </a:ext>
            </a:extLst>
          </p:cNvPr>
          <p:cNvSpPr>
            <a:spLocks noGrp="1"/>
          </p:cNvSpPr>
          <p:nvPr>
            <p:ph type="sldNum" sz="quarter" idx="12"/>
          </p:nvPr>
        </p:nvSpPr>
        <p:spPr/>
        <p:txBody>
          <a:bodyPr/>
          <a:lstStyle/>
          <a:p>
            <a:fld id="{CA353806-9F30-4989-9DE2-BDABEB60C010}" type="slidenum">
              <a:rPr lang="de-DE" smtClean="0"/>
              <a:t>33</a:t>
            </a:fld>
            <a:endParaRPr lang="de-DE"/>
          </a:p>
        </p:txBody>
      </p:sp>
      <p:sp>
        <p:nvSpPr>
          <p:cNvPr id="4" name="Titel 3">
            <a:extLst>
              <a:ext uri="{FF2B5EF4-FFF2-40B4-BE49-F238E27FC236}">
                <a16:creationId xmlns:a16="http://schemas.microsoft.com/office/drawing/2014/main" id="{6B2E4519-45EF-A491-D93D-EAB6718B94CA}"/>
              </a:ext>
            </a:extLst>
          </p:cNvPr>
          <p:cNvSpPr>
            <a:spLocks noGrp="1"/>
          </p:cNvSpPr>
          <p:nvPr>
            <p:ph type="title"/>
          </p:nvPr>
        </p:nvSpPr>
        <p:spPr/>
        <p:txBody>
          <a:bodyPr>
            <a:normAutofit fontScale="90000"/>
          </a:bodyPr>
          <a:lstStyle/>
          <a:p>
            <a:r>
              <a:rPr lang="de-DE" dirty="0"/>
              <a:t>Warum ist das Thema Vertragsmanagement so wichtig und sollte SAP-seitig abgebildet werden</a:t>
            </a:r>
          </a:p>
        </p:txBody>
      </p:sp>
      <p:sp>
        <p:nvSpPr>
          <p:cNvPr id="5" name="Inhaltsplatzhalter 4">
            <a:extLst>
              <a:ext uri="{FF2B5EF4-FFF2-40B4-BE49-F238E27FC236}">
                <a16:creationId xmlns:a16="http://schemas.microsoft.com/office/drawing/2014/main" id="{34FE1890-49FB-EAC3-A030-B05A505956DD}"/>
              </a:ext>
            </a:extLst>
          </p:cNvPr>
          <p:cNvSpPr>
            <a:spLocks noGrp="1"/>
          </p:cNvSpPr>
          <p:nvPr>
            <p:ph idx="1"/>
          </p:nvPr>
        </p:nvSpPr>
        <p:spPr/>
        <p:txBody>
          <a:bodyPr/>
          <a:lstStyle/>
          <a:p>
            <a:r>
              <a:rPr lang="de-DE" dirty="0"/>
              <a:t>Im Zentrum das Vertragsmanagement</a:t>
            </a:r>
          </a:p>
          <a:p>
            <a:r>
              <a:rPr lang="de-DE" dirty="0"/>
              <a:t>Dann 4 Puzzleteile außen herum die das abbilden</a:t>
            </a:r>
          </a:p>
          <a:p>
            <a:endParaRPr lang="de-DE" dirty="0"/>
          </a:p>
          <a:p>
            <a:r>
              <a:rPr lang="de-DE" dirty="0"/>
              <a:t>Rechtsabteilung, Einkaufskontext, Vertriebskontext,</a:t>
            </a:r>
          </a:p>
        </p:txBody>
      </p:sp>
    </p:spTree>
    <p:extLst>
      <p:ext uri="{BB962C8B-B14F-4D97-AF65-F5344CB8AC3E}">
        <p14:creationId xmlns:p14="http://schemas.microsoft.com/office/powerpoint/2010/main" val="2560991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8E8619F-97CE-817F-608D-CCB61AD64CD1}"/>
              </a:ext>
            </a:extLst>
          </p:cNvPr>
          <p:cNvSpPr>
            <a:spLocks noGrp="1"/>
          </p:cNvSpPr>
          <p:nvPr>
            <p:ph type="sldNum" sz="quarter" idx="12"/>
          </p:nvPr>
        </p:nvSpPr>
        <p:spPr/>
        <p:txBody>
          <a:bodyPr/>
          <a:lstStyle/>
          <a:p>
            <a:fld id="{CA353806-9F30-4989-9DE2-BDABEB60C010}" type="slidenum">
              <a:rPr lang="de-DE" smtClean="0"/>
              <a:t>34</a:t>
            </a:fld>
            <a:endParaRPr lang="de-DE"/>
          </a:p>
        </p:txBody>
      </p:sp>
      <p:sp>
        <p:nvSpPr>
          <p:cNvPr id="6" name="Titel 5">
            <a:extLst>
              <a:ext uri="{FF2B5EF4-FFF2-40B4-BE49-F238E27FC236}">
                <a16:creationId xmlns:a16="http://schemas.microsoft.com/office/drawing/2014/main" id="{84A8C0D1-6710-F9FD-E3B3-FCCE7AC422D8}"/>
              </a:ext>
            </a:extLst>
          </p:cNvPr>
          <p:cNvSpPr>
            <a:spLocks noGrp="1"/>
          </p:cNvSpPr>
          <p:nvPr>
            <p:ph type="title"/>
          </p:nvPr>
        </p:nvSpPr>
        <p:spPr/>
        <p:txBody>
          <a:bodyPr/>
          <a:lstStyle/>
          <a:p>
            <a:endParaRPr lang="de-DE" dirty="0"/>
          </a:p>
        </p:txBody>
      </p:sp>
      <p:graphicFrame>
        <p:nvGraphicFramePr>
          <p:cNvPr id="9" name="Inhaltsplatzhalter 8">
            <a:extLst>
              <a:ext uri="{FF2B5EF4-FFF2-40B4-BE49-F238E27FC236}">
                <a16:creationId xmlns:a16="http://schemas.microsoft.com/office/drawing/2014/main" id="{E6C09991-9C07-B773-EA7F-0478376BFE37}"/>
              </a:ext>
            </a:extLst>
          </p:cNvPr>
          <p:cNvGraphicFramePr>
            <a:graphicFrameLocks noGrp="1"/>
          </p:cNvGraphicFramePr>
          <p:nvPr>
            <p:ph idx="1"/>
            <p:extLst>
              <p:ext uri="{D42A27DB-BD31-4B8C-83A1-F6EECF244321}">
                <p14:modId xmlns:p14="http://schemas.microsoft.com/office/powerpoint/2010/main" val="4175205053"/>
              </p:ext>
            </p:extLst>
          </p:nvPr>
        </p:nvGraphicFramePr>
        <p:xfrm>
          <a:off x="1" y="1376363"/>
          <a:ext cx="6203949" cy="467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Inhaltsplatzhalter 7">
            <a:extLst>
              <a:ext uri="{FF2B5EF4-FFF2-40B4-BE49-F238E27FC236}">
                <a16:creationId xmlns:a16="http://schemas.microsoft.com/office/drawing/2014/main" id="{543237DA-0B67-04B7-EAD5-27899B962E94}"/>
              </a:ext>
            </a:extLst>
          </p:cNvPr>
          <p:cNvSpPr>
            <a:spLocks noGrp="1"/>
          </p:cNvSpPr>
          <p:nvPr>
            <p:ph idx="13"/>
          </p:nvPr>
        </p:nvSpPr>
        <p:spPr/>
        <p:txBody>
          <a:bodyPr/>
          <a:lstStyle/>
          <a:p>
            <a:r>
              <a:rPr lang="de-DE" dirty="0"/>
              <a:t>XYZ</a:t>
            </a:r>
          </a:p>
          <a:p>
            <a:r>
              <a:rPr lang="de-DE" dirty="0"/>
              <a:t>XYZ</a:t>
            </a:r>
          </a:p>
        </p:txBody>
      </p:sp>
    </p:spTree>
    <p:extLst>
      <p:ext uri="{BB962C8B-B14F-4D97-AF65-F5344CB8AC3E}">
        <p14:creationId xmlns:p14="http://schemas.microsoft.com/office/powerpoint/2010/main" val="372938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FF7D51-5E77-E907-B1CD-4C665A0BB307}"/>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B66E218-9598-3C75-9EA4-12387BD9B68A}"/>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61925320-440C-79F1-4BEA-76046B71E3B1}"/>
              </a:ext>
            </a:extLst>
          </p:cNvPr>
          <p:cNvSpPr>
            <a:spLocks noGrp="1"/>
          </p:cNvSpPr>
          <p:nvPr>
            <p:ph type="sldNum" sz="quarter" idx="12"/>
          </p:nvPr>
        </p:nvSpPr>
        <p:spPr/>
        <p:txBody>
          <a:bodyPr/>
          <a:lstStyle/>
          <a:p>
            <a:fld id="{CA353806-9F30-4989-9DE2-BDABEB60C010}" type="slidenum">
              <a:rPr lang="de-DE" smtClean="0"/>
              <a:t>35</a:t>
            </a:fld>
            <a:endParaRPr lang="de-DE"/>
          </a:p>
        </p:txBody>
      </p:sp>
      <p:sp>
        <p:nvSpPr>
          <p:cNvPr id="4" name="Titel 3">
            <a:extLst>
              <a:ext uri="{FF2B5EF4-FFF2-40B4-BE49-F238E27FC236}">
                <a16:creationId xmlns:a16="http://schemas.microsoft.com/office/drawing/2014/main" id="{47E6B653-DEE7-324A-68D0-6E32D00AB7D1}"/>
              </a:ext>
            </a:extLst>
          </p:cNvPr>
          <p:cNvSpPr>
            <a:spLocks noGrp="1"/>
          </p:cNvSpPr>
          <p:nvPr>
            <p:ph type="title"/>
          </p:nvPr>
        </p:nvSpPr>
        <p:spPr/>
        <p:txBody>
          <a:bodyPr/>
          <a:lstStyle/>
          <a:p>
            <a:endParaRPr lang="de-DE" dirty="0"/>
          </a:p>
        </p:txBody>
      </p:sp>
      <p:pic>
        <p:nvPicPr>
          <p:cNvPr id="6" name="Grafik 5">
            <a:extLst>
              <a:ext uri="{FF2B5EF4-FFF2-40B4-BE49-F238E27FC236}">
                <a16:creationId xmlns:a16="http://schemas.microsoft.com/office/drawing/2014/main" id="{F0A15CD0-8A3C-4B88-73B7-2F1486CBE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4057" y="2276475"/>
            <a:ext cx="2305050" cy="1847850"/>
          </a:xfrm>
          <a:prstGeom prst="rect">
            <a:avLst/>
          </a:prstGeom>
        </p:spPr>
      </p:pic>
      <p:pic>
        <p:nvPicPr>
          <p:cNvPr id="7" name="Grafik 6">
            <a:extLst>
              <a:ext uri="{FF2B5EF4-FFF2-40B4-BE49-F238E27FC236}">
                <a16:creationId xmlns:a16="http://schemas.microsoft.com/office/drawing/2014/main" id="{C6B52A68-30B0-8F16-F9CB-E158FE3428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0038" y="2276475"/>
            <a:ext cx="1847850" cy="2305050"/>
          </a:xfrm>
          <a:prstGeom prst="rect">
            <a:avLst/>
          </a:prstGeom>
        </p:spPr>
      </p:pic>
      <p:pic>
        <p:nvPicPr>
          <p:cNvPr id="8" name="Grafik 7">
            <a:extLst>
              <a:ext uri="{FF2B5EF4-FFF2-40B4-BE49-F238E27FC236}">
                <a16:creationId xmlns:a16="http://schemas.microsoft.com/office/drawing/2014/main" id="{6ED0F538-594A-B7AE-1188-5F0E7D4D74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628638" y="3809239"/>
            <a:ext cx="1847850" cy="2305050"/>
          </a:xfrm>
          <a:prstGeom prst="rect">
            <a:avLst/>
          </a:prstGeom>
        </p:spPr>
      </p:pic>
      <p:pic>
        <p:nvPicPr>
          <p:cNvPr id="9" name="Grafik 8">
            <a:extLst>
              <a:ext uri="{FF2B5EF4-FFF2-40B4-BE49-F238E27FC236}">
                <a16:creationId xmlns:a16="http://schemas.microsoft.com/office/drawing/2014/main" id="{625FC206-59BD-6CDA-CF65-0A761BA0E7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3151257" y="3604267"/>
            <a:ext cx="1847850" cy="2305050"/>
          </a:xfrm>
          <a:prstGeom prst="rect">
            <a:avLst/>
          </a:prstGeom>
        </p:spPr>
      </p:pic>
    </p:spTree>
    <p:extLst>
      <p:ext uri="{BB962C8B-B14F-4D97-AF65-F5344CB8AC3E}">
        <p14:creationId xmlns:p14="http://schemas.microsoft.com/office/powerpoint/2010/main" val="54434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3E8EF0A-ADFF-43D9-4DC6-9861C347D3E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2D5725E-AC9B-0008-746F-D1D3B255868B}"/>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60228191-33CA-982D-160F-6C026CD8F664}"/>
              </a:ext>
            </a:extLst>
          </p:cNvPr>
          <p:cNvSpPr>
            <a:spLocks noGrp="1"/>
          </p:cNvSpPr>
          <p:nvPr>
            <p:ph type="sldNum" sz="quarter" idx="12"/>
          </p:nvPr>
        </p:nvSpPr>
        <p:spPr/>
        <p:txBody>
          <a:bodyPr/>
          <a:lstStyle/>
          <a:p>
            <a:fld id="{CA353806-9F30-4989-9DE2-BDABEB60C010}" type="slidenum">
              <a:rPr lang="de-DE" smtClean="0"/>
              <a:t>36</a:t>
            </a:fld>
            <a:endParaRPr lang="de-DE"/>
          </a:p>
        </p:txBody>
      </p:sp>
      <p:sp>
        <p:nvSpPr>
          <p:cNvPr id="4" name="Titel 3">
            <a:extLst>
              <a:ext uri="{FF2B5EF4-FFF2-40B4-BE49-F238E27FC236}">
                <a16:creationId xmlns:a16="http://schemas.microsoft.com/office/drawing/2014/main" id="{2C5161B9-60DE-B6EB-5A8C-F7A2AA1282BD}"/>
              </a:ext>
            </a:extLst>
          </p:cNvPr>
          <p:cNvSpPr>
            <a:spLocks noGrp="1"/>
          </p:cNvSpPr>
          <p:nvPr>
            <p:ph type="title"/>
          </p:nvPr>
        </p:nvSpPr>
        <p:spPr/>
        <p:txBody>
          <a:bodyPr/>
          <a:lstStyle/>
          <a:p>
            <a:endParaRPr lang="de-DE" dirty="0"/>
          </a:p>
        </p:txBody>
      </p:sp>
      <p:pic>
        <p:nvPicPr>
          <p:cNvPr id="6" name="Grafik 5">
            <a:extLst>
              <a:ext uri="{FF2B5EF4-FFF2-40B4-BE49-F238E27FC236}">
                <a16:creationId xmlns:a16="http://schemas.microsoft.com/office/drawing/2014/main" id="{7B94C002-72C8-9822-DFE4-CAB90DE505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4057" y="2276475"/>
            <a:ext cx="2305050" cy="1847850"/>
          </a:xfrm>
          <a:prstGeom prst="rect">
            <a:avLst/>
          </a:prstGeom>
        </p:spPr>
      </p:pic>
      <p:pic>
        <p:nvPicPr>
          <p:cNvPr id="7" name="Grafik 6">
            <a:extLst>
              <a:ext uri="{FF2B5EF4-FFF2-40B4-BE49-F238E27FC236}">
                <a16:creationId xmlns:a16="http://schemas.microsoft.com/office/drawing/2014/main" id="{360E4585-9757-7CAA-E09E-A9D6265CED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0038" y="2276475"/>
            <a:ext cx="1847850" cy="2305050"/>
          </a:xfrm>
          <a:prstGeom prst="rect">
            <a:avLst/>
          </a:prstGeom>
        </p:spPr>
      </p:pic>
      <p:pic>
        <p:nvPicPr>
          <p:cNvPr id="8" name="Grafik 7">
            <a:extLst>
              <a:ext uri="{FF2B5EF4-FFF2-40B4-BE49-F238E27FC236}">
                <a16:creationId xmlns:a16="http://schemas.microsoft.com/office/drawing/2014/main" id="{F2292672-5050-7239-C0A4-65F23AF04F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628638" y="3809239"/>
            <a:ext cx="1847850" cy="2305050"/>
          </a:xfrm>
          <a:prstGeom prst="rect">
            <a:avLst/>
          </a:prstGeom>
        </p:spPr>
      </p:pic>
      <p:pic>
        <p:nvPicPr>
          <p:cNvPr id="9" name="Grafik 8">
            <a:extLst>
              <a:ext uri="{FF2B5EF4-FFF2-40B4-BE49-F238E27FC236}">
                <a16:creationId xmlns:a16="http://schemas.microsoft.com/office/drawing/2014/main" id="{B12F4F90-8573-1674-48C0-D9C34D773C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3151257" y="3604267"/>
            <a:ext cx="1847850" cy="2305050"/>
          </a:xfrm>
          <a:prstGeom prst="rect">
            <a:avLst/>
          </a:prstGeom>
        </p:spPr>
      </p:pic>
    </p:spTree>
    <p:extLst>
      <p:ext uri="{BB962C8B-B14F-4D97-AF65-F5344CB8AC3E}">
        <p14:creationId xmlns:p14="http://schemas.microsoft.com/office/powerpoint/2010/main" val="1608829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5FF37E2-1135-7B0A-C2D6-701B562B79FD}"/>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2826DDD1-F252-4A01-66AD-FD466AD923DE}"/>
              </a:ext>
            </a:extLst>
          </p:cNvPr>
          <p:cNvSpPr>
            <a:spLocks noGrp="1"/>
          </p:cNvSpPr>
          <p:nvPr>
            <p:ph type="sldNum" sz="quarter" idx="12"/>
          </p:nvPr>
        </p:nvSpPr>
        <p:spPr/>
        <p:txBody>
          <a:bodyPr/>
          <a:lstStyle/>
          <a:p>
            <a:fld id="{CA353806-9F30-4989-9DE2-BDABEB60C010}" type="slidenum">
              <a:rPr lang="de-DE" smtClean="0"/>
              <a:t>37</a:t>
            </a:fld>
            <a:endParaRPr lang="de-DE"/>
          </a:p>
        </p:txBody>
      </p:sp>
      <p:sp>
        <p:nvSpPr>
          <p:cNvPr id="4" name="Titel 3">
            <a:extLst>
              <a:ext uri="{FF2B5EF4-FFF2-40B4-BE49-F238E27FC236}">
                <a16:creationId xmlns:a16="http://schemas.microsoft.com/office/drawing/2014/main" id="{782D566D-0106-69BD-C86C-2FF21F4C9BA5}"/>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B3F02C43-B5A4-8AB9-B42A-E31040F45B6D}"/>
              </a:ext>
            </a:extLst>
          </p:cNvPr>
          <p:cNvSpPr>
            <a:spLocks noGrp="1"/>
          </p:cNvSpPr>
          <p:nvPr>
            <p:ph idx="1"/>
          </p:nvPr>
        </p:nvSpPr>
        <p:spPr/>
        <p:txBody>
          <a:bodyPr/>
          <a:lstStyle/>
          <a:p>
            <a:pPr marL="0" indent="0">
              <a:buNone/>
            </a:pPr>
            <a:endParaRPr lang="de-DE" dirty="0"/>
          </a:p>
        </p:txBody>
      </p:sp>
    </p:spTree>
    <p:extLst>
      <p:ext uri="{BB962C8B-B14F-4D97-AF65-F5344CB8AC3E}">
        <p14:creationId xmlns:p14="http://schemas.microsoft.com/office/powerpoint/2010/main" val="3761090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8070E86-1748-FB23-FCEA-341F92011C63}"/>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AFEF6C3B-143C-AA25-D71F-5E884282F098}"/>
              </a:ext>
            </a:extLst>
          </p:cNvPr>
          <p:cNvSpPr>
            <a:spLocks noGrp="1"/>
          </p:cNvSpPr>
          <p:nvPr>
            <p:ph type="sldNum" sz="quarter" idx="12"/>
          </p:nvPr>
        </p:nvSpPr>
        <p:spPr/>
        <p:txBody>
          <a:bodyPr/>
          <a:lstStyle/>
          <a:p>
            <a:fld id="{CA353806-9F30-4989-9DE2-BDABEB60C010}" type="slidenum">
              <a:rPr lang="de-DE" smtClean="0"/>
              <a:t>38</a:t>
            </a:fld>
            <a:endParaRPr lang="de-DE"/>
          </a:p>
        </p:txBody>
      </p:sp>
      <p:sp>
        <p:nvSpPr>
          <p:cNvPr id="4" name="Titel 3">
            <a:extLst>
              <a:ext uri="{FF2B5EF4-FFF2-40B4-BE49-F238E27FC236}">
                <a16:creationId xmlns:a16="http://schemas.microsoft.com/office/drawing/2014/main" id="{64BE5C05-B1FB-E147-D68C-0046EC583CAA}"/>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89DE7A9C-D5F9-C15D-C381-BC5415459A3C}"/>
              </a:ext>
            </a:extLst>
          </p:cNvPr>
          <p:cNvSpPr>
            <a:spLocks noGrp="1"/>
          </p:cNvSpPr>
          <p:nvPr>
            <p:ph idx="1"/>
          </p:nvPr>
        </p:nvSpPr>
        <p:spPr/>
        <p:txBody>
          <a:bodyPr/>
          <a:lstStyle/>
          <a:p>
            <a:endParaRPr lang="de-DE"/>
          </a:p>
        </p:txBody>
      </p:sp>
      <p:sp>
        <p:nvSpPr>
          <p:cNvPr id="6" name="Inhaltsplatzhalter 5">
            <a:extLst>
              <a:ext uri="{FF2B5EF4-FFF2-40B4-BE49-F238E27FC236}">
                <a16:creationId xmlns:a16="http://schemas.microsoft.com/office/drawing/2014/main" id="{6A847F83-5F17-50D4-4685-800A27CCDFE0}"/>
              </a:ext>
            </a:extLst>
          </p:cNvPr>
          <p:cNvSpPr>
            <a:spLocks noGrp="1"/>
          </p:cNvSpPr>
          <p:nvPr>
            <p:ph idx="13"/>
          </p:nvPr>
        </p:nvSpPr>
        <p:spPr/>
        <p:txBody>
          <a:bodyPr/>
          <a:lstStyle/>
          <a:p>
            <a:endParaRPr lang="de-DE"/>
          </a:p>
        </p:txBody>
      </p:sp>
    </p:spTree>
    <p:extLst>
      <p:ext uri="{BB962C8B-B14F-4D97-AF65-F5344CB8AC3E}">
        <p14:creationId xmlns:p14="http://schemas.microsoft.com/office/powerpoint/2010/main" val="3162541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CE586BE-C3F8-0880-BF3C-9388C0BF86EE}"/>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7D4D40D1-047D-81DD-B13E-95B535F8C727}"/>
              </a:ext>
            </a:extLst>
          </p:cNvPr>
          <p:cNvSpPr>
            <a:spLocks noGrp="1"/>
          </p:cNvSpPr>
          <p:nvPr>
            <p:ph type="sldNum" sz="quarter" idx="12"/>
          </p:nvPr>
        </p:nvSpPr>
        <p:spPr/>
        <p:txBody>
          <a:bodyPr/>
          <a:lstStyle/>
          <a:p>
            <a:fld id="{CA353806-9F30-4989-9DE2-BDABEB60C010}" type="slidenum">
              <a:rPr lang="de-DE" smtClean="0"/>
              <a:t>39</a:t>
            </a:fld>
            <a:endParaRPr lang="de-DE"/>
          </a:p>
        </p:txBody>
      </p:sp>
      <p:sp>
        <p:nvSpPr>
          <p:cNvPr id="9" name="Titel 8">
            <a:extLst>
              <a:ext uri="{FF2B5EF4-FFF2-40B4-BE49-F238E27FC236}">
                <a16:creationId xmlns:a16="http://schemas.microsoft.com/office/drawing/2014/main" id="{0960E8F1-B25F-5775-ED35-8295A9E67623}"/>
              </a:ext>
            </a:extLst>
          </p:cNvPr>
          <p:cNvSpPr>
            <a:spLocks noGrp="1"/>
          </p:cNvSpPr>
          <p:nvPr>
            <p:ph type="title"/>
          </p:nvPr>
        </p:nvSpPr>
        <p:spPr/>
        <p:txBody>
          <a:bodyPr/>
          <a:lstStyle/>
          <a:p>
            <a:endParaRPr lang="de-DE"/>
          </a:p>
        </p:txBody>
      </p:sp>
      <p:sp>
        <p:nvSpPr>
          <p:cNvPr id="10" name="Inhaltsplatzhalter 9">
            <a:extLst>
              <a:ext uri="{FF2B5EF4-FFF2-40B4-BE49-F238E27FC236}">
                <a16:creationId xmlns:a16="http://schemas.microsoft.com/office/drawing/2014/main" id="{4ACCDAEC-098E-D42D-F668-2AB47AA553AF}"/>
              </a:ext>
            </a:extLst>
          </p:cNvPr>
          <p:cNvSpPr>
            <a:spLocks noGrp="1"/>
          </p:cNvSpPr>
          <p:nvPr>
            <p:ph idx="1"/>
          </p:nvPr>
        </p:nvSpPr>
        <p:spPr/>
        <p:txBody>
          <a:bodyPr/>
          <a:lstStyle/>
          <a:p>
            <a:pPr marL="0" indent="0">
              <a:buNone/>
            </a:pPr>
            <a:endParaRPr lang="de-DE" dirty="0"/>
          </a:p>
        </p:txBody>
      </p:sp>
      <p:pic>
        <p:nvPicPr>
          <p:cNvPr id="11" name="Grafik 10">
            <a:extLst>
              <a:ext uri="{FF2B5EF4-FFF2-40B4-BE49-F238E27FC236}">
                <a16:creationId xmlns:a16="http://schemas.microsoft.com/office/drawing/2014/main" id="{3F302104-C5D7-80CE-73EA-2D01E9070C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7609" y="1401486"/>
            <a:ext cx="2305050" cy="2305050"/>
          </a:xfrm>
          <a:prstGeom prst="rect">
            <a:avLst/>
          </a:prstGeom>
        </p:spPr>
      </p:pic>
      <p:pic>
        <p:nvPicPr>
          <p:cNvPr id="12" name="Grafik 11">
            <a:extLst>
              <a:ext uri="{FF2B5EF4-FFF2-40B4-BE49-F238E27FC236}">
                <a16:creationId xmlns:a16="http://schemas.microsoft.com/office/drawing/2014/main" id="{A08DFE4B-E56F-FF99-E36B-E0724E535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3331" y="2554011"/>
            <a:ext cx="2762250" cy="1847850"/>
          </a:xfrm>
          <a:prstGeom prst="rect">
            <a:avLst/>
          </a:prstGeom>
        </p:spPr>
      </p:pic>
      <p:pic>
        <p:nvPicPr>
          <p:cNvPr id="13" name="Grafik 12">
            <a:extLst>
              <a:ext uri="{FF2B5EF4-FFF2-40B4-BE49-F238E27FC236}">
                <a16:creationId xmlns:a16="http://schemas.microsoft.com/office/drawing/2014/main" id="{F0B1DAAF-0664-E433-945F-BDE4F2BCB5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86" y="2554011"/>
            <a:ext cx="1847850" cy="2305050"/>
          </a:xfrm>
          <a:prstGeom prst="rect">
            <a:avLst/>
          </a:prstGeom>
        </p:spPr>
      </p:pic>
      <p:pic>
        <p:nvPicPr>
          <p:cNvPr id="14" name="Grafik 13">
            <a:extLst>
              <a:ext uri="{FF2B5EF4-FFF2-40B4-BE49-F238E27FC236}">
                <a16:creationId xmlns:a16="http://schemas.microsoft.com/office/drawing/2014/main" id="{1F1F366B-E11F-CD49-364B-3B6A235311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99641" y="2554011"/>
            <a:ext cx="2762250" cy="1847850"/>
          </a:xfrm>
          <a:prstGeom prst="rect">
            <a:avLst/>
          </a:prstGeom>
        </p:spPr>
      </p:pic>
    </p:spTree>
    <p:extLst>
      <p:ext uri="{BB962C8B-B14F-4D97-AF65-F5344CB8AC3E}">
        <p14:creationId xmlns:p14="http://schemas.microsoft.com/office/powerpoint/2010/main" val="42962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3CD3EB72-5E7B-4C24-91E8-30F75ABECF6C}"/>
              </a:ext>
            </a:extLst>
          </p:cNvPr>
          <p:cNvSpPr>
            <a:spLocks noGrp="1"/>
          </p:cNvSpPr>
          <p:nvPr>
            <p:ph type="title"/>
          </p:nvPr>
        </p:nvSpPr>
        <p:spPr>
          <a:xfrm>
            <a:off x="442912" y="368300"/>
            <a:ext cx="11306175" cy="1008063"/>
          </a:xfrm>
        </p:spPr>
        <p:txBody>
          <a:bodyPr>
            <a:normAutofit/>
          </a:bodyPr>
          <a:lstStyle/>
          <a:p>
            <a:r>
              <a:rPr lang="de-DE">
                <a:solidFill>
                  <a:schemeClr val="accent1"/>
                </a:solidFill>
              </a:rPr>
              <a:t>XFT in Zahlen</a:t>
            </a:r>
          </a:p>
        </p:txBody>
      </p:sp>
      <p:sp>
        <p:nvSpPr>
          <p:cNvPr id="3" name="Foliennummernplatzhalter 2">
            <a:extLst>
              <a:ext uri="{FF2B5EF4-FFF2-40B4-BE49-F238E27FC236}">
                <a16:creationId xmlns:a16="http://schemas.microsoft.com/office/drawing/2014/main" id="{BCC70723-16EA-4229-8363-C0C5AB0193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53806-9F30-4989-9DE2-BDABEB60C010}" type="slidenum">
              <a:rPr kumimoji="0" lang="de-D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hteck 22">
            <a:extLst>
              <a:ext uri="{FF2B5EF4-FFF2-40B4-BE49-F238E27FC236}">
                <a16:creationId xmlns:a16="http://schemas.microsoft.com/office/drawing/2014/main" id="{27EC43C2-68F5-4050-87B0-6FD687DD9F9A}"/>
              </a:ext>
            </a:extLst>
          </p:cNvPr>
          <p:cNvSpPr/>
          <p:nvPr/>
        </p:nvSpPr>
        <p:spPr>
          <a:xfrm>
            <a:off x="1527797" y="3510154"/>
            <a:ext cx="19030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a:ln>
                  <a:noFill/>
                </a:ln>
                <a:solidFill>
                  <a:srgbClr val="0076CB"/>
                </a:solidFill>
                <a:effectLst/>
                <a:uLnTx/>
                <a:uFillTx/>
                <a:latin typeface="Calibri" panose="020F0502020204030204"/>
                <a:ea typeface="+mn-ea"/>
                <a:cs typeface="+mn-cs"/>
              </a:rPr>
              <a:t>100%</a:t>
            </a:r>
          </a:p>
        </p:txBody>
      </p:sp>
      <p:sp>
        <p:nvSpPr>
          <p:cNvPr id="19" name="Rechteck 18">
            <a:extLst>
              <a:ext uri="{FF2B5EF4-FFF2-40B4-BE49-F238E27FC236}">
                <a16:creationId xmlns:a16="http://schemas.microsoft.com/office/drawing/2014/main" id="{2F671AC0-F63F-40D1-8658-AEFFFBAB2E54}"/>
              </a:ext>
            </a:extLst>
          </p:cNvPr>
          <p:cNvSpPr/>
          <p:nvPr/>
        </p:nvSpPr>
        <p:spPr>
          <a:xfrm>
            <a:off x="1395481" y="1961722"/>
            <a:ext cx="2036711" cy="1015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a:ln>
                  <a:noFill/>
                </a:ln>
                <a:solidFill>
                  <a:srgbClr val="0076CB"/>
                </a:solidFill>
                <a:effectLst/>
                <a:uLnTx/>
                <a:uFillTx/>
                <a:latin typeface="Calibri" panose="020F0502020204030204"/>
                <a:ea typeface="+mn-ea"/>
                <a:cs typeface="+mn-cs"/>
              </a:rPr>
              <a:t>4</a:t>
            </a:r>
            <a:r>
              <a:rPr kumimoji="0" lang="de-DE" sz="4400" b="0" i="0" u="none" strike="noStrike" kern="1200" cap="none" spc="0" normalizeH="0" baseline="0" noProof="0">
                <a:ln>
                  <a:noFill/>
                </a:ln>
                <a:solidFill>
                  <a:srgbClr val="0076CB"/>
                </a:solidFill>
                <a:effectLst/>
                <a:uLnTx/>
                <a:uFillTx/>
                <a:latin typeface="Calibri" panose="020F0502020204030204"/>
                <a:ea typeface="+mn-ea"/>
                <a:cs typeface="+mn-cs"/>
              </a:rPr>
              <a:t> </a:t>
            </a:r>
            <a:r>
              <a:rPr kumimoji="0" lang="de-DE" sz="1600" b="0" i="0" u="none" strike="noStrike" kern="1200" cap="none" spc="0" normalizeH="0" baseline="0" noProof="0">
                <a:ln>
                  <a:noFill/>
                </a:ln>
                <a:solidFill>
                  <a:srgbClr val="0076CB"/>
                </a:solidFill>
                <a:effectLst/>
                <a:uLnTx/>
                <a:uFillTx/>
                <a:latin typeface="Calibri" panose="020F0502020204030204"/>
                <a:ea typeface="+mn-ea"/>
                <a:cs typeface="+mn-cs"/>
              </a:rPr>
              <a:t>Geschäftsführer</a:t>
            </a:r>
          </a:p>
        </p:txBody>
      </p:sp>
      <p:grpSp>
        <p:nvGrpSpPr>
          <p:cNvPr id="58" name="Gruppieren 57">
            <a:extLst>
              <a:ext uri="{FF2B5EF4-FFF2-40B4-BE49-F238E27FC236}">
                <a16:creationId xmlns:a16="http://schemas.microsoft.com/office/drawing/2014/main" id="{5BB6FDD2-9B49-4FD2-A635-B8C6C73FB7A7}"/>
              </a:ext>
            </a:extLst>
          </p:cNvPr>
          <p:cNvGrpSpPr/>
          <p:nvPr/>
        </p:nvGrpSpPr>
        <p:grpSpPr>
          <a:xfrm>
            <a:off x="2240585" y="1593978"/>
            <a:ext cx="691904" cy="735488"/>
            <a:chOff x="3162300" y="5910263"/>
            <a:chExt cx="1008063" cy="1071562"/>
          </a:xfrm>
          <a:solidFill>
            <a:schemeClr val="accent2"/>
          </a:solidFill>
        </p:grpSpPr>
        <p:sp>
          <p:nvSpPr>
            <p:cNvPr id="47" name="Freeform 6">
              <a:extLst>
                <a:ext uri="{FF2B5EF4-FFF2-40B4-BE49-F238E27FC236}">
                  <a16:creationId xmlns:a16="http://schemas.microsoft.com/office/drawing/2014/main" id="{C56C079D-6890-4AB9-8D78-D3212934F342}"/>
                </a:ext>
              </a:extLst>
            </p:cNvPr>
            <p:cNvSpPr>
              <a:spLocks noEditPoints="1"/>
            </p:cNvSpPr>
            <p:nvPr/>
          </p:nvSpPr>
          <p:spPr bwMode="auto">
            <a:xfrm>
              <a:off x="3373438" y="5910263"/>
              <a:ext cx="585788" cy="590550"/>
            </a:xfrm>
            <a:custGeom>
              <a:avLst/>
              <a:gdLst>
                <a:gd name="T0" fmla="*/ 71 w 141"/>
                <a:gd name="T1" fmla="*/ 141 h 141"/>
                <a:gd name="T2" fmla="*/ 0 w 141"/>
                <a:gd name="T3" fmla="*/ 70 h 141"/>
                <a:gd name="T4" fmla="*/ 71 w 141"/>
                <a:gd name="T5" fmla="*/ 0 h 141"/>
                <a:gd name="T6" fmla="*/ 141 w 141"/>
                <a:gd name="T7" fmla="*/ 70 h 141"/>
                <a:gd name="T8" fmla="*/ 71 w 141"/>
                <a:gd name="T9" fmla="*/ 141 h 141"/>
                <a:gd name="T10" fmla="*/ 71 w 141"/>
                <a:gd name="T11" fmla="*/ 12 h 141"/>
                <a:gd name="T12" fmla="*/ 13 w 141"/>
                <a:gd name="T13" fmla="*/ 70 h 141"/>
                <a:gd name="T14" fmla="*/ 71 w 141"/>
                <a:gd name="T15" fmla="*/ 128 h 141"/>
                <a:gd name="T16" fmla="*/ 128 w 141"/>
                <a:gd name="T17" fmla="*/ 70 h 141"/>
                <a:gd name="T18" fmla="*/ 71 w 141"/>
                <a:gd name="T19" fmla="*/ 1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1">
                  <a:moveTo>
                    <a:pt x="71" y="141"/>
                  </a:moveTo>
                  <a:cubicBezTo>
                    <a:pt x="32" y="141"/>
                    <a:pt x="0" y="109"/>
                    <a:pt x="0" y="70"/>
                  </a:cubicBezTo>
                  <a:cubicBezTo>
                    <a:pt x="0" y="31"/>
                    <a:pt x="32" y="0"/>
                    <a:pt x="71" y="0"/>
                  </a:cubicBezTo>
                  <a:cubicBezTo>
                    <a:pt x="109" y="0"/>
                    <a:pt x="141" y="31"/>
                    <a:pt x="141" y="70"/>
                  </a:cubicBezTo>
                  <a:cubicBezTo>
                    <a:pt x="141" y="109"/>
                    <a:pt x="109" y="141"/>
                    <a:pt x="71" y="141"/>
                  </a:cubicBezTo>
                  <a:close/>
                  <a:moveTo>
                    <a:pt x="71" y="12"/>
                  </a:moveTo>
                  <a:cubicBezTo>
                    <a:pt x="39" y="12"/>
                    <a:pt x="13" y="38"/>
                    <a:pt x="13" y="70"/>
                  </a:cubicBezTo>
                  <a:cubicBezTo>
                    <a:pt x="13" y="102"/>
                    <a:pt x="39" y="128"/>
                    <a:pt x="71" y="128"/>
                  </a:cubicBezTo>
                  <a:cubicBezTo>
                    <a:pt x="102" y="128"/>
                    <a:pt x="128" y="102"/>
                    <a:pt x="128" y="70"/>
                  </a:cubicBezTo>
                  <a:cubicBezTo>
                    <a:pt x="128" y="38"/>
                    <a:pt x="102" y="12"/>
                    <a:pt x="7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48" name="Freeform 7">
              <a:extLst>
                <a:ext uri="{FF2B5EF4-FFF2-40B4-BE49-F238E27FC236}">
                  <a16:creationId xmlns:a16="http://schemas.microsoft.com/office/drawing/2014/main" id="{F4715FAB-CF5E-49E5-8606-866E8553552D}"/>
                </a:ext>
              </a:extLst>
            </p:cNvPr>
            <p:cNvSpPr>
              <a:spLocks noEditPoints="1"/>
            </p:cNvSpPr>
            <p:nvPr/>
          </p:nvSpPr>
          <p:spPr bwMode="auto">
            <a:xfrm>
              <a:off x="3162300" y="6550025"/>
              <a:ext cx="1008063" cy="431800"/>
            </a:xfrm>
            <a:custGeom>
              <a:avLst/>
              <a:gdLst>
                <a:gd name="T0" fmla="*/ 224 w 243"/>
                <a:gd name="T1" fmla="*/ 103 h 103"/>
                <a:gd name="T2" fmla="*/ 19 w 243"/>
                <a:gd name="T3" fmla="*/ 103 h 103"/>
                <a:gd name="T4" fmla="*/ 0 w 243"/>
                <a:gd name="T5" fmla="*/ 84 h 103"/>
                <a:gd name="T6" fmla="*/ 15 w 243"/>
                <a:gd name="T7" fmla="*/ 41 h 103"/>
                <a:gd name="T8" fmla="*/ 52 w 243"/>
                <a:gd name="T9" fmla="*/ 13 h 103"/>
                <a:gd name="T10" fmla="*/ 122 w 243"/>
                <a:gd name="T11" fmla="*/ 0 h 103"/>
                <a:gd name="T12" fmla="*/ 191 w 243"/>
                <a:gd name="T13" fmla="*/ 13 h 103"/>
                <a:gd name="T14" fmla="*/ 228 w 243"/>
                <a:gd name="T15" fmla="*/ 41 h 103"/>
                <a:gd name="T16" fmla="*/ 243 w 243"/>
                <a:gd name="T17" fmla="*/ 84 h 103"/>
                <a:gd name="T18" fmla="*/ 224 w 243"/>
                <a:gd name="T19" fmla="*/ 103 h 103"/>
                <a:gd name="T20" fmla="*/ 122 w 243"/>
                <a:gd name="T21" fmla="*/ 13 h 103"/>
                <a:gd name="T22" fmla="*/ 26 w 243"/>
                <a:gd name="T23" fmla="*/ 49 h 103"/>
                <a:gd name="T24" fmla="*/ 13 w 243"/>
                <a:gd name="T25" fmla="*/ 84 h 103"/>
                <a:gd name="T26" fmla="*/ 19 w 243"/>
                <a:gd name="T27" fmla="*/ 90 h 103"/>
                <a:gd name="T28" fmla="*/ 224 w 243"/>
                <a:gd name="T29" fmla="*/ 90 h 103"/>
                <a:gd name="T30" fmla="*/ 231 w 243"/>
                <a:gd name="T31" fmla="*/ 84 h 103"/>
                <a:gd name="T32" fmla="*/ 217 w 243"/>
                <a:gd name="T33" fmla="*/ 49 h 103"/>
                <a:gd name="T34" fmla="*/ 122 w 243"/>
                <a:gd name="T35"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03">
                  <a:moveTo>
                    <a:pt x="224" y="103"/>
                  </a:moveTo>
                  <a:cubicBezTo>
                    <a:pt x="19" y="103"/>
                    <a:pt x="19" y="103"/>
                    <a:pt x="19" y="103"/>
                  </a:cubicBezTo>
                  <a:cubicBezTo>
                    <a:pt x="8" y="103"/>
                    <a:pt x="0" y="94"/>
                    <a:pt x="0" y="84"/>
                  </a:cubicBezTo>
                  <a:cubicBezTo>
                    <a:pt x="0" y="83"/>
                    <a:pt x="0" y="62"/>
                    <a:pt x="15" y="41"/>
                  </a:cubicBezTo>
                  <a:cubicBezTo>
                    <a:pt x="25" y="29"/>
                    <a:pt x="37" y="20"/>
                    <a:pt x="52" y="13"/>
                  </a:cubicBezTo>
                  <a:cubicBezTo>
                    <a:pt x="71" y="5"/>
                    <a:pt x="94" y="0"/>
                    <a:pt x="122" y="0"/>
                  </a:cubicBezTo>
                  <a:cubicBezTo>
                    <a:pt x="149" y="0"/>
                    <a:pt x="172" y="5"/>
                    <a:pt x="191" y="13"/>
                  </a:cubicBezTo>
                  <a:cubicBezTo>
                    <a:pt x="206" y="20"/>
                    <a:pt x="219" y="29"/>
                    <a:pt x="228" y="41"/>
                  </a:cubicBezTo>
                  <a:cubicBezTo>
                    <a:pt x="243" y="62"/>
                    <a:pt x="243" y="83"/>
                    <a:pt x="243" y="84"/>
                  </a:cubicBezTo>
                  <a:cubicBezTo>
                    <a:pt x="243" y="94"/>
                    <a:pt x="235" y="103"/>
                    <a:pt x="224" y="103"/>
                  </a:cubicBezTo>
                  <a:close/>
                  <a:moveTo>
                    <a:pt x="122" y="13"/>
                  </a:moveTo>
                  <a:cubicBezTo>
                    <a:pt x="77" y="13"/>
                    <a:pt x="44" y="25"/>
                    <a:pt x="26" y="49"/>
                  </a:cubicBezTo>
                  <a:cubicBezTo>
                    <a:pt x="13" y="66"/>
                    <a:pt x="13" y="84"/>
                    <a:pt x="13" y="84"/>
                  </a:cubicBezTo>
                  <a:cubicBezTo>
                    <a:pt x="13" y="87"/>
                    <a:pt x="15" y="90"/>
                    <a:pt x="19" y="90"/>
                  </a:cubicBezTo>
                  <a:cubicBezTo>
                    <a:pt x="224" y="90"/>
                    <a:pt x="224" y="90"/>
                    <a:pt x="224" y="90"/>
                  </a:cubicBezTo>
                  <a:cubicBezTo>
                    <a:pt x="228" y="90"/>
                    <a:pt x="231" y="87"/>
                    <a:pt x="231" y="84"/>
                  </a:cubicBezTo>
                  <a:cubicBezTo>
                    <a:pt x="231" y="84"/>
                    <a:pt x="230" y="66"/>
                    <a:pt x="217" y="49"/>
                  </a:cubicBezTo>
                  <a:cubicBezTo>
                    <a:pt x="199" y="25"/>
                    <a:pt x="166" y="13"/>
                    <a:pt x="12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grpSp>
      <p:sp>
        <p:nvSpPr>
          <p:cNvPr id="22" name="Rechteck 21">
            <a:extLst>
              <a:ext uri="{FF2B5EF4-FFF2-40B4-BE49-F238E27FC236}">
                <a16:creationId xmlns:a16="http://schemas.microsoft.com/office/drawing/2014/main" id="{4276342C-0FE6-4E3E-A4E3-062DB3009C13}"/>
              </a:ext>
            </a:extLst>
          </p:cNvPr>
          <p:cNvSpPr/>
          <p:nvPr/>
        </p:nvSpPr>
        <p:spPr>
          <a:xfrm>
            <a:off x="5224486" y="3444079"/>
            <a:ext cx="1733701" cy="12926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0076CB"/>
                </a:solidFill>
                <a:effectLst/>
                <a:uLnTx/>
                <a:uFillTx/>
                <a:latin typeface="Calibri" panose="020F0502020204030204"/>
                <a:ea typeface="+mn-ea"/>
                <a:cs typeface="+mn-cs"/>
              </a:rPr>
              <a:t>&gt;400</a:t>
            </a:r>
          </a:p>
          <a:p>
            <a:pPr marL="0" marR="0" lvl="0" indent="0" algn="l" defTabSz="62865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76CB"/>
                </a:solidFill>
                <a:effectLst/>
                <a:uLnTx/>
                <a:uFillTx/>
                <a:latin typeface="Calibri" panose="020F0502020204030204"/>
                <a:ea typeface="+mn-ea"/>
                <a:cs typeface="+mn-cs"/>
              </a:rPr>
              <a:t>Kunden</a:t>
            </a:r>
          </a:p>
        </p:txBody>
      </p:sp>
      <p:sp>
        <p:nvSpPr>
          <p:cNvPr id="49" name="Freeform 8">
            <a:extLst>
              <a:ext uri="{FF2B5EF4-FFF2-40B4-BE49-F238E27FC236}">
                <a16:creationId xmlns:a16="http://schemas.microsoft.com/office/drawing/2014/main" id="{68A6E669-D62C-4CB7-BC59-35E68E910D67}"/>
              </a:ext>
            </a:extLst>
          </p:cNvPr>
          <p:cNvSpPr>
            <a:spLocks noEditPoints="1"/>
          </p:cNvSpPr>
          <p:nvPr/>
        </p:nvSpPr>
        <p:spPr bwMode="auto">
          <a:xfrm>
            <a:off x="6239501" y="4427924"/>
            <a:ext cx="765601" cy="732560"/>
          </a:xfrm>
          <a:custGeom>
            <a:avLst/>
            <a:gdLst>
              <a:gd name="T0" fmla="*/ 226 w 257"/>
              <a:gd name="T1" fmla="*/ 182 h 244"/>
              <a:gd name="T2" fmla="*/ 179 w 257"/>
              <a:gd name="T3" fmla="*/ 148 h 244"/>
              <a:gd name="T4" fmla="*/ 175 w 257"/>
              <a:gd name="T5" fmla="*/ 56 h 244"/>
              <a:gd name="T6" fmla="*/ 150 w 257"/>
              <a:gd name="T7" fmla="*/ 31 h 244"/>
              <a:gd name="T8" fmla="*/ 103 w 257"/>
              <a:gd name="T9" fmla="*/ 0 h 244"/>
              <a:gd name="T10" fmla="*/ 61 w 257"/>
              <a:gd name="T11" fmla="*/ 81 h 244"/>
              <a:gd name="T12" fmla="*/ 86 w 257"/>
              <a:gd name="T13" fmla="*/ 107 h 244"/>
              <a:gd name="T14" fmla="*/ 45 w 257"/>
              <a:gd name="T15" fmla="*/ 124 h 244"/>
              <a:gd name="T16" fmla="*/ 0 w 257"/>
              <a:gd name="T17" fmla="*/ 173 h 244"/>
              <a:gd name="T18" fmla="*/ 27 w 257"/>
              <a:gd name="T19" fmla="*/ 193 h 244"/>
              <a:gd name="T20" fmla="*/ 45 w 257"/>
              <a:gd name="T21" fmla="*/ 218 h 244"/>
              <a:gd name="T22" fmla="*/ 52 w 257"/>
              <a:gd name="T23" fmla="*/ 225 h 244"/>
              <a:gd name="T24" fmla="*/ 237 w 257"/>
              <a:gd name="T25" fmla="*/ 244 h 244"/>
              <a:gd name="T26" fmla="*/ 243 w 257"/>
              <a:gd name="T27" fmla="*/ 195 h 244"/>
              <a:gd name="T28" fmla="*/ 154 w 257"/>
              <a:gd name="T29" fmla="*/ 141 h 244"/>
              <a:gd name="T30" fmla="*/ 154 w 257"/>
              <a:gd name="T31" fmla="*/ 65 h 244"/>
              <a:gd name="T32" fmla="*/ 64 w 257"/>
              <a:gd name="T33" fmla="*/ 52 h 244"/>
              <a:gd name="T34" fmla="*/ 132 w 257"/>
              <a:gd name="T35" fmla="*/ 26 h 244"/>
              <a:gd name="T36" fmla="*/ 77 w 257"/>
              <a:gd name="T37" fmla="*/ 77 h 244"/>
              <a:gd name="T38" fmla="*/ 64 w 257"/>
              <a:gd name="T39" fmla="*/ 52 h 244"/>
              <a:gd name="T40" fmla="*/ 128 w 257"/>
              <a:gd name="T41" fmla="*/ 39 h 244"/>
              <a:gd name="T42" fmla="*/ 154 w 257"/>
              <a:gd name="T43" fmla="*/ 52 h 244"/>
              <a:gd name="T44" fmla="*/ 103 w 257"/>
              <a:gd name="T45" fmla="*/ 106 h 244"/>
              <a:gd name="T46" fmla="*/ 19 w 257"/>
              <a:gd name="T47" fmla="*/ 180 h 244"/>
              <a:gd name="T48" fmla="*/ 24 w 257"/>
              <a:gd name="T49" fmla="*/ 152 h 244"/>
              <a:gd name="T50" fmla="*/ 110 w 257"/>
              <a:gd name="T51" fmla="*/ 129 h 244"/>
              <a:gd name="T52" fmla="*/ 71 w 257"/>
              <a:gd name="T53" fmla="*/ 150 h 244"/>
              <a:gd name="T54" fmla="*/ 32 w 257"/>
              <a:gd name="T55" fmla="*/ 180 h 244"/>
              <a:gd name="T56" fmla="*/ 45 w 257"/>
              <a:gd name="T57" fmla="*/ 206 h 244"/>
              <a:gd name="T58" fmla="*/ 50 w 257"/>
              <a:gd name="T59" fmla="*/ 177 h 244"/>
              <a:gd name="T60" fmla="*/ 202 w 257"/>
              <a:gd name="T61" fmla="*/ 172 h 244"/>
              <a:gd name="T62" fmla="*/ 96 w 257"/>
              <a:gd name="T63" fmla="*/ 175 h 244"/>
              <a:gd name="T64" fmla="*/ 57 w 257"/>
              <a:gd name="T65" fmla="*/ 206 h 244"/>
              <a:gd name="T66" fmla="*/ 237 w 257"/>
              <a:gd name="T67" fmla="*/ 231 h 244"/>
              <a:gd name="T68" fmla="*/ 64 w 257"/>
              <a:gd name="T69" fmla="*/ 225 h 244"/>
              <a:gd name="T70" fmla="*/ 154 w 257"/>
              <a:gd name="T71" fmla="*/ 180 h 244"/>
              <a:gd name="T72" fmla="*/ 244 w 257"/>
              <a:gd name="T73"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244">
                <a:moveTo>
                  <a:pt x="243" y="195"/>
                </a:moveTo>
                <a:cubicBezTo>
                  <a:pt x="238" y="190"/>
                  <a:pt x="233" y="186"/>
                  <a:pt x="226" y="182"/>
                </a:cubicBezTo>
                <a:cubicBezTo>
                  <a:pt x="222" y="174"/>
                  <a:pt x="215" y="164"/>
                  <a:pt x="200" y="156"/>
                </a:cubicBezTo>
                <a:cubicBezTo>
                  <a:pt x="194" y="153"/>
                  <a:pt x="187" y="150"/>
                  <a:pt x="179" y="148"/>
                </a:cubicBezTo>
                <a:cubicBezTo>
                  <a:pt x="195" y="139"/>
                  <a:pt x="205" y="122"/>
                  <a:pt x="205" y="103"/>
                </a:cubicBezTo>
                <a:cubicBezTo>
                  <a:pt x="205" y="82"/>
                  <a:pt x="193" y="64"/>
                  <a:pt x="175" y="56"/>
                </a:cubicBezTo>
                <a:cubicBezTo>
                  <a:pt x="171" y="48"/>
                  <a:pt x="165" y="41"/>
                  <a:pt x="158" y="35"/>
                </a:cubicBezTo>
                <a:cubicBezTo>
                  <a:pt x="155" y="33"/>
                  <a:pt x="152" y="32"/>
                  <a:pt x="150" y="31"/>
                </a:cubicBezTo>
                <a:cubicBezTo>
                  <a:pt x="146" y="22"/>
                  <a:pt x="140" y="15"/>
                  <a:pt x="132" y="10"/>
                </a:cubicBezTo>
                <a:cubicBezTo>
                  <a:pt x="123" y="4"/>
                  <a:pt x="113" y="0"/>
                  <a:pt x="103" y="0"/>
                </a:cubicBezTo>
                <a:cubicBezTo>
                  <a:pt x="75" y="0"/>
                  <a:pt x="52" y="23"/>
                  <a:pt x="52" y="52"/>
                </a:cubicBezTo>
                <a:cubicBezTo>
                  <a:pt x="52" y="62"/>
                  <a:pt x="55" y="72"/>
                  <a:pt x="61" y="81"/>
                </a:cubicBezTo>
                <a:cubicBezTo>
                  <a:pt x="66" y="89"/>
                  <a:pt x="73" y="95"/>
                  <a:pt x="82" y="98"/>
                </a:cubicBezTo>
                <a:cubicBezTo>
                  <a:pt x="83" y="101"/>
                  <a:pt x="85" y="104"/>
                  <a:pt x="86" y="107"/>
                </a:cubicBezTo>
                <a:cubicBezTo>
                  <a:pt x="89" y="110"/>
                  <a:pt x="92" y="113"/>
                  <a:pt x="95" y="116"/>
                </a:cubicBezTo>
                <a:cubicBezTo>
                  <a:pt x="75" y="117"/>
                  <a:pt x="59" y="119"/>
                  <a:pt x="45" y="124"/>
                </a:cubicBezTo>
                <a:cubicBezTo>
                  <a:pt x="32" y="129"/>
                  <a:pt x="22" y="135"/>
                  <a:pt x="14" y="143"/>
                </a:cubicBezTo>
                <a:cubicBezTo>
                  <a:pt x="0" y="158"/>
                  <a:pt x="0" y="173"/>
                  <a:pt x="0" y="173"/>
                </a:cubicBezTo>
                <a:cubicBezTo>
                  <a:pt x="0" y="184"/>
                  <a:pt x="9" y="193"/>
                  <a:pt x="19" y="193"/>
                </a:cubicBezTo>
                <a:cubicBezTo>
                  <a:pt x="27" y="193"/>
                  <a:pt x="27" y="193"/>
                  <a:pt x="27" y="193"/>
                </a:cubicBezTo>
                <a:cubicBezTo>
                  <a:pt x="26" y="196"/>
                  <a:pt x="26" y="199"/>
                  <a:pt x="26" y="199"/>
                </a:cubicBezTo>
                <a:cubicBezTo>
                  <a:pt x="26" y="210"/>
                  <a:pt x="34" y="218"/>
                  <a:pt x="45" y="218"/>
                </a:cubicBezTo>
                <a:cubicBezTo>
                  <a:pt x="52" y="218"/>
                  <a:pt x="52" y="218"/>
                  <a:pt x="52" y="218"/>
                </a:cubicBezTo>
                <a:cubicBezTo>
                  <a:pt x="52" y="222"/>
                  <a:pt x="52" y="225"/>
                  <a:pt x="52" y="225"/>
                </a:cubicBezTo>
                <a:cubicBezTo>
                  <a:pt x="52" y="235"/>
                  <a:pt x="60" y="244"/>
                  <a:pt x="71" y="244"/>
                </a:cubicBezTo>
                <a:cubicBezTo>
                  <a:pt x="237" y="244"/>
                  <a:pt x="237" y="244"/>
                  <a:pt x="237" y="244"/>
                </a:cubicBezTo>
                <a:cubicBezTo>
                  <a:pt x="248" y="244"/>
                  <a:pt x="257" y="235"/>
                  <a:pt x="257" y="225"/>
                </a:cubicBezTo>
                <a:cubicBezTo>
                  <a:pt x="257" y="224"/>
                  <a:pt x="256" y="209"/>
                  <a:pt x="243" y="195"/>
                </a:cubicBezTo>
                <a:close/>
                <a:moveTo>
                  <a:pt x="193" y="103"/>
                </a:moveTo>
                <a:cubicBezTo>
                  <a:pt x="193" y="124"/>
                  <a:pt x="175" y="141"/>
                  <a:pt x="154" y="141"/>
                </a:cubicBezTo>
                <a:cubicBezTo>
                  <a:pt x="133" y="141"/>
                  <a:pt x="116" y="124"/>
                  <a:pt x="116" y="103"/>
                </a:cubicBezTo>
                <a:cubicBezTo>
                  <a:pt x="116" y="82"/>
                  <a:pt x="133" y="65"/>
                  <a:pt x="154" y="65"/>
                </a:cubicBezTo>
                <a:cubicBezTo>
                  <a:pt x="175" y="65"/>
                  <a:pt x="193" y="82"/>
                  <a:pt x="193" y="103"/>
                </a:cubicBezTo>
                <a:close/>
                <a:moveTo>
                  <a:pt x="64" y="52"/>
                </a:moveTo>
                <a:cubicBezTo>
                  <a:pt x="64" y="30"/>
                  <a:pt x="82" y="13"/>
                  <a:pt x="103" y="13"/>
                </a:cubicBezTo>
                <a:cubicBezTo>
                  <a:pt x="114" y="13"/>
                  <a:pt x="124" y="18"/>
                  <a:pt x="132" y="26"/>
                </a:cubicBezTo>
                <a:cubicBezTo>
                  <a:pt x="130" y="26"/>
                  <a:pt x="129" y="26"/>
                  <a:pt x="128" y="26"/>
                </a:cubicBezTo>
                <a:cubicBezTo>
                  <a:pt x="100" y="26"/>
                  <a:pt x="77" y="49"/>
                  <a:pt x="77" y="77"/>
                </a:cubicBezTo>
                <a:cubicBezTo>
                  <a:pt x="77" y="78"/>
                  <a:pt x="77" y="79"/>
                  <a:pt x="77" y="80"/>
                </a:cubicBezTo>
                <a:cubicBezTo>
                  <a:pt x="69" y="73"/>
                  <a:pt x="64" y="63"/>
                  <a:pt x="64" y="52"/>
                </a:cubicBezTo>
                <a:close/>
                <a:moveTo>
                  <a:pt x="90" y="77"/>
                </a:moveTo>
                <a:cubicBezTo>
                  <a:pt x="90" y="56"/>
                  <a:pt x="107" y="39"/>
                  <a:pt x="128" y="39"/>
                </a:cubicBezTo>
                <a:cubicBezTo>
                  <a:pt x="140" y="39"/>
                  <a:pt x="150" y="44"/>
                  <a:pt x="157" y="52"/>
                </a:cubicBezTo>
                <a:cubicBezTo>
                  <a:pt x="156" y="52"/>
                  <a:pt x="155" y="52"/>
                  <a:pt x="154" y="52"/>
                </a:cubicBezTo>
                <a:cubicBezTo>
                  <a:pt x="126" y="52"/>
                  <a:pt x="103" y="75"/>
                  <a:pt x="103" y="103"/>
                </a:cubicBezTo>
                <a:cubicBezTo>
                  <a:pt x="103" y="104"/>
                  <a:pt x="103" y="105"/>
                  <a:pt x="103" y="106"/>
                </a:cubicBezTo>
                <a:cubicBezTo>
                  <a:pt x="95" y="99"/>
                  <a:pt x="90" y="88"/>
                  <a:pt x="90" y="77"/>
                </a:cubicBezTo>
                <a:close/>
                <a:moveTo>
                  <a:pt x="19" y="180"/>
                </a:moveTo>
                <a:cubicBezTo>
                  <a:pt x="16" y="180"/>
                  <a:pt x="13" y="177"/>
                  <a:pt x="13" y="174"/>
                </a:cubicBezTo>
                <a:cubicBezTo>
                  <a:pt x="13" y="173"/>
                  <a:pt x="14" y="162"/>
                  <a:pt x="24" y="152"/>
                </a:cubicBezTo>
                <a:cubicBezTo>
                  <a:pt x="34" y="141"/>
                  <a:pt x="56" y="129"/>
                  <a:pt x="103" y="129"/>
                </a:cubicBezTo>
                <a:cubicBezTo>
                  <a:pt x="105" y="129"/>
                  <a:pt x="107" y="129"/>
                  <a:pt x="110" y="129"/>
                </a:cubicBezTo>
                <a:cubicBezTo>
                  <a:pt x="113" y="134"/>
                  <a:pt x="116" y="138"/>
                  <a:pt x="120" y="142"/>
                </a:cubicBezTo>
                <a:cubicBezTo>
                  <a:pt x="101" y="142"/>
                  <a:pt x="84" y="145"/>
                  <a:pt x="71" y="150"/>
                </a:cubicBezTo>
                <a:cubicBezTo>
                  <a:pt x="58" y="154"/>
                  <a:pt x="47" y="161"/>
                  <a:pt x="40" y="169"/>
                </a:cubicBezTo>
                <a:cubicBezTo>
                  <a:pt x="36" y="173"/>
                  <a:pt x="34" y="176"/>
                  <a:pt x="32" y="180"/>
                </a:cubicBezTo>
                <a:lnTo>
                  <a:pt x="19" y="180"/>
                </a:lnTo>
                <a:close/>
                <a:moveTo>
                  <a:pt x="45" y="206"/>
                </a:moveTo>
                <a:cubicBezTo>
                  <a:pt x="42" y="206"/>
                  <a:pt x="39" y="203"/>
                  <a:pt x="39" y="199"/>
                </a:cubicBezTo>
                <a:cubicBezTo>
                  <a:pt x="39" y="198"/>
                  <a:pt x="39" y="188"/>
                  <a:pt x="50" y="177"/>
                </a:cubicBezTo>
                <a:cubicBezTo>
                  <a:pt x="60" y="167"/>
                  <a:pt x="82" y="154"/>
                  <a:pt x="128" y="154"/>
                </a:cubicBezTo>
                <a:cubicBezTo>
                  <a:pt x="167" y="154"/>
                  <a:pt x="189" y="163"/>
                  <a:pt x="202" y="172"/>
                </a:cubicBezTo>
                <a:cubicBezTo>
                  <a:pt x="188" y="169"/>
                  <a:pt x="172" y="167"/>
                  <a:pt x="154" y="167"/>
                </a:cubicBezTo>
                <a:cubicBezTo>
                  <a:pt x="131" y="167"/>
                  <a:pt x="112" y="170"/>
                  <a:pt x="96" y="175"/>
                </a:cubicBezTo>
                <a:cubicBezTo>
                  <a:pt x="83" y="180"/>
                  <a:pt x="73" y="187"/>
                  <a:pt x="65" y="195"/>
                </a:cubicBezTo>
                <a:cubicBezTo>
                  <a:pt x="62" y="198"/>
                  <a:pt x="59" y="202"/>
                  <a:pt x="57" y="206"/>
                </a:cubicBezTo>
                <a:lnTo>
                  <a:pt x="45" y="206"/>
                </a:lnTo>
                <a:close/>
                <a:moveTo>
                  <a:pt x="237" y="231"/>
                </a:moveTo>
                <a:cubicBezTo>
                  <a:pt x="71" y="231"/>
                  <a:pt x="71" y="231"/>
                  <a:pt x="71" y="231"/>
                </a:cubicBezTo>
                <a:cubicBezTo>
                  <a:pt x="67" y="231"/>
                  <a:pt x="64" y="228"/>
                  <a:pt x="64" y="225"/>
                </a:cubicBezTo>
                <a:cubicBezTo>
                  <a:pt x="64" y="224"/>
                  <a:pt x="65" y="214"/>
                  <a:pt x="75" y="203"/>
                </a:cubicBezTo>
                <a:cubicBezTo>
                  <a:pt x="86" y="192"/>
                  <a:pt x="107" y="180"/>
                  <a:pt x="154" y="180"/>
                </a:cubicBezTo>
                <a:cubicBezTo>
                  <a:pt x="201" y="180"/>
                  <a:pt x="223" y="192"/>
                  <a:pt x="233" y="203"/>
                </a:cubicBezTo>
                <a:cubicBezTo>
                  <a:pt x="243" y="214"/>
                  <a:pt x="244" y="224"/>
                  <a:pt x="244" y="225"/>
                </a:cubicBezTo>
                <a:cubicBezTo>
                  <a:pt x="244" y="228"/>
                  <a:pt x="241" y="231"/>
                  <a:pt x="237" y="23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039E8A05-0C9E-47A9-9E5D-C63EF58C4F79}"/>
              </a:ext>
            </a:extLst>
          </p:cNvPr>
          <p:cNvSpPr/>
          <p:nvPr/>
        </p:nvSpPr>
        <p:spPr>
          <a:xfrm>
            <a:off x="8736842" y="1961723"/>
            <a:ext cx="2360070" cy="1015663"/>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6000" dirty="0">
                <a:solidFill>
                  <a:srgbClr val="0076CB"/>
                </a:solidFill>
                <a:latin typeface="Calibri" panose="020F0502020204030204"/>
              </a:rPr>
              <a:t>&gt;90</a:t>
            </a:r>
            <a:r>
              <a:rPr kumimoji="0" lang="de-DE" sz="2000" b="0" i="0" u="none" strike="noStrike" kern="1200" cap="none" spc="0" normalizeH="0" baseline="0" noProof="0" dirty="0">
                <a:ln>
                  <a:noFill/>
                </a:ln>
                <a:solidFill>
                  <a:srgbClr val="0076CB"/>
                </a:solidFill>
                <a:effectLst/>
                <a:uLnTx/>
                <a:uFillTx/>
                <a:latin typeface="Calibri" panose="020F0502020204030204"/>
                <a:ea typeface="+mn-ea"/>
                <a:cs typeface="+mn-cs"/>
              </a:rPr>
              <a:t> </a:t>
            </a:r>
            <a:r>
              <a:rPr kumimoji="0" lang="de-DE" sz="1600" b="0" i="0" u="none" strike="noStrike" kern="1200" cap="none" spc="0" normalizeH="0" baseline="0" noProof="0" dirty="0">
                <a:ln>
                  <a:noFill/>
                </a:ln>
                <a:solidFill>
                  <a:srgbClr val="0076CB"/>
                </a:solidFill>
                <a:effectLst/>
                <a:uLnTx/>
                <a:uFillTx/>
                <a:latin typeface="Calibri" panose="020F0502020204030204"/>
                <a:ea typeface="+mn-ea"/>
                <a:cs typeface="+mn-cs"/>
              </a:rPr>
              <a:t>Mitarbeiter</a:t>
            </a:r>
          </a:p>
        </p:txBody>
      </p:sp>
      <p:grpSp>
        <p:nvGrpSpPr>
          <p:cNvPr id="57" name="Gruppieren 56">
            <a:extLst>
              <a:ext uri="{FF2B5EF4-FFF2-40B4-BE49-F238E27FC236}">
                <a16:creationId xmlns:a16="http://schemas.microsoft.com/office/drawing/2014/main" id="{84172ACA-658E-4068-844D-06A6FA1514AD}"/>
              </a:ext>
            </a:extLst>
          </p:cNvPr>
          <p:cNvGrpSpPr/>
          <p:nvPr/>
        </p:nvGrpSpPr>
        <p:grpSpPr>
          <a:xfrm>
            <a:off x="10086050" y="1681785"/>
            <a:ext cx="840886" cy="635057"/>
            <a:chOff x="4702175" y="6069013"/>
            <a:chExt cx="1063626" cy="803275"/>
          </a:xfrm>
          <a:solidFill>
            <a:schemeClr val="accent2"/>
          </a:solidFill>
        </p:grpSpPr>
        <p:sp>
          <p:nvSpPr>
            <p:cNvPr id="50" name="Freeform 9">
              <a:extLst>
                <a:ext uri="{FF2B5EF4-FFF2-40B4-BE49-F238E27FC236}">
                  <a16:creationId xmlns:a16="http://schemas.microsoft.com/office/drawing/2014/main" id="{3CBB2517-7229-470D-8E13-E63EC51ACA8E}"/>
                </a:ext>
              </a:extLst>
            </p:cNvPr>
            <p:cNvSpPr>
              <a:spLocks noEditPoints="1"/>
            </p:cNvSpPr>
            <p:nvPr/>
          </p:nvSpPr>
          <p:spPr bwMode="auto">
            <a:xfrm>
              <a:off x="5021263" y="6550025"/>
              <a:ext cx="744538" cy="322262"/>
            </a:xfrm>
            <a:custGeom>
              <a:avLst/>
              <a:gdLst>
                <a:gd name="T0" fmla="*/ 160 w 179"/>
                <a:gd name="T1" fmla="*/ 77 h 77"/>
                <a:gd name="T2" fmla="*/ 19 w 179"/>
                <a:gd name="T3" fmla="*/ 77 h 77"/>
                <a:gd name="T4" fmla="*/ 0 w 179"/>
                <a:gd name="T5" fmla="*/ 58 h 77"/>
                <a:gd name="T6" fmla="*/ 11 w 179"/>
                <a:gd name="T7" fmla="*/ 28 h 77"/>
                <a:gd name="T8" fmla="*/ 39 w 179"/>
                <a:gd name="T9" fmla="*/ 9 h 77"/>
                <a:gd name="T10" fmla="*/ 89 w 179"/>
                <a:gd name="T11" fmla="*/ 0 h 77"/>
                <a:gd name="T12" fmla="*/ 140 w 179"/>
                <a:gd name="T13" fmla="*/ 9 h 77"/>
                <a:gd name="T14" fmla="*/ 167 w 179"/>
                <a:gd name="T15" fmla="*/ 28 h 77"/>
                <a:gd name="T16" fmla="*/ 179 w 179"/>
                <a:gd name="T17" fmla="*/ 58 h 77"/>
                <a:gd name="T18" fmla="*/ 160 w 179"/>
                <a:gd name="T19" fmla="*/ 77 h 77"/>
                <a:gd name="T20" fmla="*/ 12 w 179"/>
                <a:gd name="T21" fmla="*/ 58 h 77"/>
                <a:gd name="T22" fmla="*/ 19 w 179"/>
                <a:gd name="T23" fmla="*/ 65 h 77"/>
                <a:gd name="T24" fmla="*/ 160 w 179"/>
                <a:gd name="T25" fmla="*/ 65 h 77"/>
                <a:gd name="T26" fmla="*/ 166 w 179"/>
                <a:gd name="T27" fmla="*/ 58 h 77"/>
                <a:gd name="T28" fmla="*/ 157 w 179"/>
                <a:gd name="T29" fmla="*/ 36 h 77"/>
                <a:gd name="T30" fmla="*/ 89 w 179"/>
                <a:gd name="T31" fmla="*/ 13 h 77"/>
                <a:gd name="T32" fmla="*/ 22 w 179"/>
                <a:gd name="T33" fmla="*/ 36 h 77"/>
                <a:gd name="T34" fmla="*/ 12 w 179"/>
                <a:gd name="T3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77">
                  <a:moveTo>
                    <a:pt x="160" y="77"/>
                  </a:moveTo>
                  <a:cubicBezTo>
                    <a:pt x="19" y="77"/>
                    <a:pt x="19" y="77"/>
                    <a:pt x="19" y="77"/>
                  </a:cubicBezTo>
                  <a:cubicBezTo>
                    <a:pt x="8" y="77"/>
                    <a:pt x="0" y="69"/>
                    <a:pt x="0" y="58"/>
                  </a:cubicBezTo>
                  <a:cubicBezTo>
                    <a:pt x="0" y="57"/>
                    <a:pt x="0" y="43"/>
                    <a:pt x="11" y="28"/>
                  </a:cubicBezTo>
                  <a:cubicBezTo>
                    <a:pt x="18" y="20"/>
                    <a:pt x="27" y="14"/>
                    <a:pt x="39" y="9"/>
                  </a:cubicBezTo>
                  <a:cubicBezTo>
                    <a:pt x="52" y="3"/>
                    <a:pt x="69" y="0"/>
                    <a:pt x="89" y="0"/>
                  </a:cubicBezTo>
                  <a:cubicBezTo>
                    <a:pt x="109" y="0"/>
                    <a:pt x="126" y="3"/>
                    <a:pt x="140" y="9"/>
                  </a:cubicBezTo>
                  <a:cubicBezTo>
                    <a:pt x="151" y="14"/>
                    <a:pt x="160" y="20"/>
                    <a:pt x="167" y="28"/>
                  </a:cubicBezTo>
                  <a:cubicBezTo>
                    <a:pt x="179" y="43"/>
                    <a:pt x="179" y="57"/>
                    <a:pt x="179" y="58"/>
                  </a:cubicBezTo>
                  <a:cubicBezTo>
                    <a:pt x="179" y="69"/>
                    <a:pt x="170" y="77"/>
                    <a:pt x="160" y="77"/>
                  </a:cubicBezTo>
                  <a:close/>
                  <a:moveTo>
                    <a:pt x="12" y="58"/>
                  </a:moveTo>
                  <a:cubicBezTo>
                    <a:pt x="12" y="62"/>
                    <a:pt x="15" y="65"/>
                    <a:pt x="19" y="65"/>
                  </a:cubicBezTo>
                  <a:cubicBezTo>
                    <a:pt x="160" y="65"/>
                    <a:pt x="160" y="65"/>
                    <a:pt x="160" y="65"/>
                  </a:cubicBezTo>
                  <a:cubicBezTo>
                    <a:pt x="163" y="65"/>
                    <a:pt x="166" y="62"/>
                    <a:pt x="166" y="58"/>
                  </a:cubicBezTo>
                  <a:cubicBezTo>
                    <a:pt x="166" y="58"/>
                    <a:pt x="166" y="47"/>
                    <a:pt x="157" y="36"/>
                  </a:cubicBezTo>
                  <a:cubicBezTo>
                    <a:pt x="144" y="21"/>
                    <a:pt x="121" y="13"/>
                    <a:pt x="89" y="13"/>
                  </a:cubicBezTo>
                  <a:cubicBezTo>
                    <a:pt x="58" y="13"/>
                    <a:pt x="34" y="21"/>
                    <a:pt x="22" y="36"/>
                  </a:cubicBezTo>
                  <a:cubicBezTo>
                    <a:pt x="13" y="47"/>
                    <a:pt x="12"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51" name="Freeform 10">
              <a:extLst>
                <a:ext uri="{FF2B5EF4-FFF2-40B4-BE49-F238E27FC236}">
                  <a16:creationId xmlns:a16="http://schemas.microsoft.com/office/drawing/2014/main" id="{912A5528-3B34-480D-B7F8-DE1A7FC5C6CE}"/>
                </a:ext>
              </a:extLst>
            </p:cNvPr>
            <p:cNvSpPr>
              <a:spLocks noEditPoints="1"/>
            </p:cNvSpPr>
            <p:nvPr/>
          </p:nvSpPr>
          <p:spPr bwMode="auto">
            <a:xfrm>
              <a:off x="5180013" y="6069013"/>
              <a:ext cx="427038" cy="431800"/>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13 h 103"/>
                <a:gd name="T12" fmla="*/ 13 w 103"/>
                <a:gd name="T13" fmla="*/ 51 h 103"/>
                <a:gd name="T14" fmla="*/ 51 w 103"/>
                <a:gd name="T15" fmla="*/ 90 h 103"/>
                <a:gd name="T16" fmla="*/ 90 w 103"/>
                <a:gd name="T17" fmla="*/ 51 h 103"/>
                <a:gd name="T18" fmla="*/ 51 w 103"/>
                <a:gd name="T1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13"/>
                  </a:moveTo>
                  <a:cubicBezTo>
                    <a:pt x="30" y="13"/>
                    <a:pt x="13" y="30"/>
                    <a:pt x="13" y="51"/>
                  </a:cubicBezTo>
                  <a:cubicBezTo>
                    <a:pt x="13" y="73"/>
                    <a:pt x="30" y="90"/>
                    <a:pt x="51" y="90"/>
                  </a:cubicBezTo>
                  <a:cubicBezTo>
                    <a:pt x="72" y="90"/>
                    <a:pt x="90" y="73"/>
                    <a:pt x="90" y="51"/>
                  </a:cubicBezTo>
                  <a:cubicBezTo>
                    <a:pt x="90" y="30"/>
                    <a:pt x="72" y="13"/>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52" name="Freeform 11">
              <a:extLst>
                <a:ext uri="{FF2B5EF4-FFF2-40B4-BE49-F238E27FC236}">
                  <a16:creationId xmlns:a16="http://schemas.microsoft.com/office/drawing/2014/main" id="{9A1CCAE6-AC72-4D2D-8560-20C27C0E0ABC}"/>
                </a:ext>
              </a:extLst>
            </p:cNvPr>
            <p:cNvSpPr>
              <a:spLocks/>
            </p:cNvSpPr>
            <p:nvPr/>
          </p:nvSpPr>
          <p:spPr bwMode="auto">
            <a:xfrm>
              <a:off x="4702175" y="6605588"/>
              <a:ext cx="319088" cy="266700"/>
            </a:xfrm>
            <a:custGeom>
              <a:avLst/>
              <a:gdLst>
                <a:gd name="T0" fmla="*/ 57 w 77"/>
                <a:gd name="T1" fmla="*/ 64 h 64"/>
                <a:gd name="T2" fmla="*/ 19 w 77"/>
                <a:gd name="T3" fmla="*/ 64 h 64"/>
                <a:gd name="T4" fmla="*/ 0 w 77"/>
                <a:gd name="T5" fmla="*/ 45 h 64"/>
                <a:gd name="T6" fmla="*/ 8 w 77"/>
                <a:gd name="T7" fmla="*/ 22 h 64"/>
                <a:gd name="T8" fmla="*/ 28 w 77"/>
                <a:gd name="T9" fmla="*/ 7 h 64"/>
                <a:gd name="T10" fmla="*/ 64 w 77"/>
                <a:gd name="T11" fmla="*/ 0 h 64"/>
                <a:gd name="T12" fmla="*/ 70 w 77"/>
                <a:gd name="T13" fmla="*/ 0 h 64"/>
                <a:gd name="T14" fmla="*/ 77 w 77"/>
                <a:gd name="T15" fmla="*/ 7 h 64"/>
                <a:gd name="T16" fmla="*/ 70 w 77"/>
                <a:gd name="T17" fmla="*/ 13 h 64"/>
                <a:gd name="T18" fmla="*/ 64 w 77"/>
                <a:gd name="T19" fmla="*/ 13 h 64"/>
                <a:gd name="T20" fmla="*/ 12 w 77"/>
                <a:gd name="T21" fmla="*/ 45 h 64"/>
                <a:gd name="T22" fmla="*/ 19 w 77"/>
                <a:gd name="T23" fmla="*/ 52 h 64"/>
                <a:gd name="T24" fmla="*/ 57 w 77"/>
                <a:gd name="T25" fmla="*/ 52 h 64"/>
                <a:gd name="T26" fmla="*/ 64 w 77"/>
                <a:gd name="T27" fmla="*/ 58 h 64"/>
                <a:gd name="T28" fmla="*/ 57 w 77"/>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4">
                  <a:moveTo>
                    <a:pt x="57" y="64"/>
                  </a:moveTo>
                  <a:cubicBezTo>
                    <a:pt x="19" y="64"/>
                    <a:pt x="19" y="64"/>
                    <a:pt x="19" y="64"/>
                  </a:cubicBezTo>
                  <a:cubicBezTo>
                    <a:pt x="8" y="64"/>
                    <a:pt x="0" y="56"/>
                    <a:pt x="0" y="45"/>
                  </a:cubicBezTo>
                  <a:cubicBezTo>
                    <a:pt x="0" y="45"/>
                    <a:pt x="0" y="33"/>
                    <a:pt x="8" y="22"/>
                  </a:cubicBezTo>
                  <a:cubicBezTo>
                    <a:pt x="13" y="16"/>
                    <a:pt x="20" y="10"/>
                    <a:pt x="28" y="7"/>
                  </a:cubicBezTo>
                  <a:cubicBezTo>
                    <a:pt x="38" y="2"/>
                    <a:pt x="50" y="0"/>
                    <a:pt x="64" y="0"/>
                  </a:cubicBezTo>
                  <a:cubicBezTo>
                    <a:pt x="66" y="0"/>
                    <a:pt x="68" y="0"/>
                    <a:pt x="70" y="0"/>
                  </a:cubicBezTo>
                  <a:cubicBezTo>
                    <a:pt x="74" y="1"/>
                    <a:pt x="77" y="4"/>
                    <a:pt x="77" y="7"/>
                  </a:cubicBezTo>
                  <a:cubicBezTo>
                    <a:pt x="76" y="11"/>
                    <a:pt x="73" y="13"/>
                    <a:pt x="70" y="13"/>
                  </a:cubicBezTo>
                  <a:cubicBezTo>
                    <a:pt x="68" y="13"/>
                    <a:pt x="66" y="13"/>
                    <a:pt x="64" y="13"/>
                  </a:cubicBezTo>
                  <a:cubicBezTo>
                    <a:pt x="14" y="13"/>
                    <a:pt x="12" y="44"/>
                    <a:pt x="12" y="45"/>
                  </a:cubicBezTo>
                  <a:cubicBezTo>
                    <a:pt x="12" y="49"/>
                    <a:pt x="15" y="52"/>
                    <a:pt x="19" y="52"/>
                  </a:cubicBezTo>
                  <a:cubicBezTo>
                    <a:pt x="57" y="52"/>
                    <a:pt x="57" y="52"/>
                    <a:pt x="57" y="52"/>
                  </a:cubicBezTo>
                  <a:cubicBezTo>
                    <a:pt x="61" y="52"/>
                    <a:pt x="64" y="54"/>
                    <a:pt x="64" y="58"/>
                  </a:cubicBezTo>
                  <a:cubicBezTo>
                    <a:pt x="64" y="61"/>
                    <a:pt x="61" y="64"/>
                    <a:pt x="5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53" name="Freeform 12">
              <a:extLst>
                <a:ext uri="{FF2B5EF4-FFF2-40B4-BE49-F238E27FC236}">
                  <a16:creationId xmlns:a16="http://schemas.microsoft.com/office/drawing/2014/main" id="{8588CF55-F2D4-41DA-A35D-5D70AFE26585}"/>
                </a:ext>
              </a:extLst>
            </p:cNvPr>
            <p:cNvSpPr>
              <a:spLocks noEditPoints="1"/>
            </p:cNvSpPr>
            <p:nvPr/>
          </p:nvSpPr>
          <p:spPr bwMode="auto">
            <a:xfrm>
              <a:off x="4805363" y="6232525"/>
              <a:ext cx="320675" cy="317500"/>
            </a:xfrm>
            <a:custGeom>
              <a:avLst/>
              <a:gdLst>
                <a:gd name="T0" fmla="*/ 39 w 77"/>
                <a:gd name="T1" fmla="*/ 76 h 76"/>
                <a:gd name="T2" fmla="*/ 0 w 77"/>
                <a:gd name="T3" fmla="*/ 38 h 76"/>
                <a:gd name="T4" fmla="*/ 39 w 77"/>
                <a:gd name="T5" fmla="*/ 0 h 76"/>
                <a:gd name="T6" fmla="*/ 77 w 77"/>
                <a:gd name="T7" fmla="*/ 38 h 76"/>
                <a:gd name="T8" fmla="*/ 39 w 77"/>
                <a:gd name="T9" fmla="*/ 76 h 76"/>
                <a:gd name="T10" fmla="*/ 39 w 77"/>
                <a:gd name="T11" fmla="*/ 12 h 76"/>
                <a:gd name="T12" fmla="*/ 13 w 77"/>
                <a:gd name="T13" fmla="*/ 38 h 76"/>
                <a:gd name="T14" fmla="*/ 39 w 77"/>
                <a:gd name="T15" fmla="*/ 64 h 76"/>
                <a:gd name="T16" fmla="*/ 64 w 77"/>
                <a:gd name="T17" fmla="*/ 38 h 76"/>
                <a:gd name="T18" fmla="*/ 39 w 77"/>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76"/>
                  </a:moveTo>
                  <a:cubicBezTo>
                    <a:pt x="17" y="76"/>
                    <a:pt x="0" y="59"/>
                    <a:pt x="0" y="38"/>
                  </a:cubicBezTo>
                  <a:cubicBezTo>
                    <a:pt x="0" y="17"/>
                    <a:pt x="17" y="0"/>
                    <a:pt x="39" y="0"/>
                  </a:cubicBezTo>
                  <a:cubicBezTo>
                    <a:pt x="60" y="0"/>
                    <a:pt x="77" y="17"/>
                    <a:pt x="77" y="38"/>
                  </a:cubicBezTo>
                  <a:cubicBezTo>
                    <a:pt x="77" y="59"/>
                    <a:pt x="60" y="76"/>
                    <a:pt x="39" y="76"/>
                  </a:cubicBezTo>
                  <a:close/>
                  <a:moveTo>
                    <a:pt x="39" y="12"/>
                  </a:moveTo>
                  <a:cubicBezTo>
                    <a:pt x="25" y="12"/>
                    <a:pt x="13" y="24"/>
                    <a:pt x="13" y="38"/>
                  </a:cubicBezTo>
                  <a:cubicBezTo>
                    <a:pt x="13" y="52"/>
                    <a:pt x="25" y="64"/>
                    <a:pt x="39" y="64"/>
                  </a:cubicBezTo>
                  <a:cubicBezTo>
                    <a:pt x="53" y="64"/>
                    <a:pt x="64" y="52"/>
                    <a:pt x="64" y="38"/>
                  </a:cubicBezTo>
                  <a:cubicBezTo>
                    <a:pt x="64" y="24"/>
                    <a:pt x="53" y="12"/>
                    <a:pt x="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grpSp>
      <p:sp>
        <p:nvSpPr>
          <p:cNvPr id="20" name="Rechteck 19">
            <a:extLst>
              <a:ext uri="{FF2B5EF4-FFF2-40B4-BE49-F238E27FC236}">
                <a16:creationId xmlns:a16="http://schemas.microsoft.com/office/drawing/2014/main" id="{7E00E312-2605-4F57-AD2D-971B0B39D7CB}"/>
              </a:ext>
            </a:extLst>
          </p:cNvPr>
          <p:cNvSpPr/>
          <p:nvPr/>
        </p:nvSpPr>
        <p:spPr>
          <a:xfrm>
            <a:off x="5368012" y="1961722"/>
            <a:ext cx="145597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a:ln>
                  <a:noFill/>
                </a:ln>
                <a:solidFill>
                  <a:srgbClr val="0076CB"/>
                </a:solidFill>
                <a:effectLst/>
                <a:uLnTx/>
                <a:uFillTx/>
                <a:latin typeface="Calibri" panose="020F0502020204030204"/>
                <a:ea typeface="+mn-ea"/>
                <a:cs typeface="+mn-cs"/>
              </a:rPr>
              <a:t>3</a:t>
            </a:r>
            <a:r>
              <a:rPr kumimoji="0" lang="de-DE" sz="2000" b="0" i="0" u="none" strike="noStrike" kern="1200" cap="none" spc="0" normalizeH="0" baseline="0" noProof="0">
                <a:ln>
                  <a:noFill/>
                </a:ln>
                <a:solidFill>
                  <a:srgbClr val="0076CB"/>
                </a:solidFill>
                <a:effectLst/>
                <a:uLnTx/>
                <a:uFillTx/>
                <a:latin typeface="Calibri" panose="020F0502020204030204"/>
                <a:ea typeface="+mn-ea"/>
                <a:cs typeface="+mn-cs"/>
              </a:rPr>
              <a:t> </a:t>
            </a:r>
            <a:r>
              <a:rPr kumimoji="0" lang="de-DE" sz="1600" b="0" i="0" u="none" strike="noStrike" kern="1200" cap="none" spc="0" normalizeH="0" baseline="0" noProof="0">
                <a:ln>
                  <a:noFill/>
                </a:ln>
                <a:solidFill>
                  <a:srgbClr val="0076CB"/>
                </a:solidFill>
                <a:effectLst/>
                <a:uLnTx/>
                <a:uFillTx/>
                <a:latin typeface="Calibri" panose="020F0502020204030204"/>
                <a:ea typeface="+mn-ea"/>
                <a:cs typeface="+mn-cs"/>
              </a:rPr>
              <a:t>Standorte</a:t>
            </a:r>
          </a:p>
        </p:txBody>
      </p:sp>
      <p:grpSp>
        <p:nvGrpSpPr>
          <p:cNvPr id="59" name="Gruppieren 58">
            <a:extLst>
              <a:ext uri="{FF2B5EF4-FFF2-40B4-BE49-F238E27FC236}">
                <a16:creationId xmlns:a16="http://schemas.microsoft.com/office/drawing/2014/main" id="{B42768DA-CE60-4500-9630-14F0D8C68F65}"/>
              </a:ext>
            </a:extLst>
          </p:cNvPr>
          <p:cNvGrpSpPr/>
          <p:nvPr/>
        </p:nvGrpSpPr>
        <p:grpSpPr>
          <a:xfrm>
            <a:off x="6075945" y="1486967"/>
            <a:ext cx="492992" cy="828176"/>
            <a:chOff x="3136900" y="7421563"/>
            <a:chExt cx="639763" cy="1074737"/>
          </a:xfrm>
          <a:solidFill>
            <a:schemeClr val="accent2"/>
          </a:solidFill>
        </p:grpSpPr>
        <p:sp>
          <p:nvSpPr>
            <p:cNvPr id="54" name="Freeform 13">
              <a:extLst>
                <a:ext uri="{FF2B5EF4-FFF2-40B4-BE49-F238E27FC236}">
                  <a16:creationId xmlns:a16="http://schemas.microsoft.com/office/drawing/2014/main" id="{5F5FFA8C-62B9-48F3-AD11-C0CE288DC592}"/>
                </a:ext>
              </a:extLst>
            </p:cNvPr>
            <p:cNvSpPr>
              <a:spLocks noEditPoints="1"/>
            </p:cNvSpPr>
            <p:nvPr/>
          </p:nvSpPr>
          <p:spPr bwMode="auto">
            <a:xfrm>
              <a:off x="3136900" y="7421563"/>
              <a:ext cx="639763" cy="1074737"/>
            </a:xfrm>
            <a:custGeom>
              <a:avLst/>
              <a:gdLst>
                <a:gd name="T0" fmla="*/ 77 w 154"/>
                <a:gd name="T1" fmla="*/ 257 h 257"/>
                <a:gd name="T2" fmla="*/ 72 w 154"/>
                <a:gd name="T3" fmla="*/ 254 h 257"/>
                <a:gd name="T4" fmla="*/ 36 w 154"/>
                <a:gd name="T5" fmla="*/ 198 h 257"/>
                <a:gd name="T6" fmla="*/ 11 w 154"/>
                <a:gd name="T7" fmla="*/ 142 h 257"/>
                <a:gd name="T8" fmla="*/ 0 w 154"/>
                <a:gd name="T9" fmla="*/ 77 h 257"/>
                <a:gd name="T10" fmla="*/ 77 w 154"/>
                <a:gd name="T11" fmla="*/ 0 h 257"/>
                <a:gd name="T12" fmla="*/ 154 w 154"/>
                <a:gd name="T13" fmla="*/ 77 h 257"/>
                <a:gd name="T14" fmla="*/ 143 w 154"/>
                <a:gd name="T15" fmla="*/ 142 h 257"/>
                <a:gd name="T16" fmla="*/ 118 w 154"/>
                <a:gd name="T17" fmla="*/ 198 h 257"/>
                <a:gd name="T18" fmla="*/ 82 w 154"/>
                <a:gd name="T19" fmla="*/ 254 h 257"/>
                <a:gd name="T20" fmla="*/ 77 w 154"/>
                <a:gd name="T21" fmla="*/ 257 h 257"/>
                <a:gd name="T22" fmla="*/ 77 w 154"/>
                <a:gd name="T23" fmla="*/ 13 h 257"/>
                <a:gd name="T24" fmla="*/ 13 w 154"/>
                <a:gd name="T25" fmla="*/ 77 h 257"/>
                <a:gd name="T26" fmla="*/ 47 w 154"/>
                <a:gd name="T27" fmla="*/ 192 h 257"/>
                <a:gd name="T28" fmla="*/ 77 w 154"/>
                <a:gd name="T29" fmla="*/ 240 h 257"/>
                <a:gd name="T30" fmla="*/ 107 w 154"/>
                <a:gd name="T31" fmla="*/ 192 h 257"/>
                <a:gd name="T32" fmla="*/ 141 w 154"/>
                <a:gd name="T33" fmla="*/ 77 h 257"/>
                <a:gd name="T34" fmla="*/ 77 w 154"/>
                <a:gd name="T35" fmla="*/ 1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57">
                  <a:moveTo>
                    <a:pt x="77" y="257"/>
                  </a:moveTo>
                  <a:cubicBezTo>
                    <a:pt x="75" y="257"/>
                    <a:pt x="73" y="256"/>
                    <a:pt x="72" y="254"/>
                  </a:cubicBezTo>
                  <a:cubicBezTo>
                    <a:pt x="71" y="253"/>
                    <a:pt x="54" y="231"/>
                    <a:pt x="36" y="198"/>
                  </a:cubicBezTo>
                  <a:cubicBezTo>
                    <a:pt x="26" y="179"/>
                    <a:pt x="17" y="160"/>
                    <a:pt x="11" y="142"/>
                  </a:cubicBezTo>
                  <a:cubicBezTo>
                    <a:pt x="4" y="119"/>
                    <a:pt x="0" y="97"/>
                    <a:pt x="0" y="77"/>
                  </a:cubicBezTo>
                  <a:cubicBezTo>
                    <a:pt x="0" y="35"/>
                    <a:pt x="35" y="0"/>
                    <a:pt x="77" y="0"/>
                  </a:cubicBezTo>
                  <a:cubicBezTo>
                    <a:pt x="119" y="0"/>
                    <a:pt x="154" y="35"/>
                    <a:pt x="154" y="77"/>
                  </a:cubicBezTo>
                  <a:cubicBezTo>
                    <a:pt x="154" y="97"/>
                    <a:pt x="150" y="119"/>
                    <a:pt x="143" y="142"/>
                  </a:cubicBezTo>
                  <a:cubicBezTo>
                    <a:pt x="137" y="160"/>
                    <a:pt x="128" y="179"/>
                    <a:pt x="118" y="198"/>
                  </a:cubicBezTo>
                  <a:cubicBezTo>
                    <a:pt x="100" y="231"/>
                    <a:pt x="83" y="253"/>
                    <a:pt x="82" y="254"/>
                  </a:cubicBezTo>
                  <a:cubicBezTo>
                    <a:pt x="81" y="256"/>
                    <a:pt x="79" y="257"/>
                    <a:pt x="77" y="257"/>
                  </a:cubicBezTo>
                  <a:close/>
                  <a:moveTo>
                    <a:pt x="77" y="13"/>
                  </a:moveTo>
                  <a:cubicBezTo>
                    <a:pt x="42" y="13"/>
                    <a:pt x="13" y="42"/>
                    <a:pt x="13" y="77"/>
                  </a:cubicBezTo>
                  <a:cubicBezTo>
                    <a:pt x="13" y="119"/>
                    <a:pt x="32" y="163"/>
                    <a:pt x="47" y="192"/>
                  </a:cubicBezTo>
                  <a:cubicBezTo>
                    <a:pt x="59" y="214"/>
                    <a:pt x="71" y="231"/>
                    <a:pt x="77" y="240"/>
                  </a:cubicBezTo>
                  <a:cubicBezTo>
                    <a:pt x="84" y="231"/>
                    <a:pt x="95" y="214"/>
                    <a:pt x="107" y="192"/>
                  </a:cubicBezTo>
                  <a:cubicBezTo>
                    <a:pt x="122" y="163"/>
                    <a:pt x="141" y="119"/>
                    <a:pt x="141" y="77"/>
                  </a:cubicBezTo>
                  <a:cubicBezTo>
                    <a:pt x="141" y="42"/>
                    <a:pt x="112" y="13"/>
                    <a:pt x="7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sp>
          <p:nvSpPr>
            <p:cNvPr id="55" name="Freeform 14">
              <a:extLst>
                <a:ext uri="{FF2B5EF4-FFF2-40B4-BE49-F238E27FC236}">
                  <a16:creationId xmlns:a16="http://schemas.microsoft.com/office/drawing/2014/main" id="{C902A1AB-F325-4F17-A11E-F72B42AFE626}"/>
                </a:ext>
              </a:extLst>
            </p:cNvPr>
            <p:cNvSpPr>
              <a:spLocks noEditPoints="1"/>
            </p:cNvSpPr>
            <p:nvPr/>
          </p:nvSpPr>
          <p:spPr bwMode="auto">
            <a:xfrm>
              <a:off x="3298825" y="7583488"/>
              <a:ext cx="319088" cy="322262"/>
            </a:xfrm>
            <a:custGeom>
              <a:avLst/>
              <a:gdLst>
                <a:gd name="T0" fmla="*/ 38 w 77"/>
                <a:gd name="T1" fmla="*/ 77 h 77"/>
                <a:gd name="T2" fmla="*/ 0 w 77"/>
                <a:gd name="T3" fmla="*/ 38 h 77"/>
                <a:gd name="T4" fmla="*/ 38 w 77"/>
                <a:gd name="T5" fmla="*/ 0 h 77"/>
                <a:gd name="T6" fmla="*/ 77 w 77"/>
                <a:gd name="T7" fmla="*/ 38 h 77"/>
                <a:gd name="T8" fmla="*/ 38 w 77"/>
                <a:gd name="T9" fmla="*/ 77 h 77"/>
                <a:gd name="T10" fmla="*/ 38 w 77"/>
                <a:gd name="T11" fmla="*/ 13 h 77"/>
                <a:gd name="T12" fmla="*/ 12 w 77"/>
                <a:gd name="T13" fmla="*/ 38 h 77"/>
                <a:gd name="T14" fmla="*/ 38 w 77"/>
                <a:gd name="T15" fmla="*/ 64 h 77"/>
                <a:gd name="T16" fmla="*/ 64 w 77"/>
                <a:gd name="T17" fmla="*/ 38 h 77"/>
                <a:gd name="T18" fmla="*/ 38 w 77"/>
                <a:gd name="T19"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38" y="77"/>
                  </a:moveTo>
                  <a:cubicBezTo>
                    <a:pt x="17" y="77"/>
                    <a:pt x="0" y="60"/>
                    <a:pt x="0" y="38"/>
                  </a:cubicBezTo>
                  <a:cubicBezTo>
                    <a:pt x="0" y="17"/>
                    <a:pt x="17" y="0"/>
                    <a:pt x="38" y="0"/>
                  </a:cubicBezTo>
                  <a:cubicBezTo>
                    <a:pt x="59" y="0"/>
                    <a:pt x="77" y="17"/>
                    <a:pt x="77" y="38"/>
                  </a:cubicBezTo>
                  <a:cubicBezTo>
                    <a:pt x="77" y="60"/>
                    <a:pt x="59" y="77"/>
                    <a:pt x="38" y="77"/>
                  </a:cubicBezTo>
                  <a:close/>
                  <a:moveTo>
                    <a:pt x="38" y="13"/>
                  </a:moveTo>
                  <a:cubicBezTo>
                    <a:pt x="24" y="13"/>
                    <a:pt x="12" y="24"/>
                    <a:pt x="12" y="38"/>
                  </a:cubicBezTo>
                  <a:cubicBezTo>
                    <a:pt x="12" y="53"/>
                    <a:pt x="24" y="64"/>
                    <a:pt x="38" y="64"/>
                  </a:cubicBezTo>
                  <a:cubicBezTo>
                    <a:pt x="52" y="64"/>
                    <a:pt x="64" y="53"/>
                    <a:pt x="64" y="38"/>
                  </a:cubicBezTo>
                  <a:cubicBezTo>
                    <a:pt x="64" y="24"/>
                    <a:pt x="52" y="13"/>
                    <a:pt x="3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grpSp>
      <p:sp>
        <p:nvSpPr>
          <p:cNvPr id="56" name="Freeform 15">
            <a:extLst>
              <a:ext uri="{FF2B5EF4-FFF2-40B4-BE49-F238E27FC236}">
                <a16:creationId xmlns:a16="http://schemas.microsoft.com/office/drawing/2014/main" id="{36C71466-E082-4FE4-A85B-EF0F7F565961}"/>
              </a:ext>
            </a:extLst>
          </p:cNvPr>
          <p:cNvSpPr>
            <a:spLocks noEditPoints="1"/>
          </p:cNvSpPr>
          <p:nvPr/>
        </p:nvSpPr>
        <p:spPr bwMode="auto">
          <a:xfrm flipH="1">
            <a:off x="9951442" y="4221675"/>
            <a:ext cx="765602" cy="706093"/>
          </a:xfrm>
          <a:custGeom>
            <a:avLst/>
            <a:gdLst>
              <a:gd name="T0" fmla="*/ 205 w 256"/>
              <a:gd name="T1" fmla="*/ 209 h 234"/>
              <a:gd name="T2" fmla="*/ 201 w 256"/>
              <a:gd name="T3" fmla="*/ 196 h 234"/>
              <a:gd name="T4" fmla="*/ 218 w 256"/>
              <a:gd name="T5" fmla="*/ 196 h 234"/>
              <a:gd name="T6" fmla="*/ 243 w 256"/>
              <a:gd name="T7" fmla="*/ 170 h 234"/>
              <a:gd name="T8" fmla="*/ 239 w 256"/>
              <a:gd name="T9" fmla="*/ 156 h 234"/>
              <a:gd name="T10" fmla="*/ 256 w 256"/>
              <a:gd name="T11" fmla="*/ 132 h 234"/>
              <a:gd name="T12" fmla="*/ 239 w 256"/>
              <a:gd name="T13" fmla="*/ 108 h 234"/>
              <a:gd name="T14" fmla="*/ 243 w 256"/>
              <a:gd name="T15" fmla="*/ 93 h 234"/>
              <a:gd name="T16" fmla="*/ 218 w 256"/>
              <a:gd name="T17" fmla="*/ 68 h 234"/>
              <a:gd name="T18" fmla="*/ 123 w 256"/>
              <a:gd name="T19" fmla="*/ 68 h 234"/>
              <a:gd name="T20" fmla="*/ 153 w 256"/>
              <a:gd name="T21" fmla="*/ 51 h 234"/>
              <a:gd name="T22" fmla="*/ 165 w 256"/>
              <a:gd name="T23" fmla="*/ 35 h 234"/>
              <a:gd name="T24" fmla="*/ 163 w 256"/>
              <a:gd name="T25" fmla="*/ 16 h 234"/>
              <a:gd name="T26" fmla="*/ 128 w 256"/>
              <a:gd name="T27" fmla="*/ 7 h 234"/>
              <a:gd name="T28" fmla="*/ 59 w 256"/>
              <a:gd name="T29" fmla="*/ 41 h 234"/>
              <a:gd name="T30" fmla="*/ 8 w 256"/>
              <a:gd name="T31" fmla="*/ 80 h 234"/>
              <a:gd name="T32" fmla="*/ 0 w 256"/>
              <a:gd name="T33" fmla="*/ 100 h 234"/>
              <a:gd name="T34" fmla="*/ 0 w 256"/>
              <a:gd name="T35" fmla="*/ 164 h 234"/>
              <a:gd name="T36" fmla="*/ 10 w 256"/>
              <a:gd name="T37" fmla="*/ 194 h 234"/>
              <a:gd name="T38" fmla="*/ 39 w 256"/>
              <a:gd name="T39" fmla="*/ 216 h 234"/>
              <a:gd name="T40" fmla="*/ 134 w 256"/>
              <a:gd name="T41" fmla="*/ 234 h 234"/>
              <a:gd name="T42" fmla="*/ 179 w 256"/>
              <a:gd name="T43" fmla="*/ 234 h 234"/>
              <a:gd name="T44" fmla="*/ 205 w 256"/>
              <a:gd name="T45" fmla="*/ 209 h 234"/>
              <a:gd name="T46" fmla="*/ 134 w 256"/>
              <a:gd name="T47" fmla="*/ 222 h 234"/>
              <a:gd name="T48" fmla="*/ 44 w 256"/>
              <a:gd name="T49" fmla="*/ 205 h 234"/>
              <a:gd name="T50" fmla="*/ 13 w 256"/>
              <a:gd name="T51" fmla="*/ 164 h 234"/>
              <a:gd name="T52" fmla="*/ 13 w 256"/>
              <a:gd name="T53" fmla="*/ 100 h 234"/>
              <a:gd name="T54" fmla="*/ 19 w 256"/>
              <a:gd name="T55" fmla="*/ 86 h 234"/>
              <a:gd name="T56" fmla="*/ 65 w 256"/>
              <a:gd name="T57" fmla="*/ 52 h 234"/>
              <a:gd name="T58" fmla="*/ 133 w 256"/>
              <a:gd name="T59" fmla="*/ 18 h 234"/>
              <a:gd name="T60" fmla="*/ 133 w 256"/>
              <a:gd name="T61" fmla="*/ 18 h 234"/>
              <a:gd name="T62" fmla="*/ 152 w 256"/>
              <a:gd name="T63" fmla="*/ 23 h 234"/>
              <a:gd name="T64" fmla="*/ 153 w 256"/>
              <a:gd name="T65" fmla="*/ 32 h 234"/>
              <a:gd name="T66" fmla="*/ 147 w 256"/>
              <a:gd name="T67" fmla="*/ 39 h 234"/>
              <a:gd name="T68" fmla="*/ 147 w 256"/>
              <a:gd name="T69" fmla="*/ 39 h 234"/>
              <a:gd name="T70" fmla="*/ 112 w 256"/>
              <a:gd name="T71" fmla="*/ 59 h 234"/>
              <a:gd name="T72" fmla="*/ 103 w 256"/>
              <a:gd name="T73" fmla="*/ 73 h 234"/>
              <a:gd name="T74" fmla="*/ 118 w 256"/>
              <a:gd name="T75" fmla="*/ 81 h 234"/>
              <a:gd name="T76" fmla="*/ 218 w 256"/>
              <a:gd name="T77" fmla="*/ 81 h 234"/>
              <a:gd name="T78" fmla="*/ 230 w 256"/>
              <a:gd name="T79" fmla="*/ 93 h 234"/>
              <a:gd name="T80" fmla="*/ 218 w 256"/>
              <a:gd name="T81" fmla="*/ 106 h 234"/>
              <a:gd name="T82" fmla="*/ 134 w 256"/>
              <a:gd name="T83" fmla="*/ 106 h 234"/>
              <a:gd name="T84" fmla="*/ 128 w 256"/>
              <a:gd name="T85" fmla="*/ 113 h 234"/>
              <a:gd name="T86" fmla="*/ 134 w 256"/>
              <a:gd name="T87" fmla="*/ 119 h 234"/>
              <a:gd name="T88" fmla="*/ 230 w 256"/>
              <a:gd name="T89" fmla="*/ 119 h 234"/>
              <a:gd name="T90" fmla="*/ 243 w 256"/>
              <a:gd name="T91" fmla="*/ 132 h 234"/>
              <a:gd name="T92" fmla="*/ 230 w 256"/>
              <a:gd name="T93" fmla="*/ 145 h 234"/>
              <a:gd name="T94" fmla="*/ 134 w 256"/>
              <a:gd name="T95" fmla="*/ 145 h 234"/>
              <a:gd name="T96" fmla="*/ 128 w 256"/>
              <a:gd name="T97" fmla="*/ 151 h 234"/>
              <a:gd name="T98" fmla="*/ 134 w 256"/>
              <a:gd name="T99" fmla="*/ 158 h 234"/>
              <a:gd name="T100" fmla="*/ 218 w 256"/>
              <a:gd name="T101" fmla="*/ 158 h 234"/>
              <a:gd name="T102" fmla="*/ 230 w 256"/>
              <a:gd name="T103" fmla="*/ 170 h 234"/>
              <a:gd name="T104" fmla="*/ 218 w 256"/>
              <a:gd name="T105" fmla="*/ 183 h 234"/>
              <a:gd name="T106" fmla="*/ 122 w 256"/>
              <a:gd name="T107" fmla="*/ 183 h 234"/>
              <a:gd name="T108" fmla="*/ 115 w 256"/>
              <a:gd name="T109" fmla="*/ 190 h 234"/>
              <a:gd name="T110" fmla="*/ 122 w 256"/>
              <a:gd name="T111" fmla="*/ 196 h 234"/>
              <a:gd name="T112" fmla="*/ 179 w 256"/>
              <a:gd name="T113" fmla="*/ 196 h 234"/>
              <a:gd name="T114" fmla="*/ 192 w 256"/>
              <a:gd name="T115" fmla="*/ 209 h 234"/>
              <a:gd name="T116" fmla="*/ 179 w 256"/>
              <a:gd name="T117" fmla="*/ 222 h 234"/>
              <a:gd name="T118" fmla="*/ 134 w 256"/>
              <a:gd name="T119"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234">
                <a:moveTo>
                  <a:pt x="205" y="209"/>
                </a:moveTo>
                <a:cubicBezTo>
                  <a:pt x="205" y="204"/>
                  <a:pt x="204" y="200"/>
                  <a:pt x="201" y="196"/>
                </a:cubicBezTo>
                <a:cubicBezTo>
                  <a:pt x="218" y="196"/>
                  <a:pt x="218" y="196"/>
                  <a:pt x="218" y="196"/>
                </a:cubicBezTo>
                <a:cubicBezTo>
                  <a:pt x="232" y="196"/>
                  <a:pt x="243" y="184"/>
                  <a:pt x="243" y="170"/>
                </a:cubicBezTo>
                <a:cubicBezTo>
                  <a:pt x="243" y="165"/>
                  <a:pt x="242" y="160"/>
                  <a:pt x="239" y="156"/>
                </a:cubicBezTo>
                <a:cubicBezTo>
                  <a:pt x="249" y="153"/>
                  <a:pt x="256" y="143"/>
                  <a:pt x="256" y="132"/>
                </a:cubicBezTo>
                <a:cubicBezTo>
                  <a:pt x="256" y="121"/>
                  <a:pt x="249" y="111"/>
                  <a:pt x="239" y="108"/>
                </a:cubicBezTo>
                <a:cubicBezTo>
                  <a:pt x="242" y="104"/>
                  <a:pt x="243" y="99"/>
                  <a:pt x="243" y="93"/>
                </a:cubicBezTo>
                <a:cubicBezTo>
                  <a:pt x="243" y="79"/>
                  <a:pt x="232" y="68"/>
                  <a:pt x="218" y="68"/>
                </a:cubicBezTo>
                <a:cubicBezTo>
                  <a:pt x="123" y="68"/>
                  <a:pt x="123" y="68"/>
                  <a:pt x="123" y="68"/>
                </a:cubicBezTo>
                <a:cubicBezTo>
                  <a:pt x="153" y="51"/>
                  <a:pt x="153" y="51"/>
                  <a:pt x="153" y="51"/>
                </a:cubicBezTo>
                <a:cubicBezTo>
                  <a:pt x="159" y="47"/>
                  <a:pt x="163" y="42"/>
                  <a:pt x="165" y="35"/>
                </a:cubicBezTo>
                <a:cubicBezTo>
                  <a:pt x="167" y="29"/>
                  <a:pt x="166" y="22"/>
                  <a:pt x="163" y="16"/>
                </a:cubicBezTo>
                <a:cubicBezTo>
                  <a:pt x="156" y="5"/>
                  <a:pt x="140" y="0"/>
                  <a:pt x="128" y="7"/>
                </a:cubicBezTo>
                <a:cubicBezTo>
                  <a:pt x="127" y="7"/>
                  <a:pt x="110" y="15"/>
                  <a:pt x="59" y="41"/>
                </a:cubicBezTo>
                <a:cubicBezTo>
                  <a:pt x="35" y="53"/>
                  <a:pt x="18" y="66"/>
                  <a:pt x="8" y="80"/>
                </a:cubicBezTo>
                <a:cubicBezTo>
                  <a:pt x="0" y="91"/>
                  <a:pt x="0" y="98"/>
                  <a:pt x="0" y="100"/>
                </a:cubicBezTo>
                <a:cubicBezTo>
                  <a:pt x="0" y="164"/>
                  <a:pt x="0" y="164"/>
                  <a:pt x="0" y="164"/>
                </a:cubicBezTo>
                <a:cubicBezTo>
                  <a:pt x="0" y="175"/>
                  <a:pt x="3" y="185"/>
                  <a:pt x="10" y="194"/>
                </a:cubicBezTo>
                <a:cubicBezTo>
                  <a:pt x="17" y="203"/>
                  <a:pt x="26" y="210"/>
                  <a:pt x="39" y="216"/>
                </a:cubicBezTo>
                <a:cubicBezTo>
                  <a:pt x="63" y="228"/>
                  <a:pt x="96" y="234"/>
                  <a:pt x="134" y="234"/>
                </a:cubicBezTo>
                <a:cubicBezTo>
                  <a:pt x="179" y="234"/>
                  <a:pt x="179" y="234"/>
                  <a:pt x="179" y="234"/>
                </a:cubicBezTo>
                <a:cubicBezTo>
                  <a:pt x="193" y="234"/>
                  <a:pt x="205" y="223"/>
                  <a:pt x="205" y="209"/>
                </a:cubicBezTo>
                <a:close/>
                <a:moveTo>
                  <a:pt x="134" y="222"/>
                </a:moveTo>
                <a:cubicBezTo>
                  <a:pt x="98" y="222"/>
                  <a:pt x="66" y="216"/>
                  <a:pt x="44" y="205"/>
                </a:cubicBezTo>
                <a:cubicBezTo>
                  <a:pt x="30" y="197"/>
                  <a:pt x="13" y="184"/>
                  <a:pt x="13" y="164"/>
                </a:cubicBezTo>
                <a:cubicBezTo>
                  <a:pt x="13" y="100"/>
                  <a:pt x="13" y="100"/>
                  <a:pt x="13" y="100"/>
                </a:cubicBezTo>
                <a:cubicBezTo>
                  <a:pt x="13" y="99"/>
                  <a:pt x="13" y="94"/>
                  <a:pt x="19" y="86"/>
                </a:cubicBezTo>
                <a:cubicBezTo>
                  <a:pt x="25" y="78"/>
                  <a:pt x="38" y="65"/>
                  <a:pt x="65" y="52"/>
                </a:cubicBezTo>
                <a:cubicBezTo>
                  <a:pt x="117" y="26"/>
                  <a:pt x="133" y="18"/>
                  <a:pt x="133" y="18"/>
                </a:cubicBezTo>
                <a:cubicBezTo>
                  <a:pt x="133" y="18"/>
                  <a:pt x="133" y="18"/>
                  <a:pt x="133" y="18"/>
                </a:cubicBezTo>
                <a:cubicBezTo>
                  <a:pt x="140" y="15"/>
                  <a:pt x="148" y="17"/>
                  <a:pt x="152" y="23"/>
                </a:cubicBezTo>
                <a:cubicBezTo>
                  <a:pt x="153" y="26"/>
                  <a:pt x="154" y="29"/>
                  <a:pt x="153" y="32"/>
                </a:cubicBezTo>
                <a:cubicBezTo>
                  <a:pt x="152" y="35"/>
                  <a:pt x="150" y="38"/>
                  <a:pt x="147" y="39"/>
                </a:cubicBezTo>
                <a:cubicBezTo>
                  <a:pt x="147" y="39"/>
                  <a:pt x="147" y="39"/>
                  <a:pt x="147" y="39"/>
                </a:cubicBezTo>
                <a:cubicBezTo>
                  <a:pt x="112" y="59"/>
                  <a:pt x="112" y="59"/>
                  <a:pt x="112" y="59"/>
                </a:cubicBezTo>
                <a:cubicBezTo>
                  <a:pt x="105" y="63"/>
                  <a:pt x="101" y="68"/>
                  <a:pt x="103" y="73"/>
                </a:cubicBezTo>
                <a:cubicBezTo>
                  <a:pt x="104" y="78"/>
                  <a:pt x="109" y="81"/>
                  <a:pt x="118" y="81"/>
                </a:cubicBezTo>
                <a:cubicBezTo>
                  <a:pt x="218" y="81"/>
                  <a:pt x="218" y="81"/>
                  <a:pt x="218" y="81"/>
                </a:cubicBezTo>
                <a:cubicBezTo>
                  <a:pt x="225" y="81"/>
                  <a:pt x="230" y="86"/>
                  <a:pt x="230" y="93"/>
                </a:cubicBezTo>
                <a:cubicBezTo>
                  <a:pt x="230" y="100"/>
                  <a:pt x="225" y="106"/>
                  <a:pt x="218" y="106"/>
                </a:cubicBezTo>
                <a:cubicBezTo>
                  <a:pt x="134" y="106"/>
                  <a:pt x="134" y="106"/>
                  <a:pt x="134" y="106"/>
                </a:cubicBezTo>
                <a:cubicBezTo>
                  <a:pt x="131" y="106"/>
                  <a:pt x="128" y="109"/>
                  <a:pt x="128" y="113"/>
                </a:cubicBezTo>
                <a:cubicBezTo>
                  <a:pt x="128" y="116"/>
                  <a:pt x="131" y="119"/>
                  <a:pt x="134" y="119"/>
                </a:cubicBezTo>
                <a:cubicBezTo>
                  <a:pt x="230" y="119"/>
                  <a:pt x="230" y="119"/>
                  <a:pt x="230" y="119"/>
                </a:cubicBezTo>
                <a:cubicBezTo>
                  <a:pt x="238" y="119"/>
                  <a:pt x="243" y="125"/>
                  <a:pt x="243" y="132"/>
                </a:cubicBezTo>
                <a:cubicBezTo>
                  <a:pt x="243" y="139"/>
                  <a:pt x="238" y="145"/>
                  <a:pt x="230" y="145"/>
                </a:cubicBezTo>
                <a:cubicBezTo>
                  <a:pt x="134" y="145"/>
                  <a:pt x="134" y="145"/>
                  <a:pt x="134" y="145"/>
                </a:cubicBezTo>
                <a:cubicBezTo>
                  <a:pt x="131" y="145"/>
                  <a:pt x="128" y="148"/>
                  <a:pt x="128" y="151"/>
                </a:cubicBezTo>
                <a:cubicBezTo>
                  <a:pt x="128" y="155"/>
                  <a:pt x="131" y="158"/>
                  <a:pt x="134" y="158"/>
                </a:cubicBezTo>
                <a:cubicBezTo>
                  <a:pt x="218" y="158"/>
                  <a:pt x="218" y="158"/>
                  <a:pt x="218" y="158"/>
                </a:cubicBezTo>
                <a:cubicBezTo>
                  <a:pt x="225" y="158"/>
                  <a:pt x="230" y="163"/>
                  <a:pt x="230" y="170"/>
                </a:cubicBezTo>
                <a:cubicBezTo>
                  <a:pt x="230" y="177"/>
                  <a:pt x="225" y="183"/>
                  <a:pt x="218" y="183"/>
                </a:cubicBezTo>
                <a:cubicBezTo>
                  <a:pt x="122" y="183"/>
                  <a:pt x="122" y="183"/>
                  <a:pt x="122" y="183"/>
                </a:cubicBezTo>
                <a:cubicBezTo>
                  <a:pt x="118" y="183"/>
                  <a:pt x="115" y="186"/>
                  <a:pt x="115" y="190"/>
                </a:cubicBezTo>
                <a:cubicBezTo>
                  <a:pt x="115" y="193"/>
                  <a:pt x="118" y="196"/>
                  <a:pt x="122" y="196"/>
                </a:cubicBezTo>
                <a:cubicBezTo>
                  <a:pt x="179" y="196"/>
                  <a:pt x="179" y="196"/>
                  <a:pt x="179" y="196"/>
                </a:cubicBezTo>
                <a:cubicBezTo>
                  <a:pt x="186" y="196"/>
                  <a:pt x="192" y="202"/>
                  <a:pt x="192" y="209"/>
                </a:cubicBezTo>
                <a:cubicBezTo>
                  <a:pt x="192" y="216"/>
                  <a:pt x="186" y="222"/>
                  <a:pt x="179" y="222"/>
                </a:cubicBezTo>
                <a:cubicBezTo>
                  <a:pt x="134" y="222"/>
                  <a:pt x="134" y="222"/>
                  <a:pt x="134" y="2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45454E"/>
              </a:solidFill>
              <a:effectLst/>
              <a:uLnTx/>
              <a:uFillTx/>
              <a:latin typeface="Calibri" panose="020F0502020204030204"/>
              <a:ea typeface="+mn-ea"/>
              <a:cs typeface="+mn-cs"/>
            </a:endParaRPr>
          </a:p>
        </p:txBody>
      </p:sp>
      <p:grpSp>
        <p:nvGrpSpPr>
          <p:cNvPr id="8" name="Gruppieren 7"/>
          <p:cNvGrpSpPr/>
          <p:nvPr/>
        </p:nvGrpSpPr>
        <p:grpSpPr>
          <a:xfrm>
            <a:off x="8724309" y="3501010"/>
            <a:ext cx="2048775" cy="1015663"/>
            <a:chOff x="8719157" y="3409568"/>
            <a:chExt cx="2048775" cy="1015663"/>
          </a:xfrm>
        </p:grpSpPr>
        <p:sp>
          <p:nvSpPr>
            <p:cNvPr id="24" name="Rechteck 23">
              <a:extLst>
                <a:ext uri="{FF2B5EF4-FFF2-40B4-BE49-F238E27FC236}">
                  <a16:creationId xmlns:a16="http://schemas.microsoft.com/office/drawing/2014/main" id="{508F3057-516A-4474-A6A4-6BA66480AE26}"/>
                </a:ext>
              </a:extLst>
            </p:cNvPr>
            <p:cNvSpPr/>
            <p:nvPr/>
          </p:nvSpPr>
          <p:spPr>
            <a:xfrm>
              <a:off x="8719157" y="3409568"/>
              <a:ext cx="134684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a:ln>
                    <a:noFill/>
                  </a:ln>
                  <a:solidFill>
                    <a:srgbClr val="0076CB"/>
                  </a:solidFill>
                  <a:effectLst/>
                  <a:uLnTx/>
                  <a:uFillTx/>
                  <a:latin typeface="Calibri" panose="020F0502020204030204"/>
                  <a:ea typeface="+mn-ea"/>
                  <a:cs typeface="+mn-cs"/>
                </a:rPr>
                <a:t>&gt;10</a:t>
              </a:r>
              <a:endParaRPr kumimoji="0" lang="de-DE" sz="1600" b="0" i="0" u="none" strike="noStrike" kern="1200" cap="none" spc="0" normalizeH="0" baseline="0" noProof="0">
                <a:ln>
                  <a:noFill/>
                </a:ln>
                <a:solidFill>
                  <a:srgbClr val="0076CB"/>
                </a:solidFill>
                <a:effectLst/>
                <a:uLnTx/>
                <a:uFillTx/>
                <a:latin typeface="Calibri" panose="020F0502020204030204"/>
                <a:ea typeface="+mn-ea"/>
                <a:cs typeface="+mn-cs"/>
              </a:endParaRPr>
            </a:p>
          </p:txBody>
        </p:sp>
        <p:sp>
          <p:nvSpPr>
            <p:cNvPr id="62" name="Rechteck 61">
              <a:extLst>
                <a:ext uri="{FF2B5EF4-FFF2-40B4-BE49-F238E27FC236}">
                  <a16:creationId xmlns:a16="http://schemas.microsoft.com/office/drawing/2014/main" id="{474F2F7A-9B49-4988-B36C-5B208527B4CB}"/>
                </a:ext>
              </a:extLst>
            </p:cNvPr>
            <p:cNvSpPr/>
            <p:nvPr/>
          </p:nvSpPr>
          <p:spPr>
            <a:xfrm>
              <a:off x="9960916" y="3561056"/>
              <a:ext cx="80701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76CB"/>
                  </a:solidFill>
                  <a:effectLst/>
                  <a:uLnTx/>
                  <a:uFillTx/>
                  <a:latin typeface="Calibri" panose="020F0502020204030204"/>
                  <a:ea typeface="+mn-ea"/>
                  <a:cs typeface="+mn-cs"/>
                </a:rPr>
                <a:t>Partner</a:t>
              </a:r>
              <a:endParaRPr kumimoji="0" lang="de-DE" sz="1050" b="0" i="0" u="none" strike="noStrike" kern="1200" cap="none" spc="0" normalizeH="0" baseline="0" noProof="0">
                <a:ln>
                  <a:noFill/>
                </a:ln>
                <a:solidFill>
                  <a:srgbClr val="45454E"/>
                </a:solidFill>
                <a:effectLst/>
                <a:uLnTx/>
                <a:uFillTx/>
                <a:latin typeface="Calibri" panose="020F0502020204030204"/>
                <a:ea typeface="+mn-ea"/>
                <a:cs typeface="+mn-cs"/>
              </a:endParaRPr>
            </a:p>
          </p:txBody>
        </p:sp>
      </p:grpSp>
      <p:grpSp>
        <p:nvGrpSpPr>
          <p:cNvPr id="4" name="Gruppieren 3">
            <a:extLst>
              <a:ext uri="{FF2B5EF4-FFF2-40B4-BE49-F238E27FC236}">
                <a16:creationId xmlns:a16="http://schemas.microsoft.com/office/drawing/2014/main" id="{6CC71CCE-C138-47A2-8836-E78F0BE133DD}"/>
              </a:ext>
            </a:extLst>
          </p:cNvPr>
          <p:cNvGrpSpPr/>
          <p:nvPr/>
        </p:nvGrpSpPr>
        <p:grpSpPr>
          <a:xfrm>
            <a:off x="1144523" y="4591514"/>
            <a:ext cx="2669634" cy="672508"/>
            <a:chOff x="1144523" y="4591514"/>
            <a:chExt cx="2669634" cy="672508"/>
          </a:xfrm>
        </p:grpSpPr>
        <p:pic>
          <p:nvPicPr>
            <p:cNvPr id="5" name="Grafik 4">
              <a:extLst>
                <a:ext uri="{FF2B5EF4-FFF2-40B4-BE49-F238E27FC236}">
                  <a16:creationId xmlns:a16="http://schemas.microsoft.com/office/drawing/2014/main" id="{EA714004-1E30-43B5-AD37-8C84DA5B9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523" y="4591514"/>
              <a:ext cx="1145234" cy="672508"/>
            </a:xfrm>
            <a:prstGeom prst="rect">
              <a:avLst/>
            </a:prstGeom>
          </p:spPr>
        </p:pic>
        <p:pic>
          <p:nvPicPr>
            <p:cNvPr id="6" name="Grafik 5">
              <a:extLst>
                <a:ext uri="{FF2B5EF4-FFF2-40B4-BE49-F238E27FC236}">
                  <a16:creationId xmlns:a16="http://schemas.microsoft.com/office/drawing/2014/main" id="{032AD83C-6082-49AA-895D-AE64B23FA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457" y="4976536"/>
              <a:ext cx="1451700" cy="287466"/>
            </a:xfrm>
            <a:prstGeom prst="rect">
              <a:avLst/>
            </a:prstGeom>
          </p:spPr>
        </p:pic>
      </p:grpSp>
      <p:sp>
        <p:nvSpPr>
          <p:cNvPr id="7" name="Fußzeilenplatzhalter 1">
            <a:extLst>
              <a:ext uri="{FF2B5EF4-FFF2-40B4-BE49-F238E27FC236}">
                <a16:creationId xmlns:a16="http://schemas.microsoft.com/office/drawing/2014/main" id="{C59B6416-DFEC-5913-6615-83A7BABD013B}"/>
              </a:ext>
            </a:extLst>
          </p:cNvPr>
          <p:cNvSpPr txBox="1">
            <a:spLocks/>
          </p:cNvSpPr>
          <p:nvPr/>
        </p:nvSpPr>
        <p:spPr>
          <a:xfrm>
            <a:off x="2240585" y="6271287"/>
            <a:ext cx="6891671"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err="1"/>
              <a:t>Procurement</a:t>
            </a:r>
            <a:r>
              <a:rPr lang="de-DE" dirty="0"/>
              <a:t> Summit 2025 – Vortrag zum Thema Click, Check, </a:t>
            </a:r>
            <a:r>
              <a:rPr lang="de-DE" dirty="0" err="1"/>
              <a:t>Contract</a:t>
            </a:r>
            <a:r>
              <a:rPr lang="de-DE" dirty="0"/>
              <a:t> – Smarte Vertragsprozesse in SAPUI5</a:t>
            </a:r>
          </a:p>
        </p:txBody>
      </p:sp>
    </p:spTree>
    <p:extLst>
      <p:ext uri="{BB962C8B-B14F-4D97-AF65-F5344CB8AC3E}">
        <p14:creationId xmlns:p14="http://schemas.microsoft.com/office/powerpoint/2010/main" val="287026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9C581C-1803-01FF-9701-1F510F726138}"/>
            </a:ext>
          </a:extLst>
        </p:cNvPr>
        <p:cNvGrpSpPr/>
        <p:nvPr/>
      </p:nvGrpSpPr>
      <p:grpSpPr>
        <a:xfrm>
          <a:off x="0" y="0"/>
          <a:ext cx="0" cy="0"/>
          <a:chOff x="0" y="0"/>
          <a:chExt cx="0" cy="0"/>
        </a:xfrm>
      </p:grpSpPr>
      <p:pic>
        <p:nvPicPr>
          <p:cNvPr id="28" name="Inhaltsplatzhalter 6">
            <a:extLst>
              <a:ext uri="{FF2B5EF4-FFF2-40B4-BE49-F238E27FC236}">
                <a16:creationId xmlns:a16="http://schemas.microsoft.com/office/drawing/2014/main" id="{D73E1059-2114-7E60-DA90-DE7CAA177C7E}"/>
              </a:ext>
            </a:extLst>
          </p:cNvPr>
          <p:cNvPicPr>
            <a:picLocks noChangeAspect="1"/>
          </p:cNvPicPr>
          <p:nvPr/>
        </p:nvPicPr>
        <p:blipFill>
          <a:blip r:embed="rId2"/>
          <a:srcRect b="41251"/>
          <a:stretch>
            <a:fillRect/>
          </a:stretch>
        </p:blipFill>
        <p:spPr>
          <a:xfrm>
            <a:off x="2959214" y="4133882"/>
            <a:ext cx="4946271" cy="1687045"/>
          </a:xfrm>
          <a:prstGeom prst="rect">
            <a:avLst/>
          </a:prstGeom>
        </p:spPr>
      </p:pic>
      <p:pic>
        <p:nvPicPr>
          <p:cNvPr id="21" name="Inhaltsplatzhalter 6">
            <a:extLst>
              <a:ext uri="{FF2B5EF4-FFF2-40B4-BE49-F238E27FC236}">
                <a16:creationId xmlns:a16="http://schemas.microsoft.com/office/drawing/2014/main" id="{F0ED8BFB-1195-F6CE-FD14-BA28679D272A}"/>
              </a:ext>
            </a:extLst>
          </p:cNvPr>
          <p:cNvPicPr>
            <a:picLocks noChangeAspect="1"/>
          </p:cNvPicPr>
          <p:nvPr/>
        </p:nvPicPr>
        <p:blipFill>
          <a:blip r:embed="rId3"/>
          <a:srcRect l="18109" t="4789" r="16840" b="-4789"/>
          <a:stretch>
            <a:fillRect/>
          </a:stretch>
        </p:blipFill>
        <p:spPr>
          <a:xfrm>
            <a:off x="6902152" y="2567980"/>
            <a:ext cx="4173933" cy="797836"/>
          </a:xfrm>
          <a:prstGeom prst="rect">
            <a:avLst/>
          </a:prstGeom>
        </p:spPr>
      </p:pic>
      <p:pic>
        <p:nvPicPr>
          <p:cNvPr id="20" name="Inhaltsplatzhalter 6">
            <a:extLst>
              <a:ext uri="{FF2B5EF4-FFF2-40B4-BE49-F238E27FC236}">
                <a16:creationId xmlns:a16="http://schemas.microsoft.com/office/drawing/2014/main" id="{15FFE33C-1D7E-3937-C3EA-938DA10359D3}"/>
              </a:ext>
            </a:extLst>
          </p:cNvPr>
          <p:cNvPicPr>
            <a:picLocks noGrp="1" noChangeAspect="1"/>
          </p:cNvPicPr>
          <p:nvPr>
            <p:ph idx="1"/>
          </p:nvPr>
        </p:nvPicPr>
        <p:blipFill>
          <a:blip r:embed="rId4"/>
          <a:srcRect b="23210"/>
          <a:stretch>
            <a:fillRect/>
          </a:stretch>
        </p:blipFill>
        <p:spPr>
          <a:xfrm>
            <a:off x="470691" y="1525936"/>
            <a:ext cx="5075809" cy="1996917"/>
          </a:xfrm>
        </p:spPr>
      </p:pic>
      <p:sp>
        <p:nvSpPr>
          <p:cNvPr id="2" name="Fußzeilenplatzhalter 1">
            <a:extLst>
              <a:ext uri="{FF2B5EF4-FFF2-40B4-BE49-F238E27FC236}">
                <a16:creationId xmlns:a16="http://schemas.microsoft.com/office/drawing/2014/main" id="{97762B93-FAF6-68A7-344E-4EE042C8A5D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89244134-90B7-DAA3-0DD4-3C879BE17A74}"/>
              </a:ext>
            </a:extLst>
          </p:cNvPr>
          <p:cNvSpPr>
            <a:spLocks noGrp="1"/>
          </p:cNvSpPr>
          <p:nvPr>
            <p:ph type="sldNum" sz="quarter" idx="12"/>
          </p:nvPr>
        </p:nvSpPr>
        <p:spPr/>
        <p:txBody>
          <a:bodyPr/>
          <a:lstStyle/>
          <a:p>
            <a:fld id="{CA353806-9F30-4989-9DE2-BDABEB60C010}" type="slidenum">
              <a:rPr lang="de-DE" smtClean="0"/>
              <a:t>40</a:t>
            </a:fld>
            <a:endParaRPr lang="de-DE"/>
          </a:p>
        </p:txBody>
      </p:sp>
      <p:sp>
        <p:nvSpPr>
          <p:cNvPr id="4" name="Titel 3">
            <a:extLst>
              <a:ext uri="{FF2B5EF4-FFF2-40B4-BE49-F238E27FC236}">
                <a16:creationId xmlns:a16="http://schemas.microsoft.com/office/drawing/2014/main" id="{A558C1C4-F953-F876-AD0C-FB8B94FD8D92}"/>
              </a:ext>
            </a:extLst>
          </p:cNvPr>
          <p:cNvSpPr>
            <a:spLocks noGrp="1"/>
          </p:cNvSpPr>
          <p:nvPr>
            <p:ph type="title"/>
          </p:nvPr>
        </p:nvSpPr>
        <p:spPr/>
        <p:txBody>
          <a:bodyPr>
            <a:normAutofit/>
          </a:bodyPr>
          <a:lstStyle/>
          <a:p>
            <a:r>
              <a:rPr lang="de-DE" b="1" dirty="0"/>
              <a:t>XFT </a:t>
            </a:r>
            <a:r>
              <a:rPr lang="de-DE" b="1" dirty="0" err="1"/>
              <a:t>Contract</a:t>
            </a:r>
            <a:r>
              <a:rPr lang="de-DE" b="1" dirty="0"/>
              <a:t> Manager 4S4 </a:t>
            </a:r>
            <a:br>
              <a:rPr lang="de-DE" dirty="0"/>
            </a:br>
            <a:r>
              <a:rPr lang="de-DE" sz="2400" dirty="0"/>
              <a:t>Vertragsaktenanlage in SAPUI5 Verknüpfung der Vertragspartner und Vertragsgenstände</a:t>
            </a:r>
            <a:endParaRPr lang="de-DE" dirty="0"/>
          </a:p>
        </p:txBody>
      </p:sp>
      <p:sp>
        <p:nvSpPr>
          <p:cNvPr id="9" name="Rechteck 8">
            <a:extLst>
              <a:ext uri="{FF2B5EF4-FFF2-40B4-BE49-F238E27FC236}">
                <a16:creationId xmlns:a16="http://schemas.microsoft.com/office/drawing/2014/main" id="{75A5EE1A-94E4-3F0B-F026-E2802519F22D}"/>
              </a:ext>
            </a:extLst>
          </p:cNvPr>
          <p:cNvSpPr/>
          <p:nvPr/>
        </p:nvSpPr>
        <p:spPr>
          <a:xfrm>
            <a:off x="442912" y="1507978"/>
            <a:ext cx="5103589" cy="1996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9B8B7B6-379A-B9B5-5DAF-FB696B2D1165}"/>
              </a:ext>
            </a:extLst>
          </p:cNvPr>
          <p:cNvSpPr/>
          <p:nvPr/>
        </p:nvSpPr>
        <p:spPr>
          <a:xfrm>
            <a:off x="6902153" y="2736411"/>
            <a:ext cx="4173932" cy="6294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54EF3149-3F9F-8981-9F8C-676B9A31BAF5}"/>
              </a:ext>
            </a:extLst>
          </p:cNvPr>
          <p:cNvSpPr/>
          <p:nvPr/>
        </p:nvSpPr>
        <p:spPr>
          <a:xfrm>
            <a:off x="2959214" y="4121589"/>
            <a:ext cx="4946270" cy="16870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44DD10C-8C44-16C4-FA91-A68272E8D2D9}"/>
              </a:ext>
            </a:extLst>
          </p:cNvPr>
          <p:cNvSpPr/>
          <p:nvPr/>
        </p:nvSpPr>
        <p:spPr>
          <a:xfrm>
            <a:off x="4860925" y="2667688"/>
            <a:ext cx="685575" cy="8121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AA73E64D-771F-9AE6-69D8-2E113A42422D}"/>
              </a:ext>
            </a:extLst>
          </p:cNvPr>
          <p:cNvSpPr/>
          <p:nvPr/>
        </p:nvSpPr>
        <p:spPr>
          <a:xfrm>
            <a:off x="2959213" y="5537200"/>
            <a:ext cx="4946271" cy="25914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5" name="Gerade Verbindung mit Pfeil 14">
            <a:extLst>
              <a:ext uri="{FF2B5EF4-FFF2-40B4-BE49-F238E27FC236}">
                <a16:creationId xmlns:a16="http://schemas.microsoft.com/office/drawing/2014/main" id="{50EECB62-B0AD-784B-7D36-50B84A170DD4}"/>
              </a:ext>
            </a:extLst>
          </p:cNvPr>
          <p:cNvCxnSpPr>
            <a:cxnSpLocks/>
            <a:endCxn id="10" idx="1"/>
          </p:cNvCxnSpPr>
          <p:nvPr/>
        </p:nvCxnSpPr>
        <p:spPr>
          <a:xfrm>
            <a:off x="5592595" y="2447377"/>
            <a:ext cx="1309558" cy="603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460D1280-0A64-27C7-722A-8740967B1BA1}"/>
              </a:ext>
            </a:extLst>
          </p:cNvPr>
          <p:cNvCxnSpPr>
            <a:cxnSpLocks/>
            <a:stCxn id="10" idx="1"/>
            <a:endCxn id="11" idx="0"/>
          </p:cNvCxnSpPr>
          <p:nvPr/>
        </p:nvCxnSpPr>
        <p:spPr>
          <a:xfrm flipH="1">
            <a:off x="5432349" y="3051114"/>
            <a:ext cx="1469804" cy="1070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2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8738F86-6061-F017-B7F4-8ACF7799B485}"/>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CC003185-244F-4F45-CBA5-5C52E8E72C2C}"/>
              </a:ext>
            </a:extLst>
          </p:cNvPr>
          <p:cNvSpPr>
            <a:spLocks noGrp="1"/>
          </p:cNvSpPr>
          <p:nvPr>
            <p:ph type="sldNum" sz="quarter" idx="12"/>
          </p:nvPr>
        </p:nvSpPr>
        <p:spPr/>
        <p:txBody>
          <a:bodyPr/>
          <a:lstStyle/>
          <a:p>
            <a:fld id="{CA353806-9F30-4989-9DE2-BDABEB60C010}" type="slidenum">
              <a:rPr lang="de-DE" smtClean="0"/>
              <a:t>41</a:t>
            </a:fld>
            <a:endParaRPr lang="de-DE"/>
          </a:p>
        </p:txBody>
      </p:sp>
      <p:sp>
        <p:nvSpPr>
          <p:cNvPr id="4" name="Titel 3">
            <a:extLst>
              <a:ext uri="{FF2B5EF4-FFF2-40B4-BE49-F238E27FC236}">
                <a16:creationId xmlns:a16="http://schemas.microsoft.com/office/drawing/2014/main" id="{D10EDDA9-AB0E-5704-E2A3-CD2FA5CBF765}"/>
              </a:ext>
            </a:extLst>
          </p:cNvPr>
          <p:cNvSpPr>
            <a:spLocks noGrp="1"/>
          </p:cNvSpPr>
          <p:nvPr>
            <p:ph type="title"/>
          </p:nvPr>
        </p:nvSpPr>
        <p:spPr/>
        <p:txBody>
          <a:bodyPr/>
          <a:lstStyle/>
          <a:p>
            <a:r>
              <a:rPr lang="de-DE">
                <a:latin typeface="Calibri Light"/>
                <a:cs typeface="Calibri Light"/>
              </a:rPr>
              <a:t>Warum E-Rechnungen mit XFT?</a:t>
            </a:r>
            <a:endParaRPr lang="de-DE"/>
          </a:p>
        </p:txBody>
      </p:sp>
      <p:sp>
        <p:nvSpPr>
          <p:cNvPr id="5" name="Inhaltsplatzhalter 4">
            <a:extLst>
              <a:ext uri="{FF2B5EF4-FFF2-40B4-BE49-F238E27FC236}">
                <a16:creationId xmlns:a16="http://schemas.microsoft.com/office/drawing/2014/main" id="{DFFFD52E-077B-6AD3-D407-9F8E3726FCB3}"/>
              </a:ext>
            </a:extLst>
          </p:cNvPr>
          <p:cNvSpPr>
            <a:spLocks noGrp="1"/>
          </p:cNvSpPr>
          <p:nvPr>
            <p:ph idx="1"/>
          </p:nvPr>
        </p:nvSpPr>
        <p:spPr>
          <a:xfrm>
            <a:off x="1196502" y="1557339"/>
            <a:ext cx="10552585" cy="4211636"/>
          </a:xfrm>
        </p:spPr>
        <p:txBody>
          <a:bodyPr>
            <a:normAutofit fontScale="92500"/>
          </a:bodyPr>
          <a:lstStyle/>
          <a:p>
            <a:pPr marL="0" indent="0">
              <a:buNone/>
            </a:pPr>
            <a:r>
              <a:rPr lang="de-DE"/>
              <a:t>Eine Lösung für E-Rechnungen im Ein- und Ausgang</a:t>
            </a:r>
          </a:p>
          <a:p>
            <a:r>
              <a:rPr lang="de-DE"/>
              <a:t>Ein Ansprechpartner für Sie und das nat. Finanz-Ministerium</a:t>
            </a:r>
          </a:p>
          <a:p>
            <a:r>
              <a:rPr lang="de-DE"/>
              <a:t>Problemlos Intercompany-Prozesse abdecken</a:t>
            </a:r>
            <a:br>
              <a:rPr lang="de-DE"/>
            </a:br>
            <a:endParaRPr lang="de-DE"/>
          </a:p>
          <a:p>
            <a:pPr marL="0" indent="0">
              <a:buNone/>
            </a:pPr>
            <a:r>
              <a:rPr lang="de-DE"/>
              <a:t>Tiefe Integration in die SAP-Module für Logistik (MM, SD) und Finanzen (FI)</a:t>
            </a:r>
          </a:p>
          <a:p>
            <a:pPr marL="0" indent="0">
              <a:buNone/>
            </a:pPr>
            <a:endParaRPr lang="de-DE"/>
          </a:p>
          <a:p>
            <a:pPr marL="0" indent="0">
              <a:buNone/>
            </a:pPr>
            <a:r>
              <a:rPr lang="de-DE"/>
              <a:t>Gesetzliche Aufbewahrungspflicht (10 Jahre) der E-Rechnungen meistern</a:t>
            </a:r>
            <a:br>
              <a:rPr lang="de-DE"/>
            </a:br>
            <a:endParaRPr lang="de-DE"/>
          </a:p>
          <a:p>
            <a:pPr marL="0" indent="0">
              <a:buNone/>
            </a:pPr>
            <a:r>
              <a:rPr lang="de-DE"/>
              <a:t>Neue Anforderungen schnell umgesetzt, z. B. PEPPOL-Pflicht / neues Land</a:t>
            </a:r>
          </a:p>
        </p:txBody>
      </p:sp>
      <p:pic>
        <p:nvPicPr>
          <p:cNvPr id="6" name="Grafik 5">
            <a:extLst>
              <a:ext uri="{FF2B5EF4-FFF2-40B4-BE49-F238E27FC236}">
                <a16:creationId xmlns:a16="http://schemas.microsoft.com/office/drawing/2014/main" id="{40466981-D8F7-3628-BBDC-0C2E6E0F2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88" y="5175699"/>
            <a:ext cx="583629" cy="461066"/>
          </a:xfrm>
          <a:prstGeom prst="rect">
            <a:avLst/>
          </a:prstGeom>
        </p:spPr>
      </p:pic>
      <p:pic>
        <p:nvPicPr>
          <p:cNvPr id="8" name="Grafik 7" descr="Ein Bild, das Symbol, Grafiken, Design enthält.&#10;&#10;Automatisch generierte Beschreibung">
            <a:extLst>
              <a:ext uri="{FF2B5EF4-FFF2-40B4-BE49-F238E27FC236}">
                <a16:creationId xmlns:a16="http://schemas.microsoft.com/office/drawing/2014/main" id="{759A120C-9D5E-05F3-FF75-9F41693777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247" y="1919289"/>
            <a:ext cx="640114" cy="675960"/>
          </a:xfrm>
          <a:prstGeom prst="rect">
            <a:avLst/>
          </a:prstGeom>
        </p:spPr>
      </p:pic>
      <p:pic>
        <p:nvPicPr>
          <p:cNvPr id="10" name="Grafik 9" descr="Ein Bild, das Symbol, Schrift, Grafiken, Design enthält.&#10;&#10;Automatisch generierte Beschreibung">
            <a:extLst>
              <a:ext uri="{FF2B5EF4-FFF2-40B4-BE49-F238E27FC236}">
                <a16:creationId xmlns:a16="http://schemas.microsoft.com/office/drawing/2014/main" id="{01788562-AA3F-ADE4-9091-9B0222D03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02" y="3091098"/>
            <a:ext cx="675803" cy="675803"/>
          </a:xfrm>
          <a:prstGeom prst="rect">
            <a:avLst/>
          </a:prstGeom>
        </p:spPr>
      </p:pic>
      <p:pic>
        <p:nvPicPr>
          <p:cNvPr id="12" name="Grafik 11" descr="Ein Bild, das Kreis, Screenshot, Grafiken, Farbigkeit enthält.&#10;&#10;Automatisch generierte Beschreibung">
            <a:extLst>
              <a:ext uri="{FF2B5EF4-FFF2-40B4-BE49-F238E27FC236}">
                <a16:creationId xmlns:a16="http://schemas.microsoft.com/office/drawing/2014/main" id="{58ACE6F4-4379-7339-E99F-ECFD409C9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402" y="4190904"/>
            <a:ext cx="711209" cy="694140"/>
          </a:xfrm>
          <a:prstGeom prst="rect">
            <a:avLst/>
          </a:prstGeom>
        </p:spPr>
      </p:pic>
    </p:spTree>
    <p:extLst>
      <p:ext uri="{BB962C8B-B14F-4D97-AF65-F5344CB8AC3E}">
        <p14:creationId xmlns:p14="http://schemas.microsoft.com/office/powerpoint/2010/main" val="832585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94EABB9-2120-EA94-1680-35E7C4785136}"/>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2D02A094-6C43-D4D2-CA85-66C8F9BDB49A}"/>
              </a:ext>
            </a:extLst>
          </p:cNvPr>
          <p:cNvSpPr>
            <a:spLocks noGrp="1"/>
          </p:cNvSpPr>
          <p:nvPr>
            <p:ph type="sldNum" sz="quarter" idx="12"/>
          </p:nvPr>
        </p:nvSpPr>
        <p:spPr/>
        <p:txBody>
          <a:bodyPr/>
          <a:lstStyle/>
          <a:p>
            <a:fld id="{CA353806-9F30-4989-9DE2-BDABEB60C010}" type="slidenum">
              <a:rPr lang="de-DE" smtClean="0"/>
              <a:t>42</a:t>
            </a:fld>
            <a:endParaRPr lang="de-DE"/>
          </a:p>
        </p:txBody>
      </p:sp>
      <p:sp>
        <p:nvSpPr>
          <p:cNvPr id="4" name="Titel 3">
            <a:extLst>
              <a:ext uri="{FF2B5EF4-FFF2-40B4-BE49-F238E27FC236}">
                <a16:creationId xmlns:a16="http://schemas.microsoft.com/office/drawing/2014/main" id="{C38F1C8C-98C5-0C66-AF49-0033FCF75E4F}"/>
              </a:ext>
            </a:extLst>
          </p:cNvPr>
          <p:cNvSpPr>
            <a:spLocks noGrp="1"/>
          </p:cNvSpPr>
          <p:nvPr>
            <p:ph type="title"/>
          </p:nvPr>
        </p:nvSpPr>
        <p:spPr/>
        <p:txBody>
          <a:bodyPr>
            <a:normAutofit fontScale="90000"/>
          </a:bodyPr>
          <a:lstStyle/>
          <a:p>
            <a:r>
              <a:rPr lang="de-DE"/>
              <a:t>Ihr einfachster Weg zur vollumfänglichen Rechnungsverarbeitung</a:t>
            </a:r>
            <a:br>
              <a:rPr lang="de-DE"/>
            </a:br>
            <a:r>
              <a:rPr lang="de-DE"/>
              <a:t>	in SAP: 	XFT GmbH  / Stand L07</a:t>
            </a:r>
          </a:p>
        </p:txBody>
      </p:sp>
      <p:sp>
        <p:nvSpPr>
          <p:cNvPr id="5" name="Inhaltsplatzhalter 4">
            <a:extLst>
              <a:ext uri="{FF2B5EF4-FFF2-40B4-BE49-F238E27FC236}">
                <a16:creationId xmlns:a16="http://schemas.microsoft.com/office/drawing/2014/main" id="{085CA87E-DBA5-D582-A84E-A180979C42B1}"/>
              </a:ext>
            </a:extLst>
          </p:cNvPr>
          <p:cNvSpPr>
            <a:spLocks noGrp="1"/>
          </p:cNvSpPr>
          <p:nvPr>
            <p:ph idx="1"/>
          </p:nvPr>
        </p:nvSpPr>
        <p:spPr/>
        <p:txBody>
          <a:bodyPr/>
          <a:lstStyle/>
          <a:p>
            <a:endParaRPr lang="de-DE"/>
          </a:p>
        </p:txBody>
      </p:sp>
      <p:grpSp>
        <p:nvGrpSpPr>
          <p:cNvPr id="6" name="Gruppieren 5">
            <a:extLst>
              <a:ext uri="{FF2B5EF4-FFF2-40B4-BE49-F238E27FC236}">
                <a16:creationId xmlns:a16="http://schemas.microsoft.com/office/drawing/2014/main" id="{9E197198-6ABA-9504-3EFD-6A125A379B35}"/>
              </a:ext>
            </a:extLst>
          </p:cNvPr>
          <p:cNvGrpSpPr/>
          <p:nvPr/>
        </p:nvGrpSpPr>
        <p:grpSpPr>
          <a:xfrm>
            <a:off x="442912" y="2059652"/>
            <a:ext cx="6480714" cy="3371850"/>
            <a:chOff x="442912" y="1557339"/>
            <a:chExt cx="6480714" cy="3371850"/>
          </a:xfrm>
        </p:grpSpPr>
        <p:grpSp>
          <p:nvGrpSpPr>
            <p:cNvPr id="7" name="Gruppieren 6">
              <a:extLst>
                <a:ext uri="{FF2B5EF4-FFF2-40B4-BE49-F238E27FC236}">
                  <a16:creationId xmlns:a16="http://schemas.microsoft.com/office/drawing/2014/main" id="{11039571-9171-84DC-AA23-B34FDA144203}"/>
                </a:ext>
              </a:extLst>
            </p:cNvPr>
            <p:cNvGrpSpPr/>
            <p:nvPr/>
          </p:nvGrpSpPr>
          <p:grpSpPr>
            <a:xfrm>
              <a:off x="442912" y="1557339"/>
              <a:ext cx="6480714" cy="3371850"/>
              <a:chOff x="1933992" y="1557339"/>
              <a:chExt cx="6480714" cy="3371850"/>
            </a:xfrm>
          </p:grpSpPr>
          <p:pic>
            <p:nvPicPr>
              <p:cNvPr id="14" name="Grafik 13">
                <a:extLst>
                  <a:ext uri="{FF2B5EF4-FFF2-40B4-BE49-F238E27FC236}">
                    <a16:creationId xmlns:a16="http://schemas.microsoft.com/office/drawing/2014/main" id="{8976D75F-66DF-C2E1-ADC9-7CE63D6AFF4D}"/>
                  </a:ext>
                </a:extLst>
              </p:cNvPr>
              <p:cNvPicPr>
                <a:picLocks noChangeAspect="1"/>
              </p:cNvPicPr>
              <p:nvPr/>
            </p:nvPicPr>
            <p:blipFill>
              <a:blip r:embed="rId3"/>
              <a:stretch>
                <a:fillRect/>
              </a:stretch>
            </p:blipFill>
            <p:spPr>
              <a:xfrm>
                <a:off x="1933992" y="1557339"/>
                <a:ext cx="2628900" cy="3371850"/>
              </a:xfrm>
              <a:prstGeom prst="rect">
                <a:avLst/>
              </a:prstGeom>
            </p:spPr>
          </p:pic>
          <p:pic>
            <p:nvPicPr>
              <p:cNvPr id="16" name="Grafik 15">
                <a:extLst>
                  <a:ext uri="{FF2B5EF4-FFF2-40B4-BE49-F238E27FC236}">
                    <a16:creationId xmlns:a16="http://schemas.microsoft.com/office/drawing/2014/main" id="{DD75C09E-A731-7291-89CC-3D1A2034B2A3}"/>
                  </a:ext>
                </a:extLst>
              </p:cNvPr>
              <p:cNvPicPr>
                <a:picLocks noChangeAspect="1"/>
              </p:cNvPicPr>
              <p:nvPr/>
            </p:nvPicPr>
            <p:blipFill>
              <a:blip r:embed="rId4"/>
              <a:stretch>
                <a:fillRect/>
              </a:stretch>
            </p:blipFill>
            <p:spPr>
              <a:xfrm>
                <a:off x="4246203" y="1557339"/>
                <a:ext cx="2209799" cy="3371850"/>
              </a:xfrm>
              <a:prstGeom prst="rect">
                <a:avLst/>
              </a:prstGeom>
            </p:spPr>
          </p:pic>
          <p:pic>
            <p:nvPicPr>
              <p:cNvPr id="18" name="Grafik 17">
                <a:extLst>
                  <a:ext uri="{FF2B5EF4-FFF2-40B4-BE49-F238E27FC236}">
                    <a16:creationId xmlns:a16="http://schemas.microsoft.com/office/drawing/2014/main" id="{0750B84D-462F-7B50-FA1E-0BAA198329C8}"/>
                  </a:ext>
                </a:extLst>
              </p:cNvPr>
              <p:cNvPicPr>
                <a:picLocks noChangeAspect="1"/>
              </p:cNvPicPr>
              <p:nvPr/>
            </p:nvPicPr>
            <p:blipFill>
              <a:blip r:embed="rId5"/>
              <a:stretch>
                <a:fillRect/>
              </a:stretch>
            </p:blipFill>
            <p:spPr>
              <a:xfrm>
                <a:off x="6290632" y="1557339"/>
                <a:ext cx="2124074" cy="3371850"/>
              </a:xfrm>
              <a:prstGeom prst="rect">
                <a:avLst/>
              </a:prstGeom>
            </p:spPr>
          </p:pic>
        </p:grpSp>
        <p:sp>
          <p:nvSpPr>
            <p:cNvPr id="10" name="Rechteck 9">
              <a:extLst>
                <a:ext uri="{FF2B5EF4-FFF2-40B4-BE49-F238E27FC236}">
                  <a16:creationId xmlns:a16="http://schemas.microsoft.com/office/drawing/2014/main" id="{048DC00A-8C1E-3BEA-17F2-71FDBC3FD291}"/>
                </a:ext>
              </a:extLst>
            </p:cNvPr>
            <p:cNvSpPr/>
            <p:nvPr/>
          </p:nvSpPr>
          <p:spPr>
            <a:xfrm>
              <a:off x="6241774" y="2882349"/>
              <a:ext cx="596348" cy="298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3" name="Gerade Verbindung mit Pfeil 12">
            <a:extLst>
              <a:ext uri="{FF2B5EF4-FFF2-40B4-BE49-F238E27FC236}">
                <a16:creationId xmlns:a16="http://schemas.microsoft.com/office/drawing/2014/main" id="{5DF255AB-294F-1077-EBE0-878FF5CBDA45}"/>
              </a:ext>
            </a:extLst>
          </p:cNvPr>
          <p:cNvCxnSpPr>
            <a:cxnSpLocks/>
          </p:cNvCxnSpPr>
          <p:nvPr/>
        </p:nvCxnSpPr>
        <p:spPr>
          <a:xfrm>
            <a:off x="1225685" y="3002323"/>
            <a:ext cx="4233484" cy="0"/>
          </a:xfrm>
          <a:prstGeom prst="straightConnector1">
            <a:avLst/>
          </a:prstGeom>
          <a:ln w="1905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935A4CB0-414F-64E7-ECA7-5D9519FC0FA0}"/>
              </a:ext>
            </a:extLst>
          </p:cNvPr>
          <p:cNvSpPr/>
          <p:nvPr/>
        </p:nvSpPr>
        <p:spPr>
          <a:xfrm>
            <a:off x="5321030" y="2661854"/>
            <a:ext cx="774970" cy="680937"/>
          </a:xfrm>
          <a:prstGeom prst="rect">
            <a:avLst/>
          </a:prstGeom>
          <a:noFill/>
          <a:ln w="76200">
            <a:solidFill>
              <a:srgbClr val="7030A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17" name="Inhaltsplatzhalter 6" descr="Ein Bild, das Text, Computer, Multimedia, Anzeigegerät enthält.&#10;&#10;Automatisch generierte Beschreibung">
            <a:extLst>
              <a:ext uri="{FF2B5EF4-FFF2-40B4-BE49-F238E27FC236}">
                <a16:creationId xmlns:a16="http://schemas.microsoft.com/office/drawing/2014/main" id="{CABE7C59-3A89-A131-933A-69D0425455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1942" y="1878676"/>
            <a:ext cx="5618664" cy="3745776"/>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40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Accounting Summit 2024 – Vortrag zum Themenkomplex E-Rechnungs-Lifecycle in SAP</a:t>
            </a:r>
          </a:p>
        </p:txBody>
      </p:sp>
      <p:sp>
        <p:nvSpPr>
          <p:cNvPr id="4" name="Foliennummernplatzhalter 3"/>
          <p:cNvSpPr>
            <a:spLocks noGrp="1"/>
          </p:cNvSpPr>
          <p:nvPr>
            <p:ph type="sldNum" sz="quarter" idx="12"/>
          </p:nvPr>
        </p:nvSpPr>
        <p:spPr/>
        <p:txBody>
          <a:bodyPr/>
          <a:lstStyle/>
          <a:p>
            <a:fld id="{CA353806-9F30-4989-9DE2-BDABEB60C010}" type="slidenum">
              <a:rPr lang="de-DE" smtClean="0"/>
              <a:pPr/>
              <a:t>43</a:t>
            </a:fld>
            <a:endParaRPr lang="de-DE"/>
          </a:p>
        </p:txBody>
      </p:sp>
      <p:sp>
        <p:nvSpPr>
          <p:cNvPr id="8" name="Titel 7"/>
          <p:cNvSpPr>
            <a:spLocks noGrp="1"/>
          </p:cNvSpPr>
          <p:nvPr>
            <p:ph type="title"/>
          </p:nvPr>
        </p:nvSpPr>
        <p:spPr/>
        <p:txBody>
          <a:bodyPr>
            <a:normAutofit fontScale="90000"/>
          </a:bodyPr>
          <a:lstStyle/>
          <a:p>
            <a:r>
              <a:rPr lang="de-DE"/>
              <a:t>Copyright © XFT GmbH. </a:t>
            </a:r>
            <a:br>
              <a:rPr lang="de-DE"/>
            </a:br>
            <a:r>
              <a:rPr lang="de-DE"/>
              <a:t>Alle Rechte vorbehalten.</a:t>
            </a:r>
          </a:p>
        </p:txBody>
      </p:sp>
      <p:sp>
        <p:nvSpPr>
          <p:cNvPr id="9" name="Textplatzhalter 2"/>
          <p:cNvSpPr txBox="1">
            <a:spLocks/>
          </p:cNvSpPr>
          <p:nvPr/>
        </p:nvSpPr>
        <p:spPr>
          <a:xfrm>
            <a:off x="442912" y="1557339"/>
            <a:ext cx="11306175" cy="4587822"/>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1500" b="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300"/>
              <a:t>Weitergabe und Vervielfältigung dieser Publikation oder von Teilen daraus sind ohne die ausdrückliche schriftliche Genehmigung durch die XFT GmbH nicht gestattet. Dies ist unabhängig vom Zweck der Nutzung. In dieser Publikation enthaltene Informationen können ohne vorherige Ankündigung geändert werden.</a:t>
            </a:r>
          </a:p>
          <a:p>
            <a:pPr marL="0" indent="0">
              <a:lnSpc>
                <a:spcPct val="150000"/>
              </a:lnSpc>
              <a:buNone/>
            </a:pPr>
            <a:r>
              <a:rPr lang="de-DE" sz="1300"/>
              <a:t>Die in dieser Präsentation vorgestellten Konzepte, grafischen Gestaltungen und Texte sind geistiges Eigentum der XFT GmbH bzw. der beteiligten Unternehmen und sind urheber- sowie nutzungsrechtlich geschützt. Alle Rechte liegen bei der XFT GmbH sowie den beteiligten Unternehmen. </a:t>
            </a:r>
          </a:p>
          <a:p>
            <a:pPr marL="0" indent="0">
              <a:lnSpc>
                <a:spcPct val="150000"/>
              </a:lnSpc>
              <a:buNone/>
            </a:pPr>
            <a:r>
              <a:rPr lang="de-DE" sz="1300" b="1"/>
              <a:t>Haftungsausschluss</a:t>
            </a:r>
            <a:endParaRPr lang="de-DE" sz="1300"/>
          </a:p>
          <a:p>
            <a:pPr marL="0" indent="0">
              <a:lnSpc>
                <a:spcPct val="150000"/>
              </a:lnSpc>
              <a:buNone/>
            </a:pPr>
            <a:r>
              <a:rPr lang="de-DE" sz="1300"/>
              <a:t>Es ist unmöglich in einer Publikation Fehlerfreiheit zu garantieren. Daher behält sich XFT das Recht vor, Publikationen und die in ihnen enthaltene Informationen ohne vorherige Ankündigung zu ändern. Die Haftung für Korrektheit, Vollständigkeit und Aktualität der bereitgestellten Informationen ist ausgeschlossen. Die Informationen in dieser Publikation sind vertraulich und stehen im geistigen Eigentum der XFT und dürfen ohne ihre Zustimmung nicht Dritten mitgeteilt werden. XFT steht in keinerlei Verpflichtung, in dieser Publikation vorgestellte Geschäftsmaßnahmen zu implementieren oder Funktionen zu entwickeln und zu veröffentlichen. Die Informationen in dieser Publikation stellen keine Verpflichtung dar und aus ihnen ergibt sich auch keinerlei Verpflichtung der XFT. Diese Publikation dient lediglich informellen Zwecken und ist kein Bestandteil eines bestehenden oder erst noch zu entstehenden Vertrages. </a:t>
            </a:r>
          </a:p>
          <a:p>
            <a:pPr marL="0" indent="0">
              <a:lnSpc>
                <a:spcPct val="150000"/>
              </a:lnSpc>
              <a:buNone/>
            </a:pPr>
            <a:r>
              <a:rPr lang="en-GB" sz="1300"/>
              <a:t>© Copyright XFT GmbH, Version 05/2024.</a:t>
            </a:r>
          </a:p>
        </p:txBody>
      </p:sp>
    </p:spTree>
    <p:extLst>
      <p:ext uri="{BB962C8B-B14F-4D97-AF65-F5344CB8AC3E}">
        <p14:creationId xmlns:p14="http://schemas.microsoft.com/office/powerpoint/2010/main" val="425816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Accounting Summit 2024 – Vortrag zum Themenkomplex E-Rechnungs-Lifecycle in SAP</a:t>
            </a:r>
          </a:p>
        </p:txBody>
      </p:sp>
      <p:sp>
        <p:nvSpPr>
          <p:cNvPr id="4" name="Foliennummernplatzhalter 3"/>
          <p:cNvSpPr>
            <a:spLocks noGrp="1"/>
          </p:cNvSpPr>
          <p:nvPr>
            <p:ph type="sldNum" sz="quarter" idx="12"/>
          </p:nvPr>
        </p:nvSpPr>
        <p:spPr/>
        <p:txBody>
          <a:bodyPr/>
          <a:lstStyle/>
          <a:p>
            <a:fld id="{CA353806-9F30-4989-9DE2-BDABEB60C010}" type="slidenum">
              <a:rPr lang="de-DE" smtClean="0"/>
              <a:pPr/>
              <a:t>44</a:t>
            </a:fld>
            <a:endParaRPr lang="de-DE"/>
          </a:p>
        </p:txBody>
      </p:sp>
      <p:sp>
        <p:nvSpPr>
          <p:cNvPr id="8" name="Titel 7"/>
          <p:cNvSpPr>
            <a:spLocks noGrp="1"/>
          </p:cNvSpPr>
          <p:nvPr>
            <p:ph type="title"/>
          </p:nvPr>
        </p:nvSpPr>
        <p:spPr/>
        <p:txBody>
          <a:bodyPr>
            <a:normAutofit fontScale="90000"/>
          </a:bodyPr>
          <a:lstStyle/>
          <a:p>
            <a:r>
              <a:rPr lang="de-DE"/>
              <a:t>Copyright © XFT GmbH. </a:t>
            </a:r>
            <a:br>
              <a:rPr lang="de-DE"/>
            </a:br>
            <a:r>
              <a:rPr lang="de-DE"/>
              <a:t>Alle Rechte vorbehalten.</a:t>
            </a:r>
          </a:p>
        </p:txBody>
      </p:sp>
      <p:sp>
        <p:nvSpPr>
          <p:cNvPr id="9" name="Textplatzhalter 2"/>
          <p:cNvSpPr txBox="1">
            <a:spLocks/>
          </p:cNvSpPr>
          <p:nvPr/>
        </p:nvSpPr>
        <p:spPr>
          <a:xfrm>
            <a:off x="442912" y="1557339"/>
            <a:ext cx="11306175" cy="4587822"/>
          </a:xfrm>
          <a:prstGeom prst="rect">
            <a:avLst/>
          </a:prstGeom>
        </p:spPr>
        <p:txBody>
          <a:bodyPr vert="horz" lIns="91440" tIns="45720" rIns="91440" bIns="45720" rtlCol="0">
            <a:noAutofit/>
          </a:bodyPr>
          <a:lst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1500" b="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1300" b="1"/>
              <a:t>Eingetragene Warenzeichen</a:t>
            </a:r>
          </a:p>
          <a:p>
            <a:pPr marL="0" indent="0">
              <a:lnSpc>
                <a:spcPct val="100000"/>
              </a:lnSpc>
              <a:buNone/>
            </a:pPr>
            <a:r>
              <a:rPr lang="en-GB" sz="1300"/>
              <a:t>SAP, ABAP, SAPPHIRE, SAP </a:t>
            </a:r>
            <a:r>
              <a:rPr lang="en-GB" sz="1300" err="1"/>
              <a:t>ArchiveLink</a:t>
            </a:r>
            <a:r>
              <a:rPr lang="en-GB" sz="1300"/>
              <a:t>, SAP NetWeaver, SAP Business Suite, SAP ERP, SAP ERP Corporate Services, SAP Fiori, SAP HANA, SAP S/4HANA, SAP SuccessFactors, SAP Solution Manager, SAP NetWeaver Portal </a:t>
            </a:r>
            <a:r>
              <a:rPr lang="en-GB" sz="1300" err="1"/>
              <a:t>sind</a:t>
            </a:r>
            <a:r>
              <a:rPr lang="en-GB" sz="1300"/>
              <a:t> </a:t>
            </a:r>
            <a:r>
              <a:rPr lang="en-GB" sz="1300" err="1"/>
              <a:t>eingetragene</a:t>
            </a:r>
            <a:r>
              <a:rPr lang="en-GB" sz="1300"/>
              <a:t> </a:t>
            </a:r>
            <a:r>
              <a:rPr lang="en-GB" sz="1300" err="1"/>
              <a:t>Warenzeichen</a:t>
            </a:r>
            <a:r>
              <a:rPr lang="en-GB" sz="1300"/>
              <a:t> der SAP SE &amp; Co. KG in Deutschland und in </a:t>
            </a:r>
            <a:r>
              <a:rPr lang="en-GB" sz="1300" err="1"/>
              <a:t>verschiedenen</a:t>
            </a:r>
            <a:r>
              <a:rPr lang="en-GB" sz="1300"/>
              <a:t> </a:t>
            </a:r>
            <a:r>
              <a:rPr lang="en-GB" sz="1300" err="1"/>
              <a:t>anderen</a:t>
            </a:r>
            <a:r>
              <a:rPr lang="en-GB" sz="1300"/>
              <a:t> </a:t>
            </a:r>
            <a:r>
              <a:rPr lang="en-GB" sz="1300" err="1"/>
              <a:t>Ländern</a:t>
            </a:r>
            <a:r>
              <a:rPr lang="en-GB" sz="1300"/>
              <a:t>.</a:t>
            </a:r>
          </a:p>
          <a:p>
            <a:pPr marL="0" indent="0">
              <a:lnSpc>
                <a:spcPct val="100000"/>
              </a:lnSpc>
              <a:buNone/>
            </a:pPr>
            <a:r>
              <a:rPr lang="en-GB" sz="1300"/>
              <a:t>Microsoft, Windows, Outlook, Excel, Word, PowerPoint und SQL Server </a:t>
            </a:r>
            <a:r>
              <a:rPr lang="en-GB" sz="1300" err="1"/>
              <a:t>sind</a:t>
            </a:r>
            <a:r>
              <a:rPr lang="en-GB" sz="1300"/>
              <a:t> </a:t>
            </a:r>
            <a:r>
              <a:rPr lang="en-GB" sz="1300" err="1"/>
              <a:t>eingetragene</a:t>
            </a:r>
            <a:r>
              <a:rPr lang="en-GB" sz="1300"/>
              <a:t> </a:t>
            </a:r>
            <a:r>
              <a:rPr lang="en-GB" sz="1300" err="1"/>
              <a:t>Marken</a:t>
            </a:r>
            <a:r>
              <a:rPr lang="en-GB" sz="1300"/>
              <a:t> der Microsoft Corporation.</a:t>
            </a:r>
          </a:p>
          <a:p>
            <a:pPr marL="0" indent="0">
              <a:lnSpc>
                <a:spcPct val="100000"/>
              </a:lnSpc>
              <a:buNone/>
            </a:pPr>
            <a:r>
              <a:rPr lang="en-GB" sz="1300"/>
              <a:t>Adobe, das Adobe Logo, Acrobat, PostScript und Reader </a:t>
            </a:r>
            <a:r>
              <a:rPr lang="en-GB" sz="1300" err="1"/>
              <a:t>sind</a:t>
            </a:r>
            <a:r>
              <a:rPr lang="en-GB" sz="1300"/>
              <a:t> </a:t>
            </a:r>
            <a:r>
              <a:rPr lang="en-GB" sz="1300" err="1"/>
              <a:t>Marken</a:t>
            </a:r>
            <a:r>
              <a:rPr lang="en-GB" sz="1300"/>
              <a:t> </a:t>
            </a:r>
            <a:r>
              <a:rPr lang="en-GB" sz="1300" err="1"/>
              <a:t>oder</a:t>
            </a:r>
            <a:r>
              <a:rPr lang="en-GB" sz="1300"/>
              <a:t> </a:t>
            </a:r>
            <a:r>
              <a:rPr lang="en-GB" sz="1300" err="1"/>
              <a:t>eingetragene</a:t>
            </a:r>
            <a:r>
              <a:rPr lang="en-GB" sz="1300"/>
              <a:t> </a:t>
            </a:r>
            <a:r>
              <a:rPr lang="en-GB" sz="1300" err="1"/>
              <a:t>Marken</a:t>
            </a:r>
            <a:r>
              <a:rPr lang="en-GB" sz="1300"/>
              <a:t> von Adobe Systems Inc. in den USA und/</a:t>
            </a:r>
            <a:r>
              <a:rPr lang="en-GB" sz="1300" err="1"/>
              <a:t>oder</a:t>
            </a:r>
            <a:r>
              <a:rPr lang="en-GB" sz="1300"/>
              <a:t> </a:t>
            </a:r>
            <a:r>
              <a:rPr lang="en-GB" sz="1300" err="1"/>
              <a:t>anderen</a:t>
            </a:r>
            <a:r>
              <a:rPr lang="en-GB" sz="1300"/>
              <a:t> </a:t>
            </a:r>
            <a:r>
              <a:rPr lang="en-GB" sz="1300" err="1"/>
              <a:t>Ländern</a:t>
            </a:r>
            <a:r>
              <a:rPr lang="en-GB" sz="1300"/>
              <a:t>.</a:t>
            </a:r>
          </a:p>
          <a:p>
            <a:pPr marL="0" indent="0">
              <a:lnSpc>
                <a:spcPct val="100000"/>
              </a:lnSpc>
              <a:buNone/>
            </a:pPr>
            <a:r>
              <a:rPr lang="en-GB" sz="1300"/>
              <a:t>XFT Task Manager 4S4, XFT Task Manager, XFT Compliance Cycle 4S4, XFT Compliance Cycle, XFT Queue Manager 4S4, XFT Queue Manager, XFT Document Composer 4S4, XFT Document Composer, XFT Document Connector 4S4, XFT Document Connector, XFT Personnel File 4S4, XFT Personnel File, XFT Personnel Manager 4S4, XFT Personnel Manager, XFT </a:t>
            </a:r>
            <a:r>
              <a:rPr lang="en-GB" sz="1300" err="1"/>
              <a:t>Zeugnismanager</a:t>
            </a:r>
            <a:r>
              <a:rPr lang="en-GB" sz="1300"/>
              <a:t> 4S4, XFT </a:t>
            </a:r>
            <a:r>
              <a:rPr lang="en-GB" sz="1300" err="1"/>
              <a:t>Zeugnismanager</a:t>
            </a:r>
            <a:r>
              <a:rPr lang="en-GB" sz="1300"/>
              <a:t>, XFT Contract Manager 4S4, XFT Contract Manager, XFT Purchase Manager 4S4, XFT Purchase Manager, XFT Confirmation Manager 4S4, XFT Confirmation Manager, XFT Invoice Manager 4S4, XFT Invoice Manager, XFT Billing Manager 4S4, XFT Billing Manager, XFT Sales Manager 4S4, XFT Sales Manager, XFT Project File 4S4, XFT Project File, XFT PPAP File 4S4, XFT PPAP File, XFT Change Manager 4S4, XFT Change Manager, XFT Machine File 4S4, XFT Machine File, XFT Sales Document Cycle 4S4, XFT Sales Document Cycle, XFT Material Creation 4S4, XFT Material Creation </a:t>
            </a:r>
            <a:r>
              <a:rPr lang="en-GB" sz="1300" err="1"/>
              <a:t>sind</a:t>
            </a:r>
            <a:r>
              <a:rPr lang="en-GB" sz="1300"/>
              <a:t> </a:t>
            </a:r>
            <a:r>
              <a:rPr lang="en-GB" sz="1300" err="1"/>
              <a:t>Warenzeichen</a:t>
            </a:r>
            <a:r>
              <a:rPr lang="en-GB" sz="1300"/>
              <a:t> und </a:t>
            </a:r>
            <a:r>
              <a:rPr lang="en-GB" sz="1300" err="1"/>
              <a:t>Produktnamen</a:t>
            </a:r>
            <a:r>
              <a:rPr lang="en-GB" sz="1300"/>
              <a:t> der XFT GmbH in Deutschland und/</a:t>
            </a:r>
            <a:r>
              <a:rPr lang="en-GB" sz="1300" err="1"/>
              <a:t>oder</a:t>
            </a:r>
            <a:r>
              <a:rPr lang="en-GB" sz="1300"/>
              <a:t> in </a:t>
            </a:r>
            <a:r>
              <a:rPr lang="en-GB" sz="1300" err="1"/>
              <a:t>anderen</a:t>
            </a:r>
            <a:r>
              <a:rPr lang="en-GB" sz="1300"/>
              <a:t> </a:t>
            </a:r>
            <a:r>
              <a:rPr lang="en-GB" sz="1300" err="1"/>
              <a:t>Ländern</a:t>
            </a:r>
            <a:r>
              <a:rPr lang="en-GB" sz="1300"/>
              <a:t>.</a:t>
            </a:r>
          </a:p>
          <a:p>
            <a:pPr marL="0" indent="0">
              <a:lnSpc>
                <a:spcPct val="100000"/>
              </a:lnSpc>
              <a:buNone/>
            </a:pPr>
            <a:r>
              <a:rPr lang="en-GB" sz="1300"/>
              <a:t>Falls </a:t>
            </a:r>
            <a:r>
              <a:rPr lang="en-GB" sz="1300" err="1"/>
              <a:t>nicht</a:t>
            </a:r>
            <a:r>
              <a:rPr lang="en-GB" sz="1300"/>
              <a:t> </a:t>
            </a:r>
            <a:r>
              <a:rPr lang="en-GB" sz="1300" err="1"/>
              <a:t>abweichend</a:t>
            </a:r>
            <a:r>
              <a:rPr lang="en-GB" sz="1300"/>
              <a:t> </a:t>
            </a:r>
            <a:r>
              <a:rPr lang="en-GB" sz="1300" err="1"/>
              <a:t>ausgewiesen</a:t>
            </a:r>
            <a:r>
              <a:rPr lang="en-GB" sz="1300"/>
              <a:t>, </a:t>
            </a:r>
            <a:r>
              <a:rPr lang="en-GB" sz="1300" err="1"/>
              <a:t>sind</a:t>
            </a:r>
            <a:r>
              <a:rPr lang="en-GB" sz="1300"/>
              <a:t> alle </a:t>
            </a:r>
            <a:r>
              <a:rPr lang="en-GB" sz="1300" err="1"/>
              <a:t>Warenzeichen</a:t>
            </a:r>
            <a:r>
              <a:rPr lang="en-GB" sz="1300"/>
              <a:t>, die in </a:t>
            </a:r>
            <a:r>
              <a:rPr lang="en-GB" sz="1300" err="1"/>
              <a:t>dieser</a:t>
            </a:r>
            <a:r>
              <a:rPr lang="en-GB" sz="1300"/>
              <a:t> </a:t>
            </a:r>
            <a:r>
              <a:rPr lang="en-GB" sz="1300" err="1"/>
              <a:t>Publikation</a:t>
            </a:r>
            <a:r>
              <a:rPr lang="en-GB" sz="1300"/>
              <a:t> </a:t>
            </a:r>
            <a:r>
              <a:rPr lang="en-GB" sz="1300" err="1"/>
              <a:t>verwendet</a:t>
            </a:r>
            <a:r>
              <a:rPr lang="en-GB" sz="1300"/>
              <a:t> </a:t>
            </a:r>
            <a:r>
              <a:rPr lang="en-GB" sz="1300" err="1"/>
              <a:t>werden</a:t>
            </a:r>
            <a:r>
              <a:rPr lang="en-GB" sz="1300"/>
              <a:t>, </a:t>
            </a:r>
            <a:r>
              <a:rPr lang="en-GB" sz="1300" err="1"/>
              <a:t>geschützt</a:t>
            </a:r>
            <a:r>
              <a:rPr lang="en-GB" sz="1300"/>
              <a:t>. Dies gilt </a:t>
            </a:r>
            <a:r>
              <a:rPr lang="en-GB" sz="1300" err="1"/>
              <a:t>auch</a:t>
            </a:r>
            <a:r>
              <a:rPr lang="en-GB" sz="1300"/>
              <a:t> für </a:t>
            </a:r>
            <a:r>
              <a:rPr lang="en-GB" sz="1300" err="1"/>
              <a:t>Unternehmenslogo</a:t>
            </a:r>
            <a:r>
              <a:rPr lang="en-GB" sz="1300"/>
              <a:t> und </a:t>
            </a:r>
            <a:r>
              <a:rPr lang="en-GB" sz="1300" err="1"/>
              <a:t>andere</a:t>
            </a:r>
            <a:r>
              <a:rPr lang="en-GB" sz="1300"/>
              <a:t> </a:t>
            </a:r>
            <a:r>
              <a:rPr lang="en-GB" sz="1300" err="1"/>
              <a:t>Produktnamen</a:t>
            </a:r>
            <a:r>
              <a:rPr lang="en-GB" sz="1300"/>
              <a:t>. </a:t>
            </a:r>
          </a:p>
          <a:p>
            <a:pPr marL="0" indent="0">
              <a:lnSpc>
                <a:spcPct val="100000"/>
              </a:lnSpc>
              <a:buNone/>
            </a:pPr>
            <a:r>
              <a:rPr lang="en-GB" sz="1300"/>
              <a:t>© Copyright XFT GmbH, Version 05/2024.</a:t>
            </a:r>
          </a:p>
        </p:txBody>
      </p:sp>
    </p:spTree>
    <p:extLst>
      <p:ext uri="{BB962C8B-B14F-4D97-AF65-F5344CB8AC3E}">
        <p14:creationId xmlns:p14="http://schemas.microsoft.com/office/powerpoint/2010/main" val="1359094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769FA14-3CC5-9866-C67F-82F87746BB4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7994DD8-E685-ABE9-D78D-E6F2F53D434B}"/>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3DA355D3-3C19-FA22-326B-B9C495204A8F}"/>
              </a:ext>
            </a:extLst>
          </p:cNvPr>
          <p:cNvSpPr>
            <a:spLocks noGrp="1"/>
          </p:cNvSpPr>
          <p:nvPr>
            <p:ph type="sldNum" sz="quarter" idx="12"/>
          </p:nvPr>
        </p:nvSpPr>
        <p:spPr/>
        <p:txBody>
          <a:bodyPr/>
          <a:lstStyle/>
          <a:p>
            <a:fld id="{CA353806-9F30-4989-9DE2-BDABEB60C010}" type="slidenum">
              <a:rPr lang="de-DE" smtClean="0"/>
              <a:t>45</a:t>
            </a:fld>
            <a:endParaRPr lang="de-DE"/>
          </a:p>
        </p:txBody>
      </p:sp>
      <p:sp>
        <p:nvSpPr>
          <p:cNvPr id="4" name="Titel 3">
            <a:extLst>
              <a:ext uri="{FF2B5EF4-FFF2-40B4-BE49-F238E27FC236}">
                <a16:creationId xmlns:a16="http://schemas.microsoft.com/office/drawing/2014/main" id="{59F3910A-B1B1-0139-BAE2-A9A10ABD21EB}"/>
              </a:ext>
            </a:extLst>
          </p:cNvPr>
          <p:cNvSpPr>
            <a:spLocks noGrp="1"/>
          </p:cNvSpPr>
          <p:nvPr>
            <p:ph type="title"/>
          </p:nvPr>
        </p:nvSpPr>
        <p:spPr/>
        <p:txBody>
          <a:bodyPr>
            <a:normAutofit fontScale="90000"/>
          </a:bodyPr>
          <a:lstStyle/>
          <a:p>
            <a:r>
              <a:rPr lang="de-DE" dirty="0"/>
              <a:t>XFT </a:t>
            </a:r>
            <a:r>
              <a:rPr lang="de-DE" dirty="0" err="1"/>
              <a:t>Contract</a:t>
            </a:r>
            <a:r>
              <a:rPr lang="de-DE" dirty="0"/>
              <a:t> Manager 4S4 Vertragsaktenanlage in SAPUI5</a:t>
            </a:r>
            <a:br>
              <a:rPr lang="de-DE" dirty="0"/>
            </a:br>
            <a:r>
              <a:rPr lang="de-DE" dirty="0"/>
              <a:t>Automatische Berechnung von Vertragsrelevanten Fristen</a:t>
            </a:r>
          </a:p>
        </p:txBody>
      </p:sp>
      <p:pic>
        <p:nvPicPr>
          <p:cNvPr id="7" name="Inhaltsplatzhalter 6">
            <a:extLst>
              <a:ext uri="{FF2B5EF4-FFF2-40B4-BE49-F238E27FC236}">
                <a16:creationId xmlns:a16="http://schemas.microsoft.com/office/drawing/2014/main" id="{AA65A7CB-47C3-31B0-65EC-7AB377DAE1A4}"/>
              </a:ext>
            </a:extLst>
          </p:cNvPr>
          <p:cNvPicPr>
            <a:picLocks noGrp="1" noChangeAspect="1"/>
          </p:cNvPicPr>
          <p:nvPr>
            <p:ph idx="1"/>
          </p:nvPr>
        </p:nvPicPr>
        <p:blipFill>
          <a:blip r:embed="rId2"/>
          <a:stretch>
            <a:fillRect/>
          </a:stretch>
        </p:blipFill>
        <p:spPr>
          <a:xfrm>
            <a:off x="2484079" y="1557338"/>
            <a:ext cx="7223843" cy="4211637"/>
          </a:xfrm>
        </p:spPr>
      </p:pic>
    </p:spTree>
    <p:extLst>
      <p:ext uri="{BB962C8B-B14F-4D97-AF65-F5344CB8AC3E}">
        <p14:creationId xmlns:p14="http://schemas.microsoft.com/office/powerpoint/2010/main" val="3763469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22A4531-A049-4829-F6D6-5301D34A9C17}"/>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8DE2AEBE-B3AF-F3ED-D064-DE5323975F7F}"/>
              </a:ext>
            </a:extLst>
          </p:cNvPr>
          <p:cNvSpPr>
            <a:spLocks noGrp="1"/>
          </p:cNvSpPr>
          <p:nvPr>
            <p:ph type="sldNum" sz="quarter" idx="12"/>
          </p:nvPr>
        </p:nvSpPr>
        <p:spPr/>
        <p:txBody>
          <a:bodyPr/>
          <a:lstStyle/>
          <a:p>
            <a:fld id="{CA353806-9F30-4989-9DE2-BDABEB60C010}" type="slidenum">
              <a:rPr lang="de-DE" smtClean="0"/>
              <a:t>46</a:t>
            </a:fld>
            <a:endParaRPr lang="de-DE"/>
          </a:p>
        </p:txBody>
      </p:sp>
      <p:sp>
        <p:nvSpPr>
          <p:cNvPr id="4" name="Titel 3">
            <a:extLst>
              <a:ext uri="{FF2B5EF4-FFF2-40B4-BE49-F238E27FC236}">
                <a16:creationId xmlns:a16="http://schemas.microsoft.com/office/drawing/2014/main" id="{56104B36-F5F8-E6DC-566C-F6B7DF793979}"/>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82ED751-1A74-2D51-9C83-34C81AD4954A}"/>
              </a:ext>
            </a:extLst>
          </p:cNvPr>
          <p:cNvPicPr>
            <a:picLocks noGrp="1" noChangeAspect="1"/>
          </p:cNvPicPr>
          <p:nvPr>
            <p:ph idx="1"/>
          </p:nvPr>
        </p:nvPicPr>
        <p:blipFill>
          <a:blip r:embed="rId2"/>
          <a:stretch>
            <a:fillRect/>
          </a:stretch>
        </p:blipFill>
        <p:spPr>
          <a:xfrm>
            <a:off x="509635" y="1557338"/>
            <a:ext cx="11172730" cy="4211637"/>
          </a:xfrm>
        </p:spPr>
      </p:pic>
    </p:spTree>
    <p:extLst>
      <p:ext uri="{BB962C8B-B14F-4D97-AF65-F5344CB8AC3E}">
        <p14:creationId xmlns:p14="http://schemas.microsoft.com/office/powerpoint/2010/main" val="2960689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02012E-F6EB-4AE2-237F-6FDDD9E8EFD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2C2253B-D394-2CBF-11F7-3842DC2A042F}"/>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02E48F7C-94F8-6D8A-DD18-34314FB9A3FA}"/>
              </a:ext>
            </a:extLst>
          </p:cNvPr>
          <p:cNvSpPr>
            <a:spLocks noGrp="1"/>
          </p:cNvSpPr>
          <p:nvPr>
            <p:ph type="sldNum" sz="quarter" idx="12"/>
          </p:nvPr>
        </p:nvSpPr>
        <p:spPr/>
        <p:txBody>
          <a:bodyPr/>
          <a:lstStyle/>
          <a:p>
            <a:fld id="{CA353806-9F30-4989-9DE2-BDABEB60C010}" type="slidenum">
              <a:rPr lang="de-DE" smtClean="0"/>
              <a:t>47</a:t>
            </a:fld>
            <a:endParaRPr lang="de-DE"/>
          </a:p>
        </p:txBody>
      </p:sp>
      <p:sp>
        <p:nvSpPr>
          <p:cNvPr id="4" name="Titel 3">
            <a:extLst>
              <a:ext uri="{FF2B5EF4-FFF2-40B4-BE49-F238E27FC236}">
                <a16:creationId xmlns:a16="http://schemas.microsoft.com/office/drawing/2014/main" id="{1AD77FDA-35C9-F3F7-A3CF-068A5B8993AA}"/>
              </a:ext>
            </a:extLst>
          </p:cNvPr>
          <p:cNvSpPr>
            <a:spLocks noGrp="1"/>
          </p:cNvSpPr>
          <p:nvPr>
            <p:ph type="title"/>
          </p:nvPr>
        </p:nvSpPr>
        <p:spPr/>
        <p:txBody>
          <a:bodyPr>
            <a:normAutofit fontScale="90000"/>
          </a:bodyPr>
          <a:lstStyle/>
          <a:p>
            <a:r>
              <a:rPr lang="de-DE" dirty="0"/>
              <a:t>XFT </a:t>
            </a:r>
            <a:r>
              <a:rPr lang="de-DE" dirty="0" err="1"/>
              <a:t>Contract</a:t>
            </a:r>
            <a:r>
              <a:rPr lang="de-DE" dirty="0"/>
              <a:t> Manager 4S4 Vertragsaktenanlage in SAPUI5</a:t>
            </a:r>
            <a:br>
              <a:rPr lang="de-DE" dirty="0"/>
            </a:br>
            <a:r>
              <a:rPr lang="de-DE" dirty="0"/>
              <a:t>Verknüpfung der Vertragspartner und Vertragsgenstände</a:t>
            </a:r>
          </a:p>
        </p:txBody>
      </p:sp>
      <p:pic>
        <p:nvPicPr>
          <p:cNvPr id="7" name="Inhaltsplatzhalter 6">
            <a:extLst>
              <a:ext uri="{FF2B5EF4-FFF2-40B4-BE49-F238E27FC236}">
                <a16:creationId xmlns:a16="http://schemas.microsoft.com/office/drawing/2014/main" id="{52857D01-E563-962A-A10D-22C497810F93}"/>
              </a:ext>
            </a:extLst>
          </p:cNvPr>
          <p:cNvPicPr>
            <a:picLocks noGrp="1" noChangeAspect="1"/>
          </p:cNvPicPr>
          <p:nvPr>
            <p:ph idx="1"/>
          </p:nvPr>
        </p:nvPicPr>
        <p:blipFill>
          <a:blip r:embed="rId2"/>
          <a:stretch>
            <a:fillRect/>
          </a:stretch>
        </p:blipFill>
        <p:spPr>
          <a:xfrm>
            <a:off x="442913" y="1538087"/>
            <a:ext cx="4833176" cy="2706925"/>
          </a:xfrm>
        </p:spPr>
      </p:pic>
    </p:spTree>
    <p:extLst>
      <p:ext uri="{BB962C8B-B14F-4D97-AF65-F5344CB8AC3E}">
        <p14:creationId xmlns:p14="http://schemas.microsoft.com/office/powerpoint/2010/main" val="3395012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3AFC064-79FE-859E-8D3B-AFA01BC37162}"/>
              </a:ext>
            </a:extLst>
          </p:cNvPr>
          <p:cNvSpPr>
            <a:spLocks noGrp="1"/>
          </p:cNvSpPr>
          <p:nvPr>
            <p:ph type="ftr" sz="quarter" idx="11"/>
          </p:nvPr>
        </p:nvSpPr>
        <p:spPr>
          <a:xfrm>
            <a:off x="1986515" y="6271288"/>
            <a:ext cx="6891671" cy="365125"/>
          </a:xfrm>
        </p:spPr>
        <p:txBody>
          <a:bodyPr anchor="ctr">
            <a:normAutofit/>
          </a:bodyPr>
          <a:lstStyle/>
          <a:p>
            <a:pPr>
              <a:spcAft>
                <a:spcPts val="600"/>
              </a:spcAft>
            </a:pPr>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7AFF6D2B-729F-4908-B45B-0DE91F3A3ABF}"/>
              </a:ext>
            </a:extLst>
          </p:cNvPr>
          <p:cNvSpPr>
            <a:spLocks noGrp="1"/>
          </p:cNvSpPr>
          <p:nvPr>
            <p:ph type="sldNum" sz="quarter" idx="12"/>
          </p:nvPr>
        </p:nvSpPr>
        <p:spPr>
          <a:xfrm>
            <a:off x="11059744" y="6271288"/>
            <a:ext cx="689344" cy="365125"/>
          </a:xfrm>
        </p:spPr>
        <p:txBody>
          <a:bodyPr anchor="ctr">
            <a:normAutofit/>
          </a:bodyPr>
          <a:lstStyle/>
          <a:p>
            <a:pPr>
              <a:spcAft>
                <a:spcPts val="600"/>
              </a:spcAft>
            </a:pPr>
            <a:fld id="{CA353806-9F30-4989-9DE2-BDABEB60C010}" type="slidenum">
              <a:rPr lang="de-DE" smtClean="0"/>
              <a:pPr>
                <a:spcAft>
                  <a:spcPts val="600"/>
                </a:spcAft>
              </a:pPr>
              <a:t>48</a:t>
            </a:fld>
            <a:endParaRPr lang="de-DE"/>
          </a:p>
        </p:txBody>
      </p:sp>
      <p:sp>
        <p:nvSpPr>
          <p:cNvPr id="12" name="Title 3">
            <a:extLst>
              <a:ext uri="{FF2B5EF4-FFF2-40B4-BE49-F238E27FC236}">
                <a16:creationId xmlns:a16="http://schemas.microsoft.com/office/drawing/2014/main" id="{19743A0B-0466-F300-D163-4F3D20200877}"/>
              </a:ext>
            </a:extLst>
          </p:cNvPr>
          <p:cNvSpPr>
            <a:spLocks noGrp="1"/>
          </p:cNvSpPr>
          <p:nvPr>
            <p:ph type="title"/>
          </p:nvPr>
        </p:nvSpPr>
        <p:spPr>
          <a:xfrm>
            <a:off x="442912" y="368300"/>
            <a:ext cx="11306175" cy="1008063"/>
          </a:xfrm>
        </p:spPr>
        <p:txBody>
          <a:bodyPr/>
          <a:lstStyle/>
          <a:p>
            <a:endParaRPr lang="en-US"/>
          </a:p>
        </p:txBody>
      </p:sp>
      <p:pic>
        <p:nvPicPr>
          <p:cNvPr id="7" name="Inhaltsplatzhalter 6">
            <a:extLst>
              <a:ext uri="{FF2B5EF4-FFF2-40B4-BE49-F238E27FC236}">
                <a16:creationId xmlns:a16="http://schemas.microsoft.com/office/drawing/2014/main" id="{A6862FF5-8CA3-68B1-F972-428FBF05B4CC}"/>
              </a:ext>
            </a:extLst>
          </p:cNvPr>
          <p:cNvPicPr>
            <a:picLocks noGrp="1" noChangeAspect="1"/>
          </p:cNvPicPr>
          <p:nvPr>
            <p:ph idx="1"/>
          </p:nvPr>
        </p:nvPicPr>
        <p:blipFill>
          <a:blip r:embed="rId2"/>
          <a:srcRect r="-2" b="2611"/>
          <a:stretch>
            <a:fillRect/>
          </a:stretch>
        </p:blipFill>
        <p:spPr>
          <a:xfrm>
            <a:off x="442913" y="1557339"/>
            <a:ext cx="7481888" cy="2787060"/>
          </a:xfrm>
          <a:noFill/>
        </p:spPr>
      </p:pic>
      <p:pic>
        <p:nvPicPr>
          <p:cNvPr id="9" name="Grafik 8">
            <a:extLst>
              <a:ext uri="{FF2B5EF4-FFF2-40B4-BE49-F238E27FC236}">
                <a16:creationId xmlns:a16="http://schemas.microsoft.com/office/drawing/2014/main" id="{B4F6815A-938E-1153-E381-CBC24F75B440}"/>
              </a:ext>
            </a:extLst>
          </p:cNvPr>
          <p:cNvPicPr>
            <a:picLocks noChangeAspect="1"/>
          </p:cNvPicPr>
          <p:nvPr/>
        </p:nvPicPr>
        <p:blipFill>
          <a:blip r:embed="rId3"/>
          <a:stretch>
            <a:fillRect/>
          </a:stretch>
        </p:blipFill>
        <p:spPr>
          <a:xfrm>
            <a:off x="8713411" y="2891736"/>
            <a:ext cx="1348857" cy="823031"/>
          </a:xfrm>
          <a:prstGeom prst="rect">
            <a:avLst/>
          </a:prstGeom>
        </p:spPr>
      </p:pic>
    </p:spTree>
    <p:extLst>
      <p:ext uri="{BB962C8B-B14F-4D97-AF65-F5344CB8AC3E}">
        <p14:creationId xmlns:p14="http://schemas.microsoft.com/office/powerpoint/2010/main" val="811896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586B1A5-9531-2F7B-0F98-B89072A0D71D}"/>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B401858E-02A3-D542-1432-92C9625F8ACB}"/>
              </a:ext>
            </a:extLst>
          </p:cNvPr>
          <p:cNvSpPr>
            <a:spLocks noGrp="1"/>
          </p:cNvSpPr>
          <p:nvPr>
            <p:ph type="sldNum" sz="quarter" idx="12"/>
          </p:nvPr>
        </p:nvSpPr>
        <p:spPr/>
        <p:txBody>
          <a:bodyPr/>
          <a:lstStyle/>
          <a:p>
            <a:fld id="{CA353806-9F30-4989-9DE2-BDABEB60C010}" type="slidenum">
              <a:rPr lang="de-DE" smtClean="0"/>
              <a:t>49</a:t>
            </a:fld>
            <a:endParaRPr lang="de-DE"/>
          </a:p>
        </p:txBody>
      </p:sp>
      <p:sp>
        <p:nvSpPr>
          <p:cNvPr id="4" name="Titel 3">
            <a:extLst>
              <a:ext uri="{FF2B5EF4-FFF2-40B4-BE49-F238E27FC236}">
                <a16:creationId xmlns:a16="http://schemas.microsoft.com/office/drawing/2014/main" id="{F664FB94-D102-1B8F-08FD-9FBF0311AF1E}"/>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A03EB57A-6977-E3F3-D4D0-DD81315214C6}"/>
              </a:ext>
            </a:extLst>
          </p:cNvPr>
          <p:cNvPicPr>
            <a:picLocks noGrp="1" noChangeAspect="1"/>
          </p:cNvPicPr>
          <p:nvPr>
            <p:ph idx="1"/>
          </p:nvPr>
        </p:nvPicPr>
        <p:blipFill>
          <a:blip r:embed="rId2"/>
          <a:stretch>
            <a:fillRect/>
          </a:stretch>
        </p:blipFill>
        <p:spPr>
          <a:xfrm>
            <a:off x="442913" y="1874330"/>
            <a:ext cx="11306175" cy="3577653"/>
          </a:xfrm>
        </p:spPr>
      </p:pic>
    </p:spTree>
    <p:extLst>
      <p:ext uri="{BB962C8B-B14F-4D97-AF65-F5344CB8AC3E}">
        <p14:creationId xmlns:p14="http://schemas.microsoft.com/office/powerpoint/2010/main" val="183144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8277E00-1446-4DB0-AADB-CF4506BE3AE7}"/>
              </a:ext>
            </a:extLst>
          </p:cNvPr>
          <p:cNvSpPr>
            <a:spLocks noGrp="1"/>
          </p:cNvSpPr>
          <p:nvPr>
            <p:ph type="sldNum" sz="quarter" idx="12"/>
          </p:nvPr>
        </p:nvSpPr>
        <p:spPr/>
        <p:txBody>
          <a:bodyPr/>
          <a:lstStyle/>
          <a:p>
            <a:fld id="{CA353806-9F30-4989-9DE2-BDABEB60C010}" type="slidenum">
              <a:rPr lang="de-DE" smtClean="0"/>
              <a:t>5</a:t>
            </a:fld>
            <a:endParaRPr lang="de-DE" dirty="0"/>
          </a:p>
        </p:txBody>
      </p:sp>
      <p:sp>
        <p:nvSpPr>
          <p:cNvPr id="3" name="Titel 2">
            <a:extLst>
              <a:ext uri="{FF2B5EF4-FFF2-40B4-BE49-F238E27FC236}">
                <a16:creationId xmlns:a16="http://schemas.microsoft.com/office/drawing/2014/main" id="{61BCED18-901E-411F-BF92-BF1B8B3C91CD}"/>
              </a:ext>
            </a:extLst>
          </p:cNvPr>
          <p:cNvSpPr>
            <a:spLocks noGrp="1"/>
          </p:cNvSpPr>
          <p:nvPr>
            <p:ph type="title"/>
          </p:nvPr>
        </p:nvSpPr>
        <p:spPr>
          <a:xfrm>
            <a:off x="442912" y="368300"/>
            <a:ext cx="11306175" cy="1008063"/>
          </a:xfrm>
        </p:spPr>
        <p:txBody>
          <a:bodyPr>
            <a:normAutofit/>
          </a:bodyPr>
          <a:lstStyle/>
          <a:p>
            <a:r>
              <a:rPr lang="de-DE" dirty="0"/>
              <a:t>Wie Kunden von unserer SAP-Partnerschaft profitieren</a:t>
            </a:r>
          </a:p>
        </p:txBody>
      </p:sp>
      <p:pic>
        <p:nvPicPr>
          <p:cNvPr id="22" name="Grafik 21">
            <a:extLst>
              <a:ext uri="{FF2B5EF4-FFF2-40B4-BE49-F238E27FC236}">
                <a16:creationId xmlns:a16="http://schemas.microsoft.com/office/drawing/2014/main" id="{616C937C-1177-4CDB-8818-92F5137E4713}"/>
              </a:ext>
            </a:extLst>
          </p:cNvPr>
          <p:cNvPicPr>
            <a:picLocks noChangeAspect="1"/>
          </p:cNvPicPr>
          <p:nvPr/>
        </p:nvPicPr>
        <p:blipFill>
          <a:blip r:embed="rId2"/>
          <a:stretch>
            <a:fillRect/>
          </a:stretch>
        </p:blipFill>
        <p:spPr>
          <a:xfrm>
            <a:off x="2785703" y="1373612"/>
            <a:ext cx="3305768" cy="3235200"/>
          </a:xfrm>
          <a:prstGeom prst="rect">
            <a:avLst/>
          </a:prstGeom>
        </p:spPr>
      </p:pic>
      <p:pic>
        <p:nvPicPr>
          <p:cNvPr id="24" name="Grafik 23">
            <a:extLst>
              <a:ext uri="{FF2B5EF4-FFF2-40B4-BE49-F238E27FC236}">
                <a16:creationId xmlns:a16="http://schemas.microsoft.com/office/drawing/2014/main" id="{F8B6F778-58FE-45BC-89A3-47ADEF9FE617}"/>
              </a:ext>
            </a:extLst>
          </p:cNvPr>
          <p:cNvPicPr>
            <a:picLocks noChangeAspect="1"/>
          </p:cNvPicPr>
          <p:nvPr/>
        </p:nvPicPr>
        <p:blipFill>
          <a:blip r:embed="rId3"/>
          <a:stretch>
            <a:fillRect/>
          </a:stretch>
        </p:blipFill>
        <p:spPr>
          <a:xfrm>
            <a:off x="442912" y="3073981"/>
            <a:ext cx="2451647" cy="3269268"/>
          </a:xfrm>
          <a:prstGeom prst="rect">
            <a:avLst/>
          </a:prstGeom>
        </p:spPr>
      </p:pic>
      <p:pic>
        <p:nvPicPr>
          <p:cNvPr id="26" name="Grafik 25">
            <a:extLst>
              <a:ext uri="{FF2B5EF4-FFF2-40B4-BE49-F238E27FC236}">
                <a16:creationId xmlns:a16="http://schemas.microsoft.com/office/drawing/2014/main" id="{DE0A0EE6-8DFD-495A-A4C2-95A313D2FCDE}"/>
              </a:ext>
            </a:extLst>
          </p:cNvPr>
          <p:cNvPicPr>
            <a:picLocks noChangeAspect="1"/>
          </p:cNvPicPr>
          <p:nvPr/>
        </p:nvPicPr>
        <p:blipFill>
          <a:blip r:embed="rId4"/>
          <a:stretch>
            <a:fillRect/>
          </a:stretch>
        </p:blipFill>
        <p:spPr>
          <a:xfrm>
            <a:off x="5669279" y="3020894"/>
            <a:ext cx="2826389" cy="3468806"/>
          </a:xfrm>
          <a:prstGeom prst="rect">
            <a:avLst/>
          </a:prstGeom>
        </p:spPr>
      </p:pic>
      <p:pic>
        <p:nvPicPr>
          <p:cNvPr id="7" name="Grafik 6">
            <a:extLst>
              <a:ext uri="{FF2B5EF4-FFF2-40B4-BE49-F238E27FC236}">
                <a16:creationId xmlns:a16="http://schemas.microsoft.com/office/drawing/2014/main" id="{C7F8E519-8F6A-9EE8-B8AB-8C11113DB89E}"/>
              </a:ext>
            </a:extLst>
          </p:cNvPr>
          <p:cNvPicPr>
            <a:picLocks noChangeAspect="1"/>
          </p:cNvPicPr>
          <p:nvPr/>
        </p:nvPicPr>
        <p:blipFill>
          <a:blip r:embed="rId5"/>
          <a:stretch>
            <a:fillRect/>
          </a:stretch>
        </p:blipFill>
        <p:spPr>
          <a:xfrm>
            <a:off x="8434262" y="1597952"/>
            <a:ext cx="3141610" cy="4458160"/>
          </a:xfrm>
          <a:prstGeom prst="rect">
            <a:avLst/>
          </a:prstGeom>
        </p:spPr>
      </p:pic>
    </p:spTree>
    <p:extLst>
      <p:ext uri="{BB962C8B-B14F-4D97-AF65-F5344CB8AC3E}">
        <p14:creationId xmlns:p14="http://schemas.microsoft.com/office/powerpoint/2010/main" val="1494452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CA33679-1F64-AAF7-DD22-2793D561644C}"/>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9D90BB79-1662-260B-91A5-53AC0FDAB028}"/>
              </a:ext>
            </a:extLst>
          </p:cNvPr>
          <p:cNvSpPr>
            <a:spLocks noGrp="1"/>
          </p:cNvSpPr>
          <p:nvPr>
            <p:ph type="sldNum" sz="quarter" idx="12"/>
          </p:nvPr>
        </p:nvSpPr>
        <p:spPr/>
        <p:txBody>
          <a:bodyPr/>
          <a:lstStyle/>
          <a:p>
            <a:fld id="{CA353806-9F30-4989-9DE2-BDABEB60C010}" type="slidenum">
              <a:rPr lang="de-DE" smtClean="0"/>
              <a:t>50</a:t>
            </a:fld>
            <a:endParaRPr lang="de-DE"/>
          </a:p>
        </p:txBody>
      </p:sp>
      <p:sp>
        <p:nvSpPr>
          <p:cNvPr id="4" name="Titel 3">
            <a:extLst>
              <a:ext uri="{FF2B5EF4-FFF2-40B4-BE49-F238E27FC236}">
                <a16:creationId xmlns:a16="http://schemas.microsoft.com/office/drawing/2014/main" id="{6B9DA2BF-E707-872D-08F6-3DBD9DF7687D}"/>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CC89A43F-5404-EA50-9EE0-FAB47AB8BE49}"/>
              </a:ext>
            </a:extLst>
          </p:cNvPr>
          <p:cNvPicPr>
            <a:picLocks noGrp="1" noChangeAspect="1"/>
          </p:cNvPicPr>
          <p:nvPr>
            <p:ph idx="1"/>
          </p:nvPr>
        </p:nvPicPr>
        <p:blipFill>
          <a:blip r:embed="rId2"/>
          <a:stretch>
            <a:fillRect/>
          </a:stretch>
        </p:blipFill>
        <p:spPr>
          <a:xfrm>
            <a:off x="826960" y="1787367"/>
            <a:ext cx="3884893" cy="2455862"/>
          </a:xfrm>
        </p:spPr>
      </p:pic>
    </p:spTree>
    <p:extLst>
      <p:ext uri="{BB962C8B-B14F-4D97-AF65-F5344CB8AC3E}">
        <p14:creationId xmlns:p14="http://schemas.microsoft.com/office/powerpoint/2010/main" val="1380604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7A81C35-96D2-1543-368A-03C2278C8523}"/>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598F5AAC-FFCC-66D4-825F-0B3BC7B2ED45}"/>
              </a:ext>
            </a:extLst>
          </p:cNvPr>
          <p:cNvSpPr>
            <a:spLocks noGrp="1"/>
          </p:cNvSpPr>
          <p:nvPr>
            <p:ph type="sldNum" sz="quarter" idx="12"/>
          </p:nvPr>
        </p:nvSpPr>
        <p:spPr/>
        <p:txBody>
          <a:bodyPr/>
          <a:lstStyle/>
          <a:p>
            <a:fld id="{CA353806-9F30-4989-9DE2-BDABEB60C010}" type="slidenum">
              <a:rPr lang="de-DE" smtClean="0"/>
              <a:t>51</a:t>
            </a:fld>
            <a:endParaRPr lang="de-DE"/>
          </a:p>
        </p:txBody>
      </p:sp>
      <p:sp>
        <p:nvSpPr>
          <p:cNvPr id="4" name="Titel 3">
            <a:extLst>
              <a:ext uri="{FF2B5EF4-FFF2-40B4-BE49-F238E27FC236}">
                <a16:creationId xmlns:a16="http://schemas.microsoft.com/office/drawing/2014/main" id="{F2861759-71C2-E0FB-B294-A1FECF2ABE5F}"/>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0742A453-441E-2086-149C-5CE78C3EF9A3}"/>
              </a:ext>
            </a:extLst>
          </p:cNvPr>
          <p:cNvPicPr>
            <a:picLocks noGrp="1" noChangeAspect="1"/>
          </p:cNvPicPr>
          <p:nvPr>
            <p:ph idx="1"/>
          </p:nvPr>
        </p:nvPicPr>
        <p:blipFill>
          <a:blip r:embed="rId2"/>
          <a:stretch>
            <a:fillRect/>
          </a:stretch>
        </p:blipFill>
        <p:spPr>
          <a:xfrm>
            <a:off x="2113483" y="1557338"/>
            <a:ext cx="7965034" cy="4211637"/>
          </a:xfrm>
        </p:spPr>
      </p:pic>
    </p:spTree>
    <p:extLst>
      <p:ext uri="{BB962C8B-B14F-4D97-AF65-F5344CB8AC3E}">
        <p14:creationId xmlns:p14="http://schemas.microsoft.com/office/powerpoint/2010/main" val="3754034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F5B758D-E13A-53C9-080D-59872DDA03A4}"/>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1238D7FC-E4F7-C93B-0F74-7B994C0EEDF7}"/>
              </a:ext>
            </a:extLst>
          </p:cNvPr>
          <p:cNvSpPr>
            <a:spLocks noGrp="1"/>
          </p:cNvSpPr>
          <p:nvPr>
            <p:ph type="sldNum" sz="quarter" idx="12"/>
          </p:nvPr>
        </p:nvSpPr>
        <p:spPr/>
        <p:txBody>
          <a:bodyPr/>
          <a:lstStyle/>
          <a:p>
            <a:fld id="{CA353806-9F30-4989-9DE2-BDABEB60C010}" type="slidenum">
              <a:rPr lang="de-DE" smtClean="0"/>
              <a:t>52</a:t>
            </a:fld>
            <a:endParaRPr lang="de-DE"/>
          </a:p>
        </p:txBody>
      </p:sp>
      <p:sp>
        <p:nvSpPr>
          <p:cNvPr id="4" name="Titel 3">
            <a:extLst>
              <a:ext uri="{FF2B5EF4-FFF2-40B4-BE49-F238E27FC236}">
                <a16:creationId xmlns:a16="http://schemas.microsoft.com/office/drawing/2014/main" id="{1574FE5E-F713-528C-6A5C-851441206931}"/>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4673D4C-5DA5-14CF-2F45-DB94AAB4D08D}"/>
              </a:ext>
            </a:extLst>
          </p:cNvPr>
          <p:cNvPicPr>
            <a:picLocks noGrp="1" noChangeAspect="1"/>
          </p:cNvPicPr>
          <p:nvPr>
            <p:ph idx="1"/>
          </p:nvPr>
        </p:nvPicPr>
        <p:blipFill>
          <a:blip r:embed="rId2"/>
          <a:stretch>
            <a:fillRect/>
          </a:stretch>
        </p:blipFill>
        <p:spPr>
          <a:xfrm>
            <a:off x="442912" y="1577658"/>
            <a:ext cx="6229915" cy="4211637"/>
          </a:xfrm>
        </p:spPr>
      </p:pic>
    </p:spTree>
    <p:extLst>
      <p:ext uri="{BB962C8B-B14F-4D97-AF65-F5344CB8AC3E}">
        <p14:creationId xmlns:p14="http://schemas.microsoft.com/office/powerpoint/2010/main" val="256060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2714E3D-2BBB-130D-27CD-7324DA2F6E30}"/>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284034D8-63C2-86BB-28DA-6FEF5358A259}"/>
              </a:ext>
            </a:extLst>
          </p:cNvPr>
          <p:cNvSpPr>
            <a:spLocks noGrp="1"/>
          </p:cNvSpPr>
          <p:nvPr>
            <p:ph type="sldNum" sz="quarter" idx="12"/>
          </p:nvPr>
        </p:nvSpPr>
        <p:spPr/>
        <p:txBody>
          <a:bodyPr/>
          <a:lstStyle/>
          <a:p>
            <a:fld id="{CA353806-9F30-4989-9DE2-BDABEB60C010}" type="slidenum">
              <a:rPr lang="de-DE" smtClean="0"/>
              <a:t>53</a:t>
            </a:fld>
            <a:endParaRPr lang="de-DE"/>
          </a:p>
        </p:txBody>
      </p:sp>
      <p:sp>
        <p:nvSpPr>
          <p:cNvPr id="4" name="Titel 3">
            <a:extLst>
              <a:ext uri="{FF2B5EF4-FFF2-40B4-BE49-F238E27FC236}">
                <a16:creationId xmlns:a16="http://schemas.microsoft.com/office/drawing/2014/main" id="{FFA38805-5905-0C25-2DCD-E2B5E6FB8015}"/>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413B20AB-D35C-2C91-5C27-C835173E85AA}"/>
              </a:ext>
            </a:extLst>
          </p:cNvPr>
          <p:cNvPicPr>
            <a:picLocks noGrp="1" noChangeAspect="1"/>
          </p:cNvPicPr>
          <p:nvPr>
            <p:ph idx="1"/>
          </p:nvPr>
        </p:nvPicPr>
        <p:blipFill>
          <a:blip r:embed="rId2"/>
          <a:stretch>
            <a:fillRect/>
          </a:stretch>
        </p:blipFill>
        <p:spPr>
          <a:xfrm>
            <a:off x="1230209" y="2051387"/>
            <a:ext cx="9731583" cy="3223539"/>
          </a:xfrm>
        </p:spPr>
      </p:pic>
    </p:spTree>
    <p:extLst>
      <p:ext uri="{BB962C8B-B14F-4D97-AF65-F5344CB8AC3E}">
        <p14:creationId xmlns:p14="http://schemas.microsoft.com/office/powerpoint/2010/main" val="415775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E003B97-D2C3-51F7-E112-D80F58CE803A}"/>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479F784C-71FF-BF40-FC72-33804DF65A0A}"/>
              </a:ext>
            </a:extLst>
          </p:cNvPr>
          <p:cNvSpPr>
            <a:spLocks noGrp="1"/>
          </p:cNvSpPr>
          <p:nvPr>
            <p:ph type="sldNum" sz="quarter" idx="12"/>
          </p:nvPr>
        </p:nvSpPr>
        <p:spPr/>
        <p:txBody>
          <a:bodyPr/>
          <a:lstStyle/>
          <a:p>
            <a:fld id="{CA353806-9F30-4989-9DE2-BDABEB60C010}" type="slidenum">
              <a:rPr lang="de-DE" smtClean="0"/>
              <a:t>54</a:t>
            </a:fld>
            <a:endParaRPr lang="de-DE"/>
          </a:p>
        </p:txBody>
      </p:sp>
      <p:sp>
        <p:nvSpPr>
          <p:cNvPr id="4" name="Titel 3">
            <a:extLst>
              <a:ext uri="{FF2B5EF4-FFF2-40B4-BE49-F238E27FC236}">
                <a16:creationId xmlns:a16="http://schemas.microsoft.com/office/drawing/2014/main" id="{C43A499E-41C7-C65C-4F99-9528B4E60B31}"/>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D46A7EF1-2145-4B38-7968-BE979647FDDB}"/>
              </a:ext>
            </a:extLst>
          </p:cNvPr>
          <p:cNvSpPr>
            <a:spLocks noGrp="1"/>
          </p:cNvSpPr>
          <p:nvPr>
            <p:ph idx="1"/>
          </p:nvPr>
        </p:nvSpPr>
        <p:spPr/>
        <p:txBody>
          <a:bodyPr/>
          <a:lstStyle/>
          <a:p>
            <a:endParaRPr lang="de-DE"/>
          </a:p>
        </p:txBody>
      </p:sp>
      <p:pic>
        <p:nvPicPr>
          <p:cNvPr id="7" name="Grafik 6">
            <a:extLst>
              <a:ext uri="{FF2B5EF4-FFF2-40B4-BE49-F238E27FC236}">
                <a16:creationId xmlns:a16="http://schemas.microsoft.com/office/drawing/2014/main" id="{2EBFA7D4-0CE2-B5DD-971C-A19571460737}"/>
              </a:ext>
            </a:extLst>
          </p:cNvPr>
          <p:cNvPicPr>
            <a:picLocks noChangeAspect="1"/>
          </p:cNvPicPr>
          <p:nvPr/>
        </p:nvPicPr>
        <p:blipFill>
          <a:blip r:embed="rId2"/>
          <a:stretch>
            <a:fillRect/>
          </a:stretch>
        </p:blipFill>
        <p:spPr>
          <a:xfrm>
            <a:off x="233990" y="0"/>
            <a:ext cx="11724019" cy="6858000"/>
          </a:xfrm>
          <a:prstGeom prst="rect">
            <a:avLst/>
          </a:prstGeom>
        </p:spPr>
      </p:pic>
    </p:spTree>
    <p:extLst>
      <p:ext uri="{BB962C8B-B14F-4D97-AF65-F5344CB8AC3E}">
        <p14:creationId xmlns:p14="http://schemas.microsoft.com/office/powerpoint/2010/main" val="275754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BB3720C-D15B-00DF-FD60-DD3B4C60B456}"/>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C5B517A-DF4E-3FA4-7433-7EE3C15EB67A}"/>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24B085FF-5765-4C4F-23E5-9385B133AD35}"/>
              </a:ext>
            </a:extLst>
          </p:cNvPr>
          <p:cNvSpPr>
            <a:spLocks noGrp="1"/>
          </p:cNvSpPr>
          <p:nvPr>
            <p:ph type="sldNum" sz="quarter" idx="12"/>
          </p:nvPr>
        </p:nvSpPr>
        <p:spPr/>
        <p:txBody>
          <a:bodyPr/>
          <a:lstStyle/>
          <a:p>
            <a:fld id="{CA353806-9F30-4989-9DE2-BDABEB60C010}" type="slidenum">
              <a:rPr lang="de-DE" smtClean="0"/>
              <a:t>55</a:t>
            </a:fld>
            <a:endParaRPr lang="de-DE"/>
          </a:p>
        </p:txBody>
      </p:sp>
      <p:sp>
        <p:nvSpPr>
          <p:cNvPr id="4" name="Titel 3">
            <a:extLst>
              <a:ext uri="{FF2B5EF4-FFF2-40B4-BE49-F238E27FC236}">
                <a16:creationId xmlns:a16="http://schemas.microsoft.com/office/drawing/2014/main" id="{DC93539B-F55F-A9CD-796B-C4BE97DC24CB}"/>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F5819DD4-23B8-6CCC-0E96-0178C6782766}"/>
              </a:ext>
            </a:extLst>
          </p:cNvPr>
          <p:cNvSpPr>
            <a:spLocks noGrp="1"/>
          </p:cNvSpPr>
          <p:nvPr>
            <p:ph idx="1"/>
          </p:nvPr>
        </p:nvSpPr>
        <p:spPr/>
        <p:txBody>
          <a:bodyPr/>
          <a:lstStyle/>
          <a:p>
            <a:endParaRPr lang="de-DE"/>
          </a:p>
        </p:txBody>
      </p:sp>
      <p:pic>
        <p:nvPicPr>
          <p:cNvPr id="7" name="Grafik 6">
            <a:extLst>
              <a:ext uri="{FF2B5EF4-FFF2-40B4-BE49-F238E27FC236}">
                <a16:creationId xmlns:a16="http://schemas.microsoft.com/office/drawing/2014/main" id="{1F20830C-B2F3-2645-0ACF-613ADFC21FA0}"/>
              </a:ext>
            </a:extLst>
          </p:cNvPr>
          <p:cNvPicPr>
            <a:picLocks noChangeAspect="1"/>
          </p:cNvPicPr>
          <p:nvPr/>
        </p:nvPicPr>
        <p:blipFill>
          <a:blip r:embed="rId2"/>
          <a:stretch>
            <a:fillRect/>
          </a:stretch>
        </p:blipFill>
        <p:spPr>
          <a:xfrm>
            <a:off x="233990" y="0"/>
            <a:ext cx="11724019" cy="6858000"/>
          </a:xfrm>
          <a:prstGeom prst="rect">
            <a:avLst/>
          </a:prstGeom>
        </p:spPr>
      </p:pic>
    </p:spTree>
    <p:extLst>
      <p:ext uri="{BB962C8B-B14F-4D97-AF65-F5344CB8AC3E}">
        <p14:creationId xmlns:p14="http://schemas.microsoft.com/office/powerpoint/2010/main" val="4012651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D378D04-E040-827D-6F1A-2EB446540233}"/>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616672C3-8E0B-0E3C-2F9E-E38C8F046967}"/>
              </a:ext>
            </a:extLst>
          </p:cNvPr>
          <p:cNvSpPr>
            <a:spLocks noGrp="1"/>
          </p:cNvSpPr>
          <p:nvPr>
            <p:ph type="sldNum" sz="quarter" idx="12"/>
          </p:nvPr>
        </p:nvSpPr>
        <p:spPr/>
        <p:txBody>
          <a:bodyPr/>
          <a:lstStyle/>
          <a:p>
            <a:fld id="{CA353806-9F30-4989-9DE2-BDABEB60C010}" type="slidenum">
              <a:rPr lang="de-DE" smtClean="0"/>
              <a:t>56</a:t>
            </a:fld>
            <a:endParaRPr lang="de-DE"/>
          </a:p>
        </p:txBody>
      </p:sp>
      <p:sp>
        <p:nvSpPr>
          <p:cNvPr id="4" name="Titel 3">
            <a:extLst>
              <a:ext uri="{FF2B5EF4-FFF2-40B4-BE49-F238E27FC236}">
                <a16:creationId xmlns:a16="http://schemas.microsoft.com/office/drawing/2014/main" id="{A49DF5FA-7195-49B9-D784-44176A207CB1}"/>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13D9789B-A1FF-AB9C-5EFE-4E59B38D70C1}"/>
              </a:ext>
            </a:extLst>
          </p:cNvPr>
          <p:cNvSpPr>
            <a:spLocks noGrp="1"/>
          </p:cNvSpPr>
          <p:nvPr>
            <p:ph idx="1"/>
          </p:nvPr>
        </p:nvSpPr>
        <p:spPr/>
        <p:txBody>
          <a:bodyPr/>
          <a:lstStyle/>
          <a:p>
            <a:endParaRPr lang="de-DE"/>
          </a:p>
        </p:txBody>
      </p:sp>
      <p:pic>
        <p:nvPicPr>
          <p:cNvPr id="7" name="Grafik 6">
            <a:extLst>
              <a:ext uri="{FF2B5EF4-FFF2-40B4-BE49-F238E27FC236}">
                <a16:creationId xmlns:a16="http://schemas.microsoft.com/office/drawing/2014/main" id="{55B82ABC-9D28-ACAE-1446-F07368682C81}"/>
              </a:ext>
            </a:extLst>
          </p:cNvPr>
          <p:cNvPicPr>
            <a:picLocks noChangeAspect="1"/>
          </p:cNvPicPr>
          <p:nvPr/>
        </p:nvPicPr>
        <p:blipFill>
          <a:blip r:embed="rId2"/>
          <a:stretch>
            <a:fillRect/>
          </a:stretch>
        </p:blipFill>
        <p:spPr>
          <a:xfrm>
            <a:off x="1009209" y="1344749"/>
            <a:ext cx="10173582" cy="4168501"/>
          </a:xfrm>
          <a:prstGeom prst="rect">
            <a:avLst/>
          </a:prstGeom>
        </p:spPr>
      </p:pic>
    </p:spTree>
    <p:extLst>
      <p:ext uri="{BB962C8B-B14F-4D97-AF65-F5344CB8AC3E}">
        <p14:creationId xmlns:p14="http://schemas.microsoft.com/office/powerpoint/2010/main" val="1210213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0C7079-01A1-003E-9EB8-39C104AD6BA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592433F-72D3-32D8-7A69-B06CBF171CC7}"/>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11922390-CFE3-4D8A-E1A8-9CA6D570A369}"/>
              </a:ext>
            </a:extLst>
          </p:cNvPr>
          <p:cNvSpPr>
            <a:spLocks noGrp="1"/>
          </p:cNvSpPr>
          <p:nvPr>
            <p:ph type="sldNum" sz="quarter" idx="12"/>
          </p:nvPr>
        </p:nvSpPr>
        <p:spPr/>
        <p:txBody>
          <a:bodyPr/>
          <a:lstStyle/>
          <a:p>
            <a:fld id="{CA353806-9F30-4989-9DE2-BDABEB60C010}" type="slidenum">
              <a:rPr lang="de-DE" smtClean="0"/>
              <a:t>57</a:t>
            </a:fld>
            <a:endParaRPr lang="de-DE"/>
          </a:p>
        </p:txBody>
      </p:sp>
      <p:sp>
        <p:nvSpPr>
          <p:cNvPr id="4" name="Titel 3">
            <a:extLst>
              <a:ext uri="{FF2B5EF4-FFF2-40B4-BE49-F238E27FC236}">
                <a16:creationId xmlns:a16="http://schemas.microsoft.com/office/drawing/2014/main" id="{5FE4AFFA-DEED-2FF8-EE9D-BC086E602489}"/>
              </a:ext>
            </a:extLst>
          </p:cNvPr>
          <p:cNvSpPr>
            <a:spLocks noGrp="1"/>
          </p:cNvSpPr>
          <p:nvPr>
            <p:ph type="title"/>
          </p:nvPr>
        </p:nvSpPr>
        <p:spPr/>
        <p:txBody>
          <a:bodyPr/>
          <a:lstStyle/>
          <a:p>
            <a:endParaRPr lang="de-DE"/>
          </a:p>
        </p:txBody>
      </p:sp>
      <p:sp>
        <p:nvSpPr>
          <p:cNvPr id="5" name="Inhaltsplatzhalter 4">
            <a:extLst>
              <a:ext uri="{FF2B5EF4-FFF2-40B4-BE49-F238E27FC236}">
                <a16:creationId xmlns:a16="http://schemas.microsoft.com/office/drawing/2014/main" id="{8A81856F-CAC7-BB27-7B4D-65487AB0B5B0}"/>
              </a:ext>
            </a:extLst>
          </p:cNvPr>
          <p:cNvSpPr>
            <a:spLocks noGrp="1"/>
          </p:cNvSpPr>
          <p:nvPr>
            <p:ph idx="1"/>
          </p:nvPr>
        </p:nvSpPr>
        <p:spPr/>
        <p:txBody>
          <a:bodyPr/>
          <a:lstStyle/>
          <a:p>
            <a:endParaRPr lang="de-DE"/>
          </a:p>
        </p:txBody>
      </p:sp>
      <p:pic>
        <p:nvPicPr>
          <p:cNvPr id="7" name="Grafik 6">
            <a:extLst>
              <a:ext uri="{FF2B5EF4-FFF2-40B4-BE49-F238E27FC236}">
                <a16:creationId xmlns:a16="http://schemas.microsoft.com/office/drawing/2014/main" id="{5C0A357F-4C55-B408-645A-6B90FBA095BF}"/>
              </a:ext>
            </a:extLst>
          </p:cNvPr>
          <p:cNvPicPr>
            <a:picLocks noChangeAspect="1"/>
          </p:cNvPicPr>
          <p:nvPr/>
        </p:nvPicPr>
        <p:blipFill>
          <a:blip r:embed="rId2"/>
          <a:stretch>
            <a:fillRect/>
          </a:stretch>
        </p:blipFill>
        <p:spPr>
          <a:xfrm>
            <a:off x="1009209" y="1344749"/>
            <a:ext cx="10173582" cy="4168501"/>
          </a:xfrm>
          <a:prstGeom prst="rect">
            <a:avLst/>
          </a:prstGeom>
        </p:spPr>
      </p:pic>
    </p:spTree>
    <p:extLst>
      <p:ext uri="{BB962C8B-B14F-4D97-AF65-F5344CB8AC3E}">
        <p14:creationId xmlns:p14="http://schemas.microsoft.com/office/powerpoint/2010/main" val="1165682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624B1C-9E95-DBD3-61B3-079921BF2A7A}"/>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50EEFF0D-1AB9-6DA9-42CB-122D4098270B}"/>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342389D3-B5D1-5D81-9A91-8FC95AD83E7E}"/>
              </a:ext>
            </a:extLst>
          </p:cNvPr>
          <p:cNvSpPr>
            <a:spLocks noGrp="1"/>
          </p:cNvSpPr>
          <p:nvPr>
            <p:ph type="sldNum" sz="quarter" idx="12"/>
          </p:nvPr>
        </p:nvSpPr>
        <p:spPr/>
        <p:txBody>
          <a:bodyPr/>
          <a:lstStyle/>
          <a:p>
            <a:fld id="{CA353806-9F30-4989-9DE2-BDABEB60C010}" type="slidenum">
              <a:rPr lang="de-DE" smtClean="0"/>
              <a:t>58</a:t>
            </a:fld>
            <a:endParaRPr lang="de-DE"/>
          </a:p>
        </p:txBody>
      </p:sp>
      <p:sp>
        <p:nvSpPr>
          <p:cNvPr id="4" name="Titel 3">
            <a:extLst>
              <a:ext uri="{FF2B5EF4-FFF2-40B4-BE49-F238E27FC236}">
                <a16:creationId xmlns:a16="http://schemas.microsoft.com/office/drawing/2014/main" id="{672463E6-9898-DE95-DCCB-43F2FF34A6FC}"/>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ED9F7EF8-A24C-4817-AF3C-CBC183A5868F}"/>
              </a:ext>
            </a:extLst>
          </p:cNvPr>
          <p:cNvPicPr>
            <a:picLocks noGrp="1" noChangeAspect="1"/>
          </p:cNvPicPr>
          <p:nvPr>
            <p:ph idx="1"/>
          </p:nvPr>
        </p:nvPicPr>
        <p:blipFill>
          <a:blip r:embed="rId2"/>
          <a:stretch>
            <a:fillRect/>
          </a:stretch>
        </p:blipFill>
        <p:spPr>
          <a:xfrm>
            <a:off x="1041051" y="1844972"/>
            <a:ext cx="4968000" cy="1458541"/>
          </a:xfrm>
        </p:spPr>
      </p:pic>
      <p:pic>
        <p:nvPicPr>
          <p:cNvPr id="9" name="Grafik 8">
            <a:extLst>
              <a:ext uri="{FF2B5EF4-FFF2-40B4-BE49-F238E27FC236}">
                <a16:creationId xmlns:a16="http://schemas.microsoft.com/office/drawing/2014/main" id="{B4C4E60C-BC85-1FF2-7780-18F8D240D843}"/>
              </a:ext>
            </a:extLst>
          </p:cNvPr>
          <p:cNvPicPr>
            <a:picLocks noChangeAspect="1"/>
          </p:cNvPicPr>
          <p:nvPr/>
        </p:nvPicPr>
        <p:blipFill>
          <a:blip r:embed="rId3"/>
          <a:stretch>
            <a:fillRect/>
          </a:stretch>
        </p:blipFill>
        <p:spPr>
          <a:xfrm>
            <a:off x="6436413" y="2995825"/>
            <a:ext cx="4968003" cy="1656000"/>
          </a:xfrm>
          <a:prstGeom prst="rect">
            <a:avLst/>
          </a:prstGeom>
        </p:spPr>
      </p:pic>
      <p:pic>
        <p:nvPicPr>
          <p:cNvPr id="5" name="Inhaltsplatzhalter 6">
            <a:extLst>
              <a:ext uri="{FF2B5EF4-FFF2-40B4-BE49-F238E27FC236}">
                <a16:creationId xmlns:a16="http://schemas.microsoft.com/office/drawing/2014/main" id="{D0D57A33-8AB1-DF27-CC19-23851530691D}"/>
              </a:ext>
            </a:extLst>
          </p:cNvPr>
          <p:cNvPicPr>
            <a:picLocks noChangeAspect="1"/>
          </p:cNvPicPr>
          <p:nvPr/>
        </p:nvPicPr>
        <p:blipFill>
          <a:blip r:embed="rId4"/>
          <a:stretch>
            <a:fillRect/>
          </a:stretch>
        </p:blipFill>
        <p:spPr>
          <a:xfrm>
            <a:off x="850900" y="3972323"/>
            <a:ext cx="4968000" cy="1858674"/>
          </a:xfrm>
          <a:prstGeom prst="rect">
            <a:avLst/>
          </a:prstGeom>
        </p:spPr>
      </p:pic>
    </p:spTree>
    <p:extLst>
      <p:ext uri="{BB962C8B-B14F-4D97-AF65-F5344CB8AC3E}">
        <p14:creationId xmlns:p14="http://schemas.microsoft.com/office/powerpoint/2010/main" val="2636241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C618F6D-5678-427B-74C4-231B33BE486F}"/>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85F46AA9-55B4-33A3-6E56-37CDAF0843C3}"/>
              </a:ext>
            </a:extLst>
          </p:cNvPr>
          <p:cNvSpPr>
            <a:spLocks noGrp="1"/>
          </p:cNvSpPr>
          <p:nvPr>
            <p:ph type="sldNum" sz="quarter" idx="12"/>
          </p:nvPr>
        </p:nvSpPr>
        <p:spPr/>
        <p:txBody>
          <a:bodyPr/>
          <a:lstStyle/>
          <a:p>
            <a:fld id="{CA353806-9F30-4989-9DE2-BDABEB60C010}" type="slidenum">
              <a:rPr lang="de-DE" smtClean="0"/>
              <a:t>59</a:t>
            </a:fld>
            <a:endParaRPr lang="de-DE"/>
          </a:p>
        </p:txBody>
      </p:sp>
      <p:sp>
        <p:nvSpPr>
          <p:cNvPr id="4" name="Titel 3">
            <a:extLst>
              <a:ext uri="{FF2B5EF4-FFF2-40B4-BE49-F238E27FC236}">
                <a16:creationId xmlns:a16="http://schemas.microsoft.com/office/drawing/2014/main" id="{B0CDE7CC-07D5-AE24-52C4-B72D68BC4E86}"/>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6DD4EBD0-5344-9FF3-89BA-9CE79CEAA6E2}"/>
              </a:ext>
            </a:extLst>
          </p:cNvPr>
          <p:cNvPicPr>
            <a:picLocks noGrp="1" noChangeAspect="1"/>
          </p:cNvPicPr>
          <p:nvPr>
            <p:ph idx="1"/>
          </p:nvPr>
        </p:nvPicPr>
        <p:blipFill>
          <a:blip r:embed="rId2"/>
          <a:stretch>
            <a:fillRect/>
          </a:stretch>
        </p:blipFill>
        <p:spPr>
          <a:xfrm>
            <a:off x="2633013" y="1652752"/>
            <a:ext cx="5272737" cy="1972685"/>
          </a:xfrm>
        </p:spPr>
      </p:pic>
    </p:spTree>
    <p:extLst>
      <p:ext uri="{BB962C8B-B14F-4D97-AF65-F5344CB8AC3E}">
        <p14:creationId xmlns:p14="http://schemas.microsoft.com/office/powerpoint/2010/main" val="184266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C6CFF-17A2-93AD-184C-864A26EA5813}"/>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7C9A2CD-51DD-7663-6AE3-7D923F2181E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B106DE7C-04B3-A367-636F-3C5E51A585C7}"/>
              </a:ext>
            </a:extLst>
          </p:cNvPr>
          <p:cNvSpPr>
            <a:spLocks noGrp="1"/>
          </p:cNvSpPr>
          <p:nvPr>
            <p:ph type="sldNum" sz="quarter" idx="12"/>
          </p:nvPr>
        </p:nvSpPr>
        <p:spPr/>
        <p:txBody>
          <a:bodyPr/>
          <a:lstStyle/>
          <a:p>
            <a:fld id="{CA353806-9F30-4989-9DE2-BDABEB60C010}" type="slidenum">
              <a:rPr lang="de-DE" smtClean="0"/>
              <a:t>6</a:t>
            </a:fld>
            <a:endParaRPr lang="de-DE"/>
          </a:p>
        </p:txBody>
      </p:sp>
      <p:sp>
        <p:nvSpPr>
          <p:cNvPr id="4" name="Titel 3">
            <a:extLst>
              <a:ext uri="{FF2B5EF4-FFF2-40B4-BE49-F238E27FC236}">
                <a16:creationId xmlns:a16="http://schemas.microsoft.com/office/drawing/2014/main" id="{C9A98AD0-C50E-01D6-7A26-A68FB0E40518}"/>
              </a:ext>
            </a:extLst>
          </p:cNvPr>
          <p:cNvSpPr>
            <a:spLocks noGrp="1"/>
          </p:cNvSpPr>
          <p:nvPr>
            <p:ph type="title"/>
          </p:nvPr>
        </p:nvSpPr>
        <p:spPr>
          <a:xfrm>
            <a:off x="442912" y="377444"/>
            <a:ext cx="11306175" cy="1008063"/>
          </a:xfrm>
        </p:spPr>
        <p:txBody>
          <a:bodyPr/>
          <a:lstStyle/>
          <a:p>
            <a:r>
              <a:rPr lang="de-DE" dirty="0"/>
              <a:t>Roadmap</a:t>
            </a:r>
          </a:p>
        </p:txBody>
      </p:sp>
      <p:sp>
        <p:nvSpPr>
          <p:cNvPr id="6" name="Inhaltsplatzhalter 4">
            <a:extLst>
              <a:ext uri="{FF2B5EF4-FFF2-40B4-BE49-F238E27FC236}">
                <a16:creationId xmlns:a16="http://schemas.microsoft.com/office/drawing/2014/main" id="{DDBAC98F-9128-9654-3866-3EA127BECE06}"/>
              </a:ext>
            </a:extLst>
          </p:cNvPr>
          <p:cNvSpPr>
            <a:spLocks noGrp="1"/>
          </p:cNvSpPr>
          <p:nvPr>
            <p:ph idx="1"/>
          </p:nvPr>
        </p:nvSpPr>
        <p:spPr>
          <a:xfrm>
            <a:off x="442912" y="999555"/>
            <a:ext cx="11306175" cy="4211636"/>
          </a:xfrm>
        </p:spPr>
        <p:txBody>
          <a:bodyPr>
            <a:normAutofit/>
          </a:bodyPr>
          <a:lstStyle/>
          <a:p>
            <a:pPr marL="0" indent="0">
              <a:buNone/>
            </a:pPr>
            <a:br>
              <a:rPr lang="de-DE" dirty="0"/>
            </a:br>
            <a:endParaRPr lang="de-DE" dirty="0"/>
          </a:p>
          <a:p>
            <a:pPr marL="0" indent="0">
              <a:buNone/>
            </a:pPr>
            <a:r>
              <a:rPr lang="de-DE" dirty="0"/>
              <a:t>	Begrüßung und Kurzvorstellung der XFT GmbH</a:t>
            </a:r>
            <a:br>
              <a:rPr lang="de-DE" dirty="0"/>
            </a:br>
            <a:endParaRPr lang="de-DE" dirty="0"/>
          </a:p>
          <a:p>
            <a:pPr marL="0" indent="0">
              <a:buNone/>
            </a:pPr>
            <a:r>
              <a:rPr lang="de-DE" dirty="0"/>
              <a:t>	Die Notwendigkeit des Vertragsmanagements</a:t>
            </a:r>
          </a:p>
          <a:p>
            <a:pPr marL="0" indent="0">
              <a:buNone/>
            </a:pPr>
            <a:endParaRPr lang="de-DE" dirty="0">
              <a:cs typeface="Calibri"/>
            </a:endParaRPr>
          </a:p>
          <a:p>
            <a:pPr marL="0" indent="0">
              <a:buNone/>
            </a:pPr>
            <a:r>
              <a:rPr lang="de-DE" dirty="0">
                <a:cs typeface="Calibri"/>
              </a:rPr>
              <a:t>	Click, Check, </a:t>
            </a:r>
            <a:r>
              <a:rPr lang="de-DE" dirty="0" err="1">
                <a:cs typeface="Calibri"/>
              </a:rPr>
              <a:t>Contract</a:t>
            </a:r>
            <a:r>
              <a:rPr lang="de-DE" dirty="0">
                <a:cs typeface="Calibri"/>
              </a:rPr>
              <a:t> – XFT </a:t>
            </a:r>
            <a:r>
              <a:rPr lang="de-DE" dirty="0" err="1">
                <a:cs typeface="Calibri"/>
              </a:rPr>
              <a:t>Contract</a:t>
            </a:r>
            <a:r>
              <a:rPr lang="de-DE" dirty="0">
                <a:cs typeface="Calibri"/>
              </a:rPr>
              <a:t> Manager 4S4</a:t>
            </a:r>
            <a:br>
              <a:rPr lang="de-DE" dirty="0">
                <a:cs typeface="Calibri"/>
              </a:rPr>
            </a:br>
            <a:endParaRPr lang="de-DE" dirty="0">
              <a:cs typeface="Calibri"/>
            </a:endParaRPr>
          </a:p>
          <a:p>
            <a:pPr marL="0" indent="0">
              <a:buNone/>
            </a:pPr>
            <a:r>
              <a:rPr lang="de-DE" dirty="0">
                <a:cs typeface="Calibri"/>
              </a:rPr>
              <a:t>	Highlights und Fragerunde</a:t>
            </a:r>
            <a:endParaRPr lang="de-DE" dirty="0"/>
          </a:p>
          <a:p>
            <a:pPr marL="0" indent="0">
              <a:buNone/>
            </a:pPr>
            <a:endParaRPr lang="de-DE" dirty="0"/>
          </a:p>
        </p:txBody>
      </p:sp>
      <p:pic>
        <p:nvPicPr>
          <p:cNvPr id="7" name="Grafik 6" descr="Ein Bild, das Logo enthält.&#10;&#10;Automatisch generierte Beschreibung">
            <a:extLst>
              <a:ext uri="{FF2B5EF4-FFF2-40B4-BE49-F238E27FC236}">
                <a16:creationId xmlns:a16="http://schemas.microsoft.com/office/drawing/2014/main" id="{58188E61-3CC7-9965-2A08-8ECEE3E4C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9" y="3608616"/>
            <a:ext cx="518400" cy="576461"/>
          </a:xfrm>
          <a:prstGeom prst="rect">
            <a:avLst/>
          </a:prstGeom>
        </p:spPr>
      </p:pic>
      <p:pic>
        <p:nvPicPr>
          <p:cNvPr id="8" name="Grafik 7">
            <a:extLst>
              <a:ext uri="{FF2B5EF4-FFF2-40B4-BE49-F238E27FC236}">
                <a16:creationId xmlns:a16="http://schemas.microsoft.com/office/drawing/2014/main" id="{676BC5D7-A850-D8CD-0CF6-610E8FB9B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34" y="4597057"/>
            <a:ext cx="517805" cy="463954"/>
          </a:xfrm>
          <a:prstGeom prst="rect">
            <a:avLst/>
          </a:prstGeom>
        </p:spPr>
      </p:pic>
      <p:grpSp>
        <p:nvGrpSpPr>
          <p:cNvPr id="9" name="Gruppieren 8">
            <a:extLst>
              <a:ext uri="{FF2B5EF4-FFF2-40B4-BE49-F238E27FC236}">
                <a16:creationId xmlns:a16="http://schemas.microsoft.com/office/drawing/2014/main" id="{0B3C5B9A-2D83-418F-A9C3-C9662C29D38C}"/>
              </a:ext>
            </a:extLst>
          </p:cNvPr>
          <p:cNvGrpSpPr/>
          <p:nvPr/>
        </p:nvGrpSpPr>
        <p:grpSpPr>
          <a:xfrm>
            <a:off x="603670" y="1775485"/>
            <a:ext cx="518400" cy="462640"/>
            <a:chOff x="4702175" y="6069013"/>
            <a:chExt cx="1063626" cy="803275"/>
          </a:xfrm>
          <a:solidFill>
            <a:schemeClr val="accent2"/>
          </a:solidFill>
        </p:grpSpPr>
        <p:sp>
          <p:nvSpPr>
            <p:cNvPr id="10" name="Freeform 9">
              <a:extLst>
                <a:ext uri="{FF2B5EF4-FFF2-40B4-BE49-F238E27FC236}">
                  <a16:creationId xmlns:a16="http://schemas.microsoft.com/office/drawing/2014/main" id="{36192513-8073-ADB4-4153-897C1020DCEA}"/>
                </a:ext>
              </a:extLst>
            </p:cNvPr>
            <p:cNvSpPr>
              <a:spLocks noEditPoints="1"/>
            </p:cNvSpPr>
            <p:nvPr/>
          </p:nvSpPr>
          <p:spPr bwMode="auto">
            <a:xfrm>
              <a:off x="5021263" y="6550025"/>
              <a:ext cx="744538" cy="322262"/>
            </a:xfrm>
            <a:custGeom>
              <a:avLst/>
              <a:gdLst>
                <a:gd name="T0" fmla="*/ 160 w 179"/>
                <a:gd name="T1" fmla="*/ 77 h 77"/>
                <a:gd name="T2" fmla="*/ 19 w 179"/>
                <a:gd name="T3" fmla="*/ 77 h 77"/>
                <a:gd name="T4" fmla="*/ 0 w 179"/>
                <a:gd name="T5" fmla="*/ 58 h 77"/>
                <a:gd name="T6" fmla="*/ 11 w 179"/>
                <a:gd name="T7" fmla="*/ 28 h 77"/>
                <a:gd name="T8" fmla="*/ 39 w 179"/>
                <a:gd name="T9" fmla="*/ 9 h 77"/>
                <a:gd name="T10" fmla="*/ 89 w 179"/>
                <a:gd name="T11" fmla="*/ 0 h 77"/>
                <a:gd name="T12" fmla="*/ 140 w 179"/>
                <a:gd name="T13" fmla="*/ 9 h 77"/>
                <a:gd name="T14" fmla="*/ 167 w 179"/>
                <a:gd name="T15" fmla="*/ 28 h 77"/>
                <a:gd name="T16" fmla="*/ 179 w 179"/>
                <a:gd name="T17" fmla="*/ 58 h 77"/>
                <a:gd name="T18" fmla="*/ 160 w 179"/>
                <a:gd name="T19" fmla="*/ 77 h 77"/>
                <a:gd name="T20" fmla="*/ 12 w 179"/>
                <a:gd name="T21" fmla="*/ 58 h 77"/>
                <a:gd name="T22" fmla="*/ 19 w 179"/>
                <a:gd name="T23" fmla="*/ 65 h 77"/>
                <a:gd name="T24" fmla="*/ 160 w 179"/>
                <a:gd name="T25" fmla="*/ 65 h 77"/>
                <a:gd name="T26" fmla="*/ 166 w 179"/>
                <a:gd name="T27" fmla="*/ 58 h 77"/>
                <a:gd name="T28" fmla="*/ 157 w 179"/>
                <a:gd name="T29" fmla="*/ 36 h 77"/>
                <a:gd name="T30" fmla="*/ 89 w 179"/>
                <a:gd name="T31" fmla="*/ 13 h 77"/>
                <a:gd name="T32" fmla="*/ 22 w 179"/>
                <a:gd name="T33" fmla="*/ 36 h 77"/>
                <a:gd name="T34" fmla="*/ 12 w 179"/>
                <a:gd name="T3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77">
                  <a:moveTo>
                    <a:pt x="160" y="77"/>
                  </a:moveTo>
                  <a:cubicBezTo>
                    <a:pt x="19" y="77"/>
                    <a:pt x="19" y="77"/>
                    <a:pt x="19" y="77"/>
                  </a:cubicBezTo>
                  <a:cubicBezTo>
                    <a:pt x="8" y="77"/>
                    <a:pt x="0" y="69"/>
                    <a:pt x="0" y="58"/>
                  </a:cubicBezTo>
                  <a:cubicBezTo>
                    <a:pt x="0" y="57"/>
                    <a:pt x="0" y="43"/>
                    <a:pt x="11" y="28"/>
                  </a:cubicBezTo>
                  <a:cubicBezTo>
                    <a:pt x="18" y="20"/>
                    <a:pt x="27" y="14"/>
                    <a:pt x="39" y="9"/>
                  </a:cubicBezTo>
                  <a:cubicBezTo>
                    <a:pt x="52" y="3"/>
                    <a:pt x="69" y="0"/>
                    <a:pt x="89" y="0"/>
                  </a:cubicBezTo>
                  <a:cubicBezTo>
                    <a:pt x="109" y="0"/>
                    <a:pt x="126" y="3"/>
                    <a:pt x="140" y="9"/>
                  </a:cubicBezTo>
                  <a:cubicBezTo>
                    <a:pt x="151" y="14"/>
                    <a:pt x="160" y="20"/>
                    <a:pt x="167" y="28"/>
                  </a:cubicBezTo>
                  <a:cubicBezTo>
                    <a:pt x="179" y="43"/>
                    <a:pt x="179" y="57"/>
                    <a:pt x="179" y="58"/>
                  </a:cubicBezTo>
                  <a:cubicBezTo>
                    <a:pt x="179" y="69"/>
                    <a:pt x="170" y="77"/>
                    <a:pt x="160" y="77"/>
                  </a:cubicBezTo>
                  <a:close/>
                  <a:moveTo>
                    <a:pt x="12" y="58"/>
                  </a:moveTo>
                  <a:cubicBezTo>
                    <a:pt x="12" y="62"/>
                    <a:pt x="15" y="65"/>
                    <a:pt x="19" y="65"/>
                  </a:cubicBezTo>
                  <a:cubicBezTo>
                    <a:pt x="160" y="65"/>
                    <a:pt x="160" y="65"/>
                    <a:pt x="160" y="65"/>
                  </a:cubicBezTo>
                  <a:cubicBezTo>
                    <a:pt x="163" y="65"/>
                    <a:pt x="166" y="62"/>
                    <a:pt x="166" y="58"/>
                  </a:cubicBezTo>
                  <a:cubicBezTo>
                    <a:pt x="166" y="58"/>
                    <a:pt x="166" y="47"/>
                    <a:pt x="157" y="36"/>
                  </a:cubicBezTo>
                  <a:cubicBezTo>
                    <a:pt x="144" y="21"/>
                    <a:pt x="121" y="13"/>
                    <a:pt x="89" y="13"/>
                  </a:cubicBezTo>
                  <a:cubicBezTo>
                    <a:pt x="58" y="13"/>
                    <a:pt x="34" y="21"/>
                    <a:pt x="22" y="36"/>
                  </a:cubicBezTo>
                  <a:cubicBezTo>
                    <a:pt x="13" y="47"/>
                    <a:pt x="12"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 name="Freeform 10">
              <a:extLst>
                <a:ext uri="{FF2B5EF4-FFF2-40B4-BE49-F238E27FC236}">
                  <a16:creationId xmlns:a16="http://schemas.microsoft.com/office/drawing/2014/main" id="{CE1760C1-DF90-6EA3-E030-7FAF72B5D6D1}"/>
                </a:ext>
              </a:extLst>
            </p:cNvPr>
            <p:cNvSpPr>
              <a:spLocks noEditPoints="1"/>
            </p:cNvSpPr>
            <p:nvPr/>
          </p:nvSpPr>
          <p:spPr bwMode="auto">
            <a:xfrm>
              <a:off x="5180013" y="6069013"/>
              <a:ext cx="427038" cy="431800"/>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13 h 103"/>
                <a:gd name="T12" fmla="*/ 13 w 103"/>
                <a:gd name="T13" fmla="*/ 51 h 103"/>
                <a:gd name="T14" fmla="*/ 51 w 103"/>
                <a:gd name="T15" fmla="*/ 90 h 103"/>
                <a:gd name="T16" fmla="*/ 90 w 103"/>
                <a:gd name="T17" fmla="*/ 51 h 103"/>
                <a:gd name="T18" fmla="*/ 51 w 103"/>
                <a:gd name="T1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13"/>
                  </a:moveTo>
                  <a:cubicBezTo>
                    <a:pt x="30" y="13"/>
                    <a:pt x="13" y="30"/>
                    <a:pt x="13" y="51"/>
                  </a:cubicBezTo>
                  <a:cubicBezTo>
                    <a:pt x="13" y="73"/>
                    <a:pt x="30" y="90"/>
                    <a:pt x="51" y="90"/>
                  </a:cubicBezTo>
                  <a:cubicBezTo>
                    <a:pt x="72" y="90"/>
                    <a:pt x="90" y="73"/>
                    <a:pt x="90" y="51"/>
                  </a:cubicBezTo>
                  <a:cubicBezTo>
                    <a:pt x="90" y="30"/>
                    <a:pt x="72" y="13"/>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2" name="Freeform 11">
              <a:extLst>
                <a:ext uri="{FF2B5EF4-FFF2-40B4-BE49-F238E27FC236}">
                  <a16:creationId xmlns:a16="http://schemas.microsoft.com/office/drawing/2014/main" id="{37395566-BC95-ECC9-8512-4CC70AEAFC27}"/>
                </a:ext>
              </a:extLst>
            </p:cNvPr>
            <p:cNvSpPr>
              <a:spLocks/>
            </p:cNvSpPr>
            <p:nvPr/>
          </p:nvSpPr>
          <p:spPr bwMode="auto">
            <a:xfrm>
              <a:off x="4702175" y="6605588"/>
              <a:ext cx="319088" cy="266700"/>
            </a:xfrm>
            <a:custGeom>
              <a:avLst/>
              <a:gdLst>
                <a:gd name="T0" fmla="*/ 57 w 77"/>
                <a:gd name="T1" fmla="*/ 64 h 64"/>
                <a:gd name="T2" fmla="*/ 19 w 77"/>
                <a:gd name="T3" fmla="*/ 64 h 64"/>
                <a:gd name="T4" fmla="*/ 0 w 77"/>
                <a:gd name="T5" fmla="*/ 45 h 64"/>
                <a:gd name="T6" fmla="*/ 8 w 77"/>
                <a:gd name="T7" fmla="*/ 22 h 64"/>
                <a:gd name="T8" fmla="*/ 28 w 77"/>
                <a:gd name="T9" fmla="*/ 7 h 64"/>
                <a:gd name="T10" fmla="*/ 64 w 77"/>
                <a:gd name="T11" fmla="*/ 0 h 64"/>
                <a:gd name="T12" fmla="*/ 70 w 77"/>
                <a:gd name="T13" fmla="*/ 0 h 64"/>
                <a:gd name="T14" fmla="*/ 77 w 77"/>
                <a:gd name="T15" fmla="*/ 7 h 64"/>
                <a:gd name="T16" fmla="*/ 70 w 77"/>
                <a:gd name="T17" fmla="*/ 13 h 64"/>
                <a:gd name="T18" fmla="*/ 64 w 77"/>
                <a:gd name="T19" fmla="*/ 13 h 64"/>
                <a:gd name="T20" fmla="*/ 12 w 77"/>
                <a:gd name="T21" fmla="*/ 45 h 64"/>
                <a:gd name="T22" fmla="*/ 19 w 77"/>
                <a:gd name="T23" fmla="*/ 52 h 64"/>
                <a:gd name="T24" fmla="*/ 57 w 77"/>
                <a:gd name="T25" fmla="*/ 52 h 64"/>
                <a:gd name="T26" fmla="*/ 64 w 77"/>
                <a:gd name="T27" fmla="*/ 58 h 64"/>
                <a:gd name="T28" fmla="*/ 57 w 77"/>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4">
                  <a:moveTo>
                    <a:pt x="57" y="64"/>
                  </a:moveTo>
                  <a:cubicBezTo>
                    <a:pt x="19" y="64"/>
                    <a:pt x="19" y="64"/>
                    <a:pt x="19" y="64"/>
                  </a:cubicBezTo>
                  <a:cubicBezTo>
                    <a:pt x="8" y="64"/>
                    <a:pt x="0" y="56"/>
                    <a:pt x="0" y="45"/>
                  </a:cubicBezTo>
                  <a:cubicBezTo>
                    <a:pt x="0" y="45"/>
                    <a:pt x="0" y="33"/>
                    <a:pt x="8" y="22"/>
                  </a:cubicBezTo>
                  <a:cubicBezTo>
                    <a:pt x="13" y="16"/>
                    <a:pt x="20" y="10"/>
                    <a:pt x="28" y="7"/>
                  </a:cubicBezTo>
                  <a:cubicBezTo>
                    <a:pt x="38" y="2"/>
                    <a:pt x="50" y="0"/>
                    <a:pt x="64" y="0"/>
                  </a:cubicBezTo>
                  <a:cubicBezTo>
                    <a:pt x="66" y="0"/>
                    <a:pt x="68" y="0"/>
                    <a:pt x="70" y="0"/>
                  </a:cubicBezTo>
                  <a:cubicBezTo>
                    <a:pt x="74" y="1"/>
                    <a:pt x="77" y="4"/>
                    <a:pt x="77" y="7"/>
                  </a:cubicBezTo>
                  <a:cubicBezTo>
                    <a:pt x="76" y="11"/>
                    <a:pt x="73" y="13"/>
                    <a:pt x="70" y="13"/>
                  </a:cubicBezTo>
                  <a:cubicBezTo>
                    <a:pt x="68" y="13"/>
                    <a:pt x="66" y="13"/>
                    <a:pt x="64" y="13"/>
                  </a:cubicBezTo>
                  <a:cubicBezTo>
                    <a:pt x="14" y="13"/>
                    <a:pt x="12" y="44"/>
                    <a:pt x="12" y="45"/>
                  </a:cubicBezTo>
                  <a:cubicBezTo>
                    <a:pt x="12" y="49"/>
                    <a:pt x="15" y="52"/>
                    <a:pt x="19" y="52"/>
                  </a:cubicBezTo>
                  <a:cubicBezTo>
                    <a:pt x="57" y="52"/>
                    <a:pt x="57" y="52"/>
                    <a:pt x="57" y="52"/>
                  </a:cubicBezTo>
                  <a:cubicBezTo>
                    <a:pt x="61" y="52"/>
                    <a:pt x="64" y="54"/>
                    <a:pt x="64" y="58"/>
                  </a:cubicBezTo>
                  <a:cubicBezTo>
                    <a:pt x="64" y="61"/>
                    <a:pt x="61" y="64"/>
                    <a:pt x="5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 name="Freeform 12">
              <a:extLst>
                <a:ext uri="{FF2B5EF4-FFF2-40B4-BE49-F238E27FC236}">
                  <a16:creationId xmlns:a16="http://schemas.microsoft.com/office/drawing/2014/main" id="{25B78AFB-E765-3724-1BA4-66958F7EAE6B}"/>
                </a:ext>
              </a:extLst>
            </p:cNvPr>
            <p:cNvSpPr>
              <a:spLocks noEditPoints="1"/>
            </p:cNvSpPr>
            <p:nvPr/>
          </p:nvSpPr>
          <p:spPr bwMode="auto">
            <a:xfrm>
              <a:off x="4805363" y="6232525"/>
              <a:ext cx="320675" cy="317500"/>
            </a:xfrm>
            <a:custGeom>
              <a:avLst/>
              <a:gdLst>
                <a:gd name="T0" fmla="*/ 39 w 77"/>
                <a:gd name="T1" fmla="*/ 76 h 76"/>
                <a:gd name="T2" fmla="*/ 0 w 77"/>
                <a:gd name="T3" fmla="*/ 38 h 76"/>
                <a:gd name="T4" fmla="*/ 39 w 77"/>
                <a:gd name="T5" fmla="*/ 0 h 76"/>
                <a:gd name="T6" fmla="*/ 77 w 77"/>
                <a:gd name="T7" fmla="*/ 38 h 76"/>
                <a:gd name="T8" fmla="*/ 39 w 77"/>
                <a:gd name="T9" fmla="*/ 76 h 76"/>
                <a:gd name="T10" fmla="*/ 39 w 77"/>
                <a:gd name="T11" fmla="*/ 12 h 76"/>
                <a:gd name="T12" fmla="*/ 13 w 77"/>
                <a:gd name="T13" fmla="*/ 38 h 76"/>
                <a:gd name="T14" fmla="*/ 39 w 77"/>
                <a:gd name="T15" fmla="*/ 64 h 76"/>
                <a:gd name="T16" fmla="*/ 64 w 77"/>
                <a:gd name="T17" fmla="*/ 38 h 76"/>
                <a:gd name="T18" fmla="*/ 39 w 77"/>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76"/>
                  </a:moveTo>
                  <a:cubicBezTo>
                    <a:pt x="17" y="76"/>
                    <a:pt x="0" y="59"/>
                    <a:pt x="0" y="38"/>
                  </a:cubicBezTo>
                  <a:cubicBezTo>
                    <a:pt x="0" y="17"/>
                    <a:pt x="17" y="0"/>
                    <a:pt x="39" y="0"/>
                  </a:cubicBezTo>
                  <a:cubicBezTo>
                    <a:pt x="60" y="0"/>
                    <a:pt x="77" y="17"/>
                    <a:pt x="77" y="38"/>
                  </a:cubicBezTo>
                  <a:cubicBezTo>
                    <a:pt x="77" y="59"/>
                    <a:pt x="60" y="76"/>
                    <a:pt x="39" y="76"/>
                  </a:cubicBezTo>
                  <a:close/>
                  <a:moveTo>
                    <a:pt x="39" y="12"/>
                  </a:moveTo>
                  <a:cubicBezTo>
                    <a:pt x="25" y="12"/>
                    <a:pt x="13" y="24"/>
                    <a:pt x="13" y="38"/>
                  </a:cubicBezTo>
                  <a:cubicBezTo>
                    <a:pt x="13" y="52"/>
                    <a:pt x="25" y="64"/>
                    <a:pt x="39" y="64"/>
                  </a:cubicBezTo>
                  <a:cubicBezTo>
                    <a:pt x="53" y="64"/>
                    <a:pt x="64" y="52"/>
                    <a:pt x="64" y="38"/>
                  </a:cubicBezTo>
                  <a:cubicBezTo>
                    <a:pt x="64" y="24"/>
                    <a:pt x="53" y="12"/>
                    <a:pt x="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pic>
        <p:nvPicPr>
          <p:cNvPr id="15" name="Grafik 14" descr="Ein Bild, das Grafiken, Schrift, Grafikdesign, Symbol enthält.&#10;&#10;Automatisch generierte Beschreibung">
            <a:extLst>
              <a:ext uri="{FF2B5EF4-FFF2-40B4-BE49-F238E27FC236}">
                <a16:creationId xmlns:a16="http://schemas.microsoft.com/office/drawing/2014/main" id="{FC6DE2EE-F6B1-B83F-6D04-3A281C246D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39" y="2703862"/>
            <a:ext cx="431013" cy="546524"/>
          </a:xfrm>
          <a:prstGeom prst="rect">
            <a:avLst/>
          </a:prstGeom>
        </p:spPr>
      </p:pic>
      <p:sp>
        <p:nvSpPr>
          <p:cNvPr id="14" name="Rechteck: abgerundete Ecken 13">
            <a:extLst>
              <a:ext uri="{FF2B5EF4-FFF2-40B4-BE49-F238E27FC236}">
                <a16:creationId xmlns:a16="http://schemas.microsoft.com/office/drawing/2014/main" id="{D7A81565-8545-80C1-DA8B-5415EBE6F9BC}"/>
              </a:ext>
            </a:extLst>
          </p:cNvPr>
          <p:cNvSpPr/>
          <p:nvPr/>
        </p:nvSpPr>
        <p:spPr>
          <a:xfrm>
            <a:off x="539496" y="2639854"/>
            <a:ext cx="7534656" cy="69080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1792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73EB632-7473-B095-9C28-042D92D92FBA}"/>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0F2D4BA0-7DE1-EB2E-11F5-403DC645430E}"/>
              </a:ext>
            </a:extLst>
          </p:cNvPr>
          <p:cNvSpPr>
            <a:spLocks noGrp="1"/>
          </p:cNvSpPr>
          <p:nvPr>
            <p:ph type="sldNum" sz="quarter" idx="12"/>
          </p:nvPr>
        </p:nvSpPr>
        <p:spPr/>
        <p:txBody>
          <a:bodyPr/>
          <a:lstStyle/>
          <a:p>
            <a:fld id="{CA353806-9F30-4989-9DE2-BDABEB60C010}" type="slidenum">
              <a:rPr lang="de-DE" smtClean="0"/>
              <a:t>60</a:t>
            </a:fld>
            <a:endParaRPr lang="de-DE"/>
          </a:p>
        </p:txBody>
      </p:sp>
      <p:sp>
        <p:nvSpPr>
          <p:cNvPr id="4" name="Titel 3">
            <a:extLst>
              <a:ext uri="{FF2B5EF4-FFF2-40B4-BE49-F238E27FC236}">
                <a16:creationId xmlns:a16="http://schemas.microsoft.com/office/drawing/2014/main" id="{A745C658-0184-0D44-E3CD-9A5BD0D3D3EC}"/>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E0AE71DA-7DE1-85A3-FA03-B46B7F945851}"/>
              </a:ext>
            </a:extLst>
          </p:cNvPr>
          <p:cNvPicPr>
            <a:picLocks noGrp="1" noChangeAspect="1"/>
          </p:cNvPicPr>
          <p:nvPr>
            <p:ph idx="1"/>
          </p:nvPr>
        </p:nvPicPr>
        <p:blipFill>
          <a:blip r:embed="rId2"/>
          <a:srcRect l="1" r="-1714" b="43047"/>
          <a:stretch>
            <a:fillRect/>
          </a:stretch>
        </p:blipFill>
        <p:spPr>
          <a:xfrm>
            <a:off x="2506895" y="1557338"/>
            <a:ext cx="7301248" cy="2398645"/>
          </a:xfrm>
        </p:spPr>
      </p:pic>
    </p:spTree>
    <p:extLst>
      <p:ext uri="{BB962C8B-B14F-4D97-AF65-F5344CB8AC3E}">
        <p14:creationId xmlns:p14="http://schemas.microsoft.com/office/powerpoint/2010/main" val="2075515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F165252-B525-39B2-8339-A6B25A58C78D}"/>
            </a:ext>
          </a:extLst>
        </p:cNvPr>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C9BBD86B-E0A6-6D61-80FA-125765F67476}"/>
              </a:ext>
            </a:extLst>
          </p:cNvPr>
          <p:cNvPicPr>
            <a:picLocks noGrp="1" noChangeAspect="1"/>
          </p:cNvPicPr>
          <p:nvPr>
            <p:ph idx="1"/>
          </p:nvPr>
        </p:nvPicPr>
        <p:blipFill>
          <a:blip r:embed="rId2"/>
          <a:stretch>
            <a:fillRect/>
          </a:stretch>
        </p:blipFill>
        <p:spPr>
          <a:xfrm>
            <a:off x="442912" y="1650472"/>
            <a:ext cx="5322888" cy="2774076"/>
          </a:xfrm>
        </p:spPr>
      </p:pic>
      <p:sp>
        <p:nvSpPr>
          <p:cNvPr id="2" name="Fußzeilenplatzhalter 1">
            <a:extLst>
              <a:ext uri="{FF2B5EF4-FFF2-40B4-BE49-F238E27FC236}">
                <a16:creationId xmlns:a16="http://schemas.microsoft.com/office/drawing/2014/main" id="{98BA3979-4CE5-4076-E858-A73B98173F19}"/>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4B523011-8FDB-48DF-C71F-93A38006ABDD}"/>
              </a:ext>
            </a:extLst>
          </p:cNvPr>
          <p:cNvSpPr>
            <a:spLocks noGrp="1"/>
          </p:cNvSpPr>
          <p:nvPr>
            <p:ph type="sldNum" sz="quarter" idx="12"/>
          </p:nvPr>
        </p:nvSpPr>
        <p:spPr/>
        <p:txBody>
          <a:bodyPr/>
          <a:lstStyle/>
          <a:p>
            <a:fld id="{CA353806-9F30-4989-9DE2-BDABEB60C010}" type="slidenum">
              <a:rPr lang="de-DE" smtClean="0"/>
              <a:t>61</a:t>
            </a:fld>
            <a:endParaRPr lang="de-DE"/>
          </a:p>
        </p:txBody>
      </p:sp>
      <p:sp>
        <p:nvSpPr>
          <p:cNvPr id="4" name="Titel 3">
            <a:extLst>
              <a:ext uri="{FF2B5EF4-FFF2-40B4-BE49-F238E27FC236}">
                <a16:creationId xmlns:a16="http://schemas.microsoft.com/office/drawing/2014/main" id="{E9B86987-FB9D-4F8D-8931-2D3621EDC9D7}"/>
              </a:ext>
            </a:extLst>
          </p:cNvPr>
          <p:cNvSpPr>
            <a:spLocks noGrp="1"/>
          </p:cNvSpPr>
          <p:nvPr>
            <p:ph type="title"/>
          </p:nvPr>
        </p:nvSpPr>
        <p:spPr/>
        <p:txBody>
          <a:bodyPr/>
          <a:lstStyle/>
          <a:p>
            <a:endParaRPr lang="de-DE"/>
          </a:p>
        </p:txBody>
      </p:sp>
      <p:sp>
        <p:nvSpPr>
          <p:cNvPr id="5" name="Rechteck 4">
            <a:extLst>
              <a:ext uri="{FF2B5EF4-FFF2-40B4-BE49-F238E27FC236}">
                <a16:creationId xmlns:a16="http://schemas.microsoft.com/office/drawing/2014/main" id="{3F2C7F7F-45FD-EA7F-E0A8-0E3E7A07F31E}"/>
              </a:ext>
            </a:extLst>
          </p:cNvPr>
          <p:cNvSpPr/>
          <p:nvPr/>
        </p:nvSpPr>
        <p:spPr>
          <a:xfrm>
            <a:off x="442912" y="1650471"/>
            <a:ext cx="5322888" cy="27740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2614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165B1D-C368-520A-5807-D35A68BBD0C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A639F41-86EE-C798-1376-AB677A460B6C}"/>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F725B78F-4FD5-5BE9-793E-29F7923706CD}"/>
              </a:ext>
            </a:extLst>
          </p:cNvPr>
          <p:cNvSpPr>
            <a:spLocks noGrp="1"/>
          </p:cNvSpPr>
          <p:nvPr>
            <p:ph type="sldNum" sz="quarter" idx="12"/>
          </p:nvPr>
        </p:nvSpPr>
        <p:spPr/>
        <p:txBody>
          <a:bodyPr/>
          <a:lstStyle/>
          <a:p>
            <a:fld id="{CA353806-9F30-4989-9DE2-BDABEB60C010}" type="slidenum">
              <a:rPr lang="de-DE" smtClean="0"/>
              <a:t>62</a:t>
            </a:fld>
            <a:endParaRPr lang="de-DE"/>
          </a:p>
        </p:txBody>
      </p:sp>
      <p:sp>
        <p:nvSpPr>
          <p:cNvPr id="4" name="Titel 3">
            <a:extLst>
              <a:ext uri="{FF2B5EF4-FFF2-40B4-BE49-F238E27FC236}">
                <a16:creationId xmlns:a16="http://schemas.microsoft.com/office/drawing/2014/main" id="{ABEE103C-C666-4322-03F3-24A734EFF2B7}"/>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BE537F7-4A45-868B-58F6-0DE4AD9445F0}"/>
              </a:ext>
            </a:extLst>
          </p:cNvPr>
          <p:cNvPicPr>
            <a:picLocks noGrp="1" noChangeAspect="1"/>
          </p:cNvPicPr>
          <p:nvPr>
            <p:ph idx="1"/>
          </p:nvPr>
        </p:nvPicPr>
        <p:blipFill>
          <a:blip r:embed="rId2"/>
          <a:stretch>
            <a:fillRect/>
          </a:stretch>
        </p:blipFill>
        <p:spPr>
          <a:xfrm>
            <a:off x="442912" y="1537018"/>
            <a:ext cx="6222290" cy="4211637"/>
          </a:xfrm>
        </p:spPr>
      </p:pic>
    </p:spTree>
    <p:extLst>
      <p:ext uri="{BB962C8B-B14F-4D97-AF65-F5344CB8AC3E}">
        <p14:creationId xmlns:p14="http://schemas.microsoft.com/office/powerpoint/2010/main" val="3167548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401D093-E099-599D-D620-CF43645FC660}"/>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F6EE13E6-6EC6-0894-16D9-2935FBFC4590}"/>
              </a:ext>
            </a:extLst>
          </p:cNvPr>
          <p:cNvSpPr>
            <a:spLocks noGrp="1"/>
          </p:cNvSpPr>
          <p:nvPr>
            <p:ph type="sldNum" sz="quarter" idx="12"/>
          </p:nvPr>
        </p:nvSpPr>
        <p:spPr/>
        <p:txBody>
          <a:bodyPr/>
          <a:lstStyle/>
          <a:p>
            <a:fld id="{CA353806-9F30-4989-9DE2-BDABEB60C010}" type="slidenum">
              <a:rPr lang="de-DE" smtClean="0"/>
              <a:t>63</a:t>
            </a:fld>
            <a:endParaRPr lang="de-DE"/>
          </a:p>
        </p:txBody>
      </p:sp>
      <p:sp>
        <p:nvSpPr>
          <p:cNvPr id="4" name="Titel 3">
            <a:extLst>
              <a:ext uri="{FF2B5EF4-FFF2-40B4-BE49-F238E27FC236}">
                <a16:creationId xmlns:a16="http://schemas.microsoft.com/office/drawing/2014/main" id="{87CD15A6-7196-540D-4BCE-603B7E6DCCFE}"/>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6CFC6697-E78D-27AE-0656-F5091ADB744F}"/>
              </a:ext>
            </a:extLst>
          </p:cNvPr>
          <p:cNvPicPr>
            <a:picLocks noGrp="1" noChangeAspect="1"/>
          </p:cNvPicPr>
          <p:nvPr>
            <p:ph idx="1"/>
          </p:nvPr>
        </p:nvPicPr>
        <p:blipFill>
          <a:blip r:embed="rId2"/>
          <a:stretch>
            <a:fillRect/>
          </a:stretch>
        </p:blipFill>
        <p:spPr>
          <a:xfrm>
            <a:off x="442912" y="1496378"/>
            <a:ext cx="6519103" cy="4211637"/>
          </a:xfrm>
        </p:spPr>
      </p:pic>
    </p:spTree>
    <p:extLst>
      <p:ext uri="{BB962C8B-B14F-4D97-AF65-F5344CB8AC3E}">
        <p14:creationId xmlns:p14="http://schemas.microsoft.com/office/powerpoint/2010/main" val="121917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01402D-73E8-FBFA-253F-3E656CC48A71}"/>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D4ADA85-B377-18A5-798E-678E61E02E9E}"/>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D9372A7A-5638-80C1-491B-62A170875F37}"/>
              </a:ext>
            </a:extLst>
          </p:cNvPr>
          <p:cNvSpPr>
            <a:spLocks noGrp="1"/>
          </p:cNvSpPr>
          <p:nvPr>
            <p:ph type="sldNum" sz="quarter" idx="12"/>
          </p:nvPr>
        </p:nvSpPr>
        <p:spPr/>
        <p:txBody>
          <a:bodyPr/>
          <a:lstStyle/>
          <a:p>
            <a:fld id="{CA353806-9F30-4989-9DE2-BDABEB60C010}" type="slidenum">
              <a:rPr lang="de-DE" smtClean="0"/>
              <a:t>64</a:t>
            </a:fld>
            <a:endParaRPr lang="de-DE"/>
          </a:p>
        </p:txBody>
      </p:sp>
      <p:sp>
        <p:nvSpPr>
          <p:cNvPr id="4" name="Titel 3">
            <a:extLst>
              <a:ext uri="{FF2B5EF4-FFF2-40B4-BE49-F238E27FC236}">
                <a16:creationId xmlns:a16="http://schemas.microsoft.com/office/drawing/2014/main" id="{C4CEC937-5784-C193-C50E-8FD9320FC10B}"/>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7E2AC313-A183-BBAD-4B1E-B7A83B01ADCC}"/>
              </a:ext>
            </a:extLst>
          </p:cNvPr>
          <p:cNvPicPr>
            <a:picLocks noGrp="1" noChangeAspect="1"/>
          </p:cNvPicPr>
          <p:nvPr>
            <p:ph idx="1"/>
          </p:nvPr>
        </p:nvPicPr>
        <p:blipFill>
          <a:blip r:embed="rId2"/>
          <a:stretch>
            <a:fillRect/>
          </a:stretch>
        </p:blipFill>
        <p:spPr>
          <a:xfrm>
            <a:off x="442912" y="1496378"/>
            <a:ext cx="6519103" cy="4211637"/>
          </a:xfrm>
        </p:spPr>
      </p:pic>
    </p:spTree>
    <p:extLst>
      <p:ext uri="{BB962C8B-B14F-4D97-AF65-F5344CB8AC3E}">
        <p14:creationId xmlns:p14="http://schemas.microsoft.com/office/powerpoint/2010/main" val="154457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C640301-8AE8-7EBB-957F-5748D7090C8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08B79E8-6746-4328-F4CD-8C3D2EA0CF9F}"/>
              </a:ext>
            </a:extLst>
          </p:cNvPr>
          <p:cNvSpPr>
            <a:spLocks noGrp="1"/>
          </p:cNvSpPr>
          <p:nvPr>
            <p:ph type="ftr" sz="quarter" idx="11"/>
          </p:nvPr>
        </p:nvSpPr>
        <p:spPr>
          <a:xfrm>
            <a:off x="1986515" y="6271288"/>
            <a:ext cx="6891671" cy="365125"/>
          </a:xfrm>
        </p:spPr>
        <p:txBody>
          <a:bodyPr anchor="ctr">
            <a:normAutofit/>
          </a:bodyPr>
          <a:lstStyle/>
          <a:p>
            <a:pPr>
              <a:spcAft>
                <a:spcPts val="600"/>
              </a:spcAft>
            </a:pPr>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AEE5CB2B-116C-F145-90CA-314F94181488}"/>
              </a:ext>
            </a:extLst>
          </p:cNvPr>
          <p:cNvSpPr>
            <a:spLocks noGrp="1"/>
          </p:cNvSpPr>
          <p:nvPr>
            <p:ph type="sldNum" sz="quarter" idx="12"/>
          </p:nvPr>
        </p:nvSpPr>
        <p:spPr>
          <a:xfrm>
            <a:off x="11059744" y="6271288"/>
            <a:ext cx="689344" cy="365125"/>
          </a:xfrm>
        </p:spPr>
        <p:txBody>
          <a:bodyPr anchor="ctr">
            <a:normAutofit/>
          </a:bodyPr>
          <a:lstStyle/>
          <a:p>
            <a:pPr>
              <a:spcAft>
                <a:spcPts val="600"/>
              </a:spcAft>
            </a:pPr>
            <a:fld id="{CA353806-9F30-4989-9DE2-BDABEB60C010}" type="slidenum">
              <a:rPr lang="de-DE" smtClean="0"/>
              <a:pPr>
                <a:spcAft>
                  <a:spcPts val="600"/>
                </a:spcAft>
              </a:pPr>
              <a:t>65</a:t>
            </a:fld>
            <a:endParaRPr lang="de-DE"/>
          </a:p>
        </p:txBody>
      </p:sp>
      <p:sp>
        <p:nvSpPr>
          <p:cNvPr id="12" name="Title 3">
            <a:extLst>
              <a:ext uri="{FF2B5EF4-FFF2-40B4-BE49-F238E27FC236}">
                <a16:creationId xmlns:a16="http://schemas.microsoft.com/office/drawing/2014/main" id="{04C3A5DC-BBB1-7A39-7A5A-C0A5D9985D8A}"/>
              </a:ext>
            </a:extLst>
          </p:cNvPr>
          <p:cNvSpPr>
            <a:spLocks noGrp="1"/>
          </p:cNvSpPr>
          <p:nvPr>
            <p:ph type="title"/>
          </p:nvPr>
        </p:nvSpPr>
        <p:spPr>
          <a:xfrm>
            <a:off x="442912" y="368300"/>
            <a:ext cx="11306175" cy="1008063"/>
          </a:xfrm>
        </p:spPr>
        <p:txBody>
          <a:bodyPr/>
          <a:lstStyle/>
          <a:p>
            <a:endParaRPr lang="en-US"/>
          </a:p>
        </p:txBody>
      </p:sp>
      <p:pic>
        <p:nvPicPr>
          <p:cNvPr id="7" name="Inhaltsplatzhalter 6">
            <a:extLst>
              <a:ext uri="{FF2B5EF4-FFF2-40B4-BE49-F238E27FC236}">
                <a16:creationId xmlns:a16="http://schemas.microsoft.com/office/drawing/2014/main" id="{B804825B-EEBA-61FC-681B-8E69DE7D56BE}"/>
              </a:ext>
            </a:extLst>
          </p:cNvPr>
          <p:cNvPicPr>
            <a:picLocks noGrp="1" noChangeAspect="1"/>
          </p:cNvPicPr>
          <p:nvPr>
            <p:ph idx="1"/>
          </p:nvPr>
        </p:nvPicPr>
        <p:blipFill>
          <a:blip r:embed="rId2"/>
          <a:srcRect r="-2" b="2611"/>
          <a:stretch>
            <a:fillRect/>
          </a:stretch>
        </p:blipFill>
        <p:spPr>
          <a:xfrm>
            <a:off x="442913" y="1557339"/>
            <a:ext cx="7481888" cy="2787060"/>
          </a:xfrm>
          <a:noFill/>
        </p:spPr>
      </p:pic>
      <p:pic>
        <p:nvPicPr>
          <p:cNvPr id="9" name="Grafik 8">
            <a:extLst>
              <a:ext uri="{FF2B5EF4-FFF2-40B4-BE49-F238E27FC236}">
                <a16:creationId xmlns:a16="http://schemas.microsoft.com/office/drawing/2014/main" id="{3FFC3D1B-448D-65B9-BB73-F8DD3D019DFB}"/>
              </a:ext>
            </a:extLst>
          </p:cNvPr>
          <p:cNvPicPr>
            <a:picLocks noChangeAspect="1"/>
          </p:cNvPicPr>
          <p:nvPr/>
        </p:nvPicPr>
        <p:blipFill>
          <a:blip r:embed="rId3"/>
          <a:stretch>
            <a:fillRect/>
          </a:stretch>
        </p:blipFill>
        <p:spPr>
          <a:xfrm>
            <a:off x="8713411" y="2891736"/>
            <a:ext cx="1348857" cy="823031"/>
          </a:xfrm>
          <a:prstGeom prst="rect">
            <a:avLst/>
          </a:prstGeom>
        </p:spPr>
      </p:pic>
    </p:spTree>
    <p:extLst>
      <p:ext uri="{BB962C8B-B14F-4D97-AF65-F5344CB8AC3E}">
        <p14:creationId xmlns:p14="http://schemas.microsoft.com/office/powerpoint/2010/main" val="2432779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E3C62B-3FAA-8178-9ED5-E69E6E81A96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DEF6EE7-8636-27CE-CE60-0A95DA1505D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D81A7AEF-5B45-7C04-68DF-3EC03D897879}"/>
              </a:ext>
            </a:extLst>
          </p:cNvPr>
          <p:cNvSpPr>
            <a:spLocks noGrp="1"/>
          </p:cNvSpPr>
          <p:nvPr>
            <p:ph type="sldNum" sz="quarter" idx="12"/>
          </p:nvPr>
        </p:nvSpPr>
        <p:spPr/>
        <p:txBody>
          <a:bodyPr/>
          <a:lstStyle/>
          <a:p>
            <a:fld id="{CA353806-9F30-4989-9DE2-BDABEB60C010}" type="slidenum">
              <a:rPr lang="de-DE" smtClean="0"/>
              <a:t>66</a:t>
            </a:fld>
            <a:endParaRPr lang="de-DE"/>
          </a:p>
        </p:txBody>
      </p:sp>
      <p:sp>
        <p:nvSpPr>
          <p:cNvPr id="4" name="Titel 3">
            <a:extLst>
              <a:ext uri="{FF2B5EF4-FFF2-40B4-BE49-F238E27FC236}">
                <a16:creationId xmlns:a16="http://schemas.microsoft.com/office/drawing/2014/main" id="{71FC2F01-5FA4-EE8B-2DBF-379EAEC7E616}"/>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D48E19F3-3281-25FF-81C2-AADD3604F10D}"/>
              </a:ext>
            </a:extLst>
          </p:cNvPr>
          <p:cNvPicPr>
            <a:picLocks noGrp="1" noChangeAspect="1"/>
          </p:cNvPicPr>
          <p:nvPr>
            <p:ph idx="1"/>
          </p:nvPr>
        </p:nvPicPr>
        <p:blipFill>
          <a:blip r:embed="rId2"/>
          <a:stretch>
            <a:fillRect/>
          </a:stretch>
        </p:blipFill>
        <p:spPr>
          <a:xfrm>
            <a:off x="442913" y="1874330"/>
            <a:ext cx="11306175" cy="3577653"/>
          </a:xfrm>
        </p:spPr>
      </p:pic>
    </p:spTree>
    <p:extLst>
      <p:ext uri="{BB962C8B-B14F-4D97-AF65-F5344CB8AC3E}">
        <p14:creationId xmlns:p14="http://schemas.microsoft.com/office/powerpoint/2010/main" val="3474283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CEBF73E-0C3D-078B-ADE3-22C88414A16E}"/>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3C2870B9-D3AC-71A9-492B-E1FD959CD219}"/>
              </a:ext>
            </a:extLst>
          </p:cNvPr>
          <p:cNvSpPr>
            <a:spLocks noGrp="1"/>
          </p:cNvSpPr>
          <p:nvPr>
            <p:ph type="sldNum" sz="quarter" idx="12"/>
          </p:nvPr>
        </p:nvSpPr>
        <p:spPr/>
        <p:txBody>
          <a:bodyPr/>
          <a:lstStyle/>
          <a:p>
            <a:fld id="{CA353806-9F30-4989-9DE2-BDABEB60C010}" type="slidenum">
              <a:rPr lang="de-DE" smtClean="0"/>
              <a:t>67</a:t>
            </a:fld>
            <a:endParaRPr lang="de-DE"/>
          </a:p>
        </p:txBody>
      </p:sp>
      <p:sp>
        <p:nvSpPr>
          <p:cNvPr id="4" name="Titel 3">
            <a:extLst>
              <a:ext uri="{FF2B5EF4-FFF2-40B4-BE49-F238E27FC236}">
                <a16:creationId xmlns:a16="http://schemas.microsoft.com/office/drawing/2014/main" id="{137A5387-82C8-B324-A51E-28BC7FFBB709}"/>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B3FB0070-C15B-3960-3B1B-6B244BA41935}"/>
              </a:ext>
            </a:extLst>
          </p:cNvPr>
          <p:cNvPicPr>
            <a:picLocks noGrp="1" noChangeAspect="1"/>
          </p:cNvPicPr>
          <p:nvPr>
            <p:ph idx="1"/>
          </p:nvPr>
        </p:nvPicPr>
        <p:blipFill>
          <a:blip r:embed="rId2"/>
          <a:srcRect b="37322"/>
          <a:stretch>
            <a:fillRect/>
          </a:stretch>
        </p:blipFill>
        <p:spPr>
          <a:xfrm>
            <a:off x="2487639" y="1557339"/>
            <a:ext cx="7216722" cy="2639758"/>
          </a:xfrm>
        </p:spPr>
      </p:pic>
    </p:spTree>
    <p:extLst>
      <p:ext uri="{BB962C8B-B14F-4D97-AF65-F5344CB8AC3E}">
        <p14:creationId xmlns:p14="http://schemas.microsoft.com/office/powerpoint/2010/main" val="3394032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A4C96C6-6D8F-1035-0469-B5CECD6ECFDE}"/>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1C426BD6-74C7-93E0-DB98-E31C01114161}"/>
              </a:ext>
            </a:extLst>
          </p:cNvPr>
          <p:cNvSpPr>
            <a:spLocks noGrp="1"/>
          </p:cNvSpPr>
          <p:nvPr>
            <p:ph type="sldNum" sz="quarter" idx="12"/>
          </p:nvPr>
        </p:nvSpPr>
        <p:spPr/>
        <p:txBody>
          <a:bodyPr/>
          <a:lstStyle/>
          <a:p>
            <a:fld id="{CA353806-9F30-4989-9DE2-BDABEB60C010}" type="slidenum">
              <a:rPr lang="de-DE" smtClean="0"/>
              <a:t>68</a:t>
            </a:fld>
            <a:endParaRPr lang="de-DE"/>
          </a:p>
        </p:txBody>
      </p:sp>
      <p:sp>
        <p:nvSpPr>
          <p:cNvPr id="4" name="Titel 3">
            <a:extLst>
              <a:ext uri="{FF2B5EF4-FFF2-40B4-BE49-F238E27FC236}">
                <a16:creationId xmlns:a16="http://schemas.microsoft.com/office/drawing/2014/main" id="{D8AA34A0-E998-D30D-7EE1-4E5824B8179D}"/>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1DFB33F4-5FE3-1D6B-F3E4-863C5FBB0250}"/>
              </a:ext>
            </a:extLst>
          </p:cNvPr>
          <p:cNvPicPr>
            <a:picLocks noGrp="1" noChangeAspect="1"/>
          </p:cNvPicPr>
          <p:nvPr>
            <p:ph idx="1"/>
          </p:nvPr>
        </p:nvPicPr>
        <p:blipFill>
          <a:blip r:embed="rId2"/>
          <a:srcRect b="23210"/>
          <a:stretch>
            <a:fillRect/>
          </a:stretch>
        </p:blipFill>
        <p:spPr>
          <a:xfrm>
            <a:off x="2341562" y="1557339"/>
            <a:ext cx="7508876" cy="3234118"/>
          </a:xfrm>
        </p:spPr>
      </p:pic>
    </p:spTree>
    <p:extLst>
      <p:ext uri="{BB962C8B-B14F-4D97-AF65-F5344CB8AC3E}">
        <p14:creationId xmlns:p14="http://schemas.microsoft.com/office/powerpoint/2010/main" val="363568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A2C335B-C08C-D5C5-7465-BD80501CFD31}"/>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74672A9C-E724-D226-9D64-E589F7EA4BA4}"/>
              </a:ext>
            </a:extLst>
          </p:cNvPr>
          <p:cNvSpPr>
            <a:spLocks noGrp="1"/>
          </p:cNvSpPr>
          <p:nvPr>
            <p:ph type="sldNum" sz="quarter" idx="12"/>
          </p:nvPr>
        </p:nvSpPr>
        <p:spPr/>
        <p:txBody>
          <a:bodyPr/>
          <a:lstStyle/>
          <a:p>
            <a:fld id="{CA353806-9F30-4989-9DE2-BDABEB60C010}" type="slidenum">
              <a:rPr lang="de-DE" smtClean="0"/>
              <a:t>69</a:t>
            </a:fld>
            <a:endParaRPr lang="de-DE"/>
          </a:p>
        </p:txBody>
      </p:sp>
      <p:sp>
        <p:nvSpPr>
          <p:cNvPr id="4" name="Titel 3">
            <a:extLst>
              <a:ext uri="{FF2B5EF4-FFF2-40B4-BE49-F238E27FC236}">
                <a16:creationId xmlns:a16="http://schemas.microsoft.com/office/drawing/2014/main" id="{CA970C8D-62FC-68B7-EC77-43426662E191}"/>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07F04927-B76A-6A6D-45EF-2D23798A3E4F}"/>
              </a:ext>
            </a:extLst>
          </p:cNvPr>
          <p:cNvPicPr>
            <a:picLocks noGrp="1" noChangeAspect="1"/>
          </p:cNvPicPr>
          <p:nvPr>
            <p:ph idx="1"/>
          </p:nvPr>
        </p:nvPicPr>
        <p:blipFill>
          <a:blip r:embed="rId2"/>
          <a:stretch>
            <a:fillRect/>
          </a:stretch>
        </p:blipFill>
        <p:spPr>
          <a:xfrm>
            <a:off x="442912" y="2932801"/>
            <a:ext cx="11306175" cy="1405846"/>
          </a:xfrm>
        </p:spPr>
      </p:pic>
    </p:spTree>
    <p:extLst>
      <p:ext uri="{BB962C8B-B14F-4D97-AF65-F5344CB8AC3E}">
        <p14:creationId xmlns:p14="http://schemas.microsoft.com/office/powerpoint/2010/main" val="80223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FCE7769-51E4-0419-6EF8-3871EAAE7272}"/>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5BBAC689-EBCF-CE4C-5233-35047D7A58DC}"/>
              </a:ext>
            </a:extLst>
          </p:cNvPr>
          <p:cNvSpPr>
            <a:spLocks noGrp="1"/>
          </p:cNvSpPr>
          <p:nvPr>
            <p:ph type="sldNum" sz="quarter" idx="12"/>
          </p:nvPr>
        </p:nvSpPr>
        <p:spPr/>
        <p:txBody>
          <a:bodyPr/>
          <a:lstStyle/>
          <a:p>
            <a:fld id="{CA353806-9F30-4989-9DE2-BDABEB60C010}" type="slidenum">
              <a:rPr lang="de-DE" smtClean="0"/>
              <a:t>7</a:t>
            </a:fld>
            <a:endParaRPr lang="de-DE"/>
          </a:p>
        </p:txBody>
      </p:sp>
      <p:sp>
        <p:nvSpPr>
          <p:cNvPr id="4" name="Titel 3">
            <a:extLst>
              <a:ext uri="{FF2B5EF4-FFF2-40B4-BE49-F238E27FC236}">
                <a16:creationId xmlns:a16="http://schemas.microsoft.com/office/drawing/2014/main" id="{B71DE5A1-A5F4-C182-1A53-148E63263075}"/>
              </a:ext>
            </a:extLst>
          </p:cNvPr>
          <p:cNvSpPr>
            <a:spLocks noGrp="1"/>
          </p:cNvSpPr>
          <p:nvPr>
            <p:ph type="title"/>
          </p:nvPr>
        </p:nvSpPr>
        <p:spPr/>
        <p:txBody>
          <a:bodyPr>
            <a:normAutofit/>
          </a:bodyPr>
          <a:lstStyle/>
          <a:p>
            <a:r>
              <a:rPr lang="de-DE" dirty="0"/>
              <a:t>Die Notwendigkeit des Vertragsmanagements</a:t>
            </a:r>
          </a:p>
        </p:txBody>
      </p:sp>
      <p:sp>
        <p:nvSpPr>
          <p:cNvPr id="10" name="Inhaltsplatzhalter 9">
            <a:extLst>
              <a:ext uri="{FF2B5EF4-FFF2-40B4-BE49-F238E27FC236}">
                <a16:creationId xmlns:a16="http://schemas.microsoft.com/office/drawing/2014/main" id="{E02DD972-E3DA-4CA0-F365-9B8E06C93DE7}"/>
              </a:ext>
            </a:extLst>
          </p:cNvPr>
          <p:cNvSpPr>
            <a:spLocks noGrp="1"/>
          </p:cNvSpPr>
          <p:nvPr>
            <p:ph idx="14"/>
          </p:nvPr>
        </p:nvSpPr>
        <p:spPr>
          <a:xfrm>
            <a:off x="4922024" y="1926673"/>
            <a:ext cx="6143816" cy="879162"/>
          </a:xfrm>
        </p:spPr>
        <p:txBody>
          <a:bodyPr/>
          <a:lstStyle/>
          <a:p>
            <a:pPr marL="0" indent="0">
              <a:buNone/>
            </a:pPr>
            <a:r>
              <a:rPr lang="de-DE" dirty="0">
                <a:solidFill>
                  <a:srgbClr val="0070C0"/>
                </a:solidFill>
              </a:rPr>
              <a:t>Integriert in alle Unternehmensbereiche und Prozesse</a:t>
            </a:r>
          </a:p>
        </p:txBody>
      </p:sp>
      <p:pic>
        <p:nvPicPr>
          <p:cNvPr id="6" name="Grafik 5">
            <a:extLst>
              <a:ext uri="{FF2B5EF4-FFF2-40B4-BE49-F238E27FC236}">
                <a16:creationId xmlns:a16="http://schemas.microsoft.com/office/drawing/2014/main" id="{2CD77863-09D0-76A7-62B9-1879C85E62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530" y="1645153"/>
            <a:ext cx="2305050" cy="1847850"/>
          </a:xfrm>
          <a:prstGeom prst="rect">
            <a:avLst/>
          </a:prstGeom>
        </p:spPr>
      </p:pic>
      <p:pic>
        <p:nvPicPr>
          <p:cNvPr id="7" name="Grafik 6">
            <a:extLst>
              <a:ext uri="{FF2B5EF4-FFF2-40B4-BE49-F238E27FC236}">
                <a16:creationId xmlns:a16="http://schemas.microsoft.com/office/drawing/2014/main" id="{C56520A6-9A1B-3246-2640-F427E79569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511" y="1645153"/>
            <a:ext cx="1847850" cy="2305050"/>
          </a:xfrm>
          <a:prstGeom prst="rect">
            <a:avLst/>
          </a:prstGeom>
        </p:spPr>
      </p:pic>
      <p:pic>
        <p:nvPicPr>
          <p:cNvPr id="8" name="Grafik 7">
            <a:extLst>
              <a:ext uri="{FF2B5EF4-FFF2-40B4-BE49-F238E27FC236}">
                <a16:creationId xmlns:a16="http://schemas.microsoft.com/office/drawing/2014/main" id="{95E51E44-57DD-88AC-85E8-0F034F9C45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900109" y="3200400"/>
            <a:ext cx="1847850" cy="2305050"/>
          </a:xfrm>
          <a:prstGeom prst="rect">
            <a:avLst/>
          </a:prstGeom>
        </p:spPr>
      </p:pic>
      <p:pic>
        <p:nvPicPr>
          <p:cNvPr id="9" name="Grafik 8">
            <a:extLst>
              <a:ext uri="{FF2B5EF4-FFF2-40B4-BE49-F238E27FC236}">
                <a16:creationId xmlns:a16="http://schemas.microsoft.com/office/drawing/2014/main" id="{123FF057-6835-C4E0-0A25-7E24EAC94D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2422728" y="2971800"/>
            <a:ext cx="1847850" cy="2305050"/>
          </a:xfrm>
          <a:prstGeom prst="rect">
            <a:avLst/>
          </a:prstGeom>
        </p:spPr>
      </p:pic>
      <p:sp>
        <p:nvSpPr>
          <p:cNvPr id="11" name="Textfeld 10">
            <a:extLst>
              <a:ext uri="{FF2B5EF4-FFF2-40B4-BE49-F238E27FC236}">
                <a16:creationId xmlns:a16="http://schemas.microsoft.com/office/drawing/2014/main" id="{54B393E6-6AB4-637A-AF14-4147C4D5C3E6}"/>
              </a:ext>
            </a:extLst>
          </p:cNvPr>
          <p:cNvSpPr txBox="1"/>
          <p:nvPr/>
        </p:nvSpPr>
        <p:spPr>
          <a:xfrm>
            <a:off x="1032855" y="2384412"/>
            <a:ext cx="1062971" cy="369332"/>
          </a:xfrm>
          <a:prstGeom prst="rect">
            <a:avLst/>
          </a:prstGeom>
          <a:noFill/>
        </p:spPr>
        <p:txBody>
          <a:bodyPr wrap="square" rtlCol="0">
            <a:spAutoFit/>
          </a:bodyPr>
          <a:lstStyle/>
          <a:p>
            <a:r>
              <a:rPr lang="de-DE" b="1" dirty="0">
                <a:solidFill>
                  <a:schemeClr val="bg2"/>
                </a:solidFill>
              </a:rPr>
              <a:t>Einkauf</a:t>
            </a:r>
          </a:p>
        </p:txBody>
      </p:sp>
      <p:sp>
        <p:nvSpPr>
          <p:cNvPr id="12" name="Textfeld 11">
            <a:extLst>
              <a:ext uri="{FF2B5EF4-FFF2-40B4-BE49-F238E27FC236}">
                <a16:creationId xmlns:a16="http://schemas.microsoft.com/office/drawing/2014/main" id="{0E7C58F5-843B-ADA6-4912-3947533FD87B}"/>
              </a:ext>
            </a:extLst>
          </p:cNvPr>
          <p:cNvSpPr txBox="1"/>
          <p:nvPr/>
        </p:nvSpPr>
        <p:spPr>
          <a:xfrm>
            <a:off x="3118055" y="2384412"/>
            <a:ext cx="1062971" cy="369332"/>
          </a:xfrm>
          <a:prstGeom prst="rect">
            <a:avLst/>
          </a:prstGeom>
          <a:noFill/>
        </p:spPr>
        <p:txBody>
          <a:bodyPr wrap="square" rtlCol="0">
            <a:spAutoFit/>
          </a:bodyPr>
          <a:lstStyle/>
          <a:p>
            <a:r>
              <a:rPr lang="de-DE" b="1" dirty="0">
                <a:solidFill>
                  <a:schemeClr val="bg2"/>
                </a:solidFill>
              </a:rPr>
              <a:t>IT</a:t>
            </a:r>
          </a:p>
        </p:txBody>
      </p:sp>
      <p:sp>
        <p:nvSpPr>
          <p:cNvPr id="13" name="Textfeld 12">
            <a:extLst>
              <a:ext uri="{FF2B5EF4-FFF2-40B4-BE49-F238E27FC236}">
                <a16:creationId xmlns:a16="http://schemas.microsoft.com/office/drawing/2014/main" id="{F6A8CA41-FFFA-E41F-43B5-67DAB352894A}"/>
              </a:ext>
            </a:extLst>
          </p:cNvPr>
          <p:cNvSpPr txBox="1"/>
          <p:nvPr/>
        </p:nvSpPr>
        <p:spPr>
          <a:xfrm>
            <a:off x="2936470" y="4201209"/>
            <a:ext cx="1062971" cy="369332"/>
          </a:xfrm>
          <a:prstGeom prst="rect">
            <a:avLst/>
          </a:prstGeom>
          <a:noFill/>
        </p:spPr>
        <p:txBody>
          <a:bodyPr wrap="square" rtlCol="0">
            <a:spAutoFit/>
          </a:bodyPr>
          <a:lstStyle/>
          <a:p>
            <a:r>
              <a:rPr lang="de-DE" b="1" dirty="0">
                <a:solidFill>
                  <a:schemeClr val="bg2"/>
                </a:solidFill>
              </a:rPr>
              <a:t>Vertrieb</a:t>
            </a:r>
          </a:p>
        </p:txBody>
      </p:sp>
      <p:sp>
        <p:nvSpPr>
          <p:cNvPr id="14" name="Textfeld 13">
            <a:extLst>
              <a:ext uri="{FF2B5EF4-FFF2-40B4-BE49-F238E27FC236}">
                <a16:creationId xmlns:a16="http://schemas.microsoft.com/office/drawing/2014/main" id="{6A42260E-E89A-51D1-B485-6DE4F235AADE}"/>
              </a:ext>
            </a:extLst>
          </p:cNvPr>
          <p:cNvSpPr txBox="1"/>
          <p:nvPr/>
        </p:nvSpPr>
        <p:spPr>
          <a:xfrm>
            <a:off x="1185254" y="4201209"/>
            <a:ext cx="1062971" cy="369332"/>
          </a:xfrm>
          <a:prstGeom prst="rect">
            <a:avLst/>
          </a:prstGeom>
          <a:noFill/>
        </p:spPr>
        <p:txBody>
          <a:bodyPr wrap="square" rtlCol="0">
            <a:spAutoFit/>
          </a:bodyPr>
          <a:lstStyle/>
          <a:p>
            <a:r>
              <a:rPr lang="de-DE" b="1" dirty="0">
                <a:solidFill>
                  <a:schemeClr val="bg2"/>
                </a:solidFill>
              </a:rPr>
              <a:t>Recht</a:t>
            </a:r>
          </a:p>
        </p:txBody>
      </p:sp>
      <p:sp>
        <p:nvSpPr>
          <p:cNvPr id="15" name="Inhaltsplatzhalter 9">
            <a:extLst>
              <a:ext uri="{FF2B5EF4-FFF2-40B4-BE49-F238E27FC236}">
                <a16:creationId xmlns:a16="http://schemas.microsoft.com/office/drawing/2014/main" id="{0BBF2ABE-FD65-0553-4EE5-2ED7183FE477}"/>
              </a:ext>
            </a:extLst>
          </p:cNvPr>
          <p:cNvSpPr txBox="1">
            <a:spLocks/>
          </p:cNvSpPr>
          <p:nvPr/>
        </p:nvSpPr>
        <p:spPr>
          <a:xfrm>
            <a:off x="5820233" y="4572381"/>
            <a:ext cx="6143816" cy="879162"/>
          </a:xfrm>
          <a:prstGeom prst="rect">
            <a:avLst/>
          </a:prstGeom>
        </p:spPr>
        <p:txBody>
          <a:bodyPr vert="horz" lIns="91440" tIns="45720" rIns="91440" bIns="45720" rtlCol="0">
            <a:normAutofit/>
          </a:bodyPr>
          <a:lst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solidFill>
                  <a:srgbClr val="0070C0"/>
                </a:solidFill>
              </a:rPr>
              <a:t>Echtzeitdaten- und Automatisierung</a:t>
            </a:r>
          </a:p>
        </p:txBody>
      </p:sp>
      <p:sp>
        <p:nvSpPr>
          <p:cNvPr id="16" name="Inhaltsplatzhalter 9">
            <a:extLst>
              <a:ext uri="{FF2B5EF4-FFF2-40B4-BE49-F238E27FC236}">
                <a16:creationId xmlns:a16="http://schemas.microsoft.com/office/drawing/2014/main" id="{263291BE-2423-25A2-E343-5EE5D638B799}"/>
              </a:ext>
            </a:extLst>
          </p:cNvPr>
          <p:cNvSpPr txBox="1">
            <a:spLocks/>
          </p:cNvSpPr>
          <p:nvPr/>
        </p:nvSpPr>
        <p:spPr>
          <a:xfrm>
            <a:off x="6295721" y="3021481"/>
            <a:ext cx="5791696" cy="593962"/>
          </a:xfrm>
          <a:prstGeom prst="rect">
            <a:avLst/>
          </a:prstGeom>
        </p:spPr>
        <p:txBody>
          <a:bodyPr vert="horz" lIns="91440" tIns="45720" rIns="91440" bIns="45720" rtlCol="0">
            <a:normAutofit/>
          </a:bodyPr>
          <a:lst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solidFill>
                  <a:srgbClr val="0070C0"/>
                </a:solidFill>
              </a:rPr>
              <a:t>Revisionssicherheit und Compliance</a:t>
            </a:r>
          </a:p>
        </p:txBody>
      </p:sp>
      <p:sp>
        <p:nvSpPr>
          <p:cNvPr id="17" name="Inhaltsplatzhalter 9">
            <a:extLst>
              <a:ext uri="{FF2B5EF4-FFF2-40B4-BE49-F238E27FC236}">
                <a16:creationId xmlns:a16="http://schemas.microsoft.com/office/drawing/2014/main" id="{CEA5289A-8F09-DE45-CACF-E5FEDCA90F69}"/>
              </a:ext>
            </a:extLst>
          </p:cNvPr>
          <p:cNvSpPr txBox="1">
            <a:spLocks/>
          </p:cNvSpPr>
          <p:nvPr/>
        </p:nvSpPr>
        <p:spPr>
          <a:xfrm>
            <a:off x="4922024" y="3726645"/>
            <a:ext cx="5419840" cy="590046"/>
          </a:xfrm>
          <a:prstGeom prst="rect">
            <a:avLst/>
          </a:prstGeom>
        </p:spPr>
        <p:txBody>
          <a:bodyPr vert="horz" lIns="91440" tIns="45720" rIns="91440" bIns="45720" rtlCol="0">
            <a:normAutofit/>
          </a:bodyPr>
          <a:lstStyle>
            <a:lvl1pPr marL="268288" indent="-268288"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19138" indent="-261938"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solidFill>
                  <a:srgbClr val="0070C0"/>
                </a:solidFill>
              </a:rPr>
              <a:t>Fristen und Terminüberwachung</a:t>
            </a:r>
          </a:p>
        </p:txBody>
      </p:sp>
      <p:sp>
        <p:nvSpPr>
          <p:cNvPr id="23" name="Textfeld 22">
            <a:extLst>
              <a:ext uri="{FF2B5EF4-FFF2-40B4-BE49-F238E27FC236}">
                <a16:creationId xmlns:a16="http://schemas.microsoft.com/office/drawing/2014/main" id="{472015BE-ED23-06D9-9528-B09BE1A7633A}"/>
              </a:ext>
            </a:extLst>
          </p:cNvPr>
          <p:cNvSpPr txBox="1"/>
          <p:nvPr/>
        </p:nvSpPr>
        <p:spPr>
          <a:xfrm>
            <a:off x="5671237" y="3083293"/>
            <a:ext cx="948690" cy="369332"/>
          </a:xfrm>
          <a:prstGeom prst="rect">
            <a:avLst/>
          </a:prstGeom>
          <a:noFill/>
        </p:spPr>
        <p:txBody>
          <a:bodyPr wrap="square">
            <a:spAutoFit/>
          </a:bodyPr>
          <a:lstStyle/>
          <a:p>
            <a:r>
              <a:rPr lang="de-DE" dirty="0"/>
              <a:t>🔒📄</a:t>
            </a:r>
          </a:p>
        </p:txBody>
      </p:sp>
      <p:pic>
        <p:nvPicPr>
          <p:cNvPr id="1026" name="Picture 2" descr="Generiertes Bild">
            <a:extLst>
              <a:ext uri="{FF2B5EF4-FFF2-40B4-BE49-F238E27FC236}">
                <a16:creationId xmlns:a16="http://schemas.microsoft.com/office/drawing/2014/main" id="{D637CD60-32FA-F668-B20F-93BD79FE99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4238" y="4485967"/>
            <a:ext cx="525995" cy="52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P spid="17" grpId="0"/>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9CBC91-09C1-60DF-AE16-D866D263FCC4}"/>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F43CFF5A-9271-CE2F-18DC-28AC29F1128E}"/>
              </a:ext>
            </a:extLst>
          </p:cNvPr>
          <p:cNvSpPr>
            <a:spLocks noGrp="1"/>
          </p:cNvSpPr>
          <p:nvPr>
            <p:ph type="sldNum" sz="quarter" idx="12"/>
          </p:nvPr>
        </p:nvSpPr>
        <p:spPr/>
        <p:txBody>
          <a:bodyPr/>
          <a:lstStyle/>
          <a:p>
            <a:fld id="{CA353806-9F30-4989-9DE2-BDABEB60C010}" type="slidenum">
              <a:rPr lang="de-DE" smtClean="0"/>
              <a:t>70</a:t>
            </a:fld>
            <a:endParaRPr lang="de-DE"/>
          </a:p>
        </p:txBody>
      </p:sp>
      <p:sp>
        <p:nvSpPr>
          <p:cNvPr id="4" name="Titel 3">
            <a:extLst>
              <a:ext uri="{FF2B5EF4-FFF2-40B4-BE49-F238E27FC236}">
                <a16:creationId xmlns:a16="http://schemas.microsoft.com/office/drawing/2014/main" id="{D464106A-8F60-E4D4-6EE4-331D4F71D3F6}"/>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3720D433-6ED5-3806-3E74-7C2824F29B29}"/>
              </a:ext>
            </a:extLst>
          </p:cNvPr>
          <p:cNvPicPr>
            <a:picLocks noGrp="1" noChangeAspect="1"/>
          </p:cNvPicPr>
          <p:nvPr>
            <p:ph idx="1"/>
          </p:nvPr>
        </p:nvPicPr>
        <p:blipFill>
          <a:blip r:embed="rId2"/>
          <a:stretch>
            <a:fillRect/>
          </a:stretch>
        </p:blipFill>
        <p:spPr>
          <a:xfrm>
            <a:off x="2468808" y="1557338"/>
            <a:ext cx="7254384" cy="4211637"/>
          </a:xfrm>
        </p:spPr>
      </p:pic>
    </p:spTree>
    <p:extLst>
      <p:ext uri="{BB962C8B-B14F-4D97-AF65-F5344CB8AC3E}">
        <p14:creationId xmlns:p14="http://schemas.microsoft.com/office/powerpoint/2010/main" val="1264965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A1BFAA-D9D7-AA1E-C5AE-1952C5DD3AA4}"/>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6884CA1-5B2E-FB31-73C5-0C5A44B8809E}"/>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C912D564-C27D-A1DD-C8E7-98F0462686EC}"/>
              </a:ext>
            </a:extLst>
          </p:cNvPr>
          <p:cNvSpPr>
            <a:spLocks noGrp="1"/>
          </p:cNvSpPr>
          <p:nvPr>
            <p:ph type="sldNum" sz="quarter" idx="12"/>
          </p:nvPr>
        </p:nvSpPr>
        <p:spPr/>
        <p:txBody>
          <a:bodyPr/>
          <a:lstStyle/>
          <a:p>
            <a:fld id="{CA353806-9F30-4989-9DE2-BDABEB60C010}" type="slidenum">
              <a:rPr lang="de-DE" smtClean="0"/>
              <a:t>71</a:t>
            </a:fld>
            <a:endParaRPr lang="de-DE"/>
          </a:p>
        </p:txBody>
      </p:sp>
      <p:sp>
        <p:nvSpPr>
          <p:cNvPr id="4" name="Titel 3">
            <a:extLst>
              <a:ext uri="{FF2B5EF4-FFF2-40B4-BE49-F238E27FC236}">
                <a16:creationId xmlns:a16="http://schemas.microsoft.com/office/drawing/2014/main" id="{F17C0BB2-7289-14CF-6D3E-47F10E74BACD}"/>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EB4C6F81-AE90-B788-EDCC-1B3D3DC82BAE}"/>
              </a:ext>
            </a:extLst>
          </p:cNvPr>
          <p:cNvPicPr>
            <a:picLocks noGrp="1" noChangeAspect="1"/>
          </p:cNvPicPr>
          <p:nvPr>
            <p:ph idx="1"/>
          </p:nvPr>
        </p:nvPicPr>
        <p:blipFill>
          <a:blip r:embed="rId2"/>
          <a:stretch>
            <a:fillRect/>
          </a:stretch>
        </p:blipFill>
        <p:spPr>
          <a:xfrm>
            <a:off x="2506895" y="1557338"/>
            <a:ext cx="7178211" cy="4211637"/>
          </a:xfrm>
        </p:spPr>
      </p:pic>
    </p:spTree>
    <p:extLst>
      <p:ext uri="{BB962C8B-B14F-4D97-AF65-F5344CB8AC3E}">
        <p14:creationId xmlns:p14="http://schemas.microsoft.com/office/powerpoint/2010/main" val="180524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07A1539-EE32-7D3D-B8DF-21A30E83C70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5FB15E6D-FD97-1C7A-73F3-2BCBD79CE120}"/>
              </a:ext>
            </a:extLst>
          </p:cNvPr>
          <p:cNvSpPr>
            <a:spLocks noGrp="1"/>
          </p:cNvSpPr>
          <p:nvPr>
            <p:ph type="sldNum" sz="quarter" idx="12"/>
          </p:nvPr>
        </p:nvSpPr>
        <p:spPr/>
        <p:txBody>
          <a:bodyPr/>
          <a:lstStyle/>
          <a:p>
            <a:fld id="{CA353806-9F30-4989-9DE2-BDABEB60C010}" type="slidenum">
              <a:rPr lang="de-DE" smtClean="0"/>
              <a:t>72</a:t>
            </a:fld>
            <a:endParaRPr lang="de-DE"/>
          </a:p>
        </p:txBody>
      </p:sp>
      <p:sp>
        <p:nvSpPr>
          <p:cNvPr id="4" name="Titel 3">
            <a:extLst>
              <a:ext uri="{FF2B5EF4-FFF2-40B4-BE49-F238E27FC236}">
                <a16:creationId xmlns:a16="http://schemas.microsoft.com/office/drawing/2014/main" id="{D71A57AA-53C6-7342-1C1D-09CF22D9C1B3}"/>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A7E35608-1097-A45B-D000-E9ABFC53A6EE}"/>
              </a:ext>
            </a:extLst>
          </p:cNvPr>
          <p:cNvPicPr>
            <a:picLocks noGrp="1" noChangeAspect="1"/>
          </p:cNvPicPr>
          <p:nvPr>
            <p:ph idx="1"/>
          </p:nvPr>
        </p:nvPicPr>
        <p:blipFill>
          <a:blip r:embed="rId2"/>
          <a:stretch>
            <a:fillRect/>
          </a:stretch>
        </p:blipFill>
        <p:spPr>
          <a:xfrm>
            <a:off x="1357018" y="1557338"/>
            <a:ext cx="9477965" cy="4211637"/>
          </a:xfrm>
        </p:spPr>
      </p:pic>
    </p:spTree>
    <p:extLst>
      <p:ext uri="{BB962C8B-B14F-4D97-AF65-F5344CB8AC3E}">
        <p14:creationId xmlns:p14="http://schemas.microsoft.com/office/powerpoint/2010/main" val="4156331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FBD3AE-9328-2108-1E1A-F76E57BE2D8B}"/>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52A76D1-5C7A-9899-E6DB-83C5EDBF0DA3}"/>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FD38D371-49B6-CBEE-434B-834E293191D5}"/>
              </a:ext>
            </a:extLst>
          </p:cNvPr>
          <p:cNvSpPr>
            <a:spLocks noGrp="1"/>
          </p:cNvSpPr>
          <p:nvPr>
            <p:ph type="sldNum" sz="quarter" idx="12"/>
          </p:nvPr>
        </p:nvSpPr>
        <p:spPr/>
        <p:txBody>
          <a:bodyPr/>
          <a:lstStyle/>
          <a:p>
            <a:fld id="{CA353806-9F30-4989-9DE2-BDABEB60C010}" type="slidenum">
              <a:rPr lang="de-DE" smtClean="0"/>
              <a:t>73</a:t>
            </a:fld>
            <a:endParaRPr lang="de-DE"/>
          </a:p>
        </p:txBody>
      </p:sp>
      <p:sp>
        <p:nvSpPr>
          <p:cNvPr id="4" name="Titel 3">
            <a:extLst>
              <a:ext uri="{FF2B5EF4-FFF2-40B4-BE49-F238E27FC236}">
                <a16:creationId xmlns:a16="http://schemas.microsoft.com/office/drawing/2014/main" id="{44579AE6-102C-C73F-172E-34DF783D62B9}"/>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FC84DE8C-ED40-FA83-94D6-E3FE960D3AC8}"/>
              </a:ext>
            </a:extLst>
          </p:cNvPr>
          <p:cNvPicPr>
            <a:picLocks noGrp="1" noChangeAspect="1"/>
          </p:cNvPicPr>
          <p:nvPr>
            <p:ph idx="1"/>
          </p:nvPr>
        </p:nvPicPr>
        <p:blipFill>
          <a:blip r:embed="rId2"/>
          <a:stretch>
            <a:fillRect/>
          </a:stretch>
        </p:blipFill>
        <p:spPr>
          <a:xfrm>
            <a:off x="1357018" y="1557338"/>
            <a:ext cx="9477965" cy="4211637"/>
          </a:xfrm>
        </p:spPr>
      </p:pic>
    </p:spTree>
    <p:extLst>
      <p:ext uri="{BB962C8B-B14F-4D97-AF65-F5344CB8AC3E}">
        <p14:creationId xmlns:p14="http://schemas.microsoft.com/office/powerpoint/2010/main" val="3918316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720328E-CA0B-4D45-BF42-ACCB25FADE7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BB39C19-8BC2-1406-CE0A-6FC42A9F630D}"/>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3CF3BA6D-4F62-9A60-A6FF-1E968F4A3981}"/>
              </a:ext>
            </a:extLst>
          </p:cNvPr>
          <p:cNvSpPr>
            <a:spLocks noGrp="1"/>
          </p:cNvSpPr>
          <p:nvPr>
            <p:ph type="sldNum" sz="quarter" idx="12"/>
          </p:nvPr>
        </p:nvSpPr>
        <p:spPr/>
        <p:txBody>
          <a:bodyPr/>
          <a:lstStyle/>
          <a:p>
            <a:fld id="{CA353806-9F30-4989-9DE2-BDABEB60C010}" type="slidenum">
              <a:rPr lang="de-DE" smtClean="0"/>
              <a:t>74</a:t>
            </a:fld>
            <a:endParaRPr lang="de-DE"/>
          </a:p>
        </p:txBody>
      </p:sp>
      <p:sp>
        <p:nvSpPr>
          <p:cNvPr id="4" name="Titel 3">
            <a:extLst>
              <a:ext uri="{FF2B5EF4-FFF2-40B4-BE49-F238E27FC236}">
                <a16:creationId xmlns:a16="http://schemas.microsoft.com/office/drawing/2014/main" id="{A569A027-B3B2-8ED8-4203-E34064519FB1}"/>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2ED85FB0-B0F1-8466-F1D3-B6BD34D9C080}"/>
              </a:ext>
            </a:extLst>
          </p:cNvPr>
          <p:cNvPicPr>
            <a:picLocks noGrp="1" noChangeAspect="1"/>
          </p:cNvPicPr>
          <p:nvPr>
            <p:ph idx="1"/>
          </p:nvPr>
        </p:nvPicPr>
        <p:blipFill>
          <a:blip r:embed="rId2"/>
          <a:srcRect l="3982" r="994" b="4390"/>
          <a:stretch>
            <a:fillRect/>
          </a:stretch>
        </p:blipFill>
        <p:spPr>
          <a:xfrm>
            <a:off x="442912" y="1580869"/>
            <a:ext cx="4288993" cy="1724306"/>
          </a:xfrm>
        </p:spPr>
      </p:pic>
      <p:sp>
        <p:nvSpPr>
          <p:cNvPr id="5" name="Rechteck 4">
            <a:extLst>
              <a:ext uri="{FF2B5EF4-FFF2-40B4-BE49-F238E27FC236}">
                <a16:creationId xmlns:a16="http://schemas.microsoft.com/office/drawing/2014/main" id="{E9A11757-0778-387E-1AF5-8DD92426DCF4}"/>
              </a:ext>
            </a:extLst>
          </p:cNvPr>
          <p:cNvSpPr/>
          <p:nvPr/>
        </p:nvSpPr>
        <p:spPr>
          <a:xfrm>
            <a:off x="442912" y="1580869"/>
            <a:ext cx="4288993" cy="17243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7107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EBC251A-AF92-7DB0-7DA3-5451CB6E6A3C}"/>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E5307F1C-C278-2C2B-AAFB-8F22F2803ACC}"/>
              </a:ext>
            </a:extLst>
          </p:cNvPr>
          <p:cNvSpPr>
            <a:spLocks noGrp="1"/>
          </p:cNvSpPr>
          <p:nvPr>
            <p:ph type="sldNum" sz="quarter" idx="12"/>
          </p:nvPr>
        </p:nvSpPr>
        <p:spPr/>
        <p:txBody>
          <a:bodyPr/>
          <a:lstStyle/>
          <a:p>
            <a:fld id="{CA353806-9F30-4989-9DE2-BDABEB60C010}" type="slidenum">
              <a:rPr lang="de-DE" smtClean="0"/>
              <a:t>75</a:t>
            </a:fld>
            <a:endParaRPr lang="de-DE"/>
          </a:p>
        </p:txBody>
      </p:sp>
      <p:sp>
        <p:nvSpPr>
          <p:cNvPr id="4" name="Titel 3">
            <a:extLst>
              <a:ext uri="{FF2B5EF4-FFF2-40B4-BE49-F238E27FC236}">
                <a16:creationId xmlns:a16="http://schemas.microsoft.com/office/drawing/2014/main" id="{85261071-799A-A10F-5411-551E3C40434E}"/>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1E595072-6828-A2C9-A0A5-9111DE480179}"/>
              </a:ext>
            </a:extLst>
          </p:cNvPr>
          <p:cNvPicPr>
            <a:picLocks noGrp="1" noChangeAspect="1"/>
          </p:cNvPicPr>
          <p:nvPr>
            <p:ph idx="1"/>
          </p:nvPr>
        </p:nvPicPr>
        <p:blipFill>
          <a:blip r:embed="rId2"/>
          <a:stretch>
            <a:fillRect/>
          </a:stretch>
        </p:blipFill>
        <p:spPr>
          <a:xfrm>
            <a:off x="2955489" y="1557338"/>
            <a:ext cx="6281022" cy="4211637"/>
          </a:xfrm>
        </p:spPr>
      </p:pic>
    </p:spTree>
    <p:extLst>
      <p:ext uri="{BB962C8B-B14F-4D97-AF65-F5344CB8AC3E}">
        <p14:creationId xmlns:p14="http://schemas.microsoft.com/office/powerpoint/2010/main" val="29779525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E5EEAFE-F30C-A101-2877-BBC30553CEBF}"/>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48BFD02-9883-761E-1E63-BF8A7F6531B8}"/>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863514DD-309F-F7A9-06D6-A6C159D5A005}"/>
              </a:ext>
            </a:extLst>
          </p:cNvPr>
          <p:cNvSpPr>
            <a:spLocks noGrp="1"/>
          </p:cNvSpPr>
          <p:nvPr>
            <p:ph type="sldNum" sz="quarter" idx="12"/>
          </p:nvPr>
        </p:nvSpPr>
        <p:spPr/>
        <p:txBody>
          <a:bodyPr/>
          <a:lstStyle/>
          <a:p>
            <a:fld id="{CA353806-9F30-4989-9DE2-BDABEB60C010}" type="slidenum">
              <a:rPr lang="de-DE" smtClean="0"/>
              <a:t>76</a:t>
            </a:fld>
            <a:endParaRPr lang="de-DE"/>
          </a:p>
        </p:txBody>
      </p:sp>
      <p:sp>
        <p:nvSpPr>
          <p:cNvPr id="4" name="Titel 3">
            <a:extLst>
              <a:ext uri="{FF2B5EF4-FFF2-40B4-BE49-F238E27FC236}">
                <a16:creationId xmlns:a16="http://schemas.microsoft.com/office/drawing/2014/main" id="{700749C8-BB0F-97AE-AB0D-087C29505D74}"/>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0833EE14-C896-52EA-2A4D-8CFFFEF06238}"/>
              </a:ext>
            </a:extLst>
          </p:cNvPr>
          <p:cNvPicPr>
            <a:picLocks noGrp="1" noChangeAspect="1"/>
          </p:cNvPicPr>
          <p:nvPr>
            <p:ph idx="1"/>
          </p:nvPr>
        </p:nvPicPr>
        <p:blipFill>
          <a:blip r:embed="rId2"/>
          <a:stretch>
            <a:fillRect/>
          </a:stretch>
        </p:blipFill>
        <p:spPr>
          <a:xfrm>
            <a:off x="2955489" y="1557338"/>
            <a:ext cx="6281022" cy="4211637"/>
          </a:xfrm>
        </p:spPr>
      </p:pic>
    </p:spTree>
    <p:extLst>
      <p:ext uri="{BB962C8B-B14F-4D97-AF65-F5344CB8AC3E}">
        <p14:creationId xmlns:p14="http://schemas.microsoft.com/office/powerpoint/2010/main" val="2758530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FB15A90-835E-AB1B-EAC0-E01C110062FD}"/>
              </a:ext>
            </a:extLst>
          </p:cNvPr>
          <p:cNvSpPr>
            <a:spLocks noGrp="1"/>
          </p:cNvSpPr>
          <p:nvPr>
            <p:ph type="ftr" sz="quarter" idx="11"/>
          </p:nvPr>
        </p:nvSpPr>
        <p:spPr/>
        <p:txBody>
          <a:bodyPr/>
          <a:lstStyle/>
          <a:p>
            <a:r>
              <a:rPr lang="de-DE"/>
              <a:t>Accounting Summit 2024 – Vortrag zum Themenkomplex E-Rechnungs-Lifecycle in SAP</a:t>
            </a:r>
          </a:p>
        </p:txBody>
      </p:sp>
      <p:sp>
        <p:nvSpPr>
          <p:cNvPr id="3" name="Foliennummernplatzhalter 2">
            <a:extLst>
              <a:ext uri="{FF2B5EF4-FFF2-40B4-BE49-F238E27FC236}">
                <a16:creationId xmlns:a16="http://schemas.microsoft.com/office/drawing/2014/main" id="{2C9C546A-8740-9738-2D4A-E0FC57570FB5}"/>
              </a:ext>
            </a:extLst>
          </p:cNvPr>
          <p:cNvSpPr>
            <a:spLocks noGrp="1"/>
          </p:cNvSpPr>
          <p:nvPr>
            <p:ph type="sldNum" sz="quarter" idx="12"/>
          </p:nvPr>
        </p:nvSpPr>
        <p:spPr/>
        <p:txBody>
          <a:bodyPr/>
          <a:lstStyle/>
          <a:p>
            <a:fld id="{CA353806-9F30-4989-9DE2-BDABEB60C010}" type="slidenum">
              <a:rPr lang="de-DE" smtClean="0"/>
              <a:t>77</a:t>
            </a:fld>
            <a:endParaRPr lang="de-DE"/>
          </a:p>
        </p:txBody>
      </p:sp>
      <p:sp>
        <p:nvSpPr>
          <p:cNvPr id="4" name="Titel 3">
            <a:extLst>
              <a:ext uri="{FF2B5EF4-FFF2-40B4-BE49-F238E27FC236}">
                <a16:creationId xmlns:a16="http://schemas.microsoft.com/office/drawing/2014/main" id="{F502D955-8E1B-E015-58D3-6E89E069B362}"/>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0553EA7F-7BC5-77C3-DA1E-46EFEAA776F0}"/>
              </a:ext>
            </a:extLst>
          </p:cNvPr>
          <p:cNvPicPr>
            <a:picLocks noGrp="1" noChangeAspect="1"/>
          </p:cNvPicPr>
          <p:nvPr>
            <p:ph idx="1"/>
          </p:nvPr>
        </p:nvPicPr>
        <p:blipFill>
          <a:blip r:embed="rId2"/>
          <a:stretch>
            <a:fillRect/>
          </a:stretch>
        </p:blipFill>
        <p:spPr>
          <a:xfrm>
            <a:off x="336393" y="1595526"/>
            <a:ext cx="3635055" cy="1615580"/>
          </a:xfrm>
        </p:spPr>
      </p:pic>
    </p:spTree>
    <p:extLst>
      <p:ext uri="{BB962C8B-B14F-4D97-AF65-F5344CB8AC3E}">
        <p14:creationId xmlns:p14="http://schemas.microsoft.com/office/powerpoint/2010/main" val="3759008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DA87750-13C3-4114-935A-25674E519FA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51F7C4FE-3A34-A604-59A6-49752D9F11DE}"/>
              </a:ext>
            </a:extLst>
          </p:cNvPr>
          <p:cNvSpPr>
            <a:spLocks noGrp="1"/>
          </p:cNvSpPr>
          <p:nvPr>
            <p:ph type="sldNum" sz="quarter" idx="12"/>
          </p:nvPr>
        </p:nvSpPr>
        <p:spPr/>
        <p:txBody>
          <a:bodyPr/>
          <a:lstStyle/>
          <a:p>
            <a:fld id="{CA353806-9F30-4989-9DE2-BDABEB60C010}" type="slidenum">
              <a:rPr lang="de-DE" smtClean="0"/>
              <a:t>78</a:t>
            </a:fld>
            <a:endParaRPr lang="de-DE"/>
          </a:p>
        </p:txBody>
      </p:sp>
      <p:sp>
        <p:nvSpPr>
          <p:cNvPr id="4" name="Titel 3">
            <a:extLst>
              <a:ext uri="{FF2B5EF4-FFF2-40B4-BE49-F238E27FC236}">
                <a16:creationId xmlns:a16="http://schemas.microsoft.com/office/drawing/2014/main" id="{920F1EB6-E5FD-5053-AC02-2C7DD647FFD6}"/>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1DF717A0-C588-3E5A-DEE5-A0C73E866D94}"/>
              </a:ext>
            </a:extLst>
          </p:cNvPr>
          <p:cNvPicPr>
            <a:picLocks noGrp="1" noChangeAspect="1"/>
          </p:cNvPicPr>
          <p:nvPr>
            <p:ph idx="1"/>
          </p:nvPr>
        </p:nvPicPr>
        <p:blipFill>
          <a:blip r:embed="rId2"/>
          <a:stretch>
            <a:fillRect/>
          </a:stretch>
        </p:blipFill>
        <p:spPr>
          <a:xfrm>
            <a:off x="2498937" y="1557338"/>
            <a:ext cx="7194127" cy="4211637"/>
          </a:xfrm>
        </p:spPr>
      </p:pic>
    </p:spTree>
    <p:extLst>
      <p:ext uri="{BB962C8B-B14F-4D97-AF65-F5344CB8AC3E}">
        <p14:creationId xmlns:p14="http://schemas.microsoft.com/office/powerpoint/2010/main" val="424755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6003A-29A3-583E-EFAF-37091A5A87B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079DD7B-C87B-ECDF-E618-8AA6CF32EE82}"/>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F61E8C54-FE9B-DC99-57B3-9A9004E01155}"/>
              </a:ext>
            </a:extLst>
          </p:cNvPr>
          <p:cNvSpPr>
            <a:spLocks noGrp="1"/>
          </p:cNvSpPr>
          <p:nvPr>
            <p:ph type="sldNum" sz="quarter" idx="12"/>
          </p:nvPr>
        </p:nvSpPr>
        <p:spPr/>
        <p:txBody>
          <a:bodyPr/>
          <a:lstStyle/>
          <a:p>
            <a:fld id="{CA353806-9F30-4989-9DE2-BDABEB60C010}" type="slidenum">
              <a:rPr lang="de-DE" smtClean="0"/>
              <a:t>8</a:t>
            </a:fld>
            <a:endParaRPr lang="de-DE"/>
          </a:p>
        </p:txBody>
      </p:sp>
      <p:sp>
        <p:nvSpPr>
          <p:cNvPr id="4" name="Titel 3">
            <a:extLst>
              <a:ext uri="{FF2B5EF4-FFF2-40B4-BE49-F238E27FC236}">
                <a16:creationId xmlns:a16="http://schemas.microsoft.com/office/drawing/2014/main" id="{CBB1FFB5-9F9C-4981-241E-49AC7876DBBB}"/>
              </a:ext>
            </a:extLst>
          </p:cNvPr>
          <p:cNvSpPr>
            <a:spLocks noGrp="1"/>
          </p:cNvSpPr>
          <p:nvPr>
            <p:ph type="title"/>
          </p:nvPr>
        </p:nvSpPr>
        <p:spPr>
          <a:xfrm>
            <a:off x="442912" y="377444"/>
            <a:ext cx="11306175" cy="1008063"/>
          </a:xfrm>
        </p:spPr>
        <p:txBody>
          <a:bodyPr/>
          <a:lstStyle/>
          <a:p>
            <a:r>
              <a:rPr lang="de-DE" dirty="0"/>
              <a:t>Roadmap</a:t>
            </a:r>
          </a:p>
        </p:txBody>
      </p:sp>
      <p:sp>
        <p:nvSpPr>
          <p:cNvPr id="6" name="Inhaltsplatzhalter 4">
            <a:extLst>
              <a:ext uri="{FF2B5EF4-FFF2-40B4-BE49-F238E27FC236}">
                <a16:creationId xmlns:a16="http://schemas.microsoft.com/office/drawing/2014/main" id="{63083022-7586-19CF-3ADE-DC11A0576F7D}"/>
              </a:ext>
            </a:extLst>
          </p:cNvPr>
          <p:cNvSpPr>
            <a:spLocks noGrp="1"/>
          </p:cNvSpPr>
          <p:nvPr>
            <p:ph idx="1"/>
          </p:nvPr>
        </p:nvSpPr>
        <p:spPr>
          <a:xfrm>
            <a:off x="442912" y="999555"/>
            <a:ext cx="11306175" cy="4211636"/>
          </a:xfrm>
        </p:spPr>
        <p:txBody>
          <a:bodyPr>
            <a:normAutofit/>
          </a:bodyPr>
          <a:lstStyle/>
          <a:p>
            <a:pPr marL="0" indent="0">
              <a:buNone/>
            </a:pPr>
            <a:br>
              <a:rPr lang="de-DE" dirty="0"/>
            </a:br>
            <a:endParaRPr lang="de-DE" dirty="0"/>
          </a:p>
          <a:p>
            <a:pPr marL="0" indent="0">
              <a:buNone/>
            </a:pPr>
            <a:r>
              <a:rPr lang="de-DE" dirty="0"/>
              <a:t>	Begrüßung und Kurzvorstellung der XFT GmbH</a:t>
            </a:r>
            <a:br>
              <a:rPr lang="de-DE" dirty="0"/>
            </a:br>
            <a:endParaRPr lang="de-DE" dirty="0"/>
          </a:p>
          <a:p>
            <a:pPr marL="0" indent="0">
              <a:buNone/>
            </a:pPr>
            <a:r>
              <a:rPr lang="de-DE" dirty="0"/>
              <a:t>	Die Notwendigkeit des Vertragsmanagements</a:t>
            </a:r>
          </a:p>
          <a:p>
            <a:pPr marL="0" indent="0">
              <a:buNone/>
            </a:pPr>
            <a:endParaRPr lang="de-DE" dirty="0">
              <a:cs typeface="Calibri"/>
            </a:endParaRPr>
          </a:p>
          <a:p>
            <a:pPr marL="0" indent="0">
              <a:buNone/>
            </a:pPr>
            <a:r>
              <a:rPr lang="de-DE" dirty="0">
                <a:cs typeface="Calibri"/>
              </a:rPr>
              <a:t>	Click, Check, </a:t>
            </a:r>
            <a:r>
              <a:rPr lang="de-DE" dirty="0" err="1">
                <a:cs typeface="Calibri"/>
              </a:rPr>
              <a:t>Contract</a:t>
            </a:r>
            <a:r>
              <a:rPr lang="de-DE" dirty="0">
                <a:cs typeface="Calibri"/>
              </a:rPr>
              <a:t> – XFT </a:t>
            </a:r>
            <a:r>
              <a:rPr lang="de-DE" dirty="0" err="1">
                <a:cs typeface="Calibri"/>
              </a:rPr>
              <a:t>Contract</a:t>
            </a:r>
            <a:r>
              <a:rPr lang="de-DE" dirty="0">
                <a:cs typeface="Calibri"/>
              </a:rPr>
              <a:t> Manager 4S4</a:t>
            </a:r>
            <a:br>
              <a:rPr lang="de-DE" dirty="0">
                <a:cs typeface="Calibri"/>
              </a:rPr>
            </a:br>
            <a:endParaRPr lang="de-DE" dirty="0">
              <a:cs typeface="Calibri"/>
            </a:endParaRPr>
          </a:p>
          <a:p>
            <a:pPr marL="0" indent="0">
              <a:buNone/>
            </a:pPr>
            <a:r>
              <a:rPr lang="de-DE" dirty="0">
                <a:cs typeface="Calibri"/>
              </a:rPr>
              <a:t>	Highlights und Fragerunde</a:t>
            </a:r>
            <a:endParaRPr lang="de-DE" dirty="0"/>
          </a:p>
          <a:p>
            <a:pPr marL="0" indent="0">
              <a:buNone/>
            </a:pPr>
            <a:endParaRPr lang="de-DE" dirty="0"/>
          </a:p>
        </p:txBody>
      </p:sp>
      <p:pic>
        <p:nvPicPr>
          <p:cNvPr id="7" name="Grafik 6" descr="Ein Bild, das Logo enthält.&#10;&#10;Automatisch generierte Beschreibung">
            <a:extLst>
              <a:ext uri="{FF2B5EF4-FFF2-40B4-BE49-F238E27FC236}">
                <a16:creationId xmlns:a16="http://schemas.microsoft.com/office/drawing/2014/main" id="{485F5ABD-38FF-2064-921E-2ECC4ABF83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39" y="3608616"/>
            <a:ext cx="518400" cy="576461"/>
          </a:xfrm>
          <a:prstGeom prst="rect">
            <a:avLst/>
          </a:prstGeom>
        </p:spPr>
      </p:pic>
      <p:pic>
        <p:nvPicPr>
          <p:cNvPr id="8" name="Grafik 7">
            <a:extLst>
              <a:ext uri="{FF2B5EF4-FFF2-40B4-BE49-F238E27FC236}">
                <a16:creationId xmlns:a16="http://schemas.microsoft.com/office/drawing/2014/main" id="{563D4914-BD84-4C47-0484-FD5018AE4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34" y="4597057"/>
            <a:ext cx="517805" cy="463954"/>
          </a:xfrm>
          <a:prstGeom prst="rect">
            <a:avLst/>
          </a:prstGeom>
        </p:spPr>
      </p:pic>
      <p:grpSp>
        <p:nvGrpSpPr>
          <p:cNvPr id="9" name="Gruppieren 8">
            <a:extLst>
              <a:ext uri="{FF2B5EF4-FFF2-40B4-BE49-F238E27FC236}">
                <a16:creationId xmlns:a16="http://schemas.microsoft.com/office/drawing/2014/main" id="{4744631B-B03A-7013-F75E-FC5438B7758B}"/>
              </a:ext>
            </a:extLst>
          </p:cNvPr>
          <p:cNvGrpSpPr/>
          <p:nvPr/>
        </p:nvGrpSpPr>
        <p:grpSpPr>
          <a:xfrm>
            <a:off x="603670" y="1775485"/>
            <a:ext cx="518400" cy="462640"/>
            <a:chOff x="4702175" y="6069013"/>
            <a:chExt cx="1063626" cy="803275"/>
          </a:xfrm>
          <a:solidFill>
            <a:schemeClr val="accent2"/>
          </a:solidFill>
        </p:grpSpPr>
        <p:sp>
          <p:nvSpPr>
            <p:cNvPr id="10" name="Freeform 9">
              <a:extLst>
                <a:ext uri="{FF2B5EF4-FFF2-40B4-BE49-F238E27FC236}">
                  <a16:creationId xmlns:a16="http://schemas.microsoft.com/office/drawing/2014/main" id="{BB185ACE-02A6-F40B-2988-BFACFFE1D1F0}"/>
                </a:ext>
              </a:extLst>
            </p:cNvPr>
            <p:cNvSpPr>
              <a:spLocks noEditPoints="1"/>
            </p:cNvSpPr>
            <p:nvPr/>
          </p:nvSpPr>
          <p:spPr bwMode="auto">
            <a:xfrm>
              <a:off x="5021263" y="6550025"/>
              <a:ext cx="744538" cy="322262"/>
            </a:xfrm>
            <a:custGeom>
              <a:avLst/>
              <a:gdLst>
                <a:gd name="T0" fmla="*/ 160 w 179"/>
                <a:gd name="T1" fmla="*/ 77 h 77"/>
                <a:gd name="T2" fmla="*/ 19 w 179"/>
                <a:gd name="T3" fmla="*/ 77 h 77"/>
                <a:gd name="T4" fmla="*/ 0 w 179"/>
                <a:gd name="T5" fmla="*/ 58 h 77"/>
                <a:gd name="T6" fmla="*/ 11 w 179"/>
                <a:gd name="T7" fmla="*/ 28 h 77"/>
                <a:gd name="T8" fmla="*/ 39 w 179"/>
                <a:gd name="T9" fmla="*/ 9 h 77"/>
                <a:gd name="T10" fmla="*/ 89 w 179"/>
                <a:gd name="T11" fmla="*/ 0 h 77"/>
                <a:gd name="T12" fmla="*/ 140 w 179"/>
                <a:gd name="T13" fmla="*/ 9 h 77"/>
                <a:gd name="T14" fmla="*/ 167 w 179"/>
                <a:gd name="T15" fmla="*/ 28 h 77"/>
                <a:gd name="T16" fmla="*/ 179 w 179"/>
                <a:gd name="T17" fmla="*/ 58 h 77"/>
                <a:gd name="T18" fmla="*/ 160 w 179"/>
                <a:gd name="T19" fmla="*/ 77 h 77"/>
                <a:gd name="T20" fmla="*/ 12 w 179"/>
                <a:gd name="T21" fmla="*/ 58 h 77"/>
                <a:gd name="T22" fmla="*/ 19 w 179"/>
                <a:gd name="T23" fmla="*/ 65 h 77"/>
                <a:gd name="T24" fmla="*/ 160 w 179"/>
                <a:gd name="T25" fmla="*/ 65 h 77"/>
                <a:gd name="T26" fmla="*/ 166 w 179"/>
                <a:gd name="T27" fmla="*/ 58 h 77"/>
                <a:gd name="T28" fmla="*/ 157 w 179"/>
                <a:gd name="T29" fmla="*/ 36 h 77"/>
                <a:gd name="T30" fmla="*/ 89 w 179"/>
                <a:gd name="T31" fmla="*/ 13 h 77"/>
                <a:gd name="T32" fmla="*/ 22 w 179"/>
                <a:gd name="T33" fmla="*/ 36 h 77"/>
                <a:gd name="T34" fmla="*/ 12 w 179"/>
                <a:gd name="T3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77">
                  <a:moveTo>
                    <a:pt x="160" y="77"/>
                  </a:moveTo>
                  <a:cubicBezTo>
                    <a:pt x="19" y="77"/>
                    <a:pt x="19" y="77"/>
                    <a:pt x="19" y="77"/>
                  </a:cubicBezTo>
                  <a:cubicBezTo>
                    <a:pt x="8" y="77"/>
                    <a:pt x="0" y="69"/>
                    <a:pt x="0" y="58"/>
                  </a:cubicBezTo>
                  <a:cubicBezTo>
                    <a:pt x="0" y="57"/>
                    <a:pt x="0" y="43"/>
                    <a:pt x="11" y="28"/>
                  </a:cubicBezTo>
                  <a:cubicBezTo>
                    <a:pt x="18" y="20"/>
                    <a:pt x="27" y="14"/>
                    <a:pt x="39" y="9"/>
                  </a:cubicBezTo>
                  <a:cubicBezTo>
                    <a:pt x="52" y="3"/>
                    <a:pt x="69" y="0"/>
                    <a:pt x="89" y="0"/>
                  </a:cubicBezTo>
                  <a:cubicBezTo>
                    <a:pt x="109" y="0"/>
                    <a:pt x="126" y="3"/>
                    <a:pt x="140" y="9"/>
                  </a:cubicBezTo>
                  <a:cubicBezTo>
                    <a:pt x="151" y="14"/>
                    <a:pt x="160" y="20"/>
                    <a:pt x="167" y="28"/>
                  </a:cubicBezTo>
                  <a:cubicBezTo>
                    <a:pt x="179" y="43"/>
                    <a:pt x="179" y="57"/>
                    <a:pt x="179" y="58"/>
                  </a:cubicBezTo>
                  <a:cubicBezTo>
                    <a:pt x="179" y="69"/>
                    <a:pt x="170" y="77"/>
                    <a:pt x="160" y="77"/>
                  </a:cubicBezTo>
                  <a:close/>
                  <a:moveTo>
                    <a:pt x="12" y="58"/>
                  </a:moveTo>
                  <a:cubicBezTo>
                    <a:pt x="12" y="62"/>
                    <a:pt x="15" y="65"/>
                    <a:pt x="19" y="65"/>
                  </a:cubicBezTo>
                  <a:cubicBezTo>
                    <a:pt x="160" y="65"/>
                    <a:pt x="160" y="65"/>
                    <a:pt x="160" y="65"/>
                  </a:cubicBezTo>
                  <a:cubicBezTo>
                    <a:pt x="163" y="65"/>
                    <a:pt x="166" y="62"/>
                    <a:pt x="166" y="58"/>
                  </a:cubicBezTo>
                  <a:cubicBezTo>
                    <a:pt x="166" y="58"/>
                    <a:pt x="166" y="47"/>
                    <a:pt x="157" y="36"/>
                  </a:cubicBezTo>
                  <a:cubicBezTo>
                    <a:pt x="144" y="21"/>
                    <a:pt x="121" y="13"/>
                    <a:pt x="89" y="13"/>
                  </a:cubicBezTo>
                  <a:cubicBezTo>
                    <a:pt x="58" y="13"/>
                    <a:pt x="34" y="21"/>
                    <a:pt x="22" y="36"/>
                  </a:cubicBezTo>
                  <a:cubicBezTo>
                    <a:pt x="13" y="47"/>
                    <a:pt x="12" y="58"/>
                    <a:pt x="1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1" name="Freeform 10">
              <a:extLst>
                <a:ext uri="{FF2B5EF4-FFF2-40B4-BE49-F238E27FC236}">
                  <a16:creationId xmlns:a16="http://schemas.microsoft.com/office/drawing/2014/main" id="{F041E774-A872-E205-8DDA-58A5FC2748BE}"/>
                </a:ext>
              </a:extLst>
            </p:cNvPr>
            <p:cNvSpPr>
              <a:spLocks noEditPoints="1"/>
            </p:cNvSpPr>
            <p:nvPr/>
          </p:nvSpPr>
          <p:spPr bwMode="auto">
            <a:xfrm>
              <a:off x="5180013" y="6069013"/>
              <a:ext cx="427038" cy="431800"/>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13 h 103"/>
                <a:gd name="T12" fmla="*/ 13 w 103"/>
                <a:gd name="T13" fmla="*/ 51 h 103"/>
                <a:gd name="T14" fmla="*/ 51 w 103"/>
                <a:gd name="T15" fmla="*/ 90 h 103"/>
                <a:gd name="T16" fmla="*/ 90 w 103"/>
                <a:gd name="T17" fmla="*/ 51 h 103"/>
                <a:gd name="T18" fmla="*/ 51 w 103"/>
                <a:gd name="T19"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13"/>
                  </a:moveTo>
                  <a:cubicBezTo>
                    <a:pt x="30" y="13"/>
                    <a:pt x="13" y="30"/>
                    <a:pt x="13" y="51"/>
                  </a:cubicBezTo>
                  <a:cubicBezTo>
                    <a:pt x="13" y="73"/>
                    <a:pt x="30" y="90"/>
                    <a:pt x="51" y="90"/>
                  </a:cubicBezTo>
                  <a:cubicBezTo>
                    <a:pt x="72" y="90"/>
                    <a:pt x="90" y="73"/>
                    <a:pt x="90" y="51"/>
                  </a:cubicBezTo>
                  <a:cubicBezTo>
                    <a:pt x="90" y="30"/>
                    <a:pt x="72" y="13"/>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2" name="Freeform 11">
              <a:extLst>
                <a:ext uri="{FF2B5EF4-FFF2-40B4-BE49-F238E27FC236}">
                  <a16:creationId xmlns:a16="http://schemas.microsoft.com/office/drawing/2014/main" id="{A1992538-EDBE-D68E-291B-AEB50995BB53}"/>
                </a:ext>
              </a:extLst>
            </p:cNvPr>
            <p:cNvSpPr>
              <a:spLocks/>
            </p:cNvSpPr>
            <p:nvPr/>
          </p:nvSpPr>
          <p:spPr bwMode="auto">
            <a:xfrm>
              <a:off x="4702175" y="6605588"/>
              <a:ext cx="319088" cy="266700"/>
            </a:xfrm>
            <a:custGeom>
              <a:avLst/>
              <a:gdLst>
                <a:gd name="T0" fmla="*/ 57 w 77"/>
                <a:gd name="T1" fmla="*/ 64 h 64"/>
                <a:gd name="T2" fmla="*/ 19 w 77"/>
                <a:gd name="T3" fmla="*/ 64 h 64"/>
                <a:gd name="T4" fmla="*/ 0 w 77"/>
                <a:gd name="T5" fmla="*/ 45 h 64"/>
                <a:gd name="T6" fmla="*/ 8 w 77"/>
                <a:gd name="T7" fmla="*/ 22 h 64"/>
                <a:gd name="T8" fmla="*/ 28 w 77"/>
                <a:gd name="T9" fmla="*/ 7 h 64"/>
                <a:gd name="T10" fmla="*/ 64 w 77"/>
                <a:gd name="T11" fmla="*/ 0 h 64"/>
                <a:gd name="T12" fmla="*/ 70 w 77"/>
                <a:gd name="T13" fmla="*/ 0 h 64"/>
                <a:gd name="T14" fmla="*/ 77 w 77"/>
                <a:gd name="T15" fmla="*/ 7 h 64"/>
                <a:gd name="T16" fmla="*/ 70 w 77"/>
                <a:gd name="T17" fmla="*/ 13 h 64"/>
                <a:gd name="T18" fmla="*/ 64 w 77"/>
                <a:gd name="T19" fmla="*/ 13 h 64"/>
                <a:gd name="T20" fmla="*/ 12 w 77"/>
                <a:gd name="T21" fmla="*/ 45 h 64"/>
                <a:gd name="T22" fmla="*/ 19 w 77"/>
                <a:gd name="T23" fmla="*/ 52 h 64"/>
                <a:gd name="T24" fmla="*/ 57 w 77"/>
                <a:gd name="T25" fmla="*/ 52 h 64"/>
                <a:gd name="T26" fmla="*/ 64 w 77"/>
                <a:gd name="T27" fmla="*/ 58 h 64"/>
                <a:gd name="T28" fmla="*/ 57 w 77"/>
                <a:gd name="T2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4">
                  <a:moveTo>
                    <a:pt x="57" y="64"/>
                  </a:moveTo>
                  <a:cubicBezTo>
                    <a:pt x="19" y="64"/>
                    <a:pt x="19" y="64"/>
                    <a:pt x="19" y="64"/>
                  </a:cubicBezTo>
                  <a:cubicBezTo>
                    <a:pt x="8" y="64"/>
                    <a:pt x="0" y="56"/>
                    <a:pt x="0" y="45"/>
                  </a:cubicBezTo>
                  <a:cubicBezTo>
                    <a:pt x="0" y="45"/>
                    <a:pt x="0" y="33"/>
                    <a:pt x="8" y="22"/>
                  </a:cubicBezTo>
                  <a:cubicBezTo>
                    <a:pt x="13" y="16"/>
                    <a:pt x="20" y="10"/>
                    <a:pt x="28" y="7"/>
                  </a:cubicBezTo>
                  <a:cubicBezTo>
                    <a:pt x="38" y="2"/>
                    <a:pt x="50" y="0"/>
                    <a:pt x="64" y="0"/>
                  </a:cubicBezTo>
                  <a:cubicBezTo>
                    <a:pt x="66" y="0"/>
                    <a:pt x="68" y="0"/>
                    <a:pt x="70" y="0"/>
                  </a:cubicBezTo>
                  <a:cubicBezTo>
                    <a:pt x="74" y="1"/>
                    <a:pt x="77" y="4"/>
                    <a:pt x="77" y="7"/>
                  </a:cubicBezTo>
                  <a:cubicBezTo>
                    <a:pt x="76" y="11"/>
                    <a:pt x="73" y="13"/>
                    <a:pt x="70" y="13"/>
                  </a:cubicBezTo>
                  <a:cubicBezTo>
                    <a:pt x="68" y="13"/>
                    <a:pt x="66" y="13"/>
                    <a:pt x="64" y="13"/>
                  </a:cubicBezTo>
                  <a:cubicBezTo>
                    <a:pt x="14" y="13"/>
                    <a:pt x="12" y="44"/>
                    <a:pt x="12" y="45"/>
                  </a:cubicBezTo>
                  <a:cubicBezTo>
                    <a:pt x="12" y="49"/>
                    <a:pt x="15" y="52"/>
                    <a:pt x="19" y="52"/>
                  </a:cubicBezTo>
                  <a:cubicBezTo>
                    <a:pt x="57" y="52"/>
                    <a:pt x="57" y="52"/>
                    <a:pt x="57" y="52"/>
                  </a:cubicBezTo>
                  <a:cubicBezTo>
                    <a:pt x="61" y="52"/>
                    <a:pt x="64" y="54"/>
                    <a:pt x="64" y="58"/>
                  </a:cubicBezTo>
                  <a:cubicBezTo>
                    <a:pt x="64" y="61"/>
                    <a:pt x="61" y="64"/>
                    <a:pt x="5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sp>
          <p:nvSpPr>
            <p:cNvPr id="13" name="Freeform 12">
              <a:extLst>
                <a:ext uri="{FF2B5EF4-FFF2-40B4-BE49-F238E27FC236}">
                  <a16:creationId xmlns:a16="http://schemas.microsoft.com/office/drawing/2014/main" id="{7A768D2E-3AB7-032B-40A1-12B4DF2A95F4}"/>
                </a:ext>
              </a:extLst>
            </p:cNvPr>
            <p:cNvSpPr>
              <a:spLocks noEditPoints="1"/>
            </p:cNvSpPr>
            <p:nvPr/>
          </p:nvSpPr>
          <p:spPr bwMode="auto">
            <a:xfrm>
              <a:off x="4805363" y="6232525"/>
              <a:ext cx="320675" cy="317500"/>
            </a:xfrm>
            <a:custGeom>
              <a:avLst/>
              <a:gdLst>
                <a:gd name="T0" fmla="*/ 39 w 77"/>
                <a:gd name="T1" fmla="*/ 76 h 76"/>
                <a:gd name="T2" fmla="*/ 0 w 77"/>
                <a:gd name="T3" fmla="*/ 38 h 76"/>
                <a:gd name="T4" fmla="*/ 39 w 77"/>
                <a:gd name="T5" fmla="*/ 0 h 76"/>
                <a:gd name="T6" fmla="*/ 77 w 77"/>
                <a:gd name="T7" fmla="*/ 38 h 76"/>
                <a:gd name="T8" fmla="*/ 39 w 77"/>
                <a:gd name="T9" fmla="*/ 76 h 76"/>
                <a:gd name="T10" fmla="*/ 39 w 77"/>
                <a:gd name="T11" fmla="*/ 12 h 76"/>
                <a:gd name="T12" fmla="*/ 13 w 77"/>
                <a:gd name="T13" fmla="*/ 38 h 76"/>
                <a:gd name="T14" fmla="*/ 39 w 77"/>
                <a:gd name="T15" fmla="*/ 64 h 76"/>
                <a:gd name="T16" fmla="*/ 64 w 77"/>
                <a:gd name="T17" fmla="*/ 38 h 76"/>
                <a:gd name="T18" fmla="*/ 39 w 77"/>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9" y="76"/>
                  </a:moveTo>
                  <a:cubicBezTo>
                    <a:pt x="17" y="76"/>
                    <a:pt x="0" y="59"/>
                    <a:pt x="0" y="38"/>
                  </a:cubicBezTo>
                  <a:cubicBezTo>
                    <a:pt x="0" y="17"/>
                    <a:pt x="17" y="0"/>
                    <a:pt x="39" y="0"/>
                  </a:cubicBezTo>
                  <a:cubicBezTo>
                    <a:pt x="60" y="0"/>
                    <a:pt x="77" y="17"/>
                    <a:pt x="77" y="38"/>
                  </a:cubicBezTo>
                  <a:cubicBezTo>
                    <a:pt x="77" y="59"/>
                    <a:pt x="60" y="76"/>
                    <a:pt x="39" y="76"/>
                  </a:cubicBezTo>
                  <a:close/>
                  <a:moveTo>
                    <a:pt x="39" y="12"/>
                  </a:moveTo>
                  <a:cubicBezTo>
                    <a:pt x="25" y="12"/>
                    <a:pt x="13" y="24"/>
                    <a:pt x="13" y="38"/>
                  </a:cubicBezTo>
                  <a:cubicBezTo>
                    <a:pt x="13" y="52"/>
                    <a:pt x="25" y="64"/>
                    <a:pt x="39" y="64"/>
                  </a:cubicBezTo>
                  <a:cubicBezTo>
                    <a:pt x="53" y="64"/>
                    <a:pt x="64" y="52"/>
                    <a:pt x="64" y="38"/>
                  </a:cubicBezTo>
                  <a:cubicBezTo>
                    <a:pt x="64" y="24"/>
                    <a:pt x="53" y="12"/>
                    <a:pt x="3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200"/>
            </a:p>
          </p:txBody>
        </p:sp>
      </p:grpSp>
      <p:pic>
        <p:nvPicPr>
          <p:cNvPr id="15" name="Grafik 14" descr="Ein Bild, das Grafiken, Schrift, Grafikdesign, Symbol enthält.&#10;&#10;Automatisch generierte Beschreibung">
            <a:extLst>
              <a:ext uri="{FF2B5EF4-FFF2-40B4-BE49-F238E27FC236}">
                <a16:creationId xmlns:a16="http://schemas.microsoft.com/office/drawing/2014/main" id="{3B611A50-386E-B89D-1553-F35C1F70A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39" y="2703862"/>
            <a:ext cx="431013" cy="546524"/>
          </a:xfrm>
          <a:prstGeom prst="rect">
            <a:avLst/>
          </a:prstGeom>
        </p:spPr>
      </p:pic>
      <p:sp>
        <p:nvSpPr>
          <p:cNvPr id="14" name="Rechteck: abgerundete Ecken 13">
            <a:extLst>
              <a:ext uri="{FF2B5EF4-FFF2-40B4-BE49-F238E27FC236}">
                <a16:creationId xmlns:a16="http://schemas.microsoft.com/office/drawing/2014/main" id="{A23D5684-02C0-8A48-1C38-D72961755F49}"/>
              </a:ext>
            </a:extLst>
          </p:cNvPr>
          <p:cNvSpPr/>
          <p:nvPr/>
        </p:nvSpPr>
        <p:spPr>
          <a:xfrm>
            <a:off x="442912" y="3551442"/>
            <a:ext cx="8362760" cy="69080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11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9A22-C2FC-0A6F-F072-D9DC3E2705F2}"/>
            </a:ext>
          </a:extLst>
        </p:cNvPr>
        <p:cNvGrpSpPr/>
        <p:nvPr/>
      </p:nvGrpSpPr>
      <p:grpSpPr>
        <a:xfrm>
          <a:off x="0" y="0"/>
          <a:ext cx="0" cy="0"/>
          <a:chOff x="0" y="0"/>
          <a:chExt cx="0" cy="0"/>
        </a:xfrm>
      </p:grpSpPr>
      <p:sp>
        <p:nvSpPr>
          <p:cNvPr id="26" name="Rechteck 25">
            <a:extLst>
              <a:ext uri="{FF2B5EF4-FFF2-40B4-BE49-F238E27FC236}">
                <a16:creationId xmlns:a16="http://schemas.microsoft.com/office/drawing/2014/main" id="{3B20D35C-D49E-56D9-C098-5820B9DB32B0}"/>
              </a:ext>
            </a:extLst>
          </p:cNvPr>
          <p:cNvSpPr/>
          <p:nvPr/>
        </p:nvSpPr>
        <p:spPr>
          <a:xfrm>
            <a:off x="3516701" y="2816231"/>
            <a:ext cx="5008764" cy="29353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4FB37BB4-F850-6644-49F2-A61093096CA7}"/>
              </a:ext>
            </a:extLst>
          </p:cNvPr>
          <p:cNvSpPr/>
          <p:nvPr/>
        </p:nvSpPr>
        <p:spPr>
          <a:xfrm>
            <a:off x="439895" y="1401990"/>
            <a:ext cx="4425421" cy="203186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6514DB33-C913-FD18-6D86-3585E3B5D6F1}"/>
              </a:ext>
            </a:extLst>
          </p:cNvPr>
          <p:cNvPicPr>
            <a:picLocks noChangeAspect="1"/>
          </p:cNvPicPr>
          <p:nvPr/>
        </p:nvPicPr>
        <p:blipFill>
          <a:blip r:embed="rId2"/>
          <a:srcRect r="14824" b="2641"/>
          <a:stretch>
            <a:fillRect/>
          </a:stretch>
        </p:blipFill>
        <p:spPr>
          <a:xfrm>
            <a:off x="442912" y="1397138"/>
            <a:ext cx="4786854" cy="2031862"/>
          </a:xfrm>
          <a:prstGeom prst="rect">
            <a:avLst/>
          </a:prstGeom>
        </p:spPr>
      </p:pic>
      <p:sp>
        <p:nvSpPr>
          <p:cNvPr id="2" name="Fußzeilenplatzhalter 1">
            <a:extLst>
              <a:ext uri="{FF2B5EF4-FFF2-40B4-BE49-F238E27FC236}">
                <a16:creationId xmlns:a16="http://schemas.microsoft.com/office/drawing/2014/main" id="{3F746C11-D670-0B33-AA3C-94C1EF8D10B8}"/>
              </a:ext>
            </a:extLst>
          </p:cNvPr>
          <p:cNvSpPr>
            <a:spLocks noGrp="1"/>
          </p:cNvSpPr>
          <p:nvPr>
            <p:ph type="ftr" sz="quarter" idx="11"/>
          </p:nvPr>
        </p:nvSpPr>
        <p:spPr/>
        <p:txBody>
          <a:bodyPr/>
          <a:lstStyle/>
          <a:p>
            <a:r>
              <a:rPr lang="de-DE" dirty="0" err="1"/>
              <a:t>Procurement</a:t>
            </a:r>
            <a:r>
              <a:rPr lang="de-DE" dirty="0"/>
              <a:t> Summit 2025 – Vortrag zum Thema Click, Check, </a:t>
            </a:r>
            <a:r>
              <a:rPr lang="de-DE" dirty="0" err="1"/>
              <a:t>Contract</a:t>
            </a:r>
            <a:r>
              <a:rPr lang="de-DE" dirty="0"/>
              <a:t> – Smarte Vertragsprozesse in SAPUI5</a:t>
            </a:r>
          </a:p>
        </p:txBody>
      </p:sp>
      <p:sp>
        <p:nvSpPr>
          <p:cNvPr id="3" name="Foliennummernplatzhalter 2">
            <a:extLst>
              <a:ext uri="{FF2B5EF4-FFF2-40B4-BE49-F238E27FC236}">
                <a16:creationId xmlns:a16="http://schemas.microsoft.com/office/drawing/2014/main" id="{6F05DD02-BA72-0F18-3546-074BCB66571C}"/>
              </a:ext>
            </a:extLst>
          </p:cNvPr>
          <p:cNvSpPr>
            <a:spLocks noGrp="1"/>
          </p:cNvSpPr>
          <p:nvPr>
            <p:ph type="sldNum" sz="quarter" idx="12"/>
          </p:nvPr>
        </p:nvSpPr>
        <p:spPr/>
        <p:txBody>
          <a:bodyPr/>
          <a:lstStyle/>
          <a:p>
            <a:fld id="{CA353806-9F30-4989-9DE2-BDABEB60C010}" type="slidenum">
              <a:rPr lang="de-DE" smtClean="0"/>
              <a:t>9</a:t>
            </a:fld>
            <a:endParaRPr lang="de-DE"/>
          </a:p>
        </p:txBody>
      </p:sp>
      <p:sp>
        <p:nvSpPr>
          <p:cNvPr id="4" name="Titel 3">
            <a:extLst>
              <a:ext uri="{FF2B5EF4-FFF2-40B4-BE49-F238E27FC236}">
                <a16:creationId xmlns:a16="http://schemas.microsoft.com/office/drawing/2014/main" id="{AE4CCA87-B6A2-0E7E-7FAE-9593A6CEC730}"/>
              </a:ext>
            </a:extLst>
          </p:cNvPr>
          <p:cNvSpPr>
            <a:spLocks noGrp="1"/>
          </p:cNvSpPr>
          <p:nvPr>
            <p:ph type="title"/>
          </p:nvPr>
        </p:nvSpPr>
        <p:spPr/>
        <p:txBody>
          <a:bodyPr>
            <a:normAutofit fontScale="90000"/>
          </a:bodyPr>
          <a:lstStyle/>
          <a:p>
            <a:r>
              <a:rPr lang="de-DE" dirty="0"/>
              <a:t>Einstieg in die UI5 Oberfläche des </a:t>
            </a:r>
            <a:r>
              <a:rPr lang="de-DE" b="1" dirty="0"/>
              <a:t>XFT </a:t>
            </a:r>
            <a:r>
              <a:rPr lang="de-DE" b="1" dirty="0" err="1"/>
              <a:t>Contract</a:t>
            </a:r>
            <a:r>
              <a:rPr lang="de-DE" b="1" dirty="0"/>
              <a:t> Managers 4S4</a:t>
            </a:r>
            <a:br>
              <a:rPr lang="de-DE" dirty="0"/>
            </a:br>
            <a:r>
              <a:rPr lang="de-DE" dirty="0"/>
              <a:t>Vertragssuche / Vertragsanlage</a:t>
            </a:r>
          </a:p>
        </p:txBody>
      </p:sp>
      <p:pic>
        <p:nvPicPr>
          <p:cNvPr id="10" name="Inhaltsplatzhalter 7">
            <a:extLst>
              <a:ext uri="{FF2B5EF4-FFF2-40B4-BE49-F238E27FC236}">
                <a16:creationId xmlns:a16="http://schemas.microsoft.com/office/drawing/2014/main" id="{D3DECD7C-DE47-340C-62B6-7C0624D065D9}"/>
              </a:ext>
            </a:extLst>
          </p:cNvPr>
          <p:cNvPicPr>
            <a:picLocks noGrp="1" noChangeAspect="1"/>
          </p:cNvPicPr>
          <p:nvPr>
            <p:ph idx="1"/>
          </p:nvPr>
        </p:nvPicPr>
        <p:blipFill>
          <a:blip r:embed="rId3"/>
          <a:stretch>
            <a:fillRect/>
          </a:stretch>
        </p:blipFill>
        <p:spPr>
          <a:xfrm>
            <a:off x="3516700" y="2701874"/>
            <a:ext cx="5008764" cy="3063313"/>
          </a:xfrm>
          <a:noFill/>
        </p:spPr>
      </p:pic>
      <p:sp>
        <p:nvSpPr>
          <p:cNvPr id="11" name="Rechteck 10">
            <a:extLst>
              <a:ext uri="{FF2B5EF4-FFF2-40B4-BE49-F238E27FC236}">
                <a16:creationId xmlns:a16="http://schemas.microsoft.com/office/drawing/2014/main" id="{D5CE18F8-855A-A4DA-FC22-50B89F2C4466}"/>
              </a:ext>
            </a:extLst>
          </p:cNvPr>
          <p:cNvSpPr/>
          <p:nvPr/>
        </p:nvSpPr>
        <p:spPr>
          <a:xfrm>
            <a:off x="3580562" y="4062962"/>
            <a:ext cx="4816678" cy="16540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F0"/>
              </a:solidFill>
            </a:endParaRPr>
          </a:p>
        </p:txBody>
      </p:sp>
      <p:pic>
        <p:nvPicPr>
          <p:cNvPr id="14" name="Grafik 13">
            <a:extLst>
              <a:ext uri="{FF2B5EF4-FFF2-40B4-BE49-F238E27FC236}">
                <a16:creationId xmlns:a16="http://schemas.microsoft.com/office/drawing/2014/main" id="{E7DCFEC7-D3B5-3C40-CB15-43B572D6BA7A}"/>
              </a:ext>
            </a:extLst>
          </p:cNvPr>
          <p:cNvPicPr>
            <a:picLocks noChangeAspect="1"/>
          </p:cNvPicPr>
          <p:nvPr/>
        </p:nvPicPr>
        <p:blipFill>
          <a:blip r:embed="rId4"/>
          <a:stretch>
            <a:fillRect/>
          </a:stretch>
        </p:blipFill>
        <p:spPr>
          <a:xfrm>
            <a:off x="9275593" y="3510767"/>
            <a:ext cx="784533" cy="1706359"/>
          </a:xfrm>
          <a:prstGeom prst="rect">
            <a:avLst/>
          </a:prstGeom>
        </p:spPr>
      </p:pic>
      <p:sp>
        <p:nvSpPr>
          <p:cNvPr id="15" name="Rechteck: abgerundete Ecken 14">
            <a:extLst>
              <a:ext uri="{FF2B5EF4-FFF2-40B4-BE49-F238E27FC236}">
                <a16:creationId xmlns:a16="http://schemas.microsoft.com/office/drawing/2014/main" id="{33E9E99D-8500-6599-6A4C-839D1D2A2394}"/>
              </a:ext>
            </a:extLst>
          </p:cNvPr>
          <p:cNvSpPr/>
          <p:nvPr/>
        </p:nvSpPr>
        <p:spPr>
          <a:xfrm>
            <a:off x="7708991" y="1394784"/>
            <a:ext cx="2949598" cy="1158240"/>
          </a:xfrm>
          <a:prstGeom prst="roundRect">
            <a:avLst/>
          </a:prstGeom>
          <a:gradFill flip="none" rotWithShape="1">
            <a:gsLst>
              <a:gs pos="0">
                <a:srgbClr val="008FD3"/>
              </a:gs>
              <a:gs pos="77000">
                <a:schemeClr val="accent2">
                  <a:lumMod val="97000"/>
                  <a:lumOff val="3000"/>
                </a:schemeClr>
              </a:gs>
            </a:gsLst>
            <a:path path="circle">
              <a:fillToRect l="100000" t="100000"/>
            </a:path>
            <a:tileRect r="-100000" b="-10000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Filterleiste nach verschiedenen Kriterien wie bspw. Vertragsart, Vertragsnummer oder verschiedenen Terminen</a:t>
            </a:r>
          </a:p>
        </p:txBody>
      </p:sp>
      <p:sp>
        <p:nvSpPr>
          <p:cNvPr id="16" name="Rechteck 15">
            <a:extLst>
              <a:ext uri="{FF2B5EF4-FFF2-40B4-BE49-F238E27FC236}">
                <a16:creationId xmlns:a16="http://schemas.microsoft.com/office/drawing/2014/main" id="{FC95E13B-4674-61BF-BF11-D5E4BC637AB3}"/>
              </a:ext>
            </a:extLst>
          </p:cNvPr>
          <p:cNvSpPr/>
          <p:nvPr/>
        </p:nvSpPr>
        <p:spPr>
          <a:xfrm>
            <a:off x="1688475" y="2305423"/>
            <a:ext cx="1129019" cy="112357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206EE69C-DCFA-C2BB-5848-301360A91D3C}"/>
              </a:ext>
            </a:extLst>
          </p:cNvPr>
          <p:cNvSpPr/>
          <p:nvPr/>
        </p:nvSpPr>
        <p:spPr>
          <a:xfrm>
            <a:off x="442912" y="4402603"/>
            <a:ext cx="2476519" cy="579211"/>
          </a:xfrm>
          <a:prstGeom prst="roundRect">
            <a:avLst/>
          </a:prstGeom>
          <a:gradFill>
            <a:gsLst>
              <a:gs pos="0">
                <a:srgbClr val="008FD3"/>
              </a:gs>
              <a:gs pos="77000">
                <a:schemeClr val="accent2">
                  <a:lumMod val="97000"/>
                  <a:lumOff val="3000"/>
                </a:schemeClr>
              </a:gs>
            </a:gsLst>
            <a:path path="circle">
              <a:fillToRect l="100000" t="100000"/>
            </a:path>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Überblick der Trefferliste</a:t>
            </a:r>
          </a:p>
        </p:txBody>
      </p:sp>
      <p:cxnSp>
        <p:nvCxnSpPr>
          <p:cNvPr id="18" name="Gerade Verbindung mit Pfeil 17">
            <a:extLst>
              <a:ext uri="{FF2B5EF4-FFF2-40B4-BE49-F238E27FC236}">
                <a16:creationId xmlns:a16="http://schemas.microsoft.com/office/drawing/2014/main" id="{2634EF66-5933-F763-975D-C7A69A9A37BC}"/>
              </a:ext>
            </a:extLst>
          </p:cNvPr>
          <p:cNvCxnSpPr>
            <a:cxnSpLocks/>
            <a:endCxn id="15" idx="1"/>
          </p:cNvCxnSpPr>
          <p:nvPr/>
        </p:nvCxnSpPr>
        <p:spPr>
          <a:xfrm flipV="1">
            <a:off x="6096000" y="1973904"/>
            <a:ext cx="1612991" cy="1190414"/>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0340D4D0-F11F-D122-28D9-C22F957168FB}"/>
              </a:ext>
            </a:extLst>
          </p:cNvPr>
          <p:cNvSpPr/>
          <p:nvPr/>
        </p:nvSpPr>
        <p:spPr>
          <a:xfrm>
            <a:off x="7642730" y="3934312"/>
            <a:ext cx="513465" cy="12976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876A9850-D87D-7CBA-EEEF-DD46F2D80766}"/>
              </a:ext>
            </a:extLst>
          </p:cNvPr>
          <p:cNvSpPr/>
          <p:nvPr/>
        </p:nvSpPr>
        <p:spPr>
          <a:xfrm>
            <a:off x="3580561" y="3221310"/>
            <a:ext cx="4944903" cy="60769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F0"/>
              </a:solidFill>
            </a:endParaRPr>
          </a:p>
        </p:txBody>
      </p:sp>
      <p:sp>
        <p:nvSpPr>
          <p:cNvPr id="33" name="Rechteck 32">
            <a:extLst>
              <a:ext uri="{FF2B5EF4-FFF2-40B4-BE49-F238E27FC236}">
                <a16:creationId xmlns:a16="http://schemas.microsoft.com/office/drawing/2014/main" id="{40920985-22C1-A6E0-2C56-338340F47796}"/>
              </a:ext>
            </a:extLst>
          </p:cNvPr>
          <p:cNvSpPr/>
          <p:nvPr/>
        </p:nvSpPr>
        <p:spPr>
          <a:xfrm>
            <a:off x="9275593" y="3514577"/>
            <a:ext cx="784533" cy="17063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mit Pfeil 33">
            <a:extLst>
              <a:ext uri="{FF2B5EF4-FFF2-40B4-BE49-F238E27FC236}">
                <a16:creationId xmlns:a16="http://schemas.microsoft.com/office/drawing/2014/main" id="{E2E49958-6E70-5D37-27D9-00489A47230E}"/>
              </a:ext>
            </a:extLst>
          </p:cNvPr>
          <p:cNvCxnSpPr>
            <a:cxnSpLocks/>
            <a:endCxn id="33" idx="1"/>
          </p:cNvCxnSpPr>
          <p:nvPr/>
        </p:nvCxnSpPr>
        <p:spPr>
          <a:xfrm>
            <a:off x="8589325" y="4367757"/>
            <a:ext cx="686268"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Gerade Verbindung mit Pfeil 36">
            <a:extLst>
              <a:ext uri="{FF2B5EF4-FFF2-40B4-BE49-F238E27FC236}">
                <a16:creationId xmlns:a16="http://schemas.microsoft.com/office/drawing/2014/main" id="{B0DB0D6C-63B3-9843-DA27-BDE00B768135}"/>
              </a:ext>
            </a:extLst>
          </p:cNvPr>
          <p:cNvCxnSpPr>
            <a:cxnSpLocks/>
            <a:stCxn id="17" idx="3"/>
            <a:endCxn id="11" idx="1"/>
          </p:cNvCxnSpPr>
          <p:nvPr/>
        </p:nvCxnSpPr>
        <p:spPr>
          <a:xfrm>
            <a:off x="2919431" y="4692209"/>
            <a:ext cx="661131" cy="197791"/>
          </a:xfrm>
          <a:prstGeom prst="straightConnector1">
            <a:avLst/>
          </a:prstGeom>
          <a:ln>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620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animBg="1"/>
      <p:bldP spid="15" grpId="0" animBg="1"/>
      <p:bldP spid="17" grpId="0" animBg="1"/>
      <p:bldP spid="19" grpId="0" animBg="1"/>
      <p:bldP spid="28"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2.1|1.9|1.9|2"/>
</p:tagLst>
</file>

<file path=ppt/theme/theme1.xml><?xml version="1.0" encoding="utf-8"?>
<a:theme xmlns:a="http://schemas.openxmlformats.org/drawingml/2006/main" name="Office Theme">
  <a:themeElements>
    <a:clrScheme name="XFT Colour Preset">
      <a:dk1>
        <a:srgbClr val="45454E"/>
      </a:dk1>
      <a:lt1>
        <a:sysClr val="window" lastClr="FFFFFF"/>
      </a:lt1>
      <a:dk2>
        <a:srgbClr val="262626"/>
      </a:dk2>
      <a:lt2>
        <a:srgbClr val="F2F2F2"/>
      </a:lt2>
      <a:accent1>
        <a:srgbClr val="0076CB"/>
      </a:accent1>
      <a:accent2>
        <a:srgbClr val="662D91"/>
      </a:accent2>
      <a:accent3>
        <a:srgbClr val="173253"/>
      </a:accent3>
      <a:accent4>
        <a:srgbClr val="6D8F3A"/>
      </a:accent4>
      <a:accent5>
        <a:srgbClr val="F2B200"/>
      </a:accent5>
      <a:accent6>
        <a:srgbClr val="D64245"/>
      </a:accent6>
      <a:hlink>
        <a:srgbClr val="008FD3"/>
      </a:hlink>
      <a:folHlink>
        <a:srgbClr val="662D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2635</Words>
  <Application>Microsoft Office PowerPoint</Application>
  <PresentationFormat>Breitbild</PresentationFormat>
  <Paragraphs>323</Paragraphs>
  <Slides>78</Slides>
  <Notes>5</Notes>
  <HiddenSlides>54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78</vt:i4>
      </vt:variant>
    </vt:vector>
  </HeadingPairs>
  <TitlesOfParts>
    <vt:vector size="83" baseType="lpstr">
      <vt:lpstr>Arial</vt:lpstr>
      <vt:lpstr>Calibri</vt:lpstr>
      <vt:lpstr>Calibri Light</vt:lpstr>
      <vt:lpstr>eigerdals</vt:lpstr>
      <vt:lpstr>Office Theme</vt:lpstr>
      <vt:lpstr>Click, Check, Contract – Smarte Vertragsprozesse in SAPUI5</vt:lpstr>
      <vt:lpstr>Roadmap</vt:lpstr>
      <vt:lpstr>SAP in der DNA Wer wir sind, wofür wir stehen</vt:lpstr>
      <vt:lpstr>XFT in Zahlen</vt:lpstr>
      <vt:lpstr>Wie Kunden von unserer SAP-Partnerschaft profitieren</vt:lpstr>
      <vt:lpstr>Roadmap</vt:lpstr>
      <vt:lpstr>Die Notwendigkeit des Vertragsmanagements</vt:lpstr>
      <vt:lpstr>Roadmap</vt:lpstr>
      <vt:lpstr>Einstieg in die UI5 Oberfläche des XFT Contract Managers 4S4 Vertragssuche / Vertragsanlage</vt:lpstr>
      <vt:lpstr>XFT Contract Manager 4S4  Vertragsaktenanlage in SAPUI5 - Allgemeine Informationen</vt:lpstr>
      <vt:lpstr>XFT Contract Manager 4S4  Vertragsaktenanlage in SAPUI5 - Terminverwaltung</vt:lpstr>
      <vt:lpstr>XFT Contract Manager 4S4  Vertragsaktenanlage in SAPUI5 - Terminverwaltung</vt:lpstr>
      <vt:lpstr>XFT Contract Manager 4S4  Vertragsaktenanlage in SAPUI5 - Verteilerliste </vt:lpstr>
      <vt:lpstr>XFT Contract Manager 4S4  Vertragsaktenanlage in SAPUI5 Verknüpfung der Vertragspartner und Vertragsgenstände</vt:lpstr>
      <vt:lpstr>XFT Contract Manager 4S4 Überblick der Vertragsaktenstruktur</vt:lpstr>
      <vt:lpstr>XFT Contract Manager 4S4 Automatische Erstellung des Vertragsdokuments</vt:lpstr>
      <vt:lpstr>XFT Contract Manager 4S4 Workflow zur Vertragsdokumentprüfung</vt:lpstr>
      <vt:lpstr>XFT Contract Manager 4S4 Workflow - Vertragsfreigabe</vt:lpstr>
      <vt:lpstr>XFT Contract Manager 4S4 Automatischer Start des E-Signaturprozesses</vt:lpstr>
      <vt:lpstr>XFT Contract Manager 4S4 Finale Unterschrift und Ablage des signierten Vertragsdokuments</vt:lpstr>
      <vt:lpstr>Roadmap</vt:lpstr>
      <vt:lpstr>Highlights</vt:lpstr>
      <vt:lpstr>Disclaimer XFT</vt:lpstr>
      <vt:lpstr>PowerPoint-Präsentation</vt:lpstr>
      <vt:lpstr>Einstieg in die UI5 Oberfläche des XFT Contract Managers 4S4 Vertragssuche / Vertragsanlage</vt:lpstr>
      <vt:lpstr>Highlights und Fragerunde</vt:lpstr>
      <vt:lpstr>Click, Check, Contract – XFT Contract Manager 4S4</vt:lpstr>
      <vt:lpstr>XFT Contract Manager 4S4  Vertragsaktenanlage in SAPUI5 - Terminverwaltung </vt:lpstr>
      <vt:lpstr>Produkte im Überblick</vt:lpstr>
      <vt:lpstr>Einstieg in die UI5 Oberfläche des XFT Contract Managers 4S4 Vertragssuche / Vertragsanlage</vt:lpstr>
      <vt:lpstr>Die Notwendigkeit des Vertragsmanagements</vt:lpstr>
      <vt:lpstr>Die Notwendigkeit des Vertragsmanagements</vt:lpstr>
      <vt:lpstr>Warum ist das Thema Vertragsmanagement so wichtig und sollte SAP-seitig abgebildet werden</vt:lpstr>
      <vt:lpstr>PowerPoint-Präsentation</vt:lpstr>
      <vt:lpstr>PowerPoint-Präsentation</vt:lpstr>
      <vt:lpstr>PowerPoint-Präsentation</vt:lpstr>
      <vt:lpstr>PowerPoint-Präsentation</vt:lpstr>
      <vt:lpstr>PowerPoint-Präsentation</vt:lpstr>
      <vt:lpstr>PowerPoint-Präsentation</vt:lpstr>
      <vt:lpstr>XFT Contract Manager 4S4  Vertragsaktenanlage in SAPUI5 Verknüpfung der Vertragspartner und Vertragsgenstände</vt:lpstr>
      <vt:lpstr>Warum E-Rechnungen mit XFT?</vt:lpstr>
      <vt:lpstr>Ihr einfachster Weg zur vollumfänglichen Rechnungsverarbeitung  in SAP:  XFT GmbH  / Stand L07</vt:lpstr>
      <vt:lpstr>Copyright © XFT GmbH.  Alle Rechte vorbehalten.</vt:lpstr>
      <vt:lpstr>Copyright © XFT GmbH.  Alle Rechte vorbehalten.</vt:lpstr>
      <vt:lpstr>XFT Contract Manager 4S4 Vertragsaktenanlage in SAPUI5 Automatische Berechnung von Vertragsrelevanten Fristen</vt:lpstr>
      <vt:lpstr>PowerPoint-Präsentation</vt:lpstr>
      <vt:lpstr>XFT Contract Manager 4S4 Vertragsaktenanlage in SAPUI5 Verknüpfung der Vertragspartner und Vertragsgenstände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E-Rechnungen XFT-Kundentag 2024</dc:title>
  <dc:creator>XFT GmbH</dc:creator>
  <cp:lastModifiedBy>Stefan Triendl</cp:lastModifiedBy>
  <cp:revision>36</cp:revision>
  <dcterms:created xsi:type="dcterms:W3CDTF">2018-09-12T14:07:33Z</dcterms:created>
  <dcterms:modified xsi:type="dcterms:W3CDTF">2025-06-18T14:36:14Z</dcterms:modified>
</cp:coreProperties>
</file>