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60" r:id="rId5"/>
  </p:sldMasterIdLst>
  <p:notesMasterIdLst>
    <p:notesMasterId r:id="rId24"/>
  </p:notesMasterIdLst>
  <p:handoutMasterIdLst>
    <p:handoutMasterId r:id="rId25"/>
  </p:handoutMasterIdLst>
  <p:sldIdLst>
    <p:sldId id="2561" r:id="rId6"/>
    <p:sldId id="342" r:id="rId7"/>
    <p:sldId id="343" r:id="rId8"/>
    <p:sldId id="638" r:id="rId9"/>
    <p:sldId id="2582" r:id="rId10"/>
    <p:sldId id="2571" r:id="rId11"/>
    <p:sldId id="2572" r:id="rId12"/>
    <p:sldId id="2573" r:id="rId13"/>
    <p:sldId id="2580" r:id="rId14"/>
    <p:sldId id="2574" r:id="rId15"/>
    <p:sldId id="2575" r:id="rId16"/>
    <p:sldId id="2576" r:id="rId17"/>
    <p:sldId id="2577" r:id="rId18"/>
    <p:sldId id="2578" r:id="rId19"/>
    <p:sldId id="2579" r:id="rId20"/>
    <p:sldId id="258" r:id="rId21"/>
    <p:sldId id="287" r:id="rId22"/>
    <p:sldId id="2581" r:id="rId23"/>
  </p:sldIdLst>
  <p:sldSz cx="12192000" cy="6858000"/>
  <p:notesSz cx="7099300" cy="10234613"/>
  <p:embeddedFontLst>
    <p:embeddedFont>
      <p:font typeface="Back to the future 2002" panose="02000000000000000000" pitchFamily="2" charset="0"/>
      <p:regular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for Print" id="{D2E2EAEC-7397-411C-9776-770690926675}">
          <p14:sldIdLst>
            <p14:sldId id="2561"/>
            <p14:sldId id="342"/>
            <p14:sldId id="343"/>
            <p14:sldId id="638"/>
          </p14:sldIdLst>
        </p14:section>
        <p14:section name="Core Slides" id="{C0F24165-CE3F-4775-AA30-9AD3F89BBFF5}">
          <p14:sldIdLst>
            <p14:sldId id="2582"/>
            <p14:sldId id="2571"/>
            <p14:sldId id="2572"/>
            <p14:sldId id="2573"/>
            <p14:sldId id="2580"/>
            <p14:sldId id="2574"/>
            <p14:sldId id="2575"/>
            <p14:sldId id="2576"/>
            <p14:sldId id="2577"/>
            <p14:sldId id="2578"/>
            <p14:sldId id="2579"/>
            <p14:sldId id="258"/>
            <p14:sldId id="287"/>
          </p14:sldIdLst>
        </p14:section>
        <p14:section name="Compendium" id="{E78F11F9-F4A8-40D7-AFD3-8ED4E080A0C0}">
          <p14:sldIdLst>
            <p14:sldId id="25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 Bruggmann" initials="MB" lastIdx="1" clrIdx="0">
    <p:extLst>
      <p:ext uri="{19B8F6BF-5375-455C-9EA6-DF929625EA0E}">
        <p15:presenceInfo xmlns:p15="http://schemas.microsoft.com/office/powerpoint/2012/main" userId="Mario Brugg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FFB400"/>
    <a:srgbClr val="FF7E00"/>
    <a:srgbClr val="FF2C00"/>
    <a:srgbClr val="FFA900"/>
    <a:srgbClr val="FF3B00"/>
    <a:srgbClr val="2E497E"/>
    <a:srgbClr val="1F9AE5"/>
    <a:srgbClr val="D933D9"/>
    <a:srgbClr val="F1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5B3CC0-1F3D-4192-B01B-221DF145C5F2}" v="375" dt="2025-06-17T14:52:21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7093" autoAdjust="0"/>
  </p:normalViewPr>
  <p:slideViewPr>
    <p:cSldViewPr snapToGrid="0">
      <p:cViewPr>
        <p:scale>
          <a:sx n="100" d="100"/>
          <a:sy n="100" d="100"/>
        </p:scale>
        <p:origin x="1470" y="8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-6" y="-18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Bruggmann" userId="a89a45939949d4b1" providerId="LiveId" clId="{315B3CC0-1F3D-4192-B01B-221DF145C5F2}"/>
    <pc:docChg chg="undo redo custSel addSld delSld modSld modMainMaster addSection delSection modSection">
      <pc:chgData name="Mario Bruggmann" userId="a89a45939949d4b1" providerId="LiveId" clId="{315B3CC0-1F3D-4192-B01B-221DF145C5F2}" dt="2025-06-17T14:48:38.308" v="3266"/>
      <pc:docMkLst>
        <pc:docMk/>
      </pc:docMkLst>
      <pc:sldChg chg="addSp delSp modSp add mod addAnim delAnim modAnim modNotesTx">
        <pc:chgData name="Mario Bruggmann" userId="a89a45939949d4b1" providerId="LiveId" clId="{315B3CC0-1F3D-4192-B01B-221DF145C5F2}" dt="2025-06-17T14:48:38.308" v="3266"/>
        <pc:sldMkLst>
          <pc:docMk/>
          <pc:sldMk cId="1203592486" sldId="258"/>
        </pc:sldMkLst>
        <pc:spChg chg="mod">
          <ac:chgData name="Mario Bruggmann" userId="a89a45939949d4b1" providerId="LiveId" clId="{315B3CC0-1F3D-4192-B01B-221DF145C5F2}" dt="2025-06-11T12:34:17.345" v="677" actId="20577"/>
          <ac:spMkLst>
            <pc:docMk/>
            <pc:sldMk cId="1203592486" sldId="258"/>
            <ac:spMk id="7" creationId="{3D239A71-56C2-4B33-B02C-DB0C873FF0CE}"/>
          </ac:spMkLst>
        </pc:spChg>
        <pc:spChg chg="mod">
          <ac:chgData name="Mario Bruggmann" userId="a89a45939949d4b1" providerId="LiveId" clId="{315B3CC0-1F3D-4192-B01B-221DF145C5F2}" dt="2025-06-11T15:12:27.758" v="1596" actId="1037"/>
          <ac:spMkLst>
            <pc:docMk/>
            <pc:sldMk cId="1203592486" sldId="258"/>
            <ac:spMk id="16" creationId="{93D1B6F8-62E8-B65F-3B5A-C66A522B0A3C}"/>
          </ac:spMkLst>
        </pc:spChg>
        <pc:picChg chg="add mod">
          <ac:chgData name="Mario Bruggmann" userId="a89a45939949d4b1" providerId="LiveId" clId="{315B3CC0-1F3D-4192-B01B-221DF145C5F2}" dt="2025-06-11T15:22:52.911" v="1605" actId="1076"/>
          <ac:picMkLst>
            <pc:docMk/>
            <pc:sldMk cId="1203592486" sldId="258"/>
            <ac:picMk id="13" creationId="{1D4D2E60-02A3-56F3-5BDC-5346DD73E443}"/>
          </ac:picMkLst>
        </pc:picChg>
        <pc:picChg chg="add mod ord">
          <ac:chgData name="Mario Bruggmann" userId="a89a45939949d4b1" providerId="LiveId" clId="{315B3CC0-1F3D-4192-B01B-221DF145C5F2}" dt="2025-06-11T13:08:14.602" v="751" actId="167"/>
          <ac:picMkLst>
            <pc:docMk/>
            <pc:sldMk cId="1203592486" sldId="258"/>
            <ac:picMk id="18" creationId="{F3634411-EA65-53FE-4F1E-39FCF86516EB}"/>
          </ac:picMkLst>
        </pc:picChg>
      </pc:sldChg>
      <pc:sldChg chg="modSp add mod">
        <pc:chgData name="Mario Bruggmann" userId="a89a45939949d4b1" providerId="LiveId" clId="{315B3CC0-1F3D-4192-B01B-221DF145C5F2}" dt="2025-06-16T14:26:47.013" v="2996" actId="255"/>
        <pc:sldMkLst>
          <pc:docMk/>
          <pc:sldMk cId="411830527" sldId="287"/>
        </pc:sldMkLst>
        <pc:spChg chg="mod">
          <ac:chgData name="Mario Bruggmann" userId="a89a45939949d4b1" providerId="LiveId" clId="{315B3CC0-1F3D-4192-B01B-221DF145C5F2}" dt="2025-06-16T14:26:47.013" v="2996" actId="255"/>
          <ac:spMkLst>
            <pc:docMk/>
            <pc:sldMk cId="411830527" sldId="287"/>
            <ac:spMk id="7" creationId="{C17D2C0B-949D-4021-CA63-E6B87C38374C}"/>
          </ac:spMkLst>
        </pc:spChg>
        <pc:spChg chg="mod">
          <ac:chgData name="Mario Bruggmann" userId="a89a45939949d4b1" providerId="LiveId" clId="{315B3CC0-1F3D-4192-B01B-221DF145C5F2}" dt="2025-06-11T13:41:47.249" v="894" actId="20577"/>
          <ac:spMkLst>
            <pc:docMk/>
            <pc:sldMk cId="411830527" sldId="287"/>
            <ac:spMk id="9" creationId="{4067BED4-BCFB-409C-351E-B7025A0D1B98}"/>
          </ac:spMkLst>
        </pc:spChg>
        <pc:spChg chg="mod">
          <ac:chgData name="Mario Bruggmann" userId="a89a45939949d4b1" providerId="LiveId" clId="{315B3CC0-1F3D-4192-B01B-221DF145C5F2}" dt="2025-06-11T15:42:29.147" v="1630" actId="1038"/>
          <ac:spMkLst>
            <pc:docMk/>
            <pc:sldMk cId="411830527" sldId="287"/>
            <ac:spMk id="15" creationId="{DFF843A1-BA59-47BA-0AF0-4A545B2F5993}"/>
          </ac:spMkLst>
        </pc:spChg>
        <pc:picChg chg="mod">
          <ac:chgData name="Mario Bruggmann" userId="a89a45939949d4b1" providerId="LiveId" clId="{315B3CC0-1F3D-4192-B01B-221DF145C5F2}" dt="2025-06-11T13:42:39.568" v="896"/>
          <ac:picMkLst>
            <pc:docMk/>
            <pc:sldMk cId="411830527" sldId="287"/>
            <ac:picMk id="14" creationId="{07FF0690-D923-5C94-489F-3F28F076AE2F}"/>
          </ac:picMkLst>
        </pc:picChg>
      </pc:sldChg>
      <pc:sldChg chg="modSp add del mod modShow">
        <pc:chgData name="Mario Bruggmann" userId="a89a45939949d4b1" providerId="LiveId" clId="{315B3CC0-1F3D-4192-B01B-221DF145C5F2}" dt="2025-06-11T15:37:43.146" v="1624" actId="729"/>
        <pc:sldMkLst>
          <pc:docMk/>
          <pc:sldMk cId="91008410" sldId="342"/>
        </pc:sldMkLst>
        <pc:spChg chg="mod">
          <ac:chgData name="Mario Bruggmann" userId="a89a45939949d4b1" providerId="LiveId" clId="{315B3CC0-1F3D-4192-B01B-221DF145C5F2}" dt="2025-06-11T15:35:49.940" v="1615"/>
          <ac:spMkLst>
            <pc:docMk/>
            <pc:sldMk cId="91008410" sldId="342"/>
            <ac:spMk id="11" creationId="{47117D81-4ECF-2205-2BFC-72DAA70C378A}"/>
          </ac:spMkLst>
        </pc:spChg>
      </pc:sldChg>
      <pc:sldChg chg="modSp add del mod modShow">
        <pc:chgData name="Mario Bruggmann" userId="a89a45939949d4b1" providerId="LiveId" clId="{315B3CC0-1F3D-4192-B01B-221DF145C5F2}" dt="2025-06-11T15:37:43.146" v="1624" actId="729"/>
        <pc:sldMkLst>
          <pc:docMk/>
          <pc:sldMk cId="2153593635" sldId="343"/>
        </pc:sldMkLst>
        <pc:spChg chg="mod">
          <ac:chgData name="Mario Bruggmann" userId="a89a45939949d4b1" providerId="LiveId" clId="{315B3CC0-1F3D-4192-B01B-221DF145C5F2}" dt="2025-06-11T15:35:49.940" v="1615"/>
          <ac:spMkLst>
            <pc:docMk/>
            <pc:sldMk cId="2153593635" sldId="343"/>
            <ac:spMk id="11" creationId="{47117D81-4ECF-2205-2BFC-72DAA70C378A}"/>
          </ac:spMkLst>
        </pc:spChg>
      </pc:sldChg>
      <pc:sldChg chg="addSp delSp modSp add del mod modClrScheme modShow chgLayout">
        <pc:chgData name="Mario Bruggmann" userId="a89a45939949d4b1" providerId="LiveId" clId="{315B3CC0-1F3D-4192-B01B-221DF145C5F2}" dt="2025-06-16T14:02:51.661" v="2658" actId="20577"/>
        <pc:sldMkLst>
          <pc:docMk/>
          <pc:sldMk cId="503353086" sldId="638"/>
        </pc:sldMkLst>
        <pc:spChg chg="mod ord">
          <ac:chgData name="Mario Bruggmann" userId="a89a45939949d4b1" providerId="LiveId" clId="{315B3CC0-1F3D-4192-B01B-221DF145C5F2}" dt="2025-06-11T15:36:49.769" v="1620" actId="700"/>
          <ac:spMkLst>
            <pc:docMk/>
            <pc:sldMk cId="503353086" sldId="638"/>
            <ac:spMk id="2" creationId="{00000000-0000-0000-0000-000000000000}"/>
          </ac:spMkLst>
        </pc:spChg>
        <pc:spChg chg="add mod ord">
          <ac:chgData name="Mario Bruggmann" userId="a89a45939949d4b1" providerId="LiveId" clId="{315B3CC0-1F3D-4192-B01B-221DF145C5F2}" dt="2025-06-16T14:02:51.661" v="2658" actId="20577"/>
          <ac:spMkLst>
            <pc:docMk/>
            <pc:sldMk cId="503353086" sldId="638"/>
            <ac:spMk id="3" creationId="{CD11311E-761D-5864-6D57-F39455CB67E5}"/>
          </ac:spMkLst>
        </pc:spChg>
        <pc:spChg chg="mod ord">
          <ac:chgData name="Mario Bruggmann" userId="a89a45939949d4b1" providerId="LiveId" clId="{315B3CC0-1F3D-4192-B01B-221DF145C5F2}" dt="2025-06-11T15:36:49.769" v="1620" actId="700"/>
          <ac:spMkLst>
            <pc:docMk/>
            <pc:sldMk cId="503353086" sldId="638"/>
            <ac:spMk id="4" creationId="{00000000-0000-0000-0000-000000000000}"/>
          </ac:spMkLst>
        </pc:spChg>
        <pc:spChg chg="mod ord">
          <ac:chgData name="Mario Bruggmann" userId="a89a45939949d4b1" providerId="LiveId" clId="{315B3CC0-1F3D-4192-B01B-221DF145C5F2}" dt="2025-06-11T15:36:49.769" v="1620" actId="700"/>
          <ac:spMkLst>
            <pc:docMk/>
            <pc:sldMk cId="503353086" sldId="638"/>
            <ac:spMk id="6" creationId="{00000000-0000-0000-0000-000000000000}"/>
          </ac:spMkLst>
        </pc:spChg>
        <pc:spChg chg="mod ord">
          <ac:chgData name="Mario Bruggmann" userId="a89a45939949d4b1" providerId="LiveId" clId="{315B3CC0-1F3D-4192-B01B-221DF145C5F2}" dt="2025-06-11T15:36:49.769" v="1620" actId="700"/>
          <ac:spMkLst>
            <pc:docMk/>
            <pc:sldMk cId="503353086" sldId="638"/>
            <ac:spMk id="10" creationId="{D8B43A65-F54D-6E31-ED99-B48B788D8961}"/>
          </ac:spMkLst>
        </pc:spChg>
        <pc:picChg chg="mod">
          <ac:chgData name="Mario Bruggmann" userId="a89a45939949d4b1" providerId="LiveId" clId="{315B3CC0-1F3D-4192-B01B-221DF145C5F2}" dt="2025-06-11T15:38:51.451" v="1627" actId="1076"/>
          <ac:picMkLst>
            <pc:docMk/>
            <pc:sldMk cId="503353086" sldId="638"/>
            <ac:picMk id="9" creationId="{49DBDABB-C659-2990-FD13-B1F4996555F2}"/>
          </ac:picMkLst>
        </pc:picChg>
      </pc:sldChg>
      <pc:sldChg chg="mod modShow">
        <pc:chgData name="Mario Bruggmann" userId="a89a45939949d4b1" providerId="LiveId" clId="{315B3CC0-1F3D-4192-B01B-221DF145C5F2}" dt="2025-06-11T12:56:00.118" v="695" actId="729"/>
        <pc:sldMkLst>
          <pc:docMk/>
          <pc:sldMk cId="4081045536" sldId="2561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2799437764" sldId="2562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4010522996" sldId="2563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3666159397" sldId="2564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3281056235" sldId="2565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701468769" sldId="2566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427979751" sldId="2567"/>
        </pc:sldMkLst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2691363103" sldId="2568"/>
        </pc:sldMkLst>
      </pc:sldChg>
      <pc:sldChg chg="delSp modSp del mod setBg modNotesTx">
        <pc:chgData name="Mario Bruggmann" userId="a89a45939949d4b1" providerId="LiveId" clId="{315B3CC0-1F3D-4192-B01B-221DF145C5F2}" dt="2025-06-16T13:17:15.563" v="2611" actId="47"/>
        <pc:sldMkLst>
          <pc:docMk/>
          <pc:sldMk cId="2471045843" sldId="2569"/>
        </pc:sldMkLst>
        <pc:spChg chg="mod">
          <ac:chgData name="Mario Bruggmann" userId="a89a45939949d4b1" providerId="LiveId" clId="{315B3CC0-1F3D-4192-B01B-221DF145C5F2}" dt="2025-06-16T09:11:16.893" v="2461" actId="1036"/>
          <ac:spMkLst>
            <pc:docMk/>
            <pc:sldMk cId="2471045843" sldId="2569"/>
            <ac:spMk id="19" creationId="{8B955E1D-207C-DD4F-C1D5-BE3CED5B6298}"/>
          </ac:spMkLst>
        </pc:spChg>
      </pc:sldChg>
      <pc:sldChg chg="del">
        <pc:chgData name="Mario Bruggmann" userId="a89a45939949d4b1" providerId="LiveId" clId="{315B3CC0-1F3D-4192-B01B-221DF145C5F2}" dt="2025-06-11T12:55:41.309" v="693" actId="47"/>
        <pc:sldMkLst>
          <pc:docMk/>
          <pc:sldMk cId="3420665559" sldId="2570"/>
        </pc:sldMkLst>
      </pc:sldChg>
      <pc:sldChg chg="modAnim modNotesTx">
        <pc:chgData name="Mario Bruggmann" userId="a89a45939949d4b1" providerId="LiveId" clId="{315B3CC0-1F3D-4192-B01B-221DF145C5F2}" dt="2025-06-13T10:14:04.329" v="2176"/>
        <pc:sldMkLst>
          <pc:docMk/>
          <pc:sldMk cId="3372689030" sldId="2571"/>
        </pc:sldMkLst>
      </pc:sldChg>
      <pc:sldChg chg="modSp modAnim modNotesTx">
        <pc:chgData name="Mario Bruggmann" userId="a89a45939949d4b1" providerId="LiveId" clId="{315B3CC0-1F3D-4192-B01B-221DF145C5F2}" dt="2025-06-13T10:16:55.967" v="2229" actId="255"/>
        <pc:sldMkLst>
          <pc:docMk/>
          <pc:sldMk cId="4062146123" sldId="2572"/>
        </pc:sldMkLst>
        <pc:spChg chg="mod">
          <ac:chgData name="Mario Bruggmann" userId="a89a45939949d4b1" providerId="LiveId" clId="{315B3CC0-1F3D-4192-B01B-221DF145C5F2}" dt="2025-06-13T10:16:55.967" v="2229" actId="255"/>
          <ac:spMkLst>
            <pc:docMk/>
            <pc:sldMk cId="4062146123" sldId="2572"/>
            <ac:spMk id="9" creationId="{239680C5-3D98-1A2A-A0B3-1C8BE65226ED}"/>
          </ac:spMkLst>
        </pc:spChg>
      </pc:sldChg>
      <pc:sldChg chg="modSp mod modNotesTx">
        <pc:chgData name="Mario Bruggmann" userId="a89a45939949d4b1" providerId="LiveId" clId="{315B3CC0-1F3D-4192-B01B-221DF145C5F2}" dt="2025-06-13T13:46:57.079" v="2332" actId="20577"/>
        <pc:sldMkLst>
          <pc:docMk/>
          <pc:sldMk cId="2347186369" sldId="2573"/>
        </pc:sldMkLst>
        <pc:spChg chg="mod">
          <ac:chgData name="Mario Bruggmann" userId="a89a45939949d4b1" providerId="LiveId" clId="{315B3CC0-1F3D-4192-B01B-221DF145C5F2}" dt="2025-06-13T13:46:57.079" v="2332" actId="20577"/>
          <ac:spMkLst>
            <pc:docMk/>
            <pc:sldMk cId="2347186369" sldId="2573"/>
            <ac:spMk id="8" creationId="{4F49491D-7A35-C1A4-D72A-1CE90D212197}"/>
          </ac:spMkLst>
        </pc:spChg>
      </pc:sldChg>
      <pc:sldChg chg="addSp delSp modSp mod modClrScheme delAnim modAnim chgLayout modNotesTx">
        <pc:chgData name="Mario Bruggmann" userId="a89a45939949d4b1" providerId="LiveId" clId="{315B3CC0-1F3D-4192-B01B-221DF145C5F2}" dt="2025-06-16T14:11:57.816" v="2858" actId="20577"/>
        <pc:sldMkLst>
          <pc:docMk/>
          <pc:sldMk cId="681755841" sldId="2574"/>
        </pc:sldMkLst>
        <pc:spChg chg="mod ord">
          <ac:chgData name="Mario Bruggmann" userId="a89a45939949d4b1" providerId="LiveId" clId="{315B3CC0-1F3D-4192-B01B-221DF145C5F2}" dt="2025-06-11T00:54:40.960" v="1" actId="700"/>
          <ac:spMkLst>
            <pc:docMk/>
            <pc:sldMk cId="681755841" sldId="2574"/>
            <ac:spMk id="4" creationId="{5FAD8C8A-2847-EA10-66DA-A992937C42ED}"/>
          </ac:spMkLst>
        </pc:spChg>
        <pc:spChg chg="mod ord">
          <ac:chgData name="Mario Bruggmann" userId="a89a45939949d4b1" providerId="LiveId" clId="{315B3CC0-1F3D-4192-B01B-221DF145C5F2}" dt="2025-06-11T00:54:40.960" v="1" actId="700"/>
          <ac:spMkLst>
            <pc:docMk/>
            <pc:sldMk cId="681755841" sldId="2574"/>
            <ac:spMk id="5" creationId="{5691AA16-D5EB-FE95-038D-0298FE594A85}"/>
          </ac:spMkLst>
        </pc:spChg>
        <pc:spChg chg="mod ord">
          <ac:chgData name="Mario Bruggmann" userId="a89a45939949d4b1" providerId="LiveId" clId="{315B3CC0-1F3D-4192-B01B-221DF145C5F2}" dt="2025-06-11T00:54:40.960" v="1" actId="700"/>
          <ac:spMkLst>
            <pc:docMk/>
            <pc:sldMk cId="681755841" sldId="2574"/>
            <ac:spMk id="6" creationId="{743BB9D4-1645-051C-8CB8-63B8BC8206C5}"/>
          </ac:spMkLst>
        </pc:spChg>
        <pc:spChg chg="mod ord">
          <ac:chgData name="Mario Bruggmann" userId="a89a45939949d4b1" providerId="LiveId" clId="{315B3CC0-1F3D-4192-B01B-221DF145C5F2}" dt="2025-06-11T00:54:40.960" v="1" actId="700"/>
          <ac:spMkLst>
            <pc:docMk/>
            <pc:sldMk cId="681755841" sldId="2574"/>
            <ac:spMk id="8" creationId="{1042B244-20A1-4862-1C7C-18CEF5548111}"/>
          </ac:spMkLst>
        </pc:spChg>
        <pc:spChg chg="add mod topLvl">
          <ac:chgData name="Mario Bruggmann" userId="a89a45939949d4b1" providerId="LiveId" clId="{315B3CC0-1F3D-4192-B01B-221DF145C5F2}" dt="2025-06-12T11:12:41.411" v="2100" actId="164"/>
          <ac:spMkLst>
            <pc:docMk/>
            <pc:sldMk cId="681755841" sldId="2574"/>
            <ac:spMk id="20" creationId="{0014D690-23D5-13A0-29C0-DDBA4A0CD933}"/>
          </ac:spMkLst>
        </pc:spChg>
        <pc:spChg chg="mod">
          <ac:chgData name="Mario Bruggmann" userId="a89a45939949d4b1" providerId="LiveId" clId="{315B3CC0-1F3D-4192-B01B-221DF145C5F2}" dt="2025-06-11T14:26:24.205" v="1007"/>
          <ac:spMkLst>
            <pc:docMk/>
            <pc:sldMk cId="681755841" sldId="2574"/>
            <ac:spMk id="25" creationId="{EE4D31BB-4C29-4FCE-1CF7-1BDB957AE4C6}"/>
          </ac:spMkLst>
        </pc:spChg>
        <pc:spChg chg="add mod ord">
          <ac:chgData name="Mario Bruggmann" userId="a89a45939949d4b1" providerId="LiveId" clId="{315B3CC0-1F3D-4192-B01B-221DF145C5F2}" dt="2025-06-13T13:50:59.085" v="2340" actId="20577"/>
          <ac:spMkLst>
            <pc:docMk/>
            <pc:sldMk cId="681755841" sldId="2574"/>
            <ac:spMk id="30" creationId="{EE9CBA3C-4201-B290-6596-CFCB974A6EFB}"/>
          </ac:spMkLst>
        </pc:spChg>
        <pc:spChg chg="add mod ord">
          <ac:chgData name="Mario Bruggmann" userId="a89a45939949d4b1" providerId="LiveId" clId="{315B3CC0-1F3D-4192-B01B-221DF145C5F2}" dt="2025-06-12T11:12:52.213" v="2102" actId="166"/>
          <ac:spMkLst>
            <pc:docMk/>
            <pc:sldMk cId="681755841" sldId="2574"/>
            <ac:spMk id="31" creationId="{6386E23A-2E58-075E-6F7B-D92F5370C42D}"/>
          </ac:spMkLst>
        </pc:spChg>
        <pc:spChg chg="add mod">
          <ac:chgData name="Mario Bruggmann" userId="a89a45939949d4b1" providerId="LiveId" clId="{315B3CC0-1F3D-4192-B01B-221DF145C5F2}" dt="2025-06-12T11:12:41.411" v="2100" actId="164"/>
          <ac:spMkLst>
            <pc:docMk/>
            <pc:sldMk cId="681755841" sldId="2574"/>
            <ac:spMk id="32" creationId="{3C224F2C-E0C5-50E9-B5B8-2C7B1B740374}"/>
          </ac:spMkLst>
        </pc:spChg>
        <pc:spChg chg="add mod">
          <ac:chgData name="Mario Bruggmann" userId="a89a45939949d4b1" providerId="LiveId" clId="{315B3CC0-1F3D-4192-B01B-221DF145C5F2}" dt="2025-06-12T11:10:09.826" v="2088" actId="1035"/>
          <ac:spMkLst>
            <pc:docMk/>
            <pc:sldMk cId="681755841" sldId="2574"/>
            <ac:spMk id="33" creationId="{D0A592BF-3B0C-479D-7958-D47808CCDB9D}"/>
          </ac:spMkLst>
        </pc:spChg>
        <pc:spChg chg="add mod">
          <ac:chgData name="Mario Bruggmann" userId="a89a45939949d4b1" providerId="LiveId" clId="{315B3CC0-1F3D-4192-B01B-221DF145C5F2}" dt="2025-06-12T11:10:09.826" v="2088" actId="1035"/>
          <ac:spMkLst>
            <pc:docMk/>
            <pc:sldMk cId="681755841" sldId="2574"/>
            <ac:spMk id="34" creationId="{EF9E38A7-D223-75BB-6423-1C406995A83E}"/>
          </ac:spMkLst>
        </pc:spChg>
        <pc:spChg chg="add mod">
          <ac:chgData name="Mario Bruggmann" userId="a89a45939949d4b1" providerId="LiveId" clId="{315B3CC0-1F3D-4192-B01B-221DF145C5F2}" dt="2025-06-12T11:09:31.345" v="2070" actId="403"/>
          <ac:spMkLst>
            <pc:docMk/>
            <pc:sldMk cId="681755841" sldId="2574"/>
            <ac:spMk id="35" creationId="{382E34A2-9E8E-8A01-88AE-DE9884DCD03B}"/>
          </ac:spMkLst>
        </pc:spChg>
        <pc:spChg chg="add mod">
          <ac:chgData name="Mario Bruggmann" userId="a89a45939949d4b1" providerId="LiveId" clId="{315B3CC0-1F3D-4192-B01B-221DF145C5F2}" dt="2025-06-12T11:09:49.305" v="2079" actId="1038"/>
          <ac:spMkLst>
            <pc:docMk/>
            <pc:sldMk cId="681755841" sldId="2574"/>
            <ac:spMk id="36" creationId="{DD0BAE2F-8AB5-65D6-1066-33ED463AA033}"/>
          </ac:spMkLst>
        </pc:spChg>
        <pc:grpChg chg="add mod">
          <ac:chgData name="Mario Bruggmann" userId="a89a45939949d4b1" providerId="LiveId" clId="{315B3CC0-1F3D-4192-B01B-221DF145C5F2}" dt="2025-06-12T10:31:32.175" v="1821" actId="1076"/>
          <ac:grpSpMkLst>
            <pc:docMk/>
            <pc:sldMk cId="681755841" sldId="2574"/>
            <ac:grpSpMk id="24" creationId="{29C6E61B-58EF-784C-94E8-F8C95187240E}"/>
          </ac:grpSpMkLst>
        </pc:grpChg>
        <pc:grpChg chg="add mod">
          <ac:chgData name="Mario Bruggmann" userId="a89a45939949d4b1" providerId="LiveId" clId="{315B3CC0-1F3D-4192-B01B-221DF145C5F2}" dt="2025-06-12T11:13:21.633" v="2105" actId="1076"/>
          <ac:grpSpMkLst>
            <pc:docMk/>
            <pc:sldMk cId="681755841" sldId="2574"/>
            <ac:grpSpMk id="39" creationId="{05E0F429-0F23-D93B-C21D-9162F290B8BD}"/>
          </ac:grpSpMkLst>
        </pc:grpChg>
        <pc:picChg chg="add mod ord modCrop">
          <ac:chgData name="Mario Bruggmann" userId="a89a45939949d4b1" providerId="LiveId" clId="{315B3CC0-1F3D-4192-B01B-221DF145C5F2}" dt="2025-06-11T14:26:03.107" v="1006" actId="732"/>
          <ac:picMkLst>
            <pc:docMk/>
            <pc:sldMk cId="681755841" sldId="2574"/>
            <ac:picMk id="11" creationId="{8DFC47B8-CCDB-695A-C241-0EC47DB5209A}"/>
          </ac:picMkLst>
        </pc:picChg>
        <pc:picChg chg="add mod">
          <ac:chgData name="Mario Bruggmann" userId="a89a45939949d4b1" providerId="LiveId" clId="{315B3CC0-1F3D-4192-B01B-221DF145C5F2}" dt="2025-06-11T00:55:07.563" v="5" actId="27614"/>
          <ac:picMkLst>
            <pc:docMk/>
            <pc:sldMk cId="681755841" sldId="2574"/>
            <ac:picMk id="13" creationId="{308D339B-1414-CEF8-1509-75F806752B48}"/>
          </ac:picMkLst>
        </pc:picChg>
        <pc:picChg chg="mod">
          <ac:chgData name="Mario Bruggmann" userId="a89a45939949d4b1" providerId="LiveId" clId="{315B3CC0-1F3D-4192-B01B-221DF145C5F2}" dt="2025-06-11T14:26:24.205" v="1007"/>
          <ac:picMkLst>
            <pc:docMk/>
            <pc:sldMk cId="681755841" sldId="2574"/>
            <ac:picMk id="26" creationId="{ED5E9697-F3A3-75D8-5665-945D1BD7BE1C}"/>
          </ac:picMkLst>
        </pc:picChg>
        <pc:picChg chg="add mod topLvl modCrop">
          <ac:chgData name="Mario Bruggmann" userId="a89a45939949d4b1" providerId="LiveId" clId="{315B3CC0-1F3D-4192-B01B-221DF145C5F2}" dt="2025-06-12T11:12:41.411" v="2100" actId="164"/>
          <ac:picMkLst>
            <pc:docMk/>
            <pc:sldMk cId="681755841" sldId="2574"/>
            <ac:picMk id="28" creationId="{DC7FACDA-653E-2678-11AC-F40F43DD2239}"/>
          </ac:picMkLst>
        </pc:picChg>
      </pc:sldChg>
      <pc:sldChg chg="addSp delSp modSp mod modClrScheme modAnim chgLayout modNotesTx">
        <pc:chgData name="Mario Bruggmann" userId="a89a45939949d4b1" providerId="LiveId" clId="{315B3CC0-1F3D-4192-B01B-221DF145C5F2}" dt="2025-06-16T14:19:14.933" v="2957" actId="20577"/>
        <pc:sldMkLst>
          <pc:docMk/>
          <pc:sldMk cId="525722520" sldId="2575"/>
        </pc:sldMkLst>
        <pc:spChg chg="add mod ord">
          <ac:chgData name="Mario Bruggmann" userId="a89a45939949d4b1" providerId="LiveId" clId="{315B3CC0-1F3D-4192-B01B-221DF145C5F2}" dt="2025-06-11T01:04:40.350" v="130" actId="20577"/>
          <ac:spMkLst>
            <pc:docMk/>
            <pc:sldMk cId="525722520" sldId="2575"/>
            <ac:spMk id="2" creationId="{A06E2D76-A864-E33C-3F31-AE331D715BB6}"/>
          </ac:spMkLst>
        </pc:spChg>
        <pc:spChg chg="add mod">
          <ac:chgData name="Mario Bruggmann" userId="a89a45939949d4b1" providerId="LiveId" clId="{315B3CC0-1F3D-4192-B01B-221DF145C5F2}" dt="2025-06-16T14:16:18.439" v="2891" actId="1076"/>
          <ac:spMkLst>
            <pc:docMk/>
            <pc:sldMk cId="525722520" sldId="2575"/>
            <ac:spMk id="3" creationId="{02DA3590-099E-FD4E-E39F-14E5FED1A973}"/>
          </ac:spMkLst>
        </pc:spChg>
        <pc:spChg chg="mod ord">
          <ac:chgData name="Mario Bruggmann" userId="a89a45939949d4b1" providerId="LiveId" clId="{315B3CC0-1F3D-4192-B01B-221DF145C5F2}" dt="2025-06-11T00:56:17.057" v="8" actId="700"/>
          <ac:spMkLst>
            <pc:docMk/>
            <pc:sldMk cId="525722520" sldId="2575"/>
            <ac:spMk id="4" creationId="{E43AF9CB-22E3-B03A-9F55-8B4A624C3898}"/>
          </ac:spMkLst>
        </pc:spChg>
        <pc:spChg chg="mod ord">
          <ac:chgData name="Mario Bruggmann" userId="a89a45939949d4b1" providerId="LiveId" clId="{315B3CC0-1F3D-4192-B01B-221DF145C5F2}" dt="2025-06-11T00:56:17.057" v="8" actId="700"/>
          <ac:spMkLst>
            <pc:docMk/>
            <pc:sldMk cId="525722520" sldId="2575"/>
            <ac:spMk id="5" creationId="{D69EC6BB-D1DF-BF09-A794-FFAF6747ADE2}"/>
          </ac:spMkLst>
        </pc:spChg>
        <pc:spChg chg="mod ord">
          <ac:chgData name="Mario Bruggmann" userId="a89a45939949d4b1" providerId="LiveId" clId="{315B3CC0-1F3D-4192-B01B-221DF145C5F2}" dt="2025-06-11T00:56:17.057" v="8" actId="700"/>
          <ac:spMkLst>
            <pc:docMk/>
            <pc:sldMk cId="525722520" sldId="2575"/>
            <ac:spMk id="6" creationId="{0BC4C08C-E12E-6ECE-9404-0A1F8581A505}"/>
          </ac:spMkLst>
        </pc:spChg>
        <pc:spChg chg="add mod ord">
          <ac:chgData name="Mario Bruggmann" userId="a89a45939949d4b1" providerId="LiveId" clId="{315B3CC0-1F3D-4192-B01B-221DF145C5F2}" dt="2025-06-16T14:13:13.205" v="2863" actId="20577"/>
          <ac:spMkLst>
            <pc:docMk/>
            <pc:sldMk cId="525722520" sldId="2575"/>
            <ac:spMk id="7" creationId="{34E19162-8318-B5E4-B045-E6E8936D8857}"/>
          </ac:spMkLst>
        </pc:spChg>
        <pc:picChg chg="add mod">
          <ac:chgData name="Mario Bruggmann" userId="a89a45939949d4b1" providerId="LiveId" clId="{315B3CC0-1F3D-4192-B01B-221DF145C5F2}" dt="2025-06-11T01:08:30.658" v="134" actId="1440"/>
          <ac:picMkLst>
            <pc:docMk/>
            <pc:sldMk cId="525722520" sldId="2575"/>
            <ac:picMk id="11" creationId="{2C54406B-A58B-3E82-0BE2-FE10515E48B4}"/>
          </ac:picMkLst>
        </pc:picChg>
      </pc:sldChg>
      <pc:sldChg chg="addSp delSp modSp mod modClrScheme chgLayout modNotesTx">
        <pc:chgData name="Mario Bruggmann" userId="a89a45939949d4b1" providerId="LiveId" clId="{315B3CC0-1F3D-4192-B01B-221DF145C5F2}" dt="2025-06-11T15:32:17.614" v="1607" actId="700"/>
        <pc:sldMkLst>
          <pc:docMk/>
          <pc:sldMk cId="1530506293" sldId="2576"/>
        </pc:sldMkLst>
        <pc:spChg chg="mod ord">
          <ac:chgData name="Mario Bruggmann" userId="a89a45939949d4b1" providerId="LiveId" clId="{315B3CC0-1F3D-4192-B01B-221DF145C5F2}" dt="2025-06-11T15:32:17.614" v="1607" actId="700"/>
          <ac:spMkLst>
            <pc:docMk/>
            <pc:sldMk cId="1530506293" sldId="2576"/>
            <ac:spMk id="4" creationId="{15389FD5-CC8E-FC85-7EC2-087EF37B34DC}"/>
          </ac:spMkLst>
        </pc:spChg>
        <pc:spChg chg="mod ord">
          <ac:chgData name="Mario Bruggmann" userId="a89a45939949d4b1" providerId="LiveId" clId="{315B3CC0-1F3D-4192-B01B-221DF145C5F2}" dt="2025-06-11T15:32:17.614" v="1607" actId="700"/>
          <ac:spMkLst>
            <pc:docMk/>
            <pc:sldMk cId="1530506293" sldId="2576"/>
            <ac:spMk id="5" creationId="{C67B4F89-4ACB-0E0E-67AC-6BE59768E104}"/>
          </ac:spMkLst>
        </pc:spChg>
        <pc:spChg chg="mod ord">
          <ac:chgData name="Mario Bruggmann" userId="a89a45939949d4b1" providerId="LiveId" clId="{315B3CC0-1F3D-4192-B01B-221DF145C5F2}" dt="2025-06-11T15:32:17.614" v="1607" actId="700"/>
          <ac:spMkLst>
            <pc:docMk/>
            <pc:sldMk cId="1530506293" sldId="2576"/>
            <ac:spMk id="6" creationId="{D0470A7C-AFA4-9658-8A29-02F7BF0A2DA7}"/>
          </ac:spMkLst>
        </pc:spChg>
        <pc:spChg chg="mod ord">
          <ac:chgData name="Mario Bruggmann" userId="a89a45939949d4b1" providerId="LiveId" clId="{315B3CC0-1F3D-4192-B01B-221DF145C5F2}" dt="2025-06-11T15:32:17.614" v="1607" actId="700"/>
          <ac:spMkLst>
            <pc:docMk/>
            <pc:sldMk cId="1530506293" sldId="2576"/>
            <ac:spMk id="8" creationId="{27305686-92E8-57A4-84FB-217D1D78CB28}"/>
          </ac:spMkLst>
        </pc:spChg>
        <pc:picChg chg="add mod modCrop">
          <ac:chgData name="Mario Bruggmann" userId="a89a45939949d4b1" providerId="LiveId" clId="{315B3CC0-1F3D-4192-B01B-221DF145C5F2}" dt="2025-06-11T01:22:10.089" v="173" actId="14100"/>
          <ac:picMkLst>
            <pc:docMk/>
            <pc:sldMk cId="1530506293" sldId="2576"/>
            <ac:picMk id="3" creationId="{69EBB894-B224-60EF-01F8-2FAE9842FC0B}"/>
          </ac:picMkLst>
        </pc:picChg>
      </pc:sldChg>
      <pc:sldChg chg="addSp delSp modSp mod modClrScheme modAnim chgLayout modNotesTx">
        <pc:chgData name="Mario Bruggmann" userId="a89a45939949d4b1" providerId="LiveId" clId="{315B3CC0-1F3D-4192-B01B-221DF145C5F2}" dt="2025-06-16T16:48:25.006" v="3188" actId="27918"/>
        <pc:sldMkLst>
          <pc:docMk/>
          <pc:sldMk cId="3055635110" sldId="2577"/>
        </pc:sldMkLst>
        <pc:spChg chg="add mod ord">
          <ac:chgData name="Mario Bruggmann" userId="a89a45939949d4b1" providerId="LiveId" clId="{315B3CC0-1F3D-4192-B01B-221DF145C5F2}" dt="2025-06-11T01:31:43.014" v="228" actId="403"/>
          <ac:spMkLst>
            <pc:docMk/>
            <pc:sldMk cId="3055635110" sldId="2577"/>
            <ac:spMk id="3" creationId="{44B6B69F-666C-DE2A-3E6C-8AA5B06C5BA5}"/>
          </ac:spMkLst>
        </pc:spChg>
        <pc:spChg chg="mod ord">
          <ac:chgData name="Mario Bruggmann" userId="a89a45939949d4b1" providerId="LiveId" clId="{315B3CC0-1F3D-4192-B01B-221DF145C5F2}" dt="2025-06-11T01:23:27.650" v="175" actId="700"/>
          <ac:spMkLst>
            <pc:docMk/>
            <pc:sldMk cId="3055635110" sldId="2577"/>
            <ac:spMk id="4" creationId="{48AC16D7-F351-7341-A0C5-8D2C6F386D8B}"/>
          </ac:spMkLst>
        </pc:spChg>
        <pc:spChg chg="mod ord">
          <ac:chgData name="Mario Bruggmann" userId="a89a45939949d4b1" providerId="LiveId" clId="{315B3CC0-1F3D-4192-B01B-221DF145C5F2}" dt="2025-06-11T01:23:27.650" v="175" actId="700"/>
          <ac:spMkLst>
            <pc:docMk/>
            <pc:sldMk cId="3055635110" sldId="2577"/>
            <ac:spMk id="5" creationId="{A3F331C2-5C28-7A51-26DD-8405DA0F2640}"/>
          </ac:spMkLst>
        </pc:spChg>
        <pc:spChg chg="mod ord">
          <ac:chgData name="Mario Bruggmann" userId="a89a45939949d4b1" providerId="LiveId" clId="{315B3CC0-1F3D-4192-B01B-221DF145C5F2}" dt="2025-06-11T01:23:27.650" v="175" actId="700"/>
          <ac:spMkLst>
            <pc:docMk/>
            <pc:sldMk cId="3055635110" sldId="2577"/>
            <ac:spMk id="6" creationId="{0EAD9148-2842-7538-D9BD-A4C524699588}"/>
          </ac:spMkLst>
        </pc:spChg>
        <pc:spChg chg="add del mod">
          <ac:chgData name="Mario Bruggmann" userId="a89a45939949d4b1" providerId="LiveId" clId="{315B3CC0-1F3D-4192-B01B-221DF145C5F2}" dt="2025-06-16T16:44:44.114" v="3170" actId="1957"/>
          <ac:spMkLst>
            <pc:docMk/>
            <pc:sldMk cId="3055635110" sldId="2577"/>
            <ac:spMk id="7" creationId="{EBFF8032-364D-4C65-6F61-05540005EB27}"/>
          </ac:spMkLst>
        </pc:spChg>
        <pc:spChg chg="mod ord">
          <ac:chgData name="Mario Bruggmann" userId="a89a45939949d4b1" providerId="LiveId" clId="{315B3CC0-1F3D-4192-B01B-221DF145C5F2}" dt="2025-06-16T14:19:43.062" v="2965" actId="20577"/>
          <ac:spMkLst>
            <pc:docMk/>
            <pc:sldMk cId="3055635110" sldId="2577"/>
            <ac:spMk id="8" creationId="{57906C39-FC33-4EA3-5F95-35FC47CB7E12}"/>
          </ac:spMkLst>
        </pc:spChg>
        <pc:graphicFrameChg chg="add del mod topLvl modGraphic">
          <ac:chgData name="Mario Bruggmann" userId="a89a45939949d4b1" providerId="LiveId" clId="{315B3CC0-1F3D-4192-B01B-221DF145C5F2}" dt="2025-06-16T16:44:15.165" v="3167" actId="478"/>
          <ac:graphicFrameMkLst>
            <pc:docMk/>
            <pc:sldMk cId="3055635110" sldId="2577"/>
            <ac:graphicFrameMk id="11" creationId="{F048C056-3BC5-B768-36A8-8926E0C13327}"/>
          </ac:graphicFrameMkLst>
        </pc:graphicFrameChg>
        <pc:graphicFrameChg chg="add mod">
          <ac:chgData name="Mario Bruggmann" userId="a89a45939949d4b1" providerId="LiveId" clId="{315B3CC0-1F3D-4192-B01B-221DF145C5F2}" dt="2025-06-16T16:48:02.092" v="3186" actId="207"/>
          <ac:graphicFrameMkLst>
            <pc:docMk/>
            <pc:sldMk cId="3055635110" sldId="2577"/>
            <ac:graphicFrameMk id="13" creationId="{CF48597B-EDC0-B04A-3E49-16C7C94A431B}"/>
          </ac:graphicFrameMkLst>
        </pc:graphicFrameChg>
      </pc:sldChg>
      <pc:sldChg chg="modSp">
        <pc:chgData name="Mario Bruggmann" userId="a89a45939949d4b1" providerId="LiveId" clId="{315B3CC0-1F3D-4192-B01B-221DF145C5F2}" dt="2025-06-16T16:38:53.877" v="3111"/>
        <pc:sldMkLst>
          <pc:docMk/>
          <pc:sldMk cId="3055635110" sldId="2577"/>
        </pc:sldMkLst>
        <pc:graphicFrameChg chg="modGraphic">
          <ac:chgData name="Mario Bruggmann" userId="a89a45939949d4b1" providerId="LiveId" clId="{315B3CC0-1F3D-4192-B01B-221DF145C5F2}" dt="2025-06-16T16:38:53.877" v="3111"/>
          <ac:graphicFrameMkLst>
            <pc:docMk/>
            <pc:sldMk cId="3055635110" sldId="2577"/>
            <ac:graphicFrameMk id="11" creationId="{F048C056-3BC5-B768-36A8-8926E0C13327}"/>
          </ac:graphicFrameMkLst>
        </pc:graphicFrameChg>
      </pc:sldChg>
      <pc:sldChg chg="addSp delSp modSp mod modClrScheme modAnim chgLayout modNotesTx">
        <pc:chgData name="Mario Bruggmann" userId="a89a45939949d4b1" providerId="LiveId" clId="{315B3CC0-1F3D-4192-B01B-221DF145C5F2}" dt="2025-06-17T14:46:08.782" v="3263"/>
        <pc:sldMkLst>
          <pc:docMk/>
          <pc:sldMk cId="345204911" sldId="2578"/>
        </pc:sldMkLst>
        <pc:spChg chg="mod ord">
          <ac:chgData name="Mario Bruggmann" userId="a89a45939949d4b1" providerId="LiveId" clId="{315B3CC0-1F3D-4192-B01B-221DF145C5F2}" dt="2025-06-11T08:20:56.453" v="347" actId="700"/>
          <ac:spMkLst>
            <pc:docMk/>
            <pc:sldMk cId="345204911" sldId="2578"/>
            <ac:spMk id="4" creationId="{0F3D3F3F-C71B-36A9-CE83-BA152FD6F8AF}"/>
          </ac:spMkLst>
        </pc:spChg>
        <pc:spChg chg="mod ord">
          <ac:chgData name="Mario Bruggmann" userId="a89a45939949d4b1" providerId="LiveId" clId="{315B3CC0-1F3D-4192-B01B-221DF145C5F2}" dt="2025-06-11T08:20:56.453" v="347" actId="700"/>
          <ac:spMkLst>
            <pc:docMk/>
            <pc:sldMk cId="345204911" sldId="2578"/>
            <ac:spMk id="5" creationId="{529BDA1C-6F26-ADEF-4EA8-6132A3033867}"/>
          </ac:spMkLst>
        </pc:spChg>
        <pc:spChg chg="mod ord">
          <ac:chgData name="Mario Bruggmann" userId="a89a45939949d4b1" providerId="LiveId" clId="{315B3CC0-1F3D-4192-B01B-221DF145C5F2}" dt="2025-06-11T08:20:56.453" v="347" actId="700"/>
          <ac:spMkLst>
            <pc:docMk/>
            <pc:sldMk cId="345204911" sldId="2578"/>
            <ac:spMk id="6" creationId="{54AD304A-D669-F8FA-CF6B-FCFEF4F9486B}"/>
          </ac:spMkLst>
        </pc:spChg>
        <pc:spChg chg="mod ord">
          <ac:chgData name="Mario Bruggmann" userId="a89a45939949d4b1" providerId="LiveId" clId="{315B3CC0-1F3D-4192-B01B-221DF145C5F2}" dt="2025-06-11T08:20:56.453" v="347" actId="700"/>
          <ac:spMkLst>
            <pc:docMk/>
            <pc:sldMk cId="345204911" sldId="2578"/>
            <ac:spMk id="8" creationId="{0C513D47-4A18-3E65-5771-3C00B3B7F4D6}"/>
          </ac:spMkLst>
        </pc:spChg>
        <pc:spChg chg="add mod">
          <ac:chgData name="Mario Bruggmann" userId="a89a45939949d4b1" providerId="LiveId" clId="{315B3CC0-1F3D-4192-B01B-221DF145C5F2}" dt="2025-06-17T14:46:08.782" v="3263"/>
          <ac:spMkLst>
            <pc:docMk/>
            <pc:sldMk cId="345204911" sldId="2578"/>
            <ac:spMk id="11" creationId="{8BE37BD2-74EA-1154-E9B9-E30EE495E9CE}"/>
          </ac:spMkLst>
        </pc:spChg>
        <pc:picChg chg="add mod modCrop">
          <ac:chgData name="Mario Bruggmann" userId="a89a45939949d4b1" providerId="LiveId" clId="{315B3CC0-1F3D-4192-B01B-221DF145C5F2}" dt="2025-06-17T14:46:04.948" v="3262"/>
          <ac:picMkLst>
            <pc:docMk/>
            <pc:sldMk cId="345204911" sldId="2578"/>
            <ac:picMk id="7" creationId="{04173EB8-8DAF-6444-2615-91EE605D173A}"/>
          </ac:picMkLst>
        </pc:picChg>
        <pc:picChg chg="add mod modCrop">
          <ac:chgData name="Mario Bruggmann" userId="a89a45939949d4b1" providerId="LiveId" clId="{315B3CC0-1F3D-4192-B01B-221DF145C5F2}" dt="2025-06-17T14:45:43.761" v="3261"/>
          <ac:picMkLst>
            <pc:docMk/>
            <pc:sldMk cId="345204911" sldId="2578"/>
            <ac:picMk id="10" creationId="{DF7EF9C7-1B66-2CEF-6850-2EEBD64996DD}"/>
          </ac:picMkLst>
        </pc:picChg>
      </pc:sldChg>
      <pc:sldChg chg="addSp delSp modSp mod modClrScheme modAnim chgLayout modNotesTx">
        <pc:chgData name="Mario Bruggmann" userId="a89a45939949d4b1" providerId="LiveId" clId="{315B3CC0-1F3D-4192-B01B-221DF145C5F2}" dt="2025-06-16T14:23:12.416" v="2995" actId="20577"/>
        <pc:sldMkLst>
          <pc:docMk/>
          <pc:sldMk cId="12157732" sldId="2579"/>
        </pc:sldMkLst>
        <pc:spChg chg="mod ord">
          <ac:chgData name="Mario Bruggmann" userId="a89a45939949d4b1" providerId="LiveId" clId="{315B3CC0-1F3D-4192-B01B-221DF145C5F2}" dt="2025-06-11T11:32:06.537" v="418" actId="700"/>
          <ac:spMkLst>
            <pc:docMk/>
            <pc:sldMk cId="12157732" sldId="2579"/>
            <ac:spMk id="4" creationId="{E62E6372-06D4-0FA4-6D0D-84FDE2F3EA5D}"/>
          </ac:spMkLst>
        </pc:spChg>
        <pc:spChg chg="mod ord">
          <ac:chgData name="Mario Bruggmann" userId="a89a45939949d4b1" providerId="LiveId" clId="{315B3CC0-1F3D-4192-B01B-221DF145C5F2}" dt="2025-06-11T11:32:06.537" v="418" actId="700"/>
          <ac:spMkLst>
            <pc:docMk/>
            <pc:sldMk cId="12157732" sldId="2579"/>
            <ac:spMk id="5" creationId="{23CADBF7-6830-45BB-274B-6A5E25D78AC3}"/>
          </ac:spMkLst>
        </pc:spChg>
        <pc:spChg chg="mod ord">
          <ac:chgData name="Mario Bruggmann" userId="a89a45939949d4b1" providerId="LiveId" clId="{315B3CC0-1F3D-4192-B01B-221DF145C5F2}" dt="2025-06-11T11:32:06.537" v="418" actId="700"/>
          <ac:spMkLst>
            <pc:docMk/>
            <pc:sldMk cId="12157732" sldId="2579"/>
            <ac:spMk id="6" creationId="{E301DF47-922D-A945-ECD3-F1AA9A679A0C}"/>
          </ac:spMkLst>
        </pc:spChg>
        <pc:spChg chg="mod ord">
          <ac:chgData name="Mario Bruggmann" userId="a89a45939949d4b1" providerId="LiveId" clId="{315B3CC0-1F3D-4192-B01B-221DF145C5F2}" dt="2025-06-11T11:32:06.537" v="418" actId="700"/>
          <ac:spMkLst>
            <pc:docMk/>
            <pc:sldMk cId="12157732" sldId="2579"/>
            <ac:spMk id="8" creationId="{46FC2DCA-57F0-F025-0F8E-30B0AF8B0E00}"/>
          </ac:spMkLst>
        </pc:spChg>
        <pc:spChg chg="add mod">
          <ac:chgData name="Mario Bruggmann" userId="a89a45939949d4b1" providerId="LiveId" clId="{315B3CC0-1F3D-4192-B01B-221DF145C5F2}" dt="2025-06-11T11:40:29.497" v="448" actId="164"/>
          <ac:spMkLst>
            <pc:docMk/>
            <pc:sldMk cId="12157732" sldId="2579"/>
            <ac:spMk id="28" creationId="{F8AA21BD-7E45-C479-5E49-053862FF85F9}"/>
          </ac:spMkLst>
        </pc:spChg>
        <pc:spChg chg="add mod">
          <ac:chgData name="Mario Bruggmann" userId="a89a45939949d4b1" providerId="LiveId" clId="{315B3CC0-1F3D-4192-B01B-221DF145C5F2}" dt="2025-06-11T11:40:29.497" v="448" actId="164"/>
          <ac:spMkLst>
            <pc:docMk/>
            <pc:sldMk cId="12157732" sldId="2579"/>
            <ac:spMk id="29" creationId="{E534C091-05FA-4C3D-6CFA-5DC1A2C3ABA7}"/>
          </ac:spMkLst>
        </pc:spChg>
        <pc:spChg chg="add mod">
          <ac:chgData name="Mario Bruggmann" userId="a89a45939949d4b1" providerId="LiveId" clId="{315B3CC0-1F3D-4192-B01B-221DF145C5F2}" dt="2025-06-11T11:40:29.497" v="448" actId="164"/>
          <ac:spMkLst>
            <pc:docMk/>
            <pc:sldMk cId="12157732" sldId="2579"/>
            <ac:spMk id="30" creationId="{AAFC5164-94FE-1326-FB82-A70E89FC8296}"/>
          </ac:spMkLst>
        </pc:spChg>
        <pc:spChg chg="add mod">
          <ac:chgData name="Mario Bruggmann" userId="a89a45939949d4b1" providerId="LiveId" clId="{315B3CC0-1F3D-4192-B01B-221DF145C5F2}" dt="2025-06-11T11:40:29.497" v="448" actId="164"/>
          <ac:spMkLst>
            <pc:docMk/>
            <pc:sldMk cId="12157732" sldId="2579"/>
            <ac:spMk id="31" creationId="{6A65999D-8EDA-3769-AFAB-A046C60364F3}"/>
          </ac:spMkLst>
        </pc:spChg>
        <pc:spChg chg="add mod">
          <ac:chgData name="Mario Bruggmann" userId="a89a45939949d4b1" providerId="LiveId" clId="{315B3CC0-1F3D-4192-B01B-221DF145C5F2}" dt="2025-06-11T15:03:55.877" v="1581" actId="403"/>
          <ac:spMkLst>
            <pc:docMk/>
            <pc:sldMk cId="12157732" sldId="2579"/>
            <ac:spMk id="33" creationId="{34DCBB18-6F18-AA39-EF1A-01EF794669BB}"/>
          </ac:spMkLst>
        </pc:spChg>
        <pc:spChg chg="add mod">
          <ac:chgData name="Mario Bruggmann" userId="a89a45939949d4b1" providerId="LiveId" clId="{315B3CC0-1F3D-4192-B01B-221DF145C5F2}" dt="2025-06-11T15:03:55.877" v="1581" actId="403"/>
          <ac:spMkLst>
            <pc:docMk/>
            <pc:sldMk cId="12157732" sldId="2579"/>
            <ac:spMk id="37" creationId="{5036E4FA-067F-1D29-42C4-6A7D5DBCB83C}"/>
          </ac:spMkLst>
        </pc:spChg>
        <pc:spChg chg="add mod">
          <ac:chgData name="Mario Bruggmann" userId="a89a45939949d4b1" providerId="LiveId" clId="{315B3CC0-1F3D-4192-B01B-221DF145C5F2}" dt="2025-06-11T15:03:55.877" v="1581" actId="403"/>
          <ac:spMkLst>
            <pc:docMk/>
            <pc:sldMk cId="12157732" sldId="2579"/>
            <ac:spMk id="38" creationId="{4FC818B6-3CDC-CDA6-5C10-BDD6CAD23D10}"/>
          </ac:spMkLst>
        </pc:spChg>
        <pc:spChg chg="add mod">
          <ac:chgData name="Mario Bruggmann" userId="a89a45939949d4b1" providerId="LiveId" clId="{315B3CC0-1F3D-4192-B01B-221DF145C5F2}" dt="2025-06-13T13:53:34.349" v="2350" actId="20577"/>
          <ac:spMkLst>
            <pc:docMk/>
            <pc:sldMk cId="12157732" sldId="2579"/>
            <ac:spMk id="39" creationId="{157321F9-6E37-E9A6-5DC5-8A6BB9F640E1}"/>
          </ac:spMkLst>
        </pc:spChg>
        <pc:grpChg chg="add mod">
          <ac:chgData name="Mario Bruggmann" userId="a89a45939949d4b1" providerId="LiveId" clId="{315B3CC0-1F3D-4192-B01B-221DF145C5F2}" dt="2025-06-11T11:57:07.093" v="573" actId="1038"/>
          <ac:grpSpMkLst>
            <pc:docMk/>
            <pc:sldMk cId="12157732" sldId="2579"/>
            <ac:grpSpMk id="32" creationId="{B6B0FAB6-CA15-941B-6265-D8C7EDE04E9C}"/>
          </ac:grpSpMkLst>
        </pc:grpChg>
        <pc:picChg chg="add mod">
          <ac:chgData name="Mario Bruggmann" userId="a89a45939949d4b1" providerId="LiveId" clId="{315B3CC0-1F3D-4192-B01B-221DF145C5F2}" dt="2025-06-11T11:40:29.497" v="448" actId="164"/>
          <ac:picMkLst>
            <pc:docMk/>
            <pc:sldMk cId="12157732" sldId="2579"/>
            <ac:picMk id="24" creationId="{075462F0-BD11-6367-CC83-B86D9EDA97B0}"/>
          </ac:picMkLst>
        </pc:picChg>
        <pc:picChg chg="add mod modCrop">
          <ac:chgData name="Mario Bruggmann" userId="a89a45939949d4b1" providerId="LiveId" clId="{315B3CC0-1F3D-4192-B01B-221DF145C5F2}" dt="2025-06-13T12:47:39.489" v="2275"/>
          <ac:picMkLst>
            <pc:docMk/>
            <pc:sldMk cId="12157732" sldId="2579"/>
            <ac:picMk id="42" creationId="{7E3304E6-42B3-5807-B18D-B2BA9173973F}"/>
          </ac:picMkLst>
        </pc:picChg>
        <pc:picChg chg="add mod">
          <ac:chgData name="Mario Bruggmann" userId="a89a45939949d4b1" providerId="LiveId" clId="{315B3CC0-1F3D-4192-B01B-221DF145C5F2}" dt="2025-06-13T12:45:54.973" v="2274"/>
          <ac:picMkLst>
            <pc:docMk/>
            <pc:sldMk cId="12157732" sldId="2579"/>
            <ac:picMk id="43" creationId="{9C52352C-903F-A3B2-AC24-64D193BD400F}"/>
          </ac:picMkLst>
        </pc:picChg>
        <pc:picChg chg="add mod">
          <ac:chgData name="Mario Bruggmann" userId="a89a45939949d4b1" providerId="LiveId" clId="{315B3CC0-1F3D-4192-B01B-221DF145C5F2}" dt="2025-06-12T08:57:32.777" v="1817"/>
          <ac:picMkLst>
            <pc:docMk/>
            <pc:sldMk cId="12157732" sldId="2579"/>
            <ac:picMk id="45" creationId="{4D9661D0-32E6-D413-59A1-23EBBD1C1CA5}"/>
          </ac:picMkLst>
        </pc:picChg>
        <pc:picChg chg="add mod">
          <ac:chgData name="Mario Bruggmann" userId="a89a45939949d4b1" providerId="LiveId" clId="{315B3CC0-1F3D-4192-B01B-221DF145C5F2}" dt="2025-06-13T12:05:39.195" v="2248"/>
          <ac:picMkLst>
            <pc:docMk/>
            <pc:sldMk cId="12157732" sldId="2579"/>
            <ac:picMk id="48" creationId="{043DA03D-F1C1-5EA2-76CF-B9B11A63A511}"/>
          </ac:picMkLst>
        </pc:picChg>
      </pc:sldChg>
      <pc:sldChg chg="addSp delSp modSp mod delAnim modAnim modNotesTx">
        <pc:chgData name="Mario Bruggmann" userId="a89a45939949d4b1" providerId="LiveId" clId="{315B3CC0-1F3D-4192-B01B-221DF145C5F2}" dt="2025-06-13T13:49:50.276" v="2333" actId="478"/>
        <pc:sldMkLst>
          <pc:docMk/>
          <pc:sldMk cId="1009618815" sldId="2580"/>
        </pc:sldMkLst>
      </pc:sldChg>
      <pc:sldChg chg="addSp delSp modSp new mod modClrScheme modShow chgLayout">
        <pc:chgData name="Mario Bruggmann" userId="a89a45939949d4b1" providerId="LiveId" clId="{315B3CC0-1F3D-4192-B01B-221DF145C5F2}" dt="2025-06-17T08:57:25.066" v="3260"/>
        <pc:sldMkLst>
          <pc:docMk/>
          <pc:sldMk cId="67070413" sldId="2581"/>
        </pc:sldMkLst>
        <pc:spChg chg="mod ord">
          <ac:chgData name="Mario Bruggmann" userId="a89a45939949d4b1" providerId="LiveId" clId="{315B3CC0-1F3D-4192-B01B-221DF145C5F2}" dt="2025-06-12T08:49:55.980" v="1754" actId="700"/>
          <ac:spMkLst>
            <pc:docMk/>
            <pc:sldMk cId="67070413" sldId="2581"/>
            <ac:spMk id="4" creationId="{4219D997-1C49-EBD1-4F6E-7347236DBF76}"/>
          </ac:spMkLst>
        </pc:spChg>
        <pc:spChg chg="mod ord">
          <ac:chgData name="Mario Bruggmann" userId="a89a45939949d4b1" providerId="LiveId" clId="{315B3CC0-1F3D-4192-B01B-221DF145C5F2}" dt="2025-06-12T08:49:55.980" v="1754" actId="700"/>
          <ac:spMkLst>
            <pc:docMk/>
            <pc:sldMk cId="67070413" sldId="2581"/>
            <ac:spMk id="5" creationId="{F1DF86DA-F2A4-48C4-1A45-3DD704F8312F}"/>
          </ac:spMkLst>
        </pc:spChg>
        <pc:spChg chg="mod ord">
          <ac:chgData name="Mario Bruggmann" userId="a89a45939949d4b1" providerId="LiveId" clId="{315B3CC0-1F3D-4192-B01B-221DF145C5F2}" dt="2025-06-12T08:49:55.980" v="1754" actId="700"/>
          <ac:spMkLst>
            <pc:docMk/>
            <pc:sldMk cId="67070413" sldId="2581"/>
            <ac:spMk id="6" creationId="{AE0F285C-E0B0-AEA5-48A9-A71F1D490C4D}"/>
          </ac:spMkLst>
        </pc:spChg>
        <pc:spChg chg="add mod ord">
          <ac:chgData name="Mario Bruggmann" userId="a89a45939949d4b1" providerId="LiveId" clId="{315B3CC0-1F3D-4192-B01B-221DF145C5F2}" dt="2025-06-12T08:56:54.525" v="1816" actId="20577"/>
          <ac:spMkLst>
            <pc:docMk/>
            <pc:sldMk cId="67070413" sldId="2581"/>
            <ac:spMk id="8" creationId="{DB388B05-D377-9F6A-5EAB-495590EB6896}"/>
          </ac:spMkLst>
        </pc:spChg>
        <pc:spChg chg="add mod ord">
          <ac:chgData name="Mario Bruggmann" userId="a89a45939949d4b1" providerId="LiveId" clId="{315B3CC0-1F3D-4192-B01B-221DF145C5F2}" dt="2025-06-17T08:57:25.066" v="3260"/>
          <ac:spMkLst>
            <pc:docMk/>
            <pc:sldMk cId="67070413" sldId="2581"/>
            <ac:spMk id="9" creationId="{F9F07C10-4583-8F6E-11C0-34817CD1DB00}"/>
          </ac:spMkLst>
        </pc:spChg>
        <pc:spChg chg="add mod ord">
          <ac:chgData name="Mario Bruggmann" userId="a89a45939949d4b1" providerId="LiveId" clId="{315B3CC0-1F3D-4192-B01B-221DF145C5F2}" dt="2025-06-17T08:54:36.249" v="3256" actId="20577"/>
          <ac:spMkLst>
            <pc:docMk/>
            <pc:sldMk cId="67070413" sldId="2581"/>
            <ac:spMk id="10" creationId="{50211517-7E58-7B20-EC18-A00A48B1DA29}"/>
          </ac:spMkLst>
        </pc:spChg>
        <pc:picChg chg="add mod">
          <ac:chgData name="Mario Bruggmann" userId="a89a45939949d4b1" providerId="LiveId" clId="{315B3CC0-1F3D-4192-B01B-221DF145C5F2}" dt="2025-06-16T15:03:08.077" v="3107" actId="1038"/>
          <ac:picMkLst>
            <pc:docMk/>
            <pc:sldMk cId="67070413" sldId="2581"/>
            <ac:picMk id="2" creationId="{DE610415-4808-9F47-540E-C18BFA0EE5C1}"/>
          </ac:picMkLst>
        </pc:picChg>
        <pc:picChg chg="add mod">
          <ac:chgData name="Mario Bruggmann" userId="a89a45939949d4b1" providerId="LiveId" clId="{315B3CC0-1F3D-4192-B01B-221DF145C5F2}" dt="2025-06-16T15:03:24.253" v="3108"/>
          <ac:picMkLst>
            <pc:docMk/>
            <pc:sldMk cId="67070413" sldId="2581"/>
            <ac:picMk id="3" creationId="{F65086E6-C68D-5420-770B-AA726312247E}"/>
          </ac:picMkLst>
        </pc:picChg>
        <pc:picChg chg="add mod">
          <ac:chgData name="Mario Bruggmann" userId="a89a45939949d4b1" providerId="LiveId" clId="{315B3CC0-1F3D-4192-B01B-221DF145C5F2}" dt="2025-06-16T15:03:04.202" v="3095" actId="1037"/>
          <ac:picMkLst>
            <pc:docMk/>
            <pc:sldMk cId="67070413" sldId="2581"/>
            <ac:picMk id="7" creationId="{E7F98D3E-FDDE-C9EB-D16B-E0749D946173}"/>
          </ac:picMkLst>
        </pc:picChg>
        <pc:picChg chg="add mod">
          <ac:chgData name="Mario Bruggmann" userId="a89a45939949d4b1" providerId="LiveId" clId="{315B3CC0-1F3D-4192-B01B-221DF145C5F2}" dt="2025-06-16T15:02:54.815" v="3074"/>
          <ac:picMkLst>
            <pc:docMk/>
            <pc:sldMk cId="67070413" sldId="2581"/>
            <ac:picMk id="11" creationId="{1C6C9632-37C4-230F-9AF3-5C61CEF71BB1}"/>
          </ac:picMkLst>
        </pc:picChg>
      </pc:sldChg>
      <pc:sldChg chg="del">
        <pc:chgData name="Mario Bruggmann" userId="a89a45939949d4b1" providerId="LiveId" clId="{315B3CC0-1F3D-4192-B01B-221DF145C5F2}" dt="2025-06-11T14:03:00.795" v="931" actId="47"/>
        <pc:sldMkLst>
          <pc:docMk/>
          <pc:sldMk cId="117173069" sldId="2581"/>
        </pc:sldMkLst>
      </pc:sldChg>
      <pc:sldChg chg="new del">
        <pc:chgData name="Mario Bruggmann" userId="a89a45939949d4b1" providerId="LiveId" clId="{315B3CC0-1F3D-4192-B01B-221DF145C5F2}" dt="2025-06-12T08:37:37.838" v="1750" actId="47"/>
        <pc:sldMkLst>
          <pc:docMk/>
          <pc:sldMk cId="332957742" sldId="2582"/>
        </pc:sldMkLst>
      </pc:sldChg>
      <pc:sldChg chg="addSp delSp modSp new mod setBg modClrScheme modAnim chgLayout modNotesTx">
        <pc:chgData name="Mario Bruggmann" userId="a89a45939949d4b1" providerId="LiveId" clId="{315B3CC0-1F3D-4192-B01B-221DF145C5F2}" dt="2025-06-16T13:35:45.300" v="2623"/>
        <pc:sldMkLst>
          <pc:docMk/>
          <pc:sldMk cId="958956024" sldId="2582"/>
        </pc:sldMkLst>
        <pc:spChg chg="del">
          <ac:chgData name="Mario Bruggmann" userId="a89a45939949d4b1" providerId="LiveId" clId="{315B3CC0-1F3D-4192-B01B-221DF145C5F2}" dt="2025-06-16T09:27:34.939" v="2466" actId="700"/>
          <ac:spMkLst>
            <pc:docMk/>
            <pc:sldMk cId="958956024" sldId="2582"/>
            <ac:spMk id="2" creationId="{40A262A3-AA85-D007-089F-9AEEEB457F13}"/>
          </ac:spMkLst>
        </pc:spChg>
        <pc:spChg chg="del mod ord">
          <ac:chgData name="Mario Bruggmann" userId="a89a45939949d4b1" providerId="LiveId" clId="{315B3CC0-1F3D-4192-B01B-221DF145C5F2}" dt="2025-06-16T13:15:21.237" v="2586" actId="478"/>
          <ac:spMkLst>
            <pc:docMk/>
            <pc:sldMk cId="958956024" sldId="2582"/>
            <ac:spMk id="3" creationId="{DED7D2A8-8EE9-3DB6-9EE7-B8C62E8D7B37}"/>
          </ac:spMkLst>
        </pc:spChg>
        <pc:spChg chg="del mod ord">
          <ac:chgData name="Mario Bruggmann" userId="a89a45939949d4b1" providerId="LiveId" clId="{315B3CC0-1F3D-4192-B01B-221DF145C5F2}" dt="2025-06-16T13:15:24.104" v="2587" actId="478"/>
          <ac:spMkLst>
            <pc:docMk/>
            <pc:sldMk cId="958956024" sldId="2582"/>
            <ac:spMk id="4" creationId="{03370B5A-53BD-4864-A847-AD1C724A4796}"/>
          </ac:spMkLst>
        </pc:spChg>
        <pc:spChg chg="del mod ord">
          <ac:chgData name="Mario Bruggmann" userId="a89a45939949d4b1" providerId="LiveId" clId="{315B3CC0-1F3D-4192-B01B-221DF145C5F2}" dt="2025-06-16T11:58:05.915" v="2532" actId="478"/>
          <ac:spMkLst>
            <pc:docMk/>
            <pc:sldMk cId="958956024" sldId="2582"/>
            <ac:spMk id="5" creationId="{79FA42BB-F457-ECAE-A59B-D2781D989657}"/>
          </ac:spMkLst>
        </pc:spChg>
        <pc:spChg chg="add mod">
          <ac:chgData name="Mario Bruggmann" userId="a89a45939949d4b1" providerId="LiveId" clId="{315B3CC0-1F3D-4192-B01B-221DF145C5F2}" dt="2025-06-16T11:42:48.790" v="2501" actId="207"/>
          <ac:spMkLst>
            <pc:docMk/>
            <pc:sldMk cId="958956024" sldId="2582"/>
            <ac:spMk id="10" creationId="{9F989FB1-BDB2-4074-0C34-F2C373D05C8C}"/>
          </ac:spMkLst>
        </pc:spChg>
        <pc:spChg chg="add mod">
          <ac:chgData name="Mario Bruggmann" userId="a89a45939949d4b1" providerId="LiveId" clId="{315B3CC0-1F3D-4192-B01B-221DF145C5F2}" dt="2025-06-16T11:43:33.630" v="2507" actId="14100"/>
          <ac:spMkLst>
            <pc:docMk/>
            <pc:sldMk cId="958956024" sldId="2582"/>
            <ac:spMk id="11" creationId="{E6B7CEFC-5B22-5040-3F74-F8E76DDB0763}"/>
          </ac:spMkLst>
        </pc:spChg>
        <pc:spChg chg="add mod">
          <ac:chgData name="Mario Bruggmann" userId="a89a45939949d4b1" providerId="LiveId" clId="{315B3CC0-1F3D-4192-B01B-221DF145C5F2}" dt="2025-06-16T11:43:43.524" v="2511" actId="1076"/>
          <ac:spMkLst>
            <pc:docMk/>
            <pc:sldMk cId="958956024" sldId="2582"/>
            <ac:spMk id="12" creationId="{7B049737-E3AB-F096-6604-6792C74E8CCE}"/>
          </ac:spMkLst>
        </pc:spChg>
        <pc:picChg chg="add del mod">
          <ac:chgData name="Mario Bruggmann" userId="a89a45939949d4b1" providerId="LiveId" clId="{315B3CC0-1F3D-4192-B01B-221DF145C5F2}" dt="2025-06-16T09:29:50.548" v="2481" actId="478"/>
          <ac:picMkLst>
            <pc:docMk/>
            <pc:sldMk cId="958956024" sldId="2582"/>
            <ac:picMk id="7" creationId="{74E75416-C082-5B9A-87E1-15066016D04A}"/>
          </ac:picMkLst>
        </pc:picChg>
        <pc:picChg chg="add mod ord">
          <ac:chgData name="Mario Bruggmann" userId="a89a45939949d4b1" providerId="LiveId" clId="{315B3CC0-1F3D-4192-B01B-221DF145C5F2}" dt="2025-06-16T11:41:40.562" v="2492" actId="931"/>
          <ac:picMkLst>
            <pc:docMk/>
            <pc:sldMk cId="958956024" sldId="2582"/>
            <ac:picMk id="9" creationId="{C77178FF-9F04-8B77-85B0-5A52F92367C6}"/>
          </ac:picMkLst>
        </pc:picChg>
        <pc:picChg chg="add mod ord">
          <ac:chgData name="Mario Bruggmann" userId="a89a45939949d4b1" providerId="LiveId" clId="{315B3CC0-1F3D-4192-B01B-221DF145C5F2}" dt="2025-06-16T13:13:12.112" v="2582" actId="1035"/>
          <ac:picMkLst>
            <pc:docMk/>
            <pc:sldMk cId="958956024" sldId="2582"/>
            <ac:picMk id="13" creationId="{271D882F-64E6-29AC-2266-CB2DFCF1C12B}"/>
          </ac:picMkLst>
        </pc:picChg>
        <pc:picChg chg="add mod">
          <ac:chgData name="Mario Bruggmann" userId="a89a45939949d4b1" providerId="LiveId" clId="{315B3CC0-1F3D-4192-B01B-221DF145C5F2}" dt="2025-06-16T13:35:21.399" v="2621" actId="14100"/>
          <ac:picMkLst>
            <pc:docMk/>
            <pc:sldMk cId="958956024" sldId="2582"/>
            <ac:picMk id="15" creationId="{5EDE863D-ACED-DD49-E8DD-E0541A51CD07}"/>
          </ac:picMkLst>
        </pc:picChg>
      </pc:sldChg>
      <pc:sldChg chg="addSp delSp modSp new del mod modClrScheme chgLayout">
        <pc:chgData name="Mario Bruggmann" userId="a89a45939949d4b1" providerId="LiveId" clId="{315B3CC0-1F3D-4192-B01B-221DF145C5F2}" dt="2025-06-11T10:29:31.782" v="398" actId="47"/>
        <pc:sldMkLst>
          <pc:docMk/>
          <pc:sldMk cId="1627101226" sldId="2582"/>
        </pc:sldMkLst>
      </pc:sldChg>
      <pc:sldChg chg="modSp new del mod">
        <pc:chgData name="Mario Bruggmann" userId="a89a45939949d4b1" providerId="LiveId" clId="{315B3CC0-1F3D-4192-B01B-221DF145C5F2}" dt="2025-06-11T12:55:34.332" v="692" actId="47"/>
        <pc:sldMkLst>
          <pc:docMk/>
          <pc:sldMk cId="1392668358" sldId="2583"/>
        </pc:sldMkLst>
      </pc:sldChg>
      <pc:sldChg chg="addSp delSp modSp add del mod setBg modClrScheme chgLayout">
        <pc:chgData name="Mario Bruggmann" userId="a89a45939949d4b1" providerId="LiveId" clId="{315B3CC0-1F3D-4192-B01B-221DF145C5F2}" dt="2025-06-16T13:13:28.299" v="2583" actId="47"/>
        <pc:sldMkLst>
          <pc:docMk/>
          <pc:sldMk cId="2085531814" sldId="2583"/>
        </pc:sldMkLst>
        <pc:spChg chg="mod ord">
          <ac:chgData name="Mario Bruggmann" userId="a89a45939949d4b1" providerId="LiveId" clId="{315B3CC0-1F3D-4192-B01B-221DF145C5F2}" dt="2025-06-16T13:10:56.985" v="2549" actId="700"/>
          <ac:spMkLst>
            <pc:docMk/>
            <pc:sldMk cId="2085531814" sldId="2583"/>
            <ac:spMk id="3" creationId="{0928949A-DC07-9BE1-21AE-B9B31DC5239A}"/>
          </ac:spMkLst>
        </pc:spChg>
        <pc:spChg chg="mod ord">
          <ac:chgData name="Mario Bruggmann" userId="a89a45939949d4b1" providerId="LiveId" clId="{315B3CC0-1F3D-4192-B01B-221DF145C5F2}" dt="2025-06-16T13:10:56.985" v="2549" actId="700"/>
          <ac:spMkLst>
            <pc:docMk/>
            <pc:sldMk cId="2085531814" sldId="2583"/>
            <ac:spMk id="4" creationId="{62586D3D-90A4-BDF1-E5DA-D73EE075DB76}"/>
          </ac:spMkLst>
        </pc:spChg>
        <pc:picChg chg="add del mod">
          <ac:chgData name="Mario Bruggmann" userId="a89a45939949d4b1" providerId="LiveId" clId="{315B3CC0-1F3D-4192-B01B-221DF145C5F2}" dt="2025-06-16T13:11:51.950" v="2558" actId="21"/>
          <ac:picMkLst>
            <pc:docMk/>
            <pc:sldMk cId="2085531814" sldId="2583"/>
            <ac:picMk id="5" creationId="{271D882F-64E6-29AC-2266-CB2DFCF1C12B}"/>
          </ac:picMkLst>
        </pc:picChg>
      </pc:sldChg>
      <pc:sldMasterChg chg="addSldLayout modSldLayout">
        <pc:chgData name="Mario Bruggmann" userId="a89a45939949d4b1" providerId="LiveId" clId="{315B3CC0-1F3D-4192-B01B-221DF145C5F2}" dt="2025-06-16T13:09:53.801" v="2545" actId="1076"/>
        <pc:sldMasterMkLst>
          <pc:docMk/>
          <pc:sldMasterMk cId="0" sldId="2147483648"/>
        </pc:sldMasterMkLst>
        <pc:sldLayoutChg chg="addSp delSp modSp add mod replId modTransition">
          <pc:chgData name="Mario Bruggmann" userId="a89a45939949d4b1" providerId="LiveId" clId="{315B3CC0-1F3D-4192-B01B-221DF145C5F2}" dt="2025-06-16T13:09:53.801" v="2545" actId="1076"/>
          <pc:sldLayoutMkLst>
            <pc:docMk/>
            <pc:sldMasterMk cId="0" sldId="2147483648"/>
            <pc:sldLayoutMk cId="3212953651" sldId="2147483698"/>
          </pc:sldLayoutMkLst>
          <pc:spChg chg="del">
            <ac:chgData name="Mario Bruggmann" userId="a89a45939949d4b1" providerId="LiveId" clId="{315B3CC0-1F3D-4192-B01B-221DF145C5F2}" dt="2025-06-16T13:09:00.288" v="2539" actId="478"/>
            <ac:spMkLst>
              <pc:docMk/>
              <pc:sldMasterMk cId="0" sldId="2147483648"/>
              <pc:sldLayoutMk cId="3212953651" sldId="2147483698"/>
              <ac:spMk id="2" creationId="{00000000-0000-0000-0000-000000000000}"/>
            </ac:spMkLst>
          </pc:spChg>
          <pc:spChg chg="add mod">
            <ac:chgData name="Mario Bruggmann" userId="a89a45939949d4b1" providerId="LiveId" clId="{315B3CC0-1F3D-4192-B01B-221DF145C5F2}" dt="2025-06-16T13:09:53.801" v="2545" actId="1076"/>
            <ac:spMkLst>
              <pc:docMk/>
              <pc:sldMasterMk cId="0" sldId="2147483648"/>
              <pc:sldLayoutMk cId="3212953651" sldId="2147483698"/>
              <ac:spMk id="3" creationId="{972F1617-1B92-A785-1320-9671FC7D073E}"/>
            </ac:spMkLst>
          </pc:spChg>
          <pc:spChg chg="del">
            <ac:chgData name="Mario Bruggmann" userId="a89a45939949d4b1" providerId="LiveId" clId="{315B3CC0-1F3D-4192-B01B-221DF145C5F2}" dt="2025-06-16T13:09:00.288" v="2539" actId="478"/>
            <ac:spMkLst>
              <pc:docMk/>
              <pc:sldMasterMk cId="0" sldId="2147483648"/>
              <pc:sldLayoutMk cId="3212953651" sldId="2147483698"/>
              <ac:spMk id="4" creationId="{00000000-0000-0000-0000-000000000000}"/>
            </ac:spMkLst>
          </pc:spChg>
          <pc:spChg chg="del">
            <ac:chgData name="Mario Bruggmann" userId="a89a45939949d4b1" providerId="LiveId" clId="{315B3CC0-1F3D-4192-B01B-221DF145C5F2}" dt="2025-06-16T13:08:52.686" v="2538" actId="478"/>
            <ac:spMkLst>
              <pc:docMk/>
              <pc:sldMasterMk cId="0" sldId="2147483648"/>
              <pc:sldLayoutMk cId="3212953651" sldId="2147483698"/>
              <ac:spMk id="6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Feed Composition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Ads (Sponsored) 34%</c:v>
                </c:pt>
                <c:pt idx="1">
                  <c:v>Top Creators 31%</c:v>
                </c:pt>
                <c:pt idx="2">
                  <c:v>Community Engagement 28%</c:v>
                </c:pt>
                <c:pt idx="3">
                  <c:v>Company Pages 2%</c:v>
                </c:pt>
                <c:pt idx="4">
                  <c:v>Misc/Other 5%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0.34</c:v>
                </c:pt>
                <c:pt idx="1">
                  <c:v>0.31</c:v>
                </c:pt>
                <c:pt idx="2">
                  <c:v>0.28000000000000003</c:v>
                </c:pt>
                <c:pt idx="3">
                  <c:v>0.02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E6-47E9-B121-7EB1B4C7C6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953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766763"/>
            <a:ext cx="8118475" cy="4567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US" dirty="0"/>
          </a:p>
        </p:txBody>
      </p:sp>
      <p:sp>
        <p:nvSpPr>
          <p:cNvPr id="26" name="Notes Placeholder 25"/>
          <p:cNvSpPr>
            <a:spLocks noGrp="1"/>
          </p:cNvSpPr>
          <p:nvPr>
            <p:ph type="body" sz="quarter" idx="3"/>
          </p:nvPr>
        </p:nvSpPr>
        <p:spPr>
          <a:xfrm>
            <a:off x="709613" y="6053409"/>
            <a:ext cx="5680075" cy="34128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4921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today's digital age, social media is not just for personal connections; it's transforming how businesses engage in procurement. This presentation will explore the evolving landscape of procurement and the vital role social media plays in shaping its future.
</a:t>
            </a:r>
          </a:p>
        </p:txBody>
      </p:sp>
    </p:spTree>
    <p:extLst>
      <p:ext uri="{BB962C8B-B14F-4D97-AF65-F5344CB8AC3E}">
        <p14:creationId xmlns:p14="http://schemas.microsoft.com/office/powerpoint/2010/main" val="268841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CH" dirty="0"/>
              <a:t>QR </a:t>
            </a:r>
            <a:r>
              <a:rPr lang="en-CH" dirty="0" err="1"/>
              <a:t>scannen</a:t>
            </a:r>
            <a:r>
              <a:rPr lang="en-CH" dirty="0"/>
              <a:t> und </a:t>
            </a:r>
            <a:r>
              <a:rPr lang="en-CH" dirty="0" err="1"/>
              <a:t>Interaktion</a:t>
            </a:r>
            <a:r>
              <a:rPr lang="en-CH" dirty="0"/>
              <a:t> </a:t>
            </a:r>
            <a:r>
              <a:rPr lang="en-CH" dirty="0" err="1"/>
              <a:t>selbst</a:t>
            </a:r>
            <a:r>
              <a:rPr lang="en-CH" dirty="0"/>
              <a:t> </a:t>
            </a:r>
            <a:r>
              <a:rPr lang="en-CH" dirty="0" err="1"/>
              <a:t>sehen</a:t>
            </a:r>
            <a:endParaRPr lang="en-CH" dirty="0"/>
          </a:p>
          <a:p>
            <a:pPr marL="285750" indent="-285750">
              <a:buFontTx/>
              <a:buChar char="-"/>
            </a:pPr>
            <a:r>
              <a:rPr lang="en-CH" dirty="0" err="1"/>
              <a:t>Interaktionen</a:t>
            </a:r>
            <a:r>
              <a:rPr lang="en-CH" dirty="0"/>
              <a:t> </a:t>
            </a:r>
            <a:r>
              <a:rPr lang="en-CH" dirty="0" err="1"/>
              <a:t>nach</a:t>
            </a:r>
            <a:r>
              <a:rPr lang="en-CH" dirty="0"/>
              <a:t> 24h in der </a:t>
            </a:r>
            <a:r>
              <a:rPr lang="en-CH" dirty="0" err="1"/>
              <a:t>Infografik</a:t>
            </a:r>
            <a:endParaRPr lang="en-CH" dirty="0"/>
          </a:p>
          <a:p>
            <a:pPr marL="285750" indent="-285750">
              <a:buFontTx/>
              <a:buChar char="-"/>
            </a:pPr>
            <a:r>
              <a:rPr lang="en-CH" dirty="0"/>
              <a:t>31 </a:t>
            </a:r>
            <a:r>
              <a:rPr lang="en-CH" dirty="0" err="1"/>
              <a:t>Lieferanten</a:t>
            </a:r>
            <a:r>
              <a:rPr lang="en-CH" dirty="0"/>
              <a:t> </a:t>
            </a:r>
            <a:r>
              <a:rPr lang="en-CH" dirty="0" err="1"/>
              <a:t>haben</a:t>
            </a:r>
            <a:r>
              <a:rPr lang="en-CH" dirty="0"/>
              <a:t> </a:t>
            </a:r>
            <a:r>
              <a:rPr lang="en-CH" dirty="0" err="1"/>
              <a:t>sich</a:t>
            </a:r>
            <a:r>
              <a:rPr lang="en-CH" dirty="0"/>
              <a:t> in 24h </a:t>
            </a:r>
            <a:r>
              <a:rPr lang="en-CH" dirty="0" err="1"/>
              <a:t>gemeldet</a:t>
            </a:r>
            <a:r>
              <a:rPr lang="en-CH" dirty="0"/>
              <a:t>, </a:t>
            </a:r>
            <a:r>
              <a:rPr lang="en-CH" dirty="0" err="1"/>
              <a:t>inzwischen</a:t>
            </a:r>
            <a:r>
              <a:rPr lang="en-CH" dirty="0"/>
              <a:t> </a:t>
            </a:r>
            <a:r>
              <a:rPr lang="en-CH" dirty="0" err="1"/>
              <a:t>sind</a:t>
            </a:r>
            <a:r>
              <a:rPr lang="en-CH" dirty="0"/>
              <a:t> es </a:t>
            </a:r>
            <a:r>
              <a:rPr lang="en-CH" dirty="0" err="1"/>
              <a:t>über</a:t>
            </a:r>
            <a:r>
              <a:rPr lang="en-CH" dirty="0"/>
              <a:t> 50</a:t>
            </a:r>
          </a:p>
          <a:p>
            <a:pPr marL="285750" indent="-285750">
              <a:buFontTx/>
              <a:buChar char="-"/>
            </a:pPr>
            <a:r>
              <a:rPr lang="en-CH" dirty="0"/>
              <a:t>Man </a:t>
            </a:r>
            <a:r>
              <a:rPr lang="en-CH" dirty="0" err="1"/>
              <a:t>sieht</a:t>
            </a:r>
            <a:r>
              <a:rPr lang="en-CH" dirty="0"/>
              <a:t> </a:t>
            </a:r>
            <a:r>
              <a:rPr lang="en-CH" dirty="0" err="1"/>
              <a:t>wie</a:t>
            </a:r>
            <a:r>
              <a:rPr lang="en-CH" dirty="0"/>
              <a:t> es </a:t>
            </a:r>
            <a:r>
              <a:rPr lang="en-CH" dirty="0" err="1"/>
              <a:t>funktionieren</a:t>
            </a:r>
            <a:r>
              <a:rPr lang="en-CH" dirty="0"/>
              <a:t> </a:t>
            </a:r>
            <a:r>
              <a:rPr lang="en-CH" dirty="0" err="1"/>
              <a:t>kann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189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Social </a:t>
            </a:r>
            <a:r>
              <a:rPr lang="en-CH" dirty="0"/>
              <a:t>Media </a:t>
            </a:r>
            <a:r>
              <a:rPr lang="de-DE" dirty="0"/>
              <a:t>ist kein Kanal, sondern </a:t>
            </a:r>
            <a:r>
              <a:rPr lang="en-CH" dirty="0" err="1"/>
              <a:t>ein</a:t>
            </a:r>
            <a:r>
              <a:rPr lang="en-CH" dirty="0"/>
              <a:t> </a:t>
            </a:r>
            <a:r>
              <a:rPr lang="de-DE" dirty="0"/>
              <a:t>Markt</a:t>
            </a:r>
            <a:r>
              <a:rPr lang="en-CH" dirty="0" err="1"/>
              <a:t>platz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Beziehungen statt nur Reichweite</a:t>
            </a: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 err="1"/>
              <a:t>Intensität</a:t>
            </a:r>
            <a:r>
              <a:rPr lang="en-CH" dirty="0"/>
              <a:t> </a:t>
            </a:r>
            <a:r>
              <a:rPr lang="en-CH" dirty="0" err="1"/>
              <a:t>schläft</a:t>
            </a:r>
            <a:r>
              <a:rPr lang="en-CH" dirty="0"/>
              <a:t> </a:t>
            </a:r>
            <a:r>
              <a:rPr lang="en-CH" dirty="0" err="1"/>
              <a:t>Anzahl</a:t>
            </a:r>
            <a:r>
              <a:rPr lang="en-CH" dirty="0"/>
              <a:t> – </a:t>
            </a:r>
            <a:r>
              <a:rPr lang="en-CH" dirty="0" err="1"/>
              <a:t>Qualität</a:t>
            </a:r>
            <a:r>
              <a:rPr lang="en-CH" dirty="0"/>
              <a:t> </a:t>
            </a:r>
            <a:r>
              <a:rPr lang="en-CH" dirty="0" err="1"/>
              <a:t>schlägt</a:t>
            </a:r>
            <a:r>
              <a:rPr lang="en-CH" dirty="0"/>
              <a:t> </a:t>
            </a:r>
            <a:r>
              <a:rPr lang="en-CH" dirty="0" err="1"/>
              <a:t>Quantität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Marken, Menschen, Sichtbarkeit</a:t>
            </a:r>
            <a:endParaRPr lang="en-CH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Beschaffung = Teil dieses Systems</a:t>
            </a:r>
          </a:p>
        </p:txBody>
      </p:sp>
    </p:spTree>
    <p:extLst>
      <p:ext uri="{BB962C8B-B14F-4D97-AF65-F5344CB8AC3E}">
        <p14:creationId xmlns:p14="http://schemas.microsoft.com/office/powerpoint/2010/main" val="428395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Alte Werkzeuge ≠ neue Wirkung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Interne Dokumente vs. externe Präsenz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Sichtbarkeit als strategischer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Plattformstrategie = </a:t>
            </a:r>
            <a:r>
              <a:rPr lang="en-CH" dirty="0"/>
              <a:t>Social Medial </a:t>
            </a:r>
            <a:r>
              <a:rPr lang="en-CH" dirty="0" err="1"/>
              <a:t>als</a:t>
            </a:r>
            <a:r>
              <a:rPr lang="en-CH" dirty="0"/>
              <a:t> </a:t>
            </a:r>
            <a:r>
              <a:rPr lang="de-DE" dirty="0"/>
              <a:t>Teil der Beschaffungsstrategie</a:t>
            </a:r>
          </a:p>
        </p:txBody>
      </p:sp>
    </p:spTree>
    <p:extLst>
      <p:ext uri="{BB962C8B-B14F-4D97-AF65-F5344CB8AC3E}">
        <p14:creationId xmlns:p14="http://schemas.microsoft.com/office/powerpoint/2010/main" val="598156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Das </a:t>
            </a:r>
            <a:r>
              <a:rPr lang="en-CH" dirty="0" err="1"/>
              <a:t>wird</a:t>
            </a:r>
            <a:r>
              <a:rPr lang="en-CH" dirty="0"/>
              <a:t> Eure </a:t>
            </a:r>
            <a:r>
              <a:rPr lang="en-CH" dirty="0" err="1"/>
              <a:t>Marketingabteilung</a:t>
            </a:r>
            <a:r>
              <a:rPr lang="en-CH" dirty="0"/>
              <a:t> </a:t>
            </a:r>
            <a:r>
              <a:rPr lang="en-CH" dirty="0" err="1"/>
              <a:t>nicht</a:t>
            </a:r>
            <a:r>
              <a:rPr lang="en-CH" dirty="0"/>
              <a:t> </a:t>
            </a:r>
            <a:r>
              <a:rPr lang="en-CH" dirty="0" err="1"/>
              <a:t>mögen</a:t>
            </a: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Warum Posts </a:t>
            </a:r>
            <a:r>
              <a:rPr lang="en-GB" dirty="0" err="1"/>
              <a:t>wirken</a:t>
            </a:r>
            <a:r>
              <a:rPr lang="en-GB" dirty="0"/>
              <a:t> (</a:t>
            </a:r>
            <a:r>
              <a:rPr lang="en-GB" dirty="0" err="1"/>
              <a:t>oder</a:t>
            </a:r>
            <a:r>
              <a:rPr lang="en-GB" dirty="0"/>
              <a:t> nicht)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People &gt;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Creator-Logik verstehen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Community beats Company</a:t>
            </a: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Bei Social Media </a:t>
            </a:r>
            <a:r>
              <a:rPr lang="en-CH" dirty="0" err="1"/>
              <a:t>geht</a:t>
            </a:r>
            <a:r>
              <a:rPr lang="en-CH" dirty="0"/>
              <a:t> es um Menschen, </a:t>
            </a:r>
            <a:r>
              <a:rPr lang="en-CH" dirty="0" err="1"/>
              <a:t>insbesondere</a:t>
            </a:r>
            <a:r>
              <a:rPr lang="en-CH" dirty="0"/>
              <a:t> </a:t>
            </a:r>
            <a:r>
              <a:rPr lang="en-CH" dirty="0" err="1"/>
              <a:t>bei</a:t>
            </a:r>
            <a:r>
              <a:rPr lang="en-CH" dirty="0"/>
              <a:t> LinkedIn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Business </a:t>
            </a:r>
            <a:r>
              <a:rPr lang="en-CH" dirty="0" err="1"/>
              <a:t>findet</a:t>
            </a:r>
            <a:r>
              <a:rPr lang="en-CH" dirty="0"/>
              <a:t> </a:t>
            </a:r>
            <a:r>
              <a:rPr lang="en-CH" dirty="0" err="1"/>
              <a:t>zwischen</a:t>
            </a:r>
            <a:r>
              <a:rPr lang="en-CH" dirty="0"/>
              <a:t> Menschen </a:t>
            </a:r>
            <a:r>
              <a:rPr lang="en-CH" dirty="0" err="1"/>
              <a:t>statt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00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Persönliche Sichtbarkeit verändert alles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Vertrauen entsteht durch Profil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 dirty="0" err="1"/>
              <a:t>Hörne</a:t>
            </a:r>
            <a:r>
              <a:rPr lang="en-CH" dirty="0"/>
              <a:t> </a:t>
            </a:r>
            <a:r>
              <a:rPr lang="en-CH" dirty="0" err="1"/>
              <a:t>wir</a:t>
            </a:r>
            <a:r>
              <a:rPr lang="en-CH" dirty="0"/>
              <a:t> auf still </a:t>
            </a:r>
            <a:r>
              <a:rPr lang="en-CH" dirty="0" err="1"/>
              <a:t>zu</a:t>
            </a:r>
            <a:r>
              <a:rPr lang="en-CH" dirty="0"/>
              <a:t> sein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Vom </a:t>
            </a:r>
            <a:r>
              <a:rPr lang="en-CH" dirty="0" err="1"/>
              <a:t>inaktiven</a:t>
            </a:r>
            <a:r>
              <a:rPr lang="de-DE" dirty="0"/>
              <a:t> Profi zur aktiven Stimme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#IamBuying als Signal </a:t>
            </a:r>
            <a:r>
              <a:rPr lang="en-CH" dirty="0"/>
              <a:t>für </a:t>
            </a:r>
            <a:r>
              <a:rPr lang="en-CH" dirty="0" err="1"/>
              <a:t>Einkäufer</a:t>
            </a:r>
            <a:r>
              <a:rPr lang="en-CH" dirty="0"/>
              <a:t> </a:t>
            </a:r>
            <a:r>
              <a:rPr lang="de-DE" dirty="0"/>
              <a:t>nach au</a:t>
            </a:r>
            <a:r>
              <a:rPr lang="en-CH" dirty="0"/>
              <a:t>ss</a:t>
            </a:r>
            <a:r>
              <a:rPr lang="de-DE" dirty="0"/>
              <a:t>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562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ganz konkrete Hebel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Aktivieren, optimieren</a:t>
            </a:r>
            <a:r>
              <a:rPr lang="en-CH" dirty="0"/>
              <a:t> (Registration </a:t>
            </a:r>
            <a:r>
              <a:rPr lang="en-CH" dirty="0" err="1"/>
              <a:t>zu</a:t>
            </a:r>
            <a:r>
              <a:rPr lang="en-CH" dirty="0"/>
              <a:t> Event)</a:t>
            </a:r>
            <a:r>
              <a:rPr lang="de-DE" dirty="0"/>
              <a:t>, analysieren, posten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Kein „irgendwann“ – jetzt!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Builder</a:t>
            </a:r>
            <a:r>
              <a:rPr lang="de-DE" dirty="0"/>
              <a:t> &amp; Links = Startpunkt, nicht Ziel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467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Wir </a:t>
            </a:r>
            <a:r>
              <a:rPr lang="en-CH" dirty="0" err="1"/>
              <a:t>haben</a:t>
            </a:r>
            <a:r>
              <a:rPr lang="en-CH" dirty="0"/>
              <a:t> </a:t>
            </a:r>
            <a:r>
              <a:rPr lang="en-CH" dirty="0" err="1"/>
              <a:t>eine</a:t>
            </a:r>
            <a:r>
              <a:rPr lang="en-CH" dirty="0"/>
              <a:t> </a:t>
            </a:r>
            <a:r>
              <a:rPr lang="en-CH" dirty="0" err="1"/>
              <a:t>neue</a:t>
            </a:r>
            <a:r>
              <a:rPr lang="en-CH" dirty="0"/>
              <a:t> </a:t>
            </a:r>
            <a:r>
              <a:rPr lang="en-CH" dirty="0" err="1"/>
              <a:t>Zeitmaschine</a:t>
            </a:r>
            <a:r>
              <a:rPr lang="en-CH" dirty="0"/>
              <a:t>, </a:t>
            </a:r>
            <a:r>
              <a:rPr lang="en-CH" dirty="0" err="1"/>
              <a:t>nicht</a:t>
            </a:r>
            <a:r>
              <a:rPr lang="en-CH" dirty="0"/>
              <a:t> 80er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 err="1"/>
              <a:t>Übernehmt</a:t>
            </a:r>
            <a:r>
              <a:rPr lang="en-CH" dirty="0"/>
              <a:t> das Steuer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Zukunft ist nicht in Planung – sie ist aktiv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Du</a:t>
            </a:r>
            <a:r>
              <a:rPr lang="de-DE" dirty="0"/>
              <a:t> bist der </a:t>
            </a:r>
            <a:r>
              <a:rPr lang="de-DE" dirty="0" err="1"/>
              <a:t>Gamechanger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4816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5DD2-187C-450F-BB87-F62B9ADB04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69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5DD2-187C-450F-BB87-F62B9ADB04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7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3C3631-14F0-749E-19D1-CDBE59806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00" y="1177925"/>
            <a:ext cx="7326313" cy="4121150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0EB354B-0E8B-AA25-56AD-C15E2AFE7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10AAC9-287A-9A7D-0442-1A611D856C4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9352D-84C4-4582-AA4E-2976932339FA}" type="datetimeyyyy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D5527D4A-828C-B683-466C-DF423C851C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 or Redistribution to non-attendees is not allowed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322F99D-5DCD-7EEB-739B-503F3D68E8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42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CH" dirty="0"/>
              <a:t>Die Zukunft des </a:t>
            </a:r>
            <a:r>
              <a:rPr lang="en-CH" dirty="0" err="1"/>
              <a:t>Einkaufs</a:t>
            </a:r>
            <a:r>
              <a:rPr lang="en-CH" dirty="0"/>
              <a:t> </a:t>
            </a:r>
            <a:r>
              <a:rPr lang="en-CH" dirty="0" err="1"/>
              <a:t>ist</a:t>
            </a:r>
            <a:r>
              <a:rPr lang="en-CH" dirty="0"/>
              <a:t> Social Media</a:t>
            </a:r>
          </a:p>
          <a:p>
            <a:pPr marL="285750" indent="-285750">
              <a:buFontTx/>
              <a:buChar char="-"/>
            </a:pPr>
            <a:r>
              <a:rPr lang="en-CH" dirty="0"/>
              <a:t>Sie hat </a:t>
            </a:r>
            <a:r>
              <a:rPr lang="en-CH" dirty="0" err="1"/>
              <a:t>bereits</a:t>
            </a:r>
            <a:r>
              <a:rPr lang="en-CH" dirty="0"/>
              <a:t> </a:t>
            </a:r>
            <a:r>
              <a:rPr lang="en-CH" dirty="0" err="1"/>
              <a:t>begonnen</a:t>
            </a:r>
            <a:endParaRPr lang="en-CH" dirty="0"/>
          </a:p>
          <a:p>
            <a:pPr marL="285750" indent="-285750">
              <a:buFontTx/>
              <a:buChar char="-"/>
            </a:pPr>
            <a:r>
              <a:rPr lang="en-CH" dirty="0"/>
              <a:t>Wenn </a:t>
            </a:r>
            <a:r>
              <a:rPr lang="en-CH" dirty="0" err="1"/>
              <a:t>ihr</a:t>
            </a:r>
            <a:r>
              <a:rPr lang="en-CH" dirty="0"/>
              <a:t> </a:t>
            </a:r>
            <a:r>
              <a:rPr lang="en-CH" dirty="0" err="1"/>
              <a:t>noch</a:t>
            </a:r>
            <a:r>
              <a:rPr lang="en-CH" dirty="0"/>
              <a:t> </a:t>
            </a:r>
            <a:r>
              <a:rPr lang="en-CH" dirty="0" err="1"/>
              <a:t>dabei</a:t>
            </a:r>
            <a:r>
              <a:rPr lang="en-CH" dirty="0"/>
              <a:t> sein </a:t>
            </a:r>
            <a:r>
              <a:rPr lang="en-CH" dirty="0" err="1"/>
              <a:t>wollt</a:t>
            </a:r>
            <a:r>
              <a:rPr lang="en-CH" dirty="0"/>
              <a:t>, </a:t>
            </a:r>
            <a:r>
              <a:rPr lang="en-CH" dirty="0" err="1"/>
              <a:t>dann</a:t>
            </a:r>
            <a:r>
              <a:rPr lang="en-CH" dirty="0"/>
              <a:t> </a:t>
            </a:r>
            <a:r>
              <a:rPr lang="en-CH" dirty="0" err="1"/>
              <a:t>wird</a:t>
            </a:r>
            <a:r>
              <a:rPr lang="en-CH" dirty="0"/>
              <a:t> es </a:t>
            </a:r>
            <a:r>
              <a:rPr lang="en-CH" dirty="0" err="1"/>
              <a:t>höchste</a:t>
            </a:r>
            <a:r>
              <a:rPr lang="en-CH" dirty="0"/>
              <a:t> Zeit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34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Provokation: Einkauf &gt; Vertrieb?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Neue Geschwindigkeit, neue Rolle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Wettbewerbsvorteil durch Sichtbarkeit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Zeitreise ≠ Rückblick → </a:t>
            </a:r>
            <a:r>
              <a:rPr lang="de-DE" i="1" dirty="0"/>
              <a:t>Zukunft vorausdenken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89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Öffentliche Beschaffung = neue Realität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Plattformen = Bühne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Wer nicht sichtbar ist, findet nicht statt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K</a:t>
            </a:r>
            <a:r>
              <a:rPr lang="de-DE" dirty="0"/>
              <a:t>I + Profile = neuer Zugangspunkt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160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Sourcing</a:t>
            </a:r>
            <a:r>
              <a:rPr lang="en-CH" dirty="0" err="1"/>
              <a:t>hilfe</a:t>
            </a:r>
            <a:r>
              <a:rPr lang="en-GB" dirty="0"/>
              <a:t> via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KI </a:t>
            </a:r>
            <a:r>
              <a:rPr lang="en-GB" dirty="0" err="1"/>
              <a:t>als</a:t>
            </a:r>
            <a:r>
              <a:rPr lang="en-GB" dirty="0"/>
              <a:t> Tool, nicht Gegner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Einfach. Schnell. Social.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Builder = </a:t>
            </a:r>
            <a:r>
              <a:rPr lang="en-GB" dirty="0" err="1"/>
              <a:t>dein</a:t>
            </a:r>
            <a:r>
              <a:rPr lang="en-GB" dirty="0"/>
              <a:t> Posting-</a:t>
            </a:r>
            <a:r>
              <a:rPr lang="en-CH" dirty="0"/>
              <a:t>Helfer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681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Demo: </a:t>
            </a:r>
            <a:r>
              <a:rPr lang="en-CH" dirty="0" err="1"/>
              <a:t>Suchpost</a:t>
            </a:r>
            <a:r>
              <a:rPr lang="en-CH" dirty="0"/>
              <a:t> </a:t>
            </a:r>
            <a:r>
              <a:rPr lang="en-CH" dirty="0" err="1"/>
              <a:t>erstellen</a:t>
            </a: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46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61963" y="2786058"/>
            <a:ext cx="10572824" cy="107157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1963" y="4071942"/>
            <a:ext cx="10572824" cy="156685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6F6F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2F1617-1B92-A785-1320-9671FC7D073E}"/>
              </a:ext>
            </a:extLst>
          </p:cNvPr>
          <p:cNvSpPr/>
          <p:nvPr userDrawn="1"/>
        </p:nvSpPr>
        <p:spPr>
          <a:xfrm>
            <a:off x="-27709" y="-69273"/>
            <a:ext cx="12247418" cy="6927273"/>
          </a:xfrm>
          <a:prstGeom prst="rect">
            <a:avLst/>
          </a:prstGeom>
          <a:solidFill>
            <a:srgbClr val="111111"/>
          </a:solidFill>
          <a:ln w="63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5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1B8262-BA23-63A9-F188-4EB2AB2D010B}"/>
              </a:ext>
            </a:extLst>
          </p:cNvPr>
          <p:cNvSpPr/>
          <p:nvPr userDrawn="1"/>
        </p:nvSpPr>
        <p:spPr>
          <a:xfrm>
            <a:off x="7801512" y="5314719"/>
            <a:ext cx="3382963" cy="5901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B05473-6730-6714-A8E0-F65FBAF843B5}"/>
              </a:ext>
            </a:extLst>
          </p:cNvPr>
          <p:cNvSpPr/>
          <p:nvPr userDrawn="1"/>
        </p:nvSpPr>
        <p:spPr>
          <a:xfrm>
            <a:off x="210312" y="6464808"/>
            <a:ext cx="2596896" cy="3291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C377EE-3A11-C8A4-F5C2-9B51ACE04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H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A51216-87BD-42FE-8101-AA68A199C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95" y="925653"/>
            <a:ext cx="6469697" cy="3234867"/>
          </a:xfrm>
        </p:spPr>
        <p:txBody>
          <a:bodyPr anchor="ctr"/>
          <a:lstStyle>
            <a:lvl1pPr algn="l">
              <a:lnSpc>
                <a:spcPct val="100000"/>
              </a:lnSpc>
              <a:defRPr b="1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5496C8D-0494-44FB-9F43-B3CB6B3BF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68" y="4961760"/>
            <a:ext cx="6469696" cy="887031"/>
          </a:xfrm>
        </p:spPr>
        <p:txBody>
          <a:bodyPr anchor="b"/>
          <a:lstStyle>
            <a:lvl1pPr algn="l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623CE3-61EB-5151-C219-1A3C56075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01515" y="1492581"/>
            <a:ext cx="3382962" cy="1298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H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3E95C52-B722-978B-49C9-8E3E3787A9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01515" y="3593465"/>
            <a:ext cx="3382962" cy="1298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H" dirty="0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3762982A-A653-D31F-9957-21B77EE400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01513" y="3036116"/>
            <a:ext cx="3382963" cy="537441"/>
          </a:xfrm>
        </p:spPr>
        <p:txBody>
          <a:bodyPr anchor="b">
            <a:normAutofit/>
          </a:bodyPr>
          <a:lstStyle>
            <a:lvl1pPr algn="l">
              <a:buNone/>
              <a:defRPr sz="2000"/>
            </a:lvl1pPr>
          </a:lstStyle>
          <a:p>
            <a:pPr lvl="0"/>
            <a:r>
              <a:rPr lang="en-US" dirty="0"/>
              <a:t>Click to add </a:t>
            </a:r>
            <a:r>
              <a:rPr lang="en-CH" dirty="0"/>
              <a:t>text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B0E2DB-047E-1F76-B012-F689637A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14" b="18558"/>
          <a:stretch/>
        </p:blipFill>
        <p:spPr>
          <a:xfrm>
            <a:off x="7781544" y="5360439"/>
            <a:ext cx="3657384" cy="497151"/>
          </a:xfrm>
          <a:prstGeom prst="rect">
            <a:avLst/>
          </a:prstGeom>
        </p:spPr>
      </p:pic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9E8B40F7-6C6E-6464-881A-2C5CCC6D43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01513" y="925653"/>
            <a:ext cx="3382963" cy="537441"/>
          </a:xfrm>
        </p:spPr>
        <p:txBody>
          <a:bodyPr anchor="b">
            <a:normAutofit/>
          </a:bodyPr>
          <a:lstStyle>
            <a:lvl1pPr algn="l">
              <a:buNone/>
              <a:defRPr sz="2000"/>
            </a:lvl1pPr>
          </a:lstStyle>
          <a:p>
            <a:pPr lvl="0"/>
            <a:r>
              <a:rPr lang="en-US" dirty="0"/>
              <a:t>Click to add </a:t>
            </a:r>
            <a:r>
              <a:rPr lang="en-CH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9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B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B67DED-934D-1569-C389-19148F9ECEE6}"/>
              </a:ext>
            </a:extLst>
          </p:cNvPr>
          <p:cNvSpPr/>
          <p:nvPr userDrawn="1"/>
        </p:nvSpPr>
        <p:spPr>
          <a:xfrm>
            <a:off x="7801512" y="5314719"/>
            <a:ext cx="3382963" cy="5901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B05473-6730-6714-A8E0-F65FBAF843B5}"/>
              </a:ext>
            </a:extLst>
          </p:cNvPr>
          <p:cNvSpPr/>
          <p:nvPr userDrawn="1"/>
        </p:nvSpPr>
        <p:spPr>
          <a:xfrm>
            <a:off x="210312" y="6464808"/>
            <a:ext cx="2596896" cy="3291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A51216-87BD-42FE-8101-AA68A199C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95" y="925653"/>
            <a:ext cx="6469697" cy="3234867"/>
          </a:xfrm>
        </p:spPr>
        <p:txBody>
          <a:bodyPr anchor="ctr"/>
          <a:lstStyle>
            <a:lvl1pPr algn="l">
              <a:lnSpc>
                <a:spcPct val="100000"/>
              </a:lnSpc>
              <a:defRPr b="1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5496C8D-0494-44FB-9F43-B3CB6B3BF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68" y="4961760"/>
            <a:ext cx="6469696" cy="887031"/>
          </a:xfrm>
        </p:spPr>
        <p:txBody>
          <a:bodyPr anchor="b"/>
          <a:lstStyle>
            <a:lvl1pPr algn="l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623CE3-61EB-5151-C219-1A3C56075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01515" y="1492581"/>
            <a:ext cx="3382962" cy="1298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H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3E95C52-B722-978B-49C9-8E3E3787A9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01515" y="3593465"/>
            <a:ext cx="3382962" cy="1298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H" dirty="0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3762982A-A653-D31F-9957-21B77EE400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01513" y="3036116"/>
            <a:ext cx="3382963" cy="537441"/>
          </a:xfrm>
        </p:spPr>
        <p:txBody>
          <a:bodyPr anchor="b">
            <a:normAutofit/>
          </a:bodyPr>
          <a:lstStyle>
            <a:lvl1pPr algn="l">
              <a:buNone/>
              <a:defRPr sz="2000"/>
            </a:lvl1pPr>
          </a:lstStyle>
          <a:p>
            <a:pPr lvl="0"/>
            <a:r>
              <a:rPr lang="en-US" dirty="0"/>
              <a:t>Click to add </a:t>
            </a:r>
            <a:r>
              <a:rPr lang="en-CH" dirty="0"/>
              <a:t>text</a:t>
            </a:r>
            <a:endParaRPr lang="en-US" dirty="0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9E8B40F7-6C6E-6464-881A-2C5CCC6D43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01513" y="925653"/>
            <a:ext cx="3382963" cy="537441"/>
          </a:xfrm>
        </p:spPr>
        <p:txBody>
          <a:bodyPr anchor="b">
            <a:normAutofit/>
          </a:bodyPr>
          <a:lstStyle>
            <a:lvl1pPr algn="l">
              <a:buNone/>
              <a:defRPr sz="2000"/>
            </a:lvl1pPr>
          </a:lstStyle>
          <a:p>
            <a:pPr lvl="0"/>
            <a:r>
              <a:rPr lang="en-US" dirty="0"/>
              <a:t>Click to add t</a:t>
            </a:r>
            <a:r>
              <a:rPr lang="en-CH" dirty="0" err="1"/>
              <a:t>ext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5AD8F-32D1-D9D0-7FC9-57CA939A8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14" b="18558"/>
          <a:stretch/>
        </p:blipFill>
        <p:spPr>
          <a:xfrm>
            <a:off x="7781544" y="5360439"/>
            <a:ext cx="3657384" cy="4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97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C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6251BA-DD79-7F59-9126-ADC8B1EB441D}"/>
              </a:ext>
            </a:extLst>
          </p:cNvPr>
          <p:cNvSpPr/>
          <p:nvPr userDrawn="1"/>
        </p:nvSpPr>
        <p:spPr>
          <a:xfrm>
            <a:off x="7801512" y="5314719"/>
            <a:ext cx="3382963" cy="5901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B05473-6730-6714-A8E0-F65FBAF843B5}"/>
              </a:ext>
            </a:extLst>
          </p:cNvPr>
          <p:cNvSpPr/>
          <p:nvPr userDrawn="1"/>
        </p:nvSpPr>
        <p:spPr>
          <a:xfrm>
            <a:off x="210312" y="6464808"/>
            <a:ext cx="2596896" cy="3291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A51216-87BD-42FE-8101-AA68A199C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95" y="925653"/>
            <a:ext cx="6469697" cy="3234867"/>
          </a:xfrm>
        </p:spPr>
        <p:txBody>
          <a:bodyPr anchor="ctr"/>
          <a:lstStyle>
            <a:lvl1pPr algn="l">
              <a:lnSpc>
                <a:spcPct val="100000"/>
              </a:lnSpc>
              <a:defRPr b="1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5496C8D-0494-44FB-9F43-B3CB6B3BF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68" y="4961760"/>
            <a:ext cx="6469696" cy="887031"/>
          </a:xfrm>
        </p:spPr>
        <p:txBody>
          <a:bodyPr anchor="b"/>
          <a:lstStyle>
            <a:lvl1pPr algn="l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623CE3-61EB-5151-C219-1A3C56075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01515" y="925653"/>
            <a:ext cx="3382962" cy="32348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H" dirty="0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9E8B40F7-6C6E-6464-881A-2C5CCC6D43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01514" y="4169718"/>
            <a:ext cx="3382963" cy="537441"/>
          </a:xfrm>
        </p:spPr>
        <p:txBody>
          <a:bodyPr anchor="b"/>
          <a:lstStyle>
            <a:lvl1pPr algn="l">
              <a:buNone/>
              <a:defRPr/>
            </a:lvl1pPr>
          </a:lstStyle>
          <a:p>
            <a:pPr lvl="0"/>
            <a:r>
              <a:rPr lang="en-US" dirty="0"/>
              <a:t>Click to add </a:t>
            </a:r>
            <a:r>
              <a:rPr lang="en-CH" dirty="0"/>
              <a:t>subtext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2E49C-58DB-4A8B-808E-546762793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14" b="18558"/>
          <a:stretch/>
        </p:blipFill>
        <p:spPr>
          <a:xfrm>
            <a:off x="7781544" y="5360439"/>
            <a:ext cx="3657384" cy="4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71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22" y="265973"/>
            <a:ext cx="11508042" cy="6594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E38176E-B7E9-1D1B-E1E6-1058F5674C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74998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22" y="265973"/>
            <a:ext cx="11508042" cy="6594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2"/>
            <a:ext cx="11508252" cy="4406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5B121E3-4A99-A78D-B851-4909109687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25700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(rhombo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22" y="265973"/>
            <a:ext cx="11508042" cy="6594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2"/>
            <a:ext cx="11508252" cy="4406231"/>
          </a:xfrm>
          <a:prstGeom prst="parallelogram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341484D-C3E2-6103-50B2-08BE1281F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766230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2"/>
            <a:ext cx="5753564" cy="4406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9" y="1751013"/>
            <a:ext cx="5753565" cy="440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E32BF44-E2F5-2B51-1F28-89E46D548E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464891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(rhombo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2" y="1751682"/>
            <a:ext cx="6109775" cy="4406231"/>
          </a:xfrm>
          <a:prstGeom prst="parallelogram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9789" y="1751013"/>
            <a:ext cx="6109776" cy="4406900"/>
          </a:xfrm>
          <a:prstGeom prst="parallelogram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9B717C5-AA37-79F6-F018-8EC857413E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389356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2"/>
            <a:ext cx="3558658" cy="4406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1213" y="1751013"/>
            <a:ext cx="3558658" cy="440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73181" y="1751013"/>
            <a:ext cx="3463925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7DE457-875A-20C8-D122-7E0E11849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29471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CD260A-62CD-4E55-83A1-F8E1B3AE3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013" y="1571625"/>
            <a:ext cx="10974387" cy="45545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ußzeilenplatzhalter 12"/>
          <p:cNvSpPr txBox="1">
            <a:spLocks/>
          </p:cNvSpPr>
          <p:nvPr userDrawn="1"/>
        </p:nvSpPr>
        <p:spPr>
          <a:xfrm>
            <a:off x="571461" y="214291"/>
            <a:ext cx="8714779" cy="410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8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The Future of Procurement is Social Media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(rhombo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2" y="1751682"/>
            <a:ext cx="4583227" cy="4406231"/>
          </a:xfrm>
          <a:prstGeom prst="parallelogram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3FBCED1-FE81-E3F0-D76C-975D3CE596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98772" y="1771191"/>
            <a:ext cx="4583227" cy="4406231"/>
          </a:xfrm>
          <a:prstGeom prst="parallelogram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19ADBB0-280E-70BF-05EA-2D3F815181D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67249" y="1768666"/>
            <a:ext cx="4583227" cy="4406231"/>
          </a:xfrm>
          <a:prstGeom prst="parallelogram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266BFA4-874E-CD99-3D45-706A2B79BC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2697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1213" y="1751013"/>
            <a:ext cx="3558658" cy="440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3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BE373CB-DDB4-DBC2-DE53-E56F642A4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744723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: 1 Picture (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3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59250" y="2192355"/>
            <a:ext cx="3590313" cy="3590313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EC93BFE-E658-D037-A14B-0DEF97689B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66562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: 1 Picture (round oversi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15210" y="587293"/>
            <a:ext cx="6408418" cy="640841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3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DB37826-759E-965B-476C-23AC908E62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559873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: 1 Picture (rhombo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3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21128" y="1771191"/>
            <a:ext cx="3928435" cy="4386052"/>
          </a:xfrm>
          <a:prstGeom prst="parallelogram">
            <a:avLst>
              <a:gd name="adj" fmla="val 27804"/>
            </a:avLst>
          </a:pr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D3EF6B1-458F-84FB-5045-A46E983D2F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25681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: 1 Picture (rhomboid oversi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5169" y="-121186"/>
            <a:ext cx="6344756" cy="7083846"/>
          </a:xfrm>
          <a:prstGeom prst="parallelogram">
            <a:avLst>
              <a:gd name="adj" fmla="val 27804"/>
            </a:avLst>
          </a:pr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3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67CB46D-E9E8-74F5-061B-83A1FED42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430638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: 2 Picture (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3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45363" y="1771191"/>
            <a:ext cx="2404202" cy="2404202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Picture Placeholder 197">
            <a:extLst>
              <a:ext uri="{FF2B5EF4-FFF2-40B4-BE49-F238E27FC236}">
                <a16:creationId xmlns:a16="http://schemas.microsoft.com/office/drawing/2014/main" id="{10B7D9AF-B66F-F4B6-A7DE-F76BAAE858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6392" y="3754251"/>
            <a:ext cx="2404202" cy="2404202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378ABE4-2866-248D-4776-340098CE6B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29481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2"/>
            <a:ext cx="3558658" cy="4406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73181" y="1751013"/>
            <a:ext cx="7476384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56C1B10-26B3-DF27-5187-00D9908DD0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066463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(round) :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62476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01" y="2192355"/>
            <a:ext cx="3590313" cy="3590313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1AAA7B4-27D4-2C57-10B3-F16661E75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739139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(rhomboid) :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62480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05" y="1771191"/>
            <a:ext cx="3928435" cy="4386052"/>
          </a:xfrm>
          <a:prstGeom prst="parallelogram">
            <a:avLst>
              <a:gd name="adj" fmla="val 27804"/>
            </a:avLst>
          </a:pr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56CB9AD9-E451-2D24-D2F0-B6ED6103E1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41714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(round) :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62480" y="1751013"/>
            <a:ext cx="7495793" cy="440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2" name="Picture Placeholder 197">
            <a:extLst>
              <a:ext uri="{FF2B5EF4-FFF2-40B4-BE49-F238E27FC236}">
                <a16:creationId xmlns:a16="http://schemas.microsoft.com/office/drawing/2014/main" id="{AFC26E61-6AF2-C82F-08DE-485D4A6F5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409" y="1771191"/>
            <a:ext cx="2404202" cy="2404202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Picture Placeholder 197">
            <a:extLst>
              <a:ext uri="{FF2B5EF4-FFF2-40B4-BE49-F238E27FC236}">
                <a16:creationId xmlns:a16="http://schemas.microsoft.com/office/drawing/2014/main" id="{10B7D9AF-B66F-F4B6-A7DE-F76BAAE858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36763" y="3754251"/>
            <a:ext cx="2404202" cy="2404202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ED4FF64-4DFA-7E1C-F6B1-741E3F616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004087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3"/>
            <a:ext cx="5753564" cy="2171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4877" y="1751013"/>
            <a:ext cx="5754687" cy="21710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C32D12A-5881-B6E1-0A08-6885FA45350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1313" y="4015882"/>
            <a:ext cx="5753564" cy="2171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E934C51-EEF1-5014-E5AD-26C5B6BED3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4877" y="4015212"/>
            <a:ext cx="5754687" cy="21710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07156F4-6D2C-CCA7-61FC-2A4E4E1BE7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000070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3"/>
            <a:ext cx="3558658" cy="222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1213" y="1751013"/>
            <a:ext cx="3558658" cy="2226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8B1BB-9081-5345-F1A8-6C3AA5C8AF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73181" y="1751013"/>
            <a:ext cx="3463925" cy="222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CF3C8EC-7A5C-9363-B596-F54773BB41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0138" y="3977421"/>
            <a:ext cx="3558658" cy="222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8448FDDE-03B9-1A3E-D6A1-FD953333D0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70038" y="3976751"/>
            <a:ext cx="3558658" cy="2226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0007F33B-39B4-A986-A693-9A02DEAC0D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72006" y="3976751"/>
            <a:ext cx="3463925" cy="222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6192F8D-295A-BA4B-0C07-619733C42F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782213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: 2 Picture (round) :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EC4B-5289-E1DD-2A9A-9C39C726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CH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479E0-D339-263C-DCA0-FFF8831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7810-FC9F-2C21-6A38-E07C5CA5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7104E-013C-FE58-757F-8D7002C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459B4-D4D1-1ECC-523F-7C2E769552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313" y="1751682"/>
            <a:ext cx="3558658" cy="44062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8AFEE-FAD7-DA03-AA55-3A50D2F8E6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1213" y="1751013"/>
            <a:ext cx="3558658" cy="440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Picture Placeholder 197">
            <a:extLst>
              <a:ext uri="{FF2B5EF4-FFF2-40B4-BE49-F238E27FC236}">
                <a16:creationId xmlns:a16="http://schemas.microsoft.com/office/drawing/2014/main" id="{D57D0D58-D0B5-0369-A133-E0D1F32AF2B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10642" y="1771191"/>
            <a:ext cx="2404202" cy="2404202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Picture Placeholder 197">
            <a:extLst>
              <a:ext uri="{FF2B5EF4-FFF2-40B4-BE49-F238E27FC236}">
                <a16:creationId xmlns:a16="http://schemas.microsoft.com/office/drawing/2014/main" id="{CA085C8D-469E-B7DF-EAEF-ED4776ABE1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1331" y="3754251"/>
            <a:ext cx="2404202" cy="2404202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65AB80B-9C19-18AA-8E53-00DC8655F1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121" y="1069848"/>
            <a:ext cx="11520443" cy="556912"/>
          </a:xfrm>
        </p:spPr>
        <p:txBody>
          <a:bodyPr>
            <a:noAutofit/>
          </a:bodyPr>
          <a:lstStyle>
            <a:lvl1pPr marL="0" indent="0">
              <a:buNone/>
              <a:defRPr sz="4000" b="1" spc="-150">
                <a:solidFill>
                  <a:schemeClr val="tx1">
                    <a:lumMod val="95000"/>
                  </a:schemeClr>
                </a:solidFill>
              </a:defRPr>
            </a:lvl1pPr>
            <a:lvl2pPr marL="444500" indent="0">
              <a:buNone/>
              <a:defRPr/>
            </a:lvl2pPr>
          </a:lstStyle>
          <a:p>
            <a:pPr lvl="0"/>
            <a:r>
              <a:rPr lang="en-CH" dirty="0"/>
              <a:t>Core </a:t>
            </a:r>
            <a:r>
              <a:rPr lang="de-DE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431916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540" y="503497"/>
            <a:ext cx="5743460" cy="5719089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</a:t>
            </a:r>
            <a:r>
              <a:rPr lang="en-CH" dirty="0"/>
              <a:t>CITATION</a:t>
            </a:r>
            <a:endParaRPr lang="en-US" dirty="0"/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7042" y="587120"/>
            <a:ext cx="5635466" cy="5635466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64AB8-4363-D472-A69C-DDA7C417F1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B5091-2D07-47CB-C724-8CA25B0714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D8AEE-3797-48D3-7219-4D311F9E16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486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4377" y="503497"/>
            <a:ext cx="5743460" cy="5719089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</a:t>
            </a:r>
            <a:r>
              <a:rPr lang="en-CH" dirty="0"/>
              <a:t>CITATION</a:t>
            </a:r>
            <a:endParaRPr lang="en-US" dirty="0"/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038" y="587120"/>
            <a:ext cx="5635466" cy="5635466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B8F0F-C36C-605A-0AD2-580D4E4DE7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2FDD1-AA3D-61B4-C688-06E456312D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49AA5-1C4D-36CF-3CC8-8B5CBD698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6786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540" y="848299"/>
            <a:ext cx="11505297" cy="5067759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</a:t>
            </a:r>
            <a:r>
              <a:rPr lang="en-CH" dirty="0"/>
              <a:t>CITATION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36DD26-8DCD-7876-317D-B0487B7C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30004-CFA1-2783-8206-01E56FD0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FBC98-7A7C-6933-CC7C-0DB63123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5927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0034F93-BE52-480B-AB81-0F085EAB05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36411" y="254456"/>
            <a:ext cx="4203526" cy="4203526"/>
          </a:xfrm>
          <a:custGeom>
            <a:avLst/>
            <a:gdLst>
              <a:gd name="connsiteX0" fmla="*/ 2101763 w 4203526"/>
              <a:gd name="connsiteY0" fmla="*/ 0 h 4203526"/>
              <a:gd name="connsiteX1" fmla="*/ 4203526 w 4203526"/>
              <a:gd name="connsiteY1" fmla="*/ 2101763 h 4203526"/>
              <a:gd name="connsiteX2" fmla="*/ 2101763 w 4203526"/>
              <a:gd name="connsiteY2" fmla="*/ 4203526 h 4203526"/>
              <a:gd name="connsiteX3" fmla="*/ 0 w 4203526"/>
              <a:gd name="connsiteY3" fmla="*/ 2101763 h 4203526"/>
              <a:gd name="connsiteX4" fmla="*/ 2101763 w 4203526"/>
              <a:gd name="connsiteY4" fmla="*/ 0 h 420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3526" h="4203526">
                <a:moveTo>
                  <a:pt x="2101763" y="0"/>
                </a:moveTo>
                <a:cubicBezTo>
                  <a:pt x="3262535" y="0"/>
                  <a:pt x="4203526" y="940991"/>
                  <a:pt x="4203526" y="2101763"/>
                </a:cubicBezTo>
                <a:cubicBezTo>
                  <a:pt x="4203526" y="3262535"/>
                  <a:pt x="3262535" y="4203526"/>
                  <a:pt x="2101763" y="4203526"/>
                </a:cubicBezTo>
                <a:cubicBezTo>
                  <a:pt x="940992" y="4203526"/>
                  <a:pt x="0" y="3262535"/>
                  <a:pt x="0" y="2101763"/>
                </a:cubicBezTo>
                <a:cubicBezTo>
                  <a:pt x="0" y="940991"/>
                  <a:pt x="940992" y="0"/>
                  <a:pt x="210176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39F109-5532-4E78-8957-EB2AAAD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9228" y="1065353"/>
            <a:ext cx="5739124" cy="5739124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Oval 19">
            <a:extLst>
              <a:ext uri="{FF2B5EF4-FFF2-40B4-BE49-F238E27FC236}">
                <a16:creationId xmlns:a16="http://schemas.microsoft.com/office/drawing/2014/main" id="{2667FDEA-E217-4374-BFBC-FB41B2C3A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12254" y="1065353"/>
            <a:ext cx="5290997" cy="5290997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C1B9A-716B-4783-B119-E6A639110F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45517" y="2193085"/>
            <a:ext cx="3624471" cy="2577893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FCFDA35-1DC9-408E-A01B-01C76090E7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5517" y="4863054"/>
            <a:ext cx="3624471" cy="811604"/>
          </a:xfrm>
        </p:spPr>
        <p:txBody>
          <a:bodyPr/>
          <a:lstStyle>
            <a:lvl1pPr marL="0" algn="ctr">
              <a:buNone/>
              <a:defRPr spc="400" baseline="0"/>
            </a:lvl1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21674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9092" y="503497"/>
            <a:ext cx="5756908" cy="3845891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4FF1DD-E23B-4744-B517-0FC5587EC8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092" y="4441463"/>
            <a:ext cx="5756908" cy="1781123"/>
          </a:xfrm>
        </p:spPr>
        <p:txBody>
          <a:bodyPr/>
          <a:lstStyle>
            <a:lvl1pPr marL="0">
              <a:buNone/>
              <a:defRPr sz="2400" spc="400" baseline="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7041" y="587120"/>
            <a:ext cx="5635466" cy="5635466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705755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0928" y="503497"/>
            <a:ext cx="5756908" cy="3845891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4FF1DD-E23B-4744-B517-0FC5587EC8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0928" y="4441463"/>
            <a:ext cx="5756908" cy="1781123"/>
          </a:xfrm>
        </p:spPr>
        <p:txBody>
          <a:bodyPr/>
          <a:lstStyle>
            <a:lvl1pPr marL="0">
              <a:buNone/>
              <a:defRPr sz="2400" spc="400" baseline="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038" y="587120"/>
            <a:ext cx="5635466" cy="5635466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7329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3435927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1CD2484-DCFB-4FD6-8499-F2F9EECE8F5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20310" y="1600201"/>
            <a:ext cx="3435927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D4AD645-024A-47AA-8084-C78833253A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7964" y="1600201"/>
            <a:ext cx="3435927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2144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FFD95FE-CF54-4D0D-B9CE-45AA55C0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48A24A0-F838-4EF0-9789-84A25CDA37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520" y="1747592"/>
            <a:ext cx="5217173" cy="4351338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422" name="Picture Placeholder 420">
            <a:extLst>
              <a:ext uri="{FF2B5EF4-FFF2-40B4-BE49-F238E27FC236}">
                <a16:creationId xmlns:a16="http://schemas.microsoft.com/office/drawing/2014/main" id="{57A3A5EC-6447-43F5-AFC3-31A04E79B5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53022" y="1820335"/>
            <a:ext cx="3555042" cy="321733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AAFA9-EC08-8744-DA07-BE5A40F0EA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AAF7D-5634-24D2-9DF3-2F33EF895D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C6885-FC32-809F-158C-FCB4367132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0875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E07BA9F-0080-414E-8833-4B6D85E7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32391"/>
            <a:ext cx="5257799" cy="131499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38D53F6-8652-4F18-82CF-5FA5A6DB05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167932"/>
            <a:ext cx="5257799" cy="388295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4D354E56-8681-43D1-8F37-55BD576D7D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4145" y="732391"/>
            <a:ext cx="4463594" cy="25909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E453D702-1A5A-4ADD-AC37-B4F6562335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24145" y="3459904"/>
            <a:ext cx="4463594" cy="25909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376B-1B86-72BA-E854-E20876A3F4D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197F4-D17B-FA57-1DE9-89B12C8641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90770-9F35-73D8-5F11-B134D6F43C6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493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61125EE-E1B2-4624-A70D-CA37680B14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42" y="269355"/>
            <a:ext cx="3296556" cy="3296556"/>
          </a:xfrm>
          <a:custGeom>
            <a:avLst/>
            <a:gdLst>
              <a:gd name="connsiteX0" fmla="*/ 1648278 w 3296556"/>
              <a:gd name="connsiteY0" fmla="*/ 0 h 3296556"/>
              <a:gd name="connsiteX1" fmla="*/ 3296556 w 3296556"/>
              <a:gd name="connsiteY1" fmla="*/ 1648278 h 3296556"/>
              <a:gd name="connsiteX2" fmla="*/ 1648278 w 3296556"/>
              <a:gd name="connsiteY2" fmla="*/ 3296556 h 3296556"/>
              <a:gd name="connsiteX3" fmla="*/ 0 w 3296556"/>
              <a:gd name="connsiteY3" fmla="*/ 1648278 h 3296556"/>
              <a:gd name="connsiteX4" fmla="*/ 1648278 w 3296556"/>
              <a:gd name="connsiteY4" fmla="*/ 0 h 329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556" h="3296556">
                <a:moveTo>
                  <a:pt x="1648278" y="0"/>
                </a:moveTo>
                <a:cubicBezTo>
                  <a:pt x="2558596" y="0"/>
                  <a:pt x="3296556" y="737960"/>
                  <a:pt x="3296556" y="1648278"/>
                </a:cubicBezTo>
                <a:cubicBezTo>
                  <a:pt x="3296556" y="2558596"/>
                  <a:pt x="2558596" y="3296556"/>
                  <a:pt x="1648278" y="3296556"/>
                </a:cubicBezTo>
                <a:cubicBezTo>
                  <a:pt x="737960" y="3296556"/>
                  <a:pt x="0" y="2558596"/>
                  <a:pt x="0" y="1648278"/>
                </a:cubicBezTo>
                <a:cubicBezTo>
                  <a:pt x="0" y="737960"/>
                  <a:pt x="737960" y="0"/>
                  <a:pt x="164827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EDC59BC-2638-4FC0-B7A9-40AC4E437E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0701" y="1675969"/>
            <a:ext cx="2167719" cy="2167719"/>
          </a:xfrm>
          <a:custGeom>
            <a:avLst/>
            <a:gdLst>
              <a:gd name="connsiteX0" fmla="*/ 1083860 w 2167719"/>
              <a:gd name="connsiteY0" fmla="*/ 0 h 2167719"/>
              <a:gd name="connsiteX1" fmla="*/ 2167719 w 2167719"/>
              <a:gd name="connsiteY1" fmla="*/ 1083860 h 2167719"/>
              <a:gd name="connsiteX2" fmla="*/ 1083860 w 2167719"/>
              <a:gd name="connsiteY2" fmla="*/ 2167719 h 2167719"/>
              <a:gd name="connsiteX3" fmla="*/ 0 w 2167719"/>
              <a:gd name="connsiteY3" fmla="*/ 1083860 h 2167719"/>
              <a:gd name="connsiteX4" fmla="*/ 1083860 w 2167719"/>
              <a:gd name="connsiteY4" fmla="*/ 0 h 216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719" h="2167719">
                <a:moveTo>
                  <a:pt x="1083860" y="0"/>
                </a:moveTo>
                <a:cubicBezTo>
                  <a:pt x="1682458" y="0"/>
                  <a:pt x="2167719" y="485261"/>
                  <a:pt x="2167719" y="1083860"/>
                </a:cubicBezTo>
                <a:cubicBezTo>
                  <a:pt x="2167719" y="1682458"/>
                  <a:pt x="1682458" y="2167719"/>
                  <a:pt x="1083860" y="2167719"/>
                </a:cubicBezTo>
                <a:cubicBezTo>
                  <a:pt x="485261" y="2167719"/>
                  <a:pt x="0" y="1682458"/>
                  <a:pt x="0" y="1083860"/>
                </a:cubicBezTo>
                <a:cubicBezTo>
                  <a:pt x="0" y="485261"/>
                  <a:pt x="485261" y="0"/>
                  <a:pt x="10838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AF1A638-9A7A-4550-A710-9678AFAA6B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8492" y="3481328"/>
            <a:ext cx="2965878" cy="2965878"/>
          </a:xfrm>
          <a:custGeom>
            <a:avLst/>
            <a:gdLst>
              <a:gd name="connsiteX0" fmla="*/ 1482939 w 2965878"/>
              <a:gd name="connsiteY0" fmla="*/ 0 h 2965878"/>
              <a:gd name="connsiteX1" fmla="*/ 2965878 w 2965878"/>
              <a:gd name="connsiteY1" fmla="*/ 1482939 h 2965878"/>
              <a:gd name="connsiteX2" fmla="*/ 1482939 w 2965878"/>
              <a:gd name="connsiteY2" fmla="*/ 2965878 h 2965878"/>
              <a:gd name="connsiteX3" fmla="*/ 0 w 2965878"/>
              <a:gd name="connsiteY3" fmla="*/ 1482939 h 2965878"/>
              <a:gd name="connsiteX4" fmla="*/ 1482939 w 2965878"/>
              <a:gd name="connsiteY4" fmla="*/ 0 h 296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5878" h="2965878">
                <a:moveTo>
                  <a:pt x="1482939" y="0"/>
                </a:moveTo>
                <a:cubicBezTo>
                  <a:pt x="2301943" y="0"/>
                  <a:pt x="2965878" y="663935"/>
                  <a:pt x="2965878" y="1482939"/>
                </a:cubicBezTo>
                <a:cubicBezTo>
                  <a:pt x="2965878" y="2301943"/>
                  <a:pt x="2301943" y="2965878"/>
                  <a:pt x="1482939" y="2965878"/>
                </a:cubicBezTo>
                <a:cubicBezTo>
                  <a:pt x="663935" y="2965878"/>
                  <a:pt x="0" y="2301943"/>
                  <a:pt x="0" y="1482939"/>
                </a:cubicBezTo>
                <a:cubicBezTo>
                  <a:pt x="0" y="663935"/>
                  <a:pt x="663935" y="0"/>
                  <a:pt x="148293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8AAF910-D618-41EF-9B84-D33581DF79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065" y="561861"/>
            <a:ext cx="4590487" cy="54202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1B2A7-09D7-C3F1-FA32-15B1A541F94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A1D5D-5592-9DF9-F9B9-65D6315D80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2C929-793F-83B4-553F-B40B27A590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4685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72E742-D29B-BD5E-249B-D650D3BF2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14722" y="382608"/>
            <a:ext cx="4860256" cy="5696169"/>
            <a:chOff x="1481312" y="743744"/>
            <a:chExt cx="4860256" cy="4589316"/>
          </a:xfrm>
          <a:solidFill>
            <a:schemeClr val="accent1"/>
          </a:solidFill>
        </p:grpSpPr>
        <p:sp>
          <p:nvSpPr>
            <p:cNvPr id="6" name="Rectangle 5" descr="Tag=AccentColor&#10;Flavor=Light&#10;Target=Fill">
              <a:extLst>
                <a:ext uri="{FF2B5EF4-FFF2-40B4-BE49-F238E27FC236}">
                  <a16:creationId xmlns:a16="http://schemas.microsoft.com/office/drawing/2014/main" id="{D8071074-B1E7-4ABF-481E-CA548A650386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 descr="Tag=AccentColor&#10;Flavor=Light&#10;Target=Fill">
              <a:extLst>
                <a:ext uri="{FF2B5EF4-FFF2-40B4-BE49-F238E27FC236}">
                  <a16:creationId xmlns:a16="http://schemas.microsoft.com/office/drawing/2014/main" id="{97C47B33-2227-BBAA-2E86-E56A0A3A913B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C5A68-D71B-430D-A02A-5A4C7608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9903" y="382609"/>
            <a:ext cx="4860256" cy="5696169"/>
            <a:chOff x="1481312" y="743744"/>
            <a:chExt cx="4860256" cy="4589316"/>
          </a:xfrm>
          <a:solidFill>
            <a:schemeClr val="accent1"/>
          </a:solidFill>
        </p:grpSpPr>
        <p:sp>
          <p:nvSpPr>
            <p:cNvPr id="8" name="Rectangle 7" descr="Tag=AccentColor&#10;Flavor=Light&#10;Target=Fill">
              <a:extLst>
                <a:ext uri="{FF2B5EF4-FFF2-40B4-BE49-F238E27FC236}">
                  <a16:creationId xmlns:a16="http://schemas.microsoft.com/office/drawing/2014/main" id="{C6645C41-2751-4BBE-A22D-C583AD4858E4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 descr="Tag=AccentColor&#10;Flavor=Light&#10;Target=Fill">
              <a:extLst>
                <a:ext uri="{FF2B5EF4-FFF2-40B4-BE49-F238E27FC236}">
                  <a16:creationId xmlns:a16="http://schemas.microsoft.com/office/drawing/2014/main" id="{D1FA9207-2C4F-44B5-8662-99610A796453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987485-764D-493B-8597-A03C406EE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967" y="261990"/>
            <a:ext cx="4860256" cy="569616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70EFC6-682D-4CB0-BAC5-9AAF57E77B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119" y="612317"/>
            <a:ext cx="4429556" cy="3210961"/>
          </a:xfrm>
        </p:spPr>
        <p:txBody>
          <a:bodyPr anchor="b">
            <a:normAutofit/>
          </a:bodyPr>
          <a:lstStyle>
            <a:lvl1pPr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FBF58CF-163B-4119-997D-4989A4075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119" y="4078226"/>
            <a:ext cx="4429556" cy="1559117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87E4E16D-DE97-4F27-86B1-CC1E0A2809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9307" y="272625"/>
            <a:ext cx="4833901" cy="569616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55135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The Future of Procurement is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9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ußzeilenplatzhalter 12"/>
          <p:cNvSpPr txBox="1">
            <a:spLocks/>
          </p:cNvSpPr>
          <p:nvPr userDrawn="1"/>
        </p:nvSpPr>
        <p:spPr>
          <a:xfrm>
            <a:off x="571461" y="214293"/>
            <a:ext cx="8714779" cy="410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8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The Future of Procurement is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48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The Future of Procurement is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87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540763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The Future of Procurement is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6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-1/3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7146637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D4AD645-024A-47AA-8084-C78833253A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7964" y="1600201"/>
            <a:ext cx="3435927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5111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-2/3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D4AD645-024A-47AA-8084-C78833253A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320310" y="1600201"/>
            <a:ext cx="7183581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3435927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098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55A904E-A9BD-4534-9C00-94B55D2DB44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96402" y="1600201"/>
            <a:ext cx="5384800" cy="22051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DDB713-69F2-4E01-8EDD-ED8E2A57C8A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96402" y="3920983"/>
            <a:ext cx="5384800" cy="22051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22051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A9B3596-0D4E-4894-810B-48C712A21A1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8402" y="3920983"/>
            <a:ext cx="5384800" cy="22051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7123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732784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571461" y="308568"/>
            <a:ext cx="7540763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The Future of Procurement is Social Media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9" descr="A picture containing text, orange, sunset, dark&#10;&#10;Description automatically generated">
            <a:extLst>
              <a:ext uri="{FF2B5EF4-FFF2-40B4-BE49-F238E27FC236}">
                <a16:creationId xmlns:a16="http://schemas.microsoft.com/office/drawing/2014/main" id="{4B49DF7C-1E0F-4808-AAF2-3073B7494E5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75" y="155575"/>
            <a:ext cx="2493664" cy="1366274"/>
          </a:xfrm>
          <a:prstGeom prst="rect">
            <a:avLst/>
          </a:prstGeom>
        </p:spPr>
      </p:pic>
      <p:sp>
        <p:nvSpPr>
          <p:cNvPr id="14" name="Rechteck 21"/>
          <p:cNvSpPr/>
          <p:nvPr/>
        </p:nvSpPr>
        <p:spPr>
          <a:xfrm>
            <a:off x="0" y="6356350"/>
            <a:ext cx="12192000" cy="3651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599" y="857232"/>
            <a:ext cx="8533559" cy="488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71613"/>
            <a:ext cx="10972800" cy="455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8402" y="6361123"/>
            <a:ext cx="3662197" cy="379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281920" y="6356351"/>
            <a:ext cx="1300480" cy="3644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EDEE9CB-D3B9-4302-A680-0FE63CA2DA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608402" y="308568"/>
            <a:ext cx="6927758" cy="33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9" r:id="rId7"/>
    <p:sldLayoutId id="2147483654" r:id="rId8"/>
    <p:sldLayoutId id="2147483655" r:id="rId9"/>
    <p:sldLayoutId id="2147483698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6A71A"/>
        </a:buClr>
        <a:buFont typeface="Back to the future 2002" panose="02000000000000000000" pitchFamily="2" charset="0"/>
        <a:buChar char="&gt;"/>
        <a:defRPr sz="2000" b="1" kern="1200">
          <a:solidFill>
            <a:schemeClr val="accent6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12788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6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082675" indent="-366713" algn="l" defTabSz="1082675" rtl="0" eaLnBrk="1" latinLnBrk="0" hangingPunct="1">
        <a:spcBef>
          <a:spcPct val="20000"/>
        </a:spcBef>
        <a:buFont typeface="Arial" pitchFamily="34" charset="0"/>
        <a:buChar char="•"/>
        <a:tabLst/>
        <a:defRPr sz="1600" kern="1200">
          <a:solidFill>
            <a:schemeClr val="accent6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431925" indent="-3492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accent6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798638" indent="-366713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accent6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2" y="265973"/>
            <a:ext cx="11508043" cy="659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522" y="1825625"/>
            <a:ext cx="115080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82128" y="6525925"/>
            <a:ext cx="3162231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lumMod val="50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8284" y="6525925"/>
            <a:ext cx="492839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lumMod val="50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671" y="6525925"/>
            <a:ext cx="757893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lumMod val="50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D4AE6-CAB5-1A56-F606-4AC4EE580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/>
          <a:srcRect t="6514" b="18558"/>
          <a:stretch/>
        </p:blipFill>
        <p:spPr>
          <a:xfrm>
            <a:off x="221267" y="6444866"/>
            <a:ext cx="2755631" cy="3745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5B5758-8CD9-B249-15D2-C4B81E25BCBE}"/>
              </a:ext>
            </a:extLst>
          </p:cNvPr>
          <p:cNvCxnSpPr/>
          <p:nvPr userDrawn="1"/>
        </p:nvCxnSpPr>
        <p:spPr>
          <a:xfrm>
            <a:off x="143219" y="6375269"/>
            <a:ext cx="118321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1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3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socialprocurement/even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hyperlink" Target="https://socialprocurement.net/resources/iambuying-frame/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socialprocurement/events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ocialprocurement.net/resources/iambuying-frame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chatgpt.com/g/g-eMi0czvxi-socialprocurement-builder" TargetMode="Externa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linkedin.com/in/mbruggmann/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youtube.com/@socialprocurement?sub_confirmation=1" TargetMode="External"/><Relationship Id="rId7" Type="http://schemas.openxmlformats.org/officeDocument/2006/relationships/hyperlink" Target="https://socialprocurement.net/resources/iambuying-frame/" TargetMode="External"/><Relationship Id="rId12" Type="http://schemas.openxmlformats.org/officeDocument/2006/relationships/image" Target="../media/image37.png"/><Relationship Id="rId2" Type="http://schemas.openxmlformats.org/officeDocument/2006/relationships/hyperlink" Target="http://www.socialprocurement.net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nkedin.com/company/socialprocurement/events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chatgpt.com/g/g-eMi0czvxi-socialprocurement-builder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www.linkedin.com/showcase/socialprocurement" TargetMode="External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05E4F-2D4B-37AF-F5B9-CB01F993C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63" y="2786058"/>
            <a:ext cx="10572824" cy="107157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dirty="0"/>
              <a:t>The Future of Procurement </a:t>
            </a:r>
            <a:r>
              <a:rPr lang="en-CH" sz="3300" dirty="0" err="1"/>
              <a:t>i</a:t>
            </a:r>
            <a:r>
              <a:rPr lang="en-GB" sz="3300" dirty="0"/>
              <a:t>s Social Media – </a:t>
            </a:r>
            <a:br>
              <a:rPr lang="en-CH" sz="3300" dirty="0"/>
            </a:br>
            <a:r>
              <a:rPr lang="en-CH" sz="3300" dirty="0"/>
              <a:t>A</a:t>
            </a:r>
            <a:r>
              <a:rPr lang="en-GB" sz="3300" dirty="0" err="1"/>
              <a:t>nd</a:t>
            </a:r>
            <a:r>
              <a:rPr lang="en-GB" sz="3300" dirty="0"/>
              <a:t> </a:t>
            </a:r>
            <a:r>
              <a:rPr lang="en-CH" sz="3300" dirty="0" err="1"/>
              <a:t>i</a:t>
            </a:r>
            <a:r>
              <a:rPr lang="en-GB" sz="3300" dirty="0"/>
              <a:t>t </a:t>
            </a:r>
            <a:r>
              <a:rPr lang="en-CH" sz="3300" dirty="0"/>
              <a:t>h</a:t>
            </a:r>
            <a:r>
              <a:rPr lang="en-GB" sz="3300" dirty="0"/>
              <a:t>as </a:t>
            </a:r>
            <a:r>
              <a:rPr lang="en-CH" sz="3300" dirty="0"/>
              <a:t>a</a:t>
            </a:r>
            <a:r>
              <a:rPr lang="en-GB" sz="3300" dirty="0" err="1"/>
              <a:t>lready</a:t>
            </a:r>
            <a:r>
              <a:rPr lang="en-GB" sz="3300" dirty="0"/>
              <a:t> </a:t>
            </a:r>
            <a:r>
              <a:rPr lang="en-CH" sz="3300" dirty="0"/>
              <a:t>b</a:t>
            </a:r>
            <a:r>
              <a:rPr lang="en-GB" sz="3300" dirty="0" err="1"/>
              <a:t>egun</a:t>
            </a:r>
            <a:r>
              <a:rPr lang="en-GB" sz="3300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166B7-4E3A-62E5-A11C-1E3EE9B81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63" y="4071941"/>
            <a:ext cx="10572824" cy="2136353"/>
          </a:xfrm>
        </p:spPr>
        <p:txBody>
          <a:bodyPr>
            <a:normAutofit lnSpcReduction="10000"/>
          </a:bodyPr>
          <a:lstStyle/>
          <a:p>
            <a:r>
              <a:rPr lang="en-GB" sz="2200" dirty="0"/>
              <a:t>How social media is reshaping business procurement strategies</a:t>
            </a:r>
            <a:endParaRPr lang="en-CH" sz="2200" dirty="0"/>
          </a:p>
          <a:p>
            <a:endParaRPr lang="en-CH" dirty="0"/>
          </a:p>
          <a:p>
            <a:r>
              <a:rPr lang="en-CH" dirty="0"/>
              <a:t>Mario Bruggmann</a:t>
            </a:r>
          </a:p>
          <a:p>
            <a:r>
              <a:rPr lang="en-CH" dirty="0"/>
              <a:t>CEO of BRUGGMANNAGEMENT</a:t>
            </a:r>
          </a:p>
          <a:p>
            <a:r>
              <a:rPr lang="en-CH" dirty="0"/>
              <a:t>Founder of #SocialProcurement</a:t>
            </a:r>
          </a:p>
          <a:p>
            <a:endParaRPr lang="en-CH" dirty="0"/>
          </a:p>
          <a:p>
            <a:r>
              <a:rPr lang="en-CH" dirty="0"/>
              <a:t>26 June 2025 | Procurement Summit 2025 | Hamburg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04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7F5C-9726-2873-2003-8207A1C0E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42B244-20A1-4862-1C7C-18CEF554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Result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FC47B8-CCDB-695A-C241-0EC47DB520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313"/>
          <a:stretch>
            <a:fillRect/>
          </a:stretch>
        </p:blipFill>
        <p:spPr>
          <a:xfrm>
            <a:off x="1057275" y="1600200"/>
            <a:ext cx="4550005" cy="4525963"/>
          </a:xfrm>
        </p:spPr>
      </p:pic>
      <p:pic>
        <p:nvPicPr>
          <p:cNvPr id="13" name="Content Placeholder 12" descr="A drawing of a rectangular object with a hole&#10;&#10;AI-generated content may be incorrect.">
            <a:extLst>
              <a:ext uri="{FF2B5EF4-FFF2-40B4-BE49-F238E27FC236}">
                <a16:creationId xmlns:a16="http://schemas.microsoft.com/office/drawing/2014/main" id="{308D339B-1414-CEF8-1509-75F806752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97" y="1600200"/>
            <a:ext cx="5317606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8C8A-2847-EA10-66DA-A992937C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1AA16-D5EB-FE95-038D-0298FE59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BB9D4-1645-051C-8CB8-63B8BC820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C6E61B-58EF-784C-94E8-F8C95187240E}"/>
              </a:ext>
            </a:extLst>
          </p:cNvPr>
          <p:cNvGrpSpPr/>
          <p:nvPr/>
        </p:nvGrpSpPr>
        <p:grpSpPr>
          <a:xfrm>
            <a:off x="6231197" y="1492023"/>
            <a:ext cx="5317606" cy="4864328"/>
            <a:chOff x="6231197" y="1492023"/>
            <a:chExt cx="5317606" cy="48643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4D31BB-4C29-4FCE-1CF7-1BDB957AE4C6}"/>
                </a:ext>
              </a:extLst>
            </p:cNvPr>
            <p:cNvSpPr/>
            <p:nvPr/>
          </p:nvSpPr>
          <p:spPr>
            <a:xfrm>
              <a:off x="6231197" y="1600200"/>
              <a:ext cx="5317606" cy="4549775"/>
            </a:xfrm>
            <a:prstGeom prst="rect">
              <a:avLst/>
            </a:prstGeom>
            <a:solidFill>
              <a:schemeClr val="accent6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Picture 25" descr="A qr code with a few black squares&#10;&#10;AI-generated content may be incorrect.">
              <a:extLst>
                <a:ext uri="{FF2B5EF4-FFF2-40B4-BE49-F238E27FC236}">
                  <a16:creationId xmlns:a16="http://schemas.microsoft.com/office/drawing/2014/main" id="{ED5E9697-F3A3-75D8-5665-945D1BD7B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836" y="1492023"/>
              <a:ext cx="4864328" cy="486432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E0F429-0F23-D93B-C21D-9162F290B8BD}"/>
              </a:ext>
            </a:extLst>
          </p:cNvPr>
          <p:cNvGrpSpPr/>
          <p:nvPr/>
        </p:nvGrpSpPr>
        <p:grpSpPr>
          <a:xfrm>
            <a:off x="413259" y="1600200"/>
            <a:ext cx="5505979" cy="4549775"/>
            <a:chOff x="454824" y="1600200"/>
            <a:chExt cx="5505979" cy="4549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14D690-23D5-13A0-29C0-DDBA4A0CD933}"/>
                </a:ext>
              </a:extLst>
            </p:cNvPr>
            <p:cNvSpPr/>
            <p:nvPr/>
          </p:nvSpPr>
          <p:spPr>
            <a:xfrm>
              <a:off x="643197" y="1600200"/>
              <a:ext cx="5317606" cy="4549775"/>
            </a:xfrm>
            <a:prstGeom prst="rect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GB" dirty="0" err="1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27" descr="A group of icons on a black background&#10;&#10;AI-generated content may be incorrect.">
              <a:extLst>
                <a:ext uri="{FF2B5EF4-FFF2-40B4-BE49-F238E27FC236}">
                  <a16:creationId xmlns:a16="http://schemas.microsoft.com/office/drawing/2014/main" id="{DC7FACDA-653E-2678-11AC-F40F43DD2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4703" t="10719" r="8515" b="12321"/>
            <a:stretch>
              <a:fillRect/>
            </a:stretch>
          </p:blipFill>
          <p:spPr>
            <a:xfrm>
              <a:off x="1238250" y="1685925"/>
              <a:ext cx="4095750" cy="410527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224F2C-E0C5-50E9-B5B8-2C7B1B740374}"/>
                </a:ext>
              </a:extLst>
            </p:cNvPr>
            <p:cNvSpPr txBox="1"/>
            <p:nvPr/>
          </p:nvSpPr>
          <p:spPr>
            <a:xfrm rot="16200000">
              <a:off x="-1356538" y="3570245"/>
              <a:ext cx="43306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4000" b="1" dirty="0"/>
                <a:t>Stats after 24 hours</a:t>
              </a:r>
              <a:endParaRPr lang="en-GB" sz="4000" b="1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0A592BF-3B0C-479D-7958-D47808CCDB9D}"/>
              </a:ext>
            </a:extLst>
          </p:cNvPr>
          <p:cNvSpPr txBox="1"/>
          <p:nvPr/>
        </p:nvSpPr>
        <p:spPr>
          <a:xfrm>
            <a:off x="1834848" y="419917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/>
              <a:t>41</a:t>
            </a:r>
            <a:endParaRPr lang="en-GB" sz="2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9E38A7-D223-75BB-6423-1C406995A83E}"/>
              </a:ext>
            </a:extLst>
          </p:cNvPr>
          <p:cNvSpPr txBox="1"/>
          <p:nvPr/>
        </p:nvSpPr>
        <p:spPr>
          <a:xfrm>
            <a:off x="4061559" y="4187056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/>
              <a:t>58</a:t>
            </a:r>
            <a:endParaRPr lang="en-GB" sz="2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2E34A2-9E8E-8A01-88AE-DE9884DCD03B}"/>
              </a:ext>
            </a:extLst>
          </p:cNvPr>
          <p:cNvSpPr txBox="1"/>
          <p:nvPr/>
        </p:nvSpPr>
        <p:spPr>
          <a:xfrm>
            <a:off x="1912593" y="562792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/>
              <a:t>6</a:t>
            </a:r>
            <a:endParaRPr lang="en-GB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0BAE2F-8AB5-65D6-1066-33ED463AA033}"/>
              </a:ext>
            </a:extLst>
          </p:cNvPr>
          <p:cNvSpPr txBox="1"/>
          <p:nvPr/>
        </p:nvSpPr>
        <p:spPr>
          <a:xfrm>
            <a:off x="4061559" y="5615806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/>
              <a:t>31</a:t>
            </a:r>
            <a:endParaRPr lang="en-GB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9CBA3C-4201-B290-6596-CFCB974A6EFB}"/>
              </a:ext>
            </a:extLst>
          </p:cNvPr>
          <p:cNvSpPr txBox="1"/>
          <p:nvPr/>
        </p:nvSpPr>
        <p:spPr>
          <a:xfrm>
            <a:off x="1503828" y="2608500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/>
              <a:t>10’076</a:t>
            </a:r>
            <a:endParaRPr lang="en-GB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86E23A-2E58-075E-6F7B-D92F5370C42D}"/>
              </a:ext>
            </a:extLst>
          </p:cNvPr>
          <p:cNvSpPr txBox="1"/>
          <p:nvPr/>
        </p:nvSpPr>
        <p:spPr>
          <a:xfrm>
            <a:off x="3778630" y="259638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b="1" dirty="0"/>
              <a:t>6’423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6817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4FF0-AF76-2212-CA48-4FC324EEC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E19162-8318-B5E4-B045-E6E8936D8857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 anchor="ctr">
            <a:normAutofit/>
          </a:bodyPr>
          <a:lstStyle/>
          <a:p>
            <a:pPr marL="1250950" indent="-1250950"/>
            <a:r>
              <a:rPr lang="en-CH" sz="7200" dirty="0"/>
              <a:t>... it is a marketplace!</a:t>
            </a:r>
            <a:endParaRPr lang="en-GB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E2D76-A864-E33C-3F31-AE331D71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Social Media is not just a marketing channel...</a:t>
            </a:r>
            <a:endParaRPr lang="en-GB" dirty="0"/>
          </a:p>
        </p:txBody>
      </p:sp>
      <p:pic>
        <p:nvPicPr>
          <p:cNvPr id="11" name="Content Placeholder 10" descr="A group of people giving each other a high five&#10;&#10;AI-generated content may be incorrect.">
            <a:extLst>
              <a:ext uri="{FF2B5EF4-FFF2-40B4-BE49-F238E27FC236}">
                <a16:creationId xmlns:a16="http://schemas.microsoft.com/office/drawing/2014/main" id="{2C54406B-A58B-3E82-0BE2-FE10515E48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8621" y="1600200"/>
            <a:ext cx="301730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AF9CB-22E3-B03A-9F55-8B4A624C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EC6BB-D1DF-BF09-A794-FFAF6747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4C08C-E12E-6ECE-9404-0A1F8581A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2DA3590-099E-FD4E-E39F-14E5FED1A973}"/>
              </a:ext>
            </a:extLst>
          </p:cNvPr>
          <p:cNvSpPr txBox="1">
            <a:spLocks/>
          </p:cNvSpPr>
          <p:nvPr/>
        </p:nvSpPr>
        <p:spPr>
          <a:xfrm>
            <a:off x="4320310" y="1600200"/>
            <a:ext cx="7183581" cy="45259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6A71A"/>
              </a:buClr>
              <a:buFont typeface="Back to the future 2002" panose="02000000000000000000" pitchFamily="2" charset="0"/>
              <a:buChar char="&gt;"/>
              <a:defRPr sz="2000" b="1" kern="1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12788" indent="-3476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82675" indent="-366713" algn="l" defTabSz="1082675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sz="1600" kern="1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31925" indent="-3492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98638" indent="-366713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0950" indent="-1250950"/>
            <a:r>
              <a:rPr lang="en-CH" sz="7200" dirty="0"/>
              <a:t>... it is our marketplace!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5257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4816-ADD4-1AAA-906E-5A58D70E0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305686-92E8-57A4-84FB-217D1D78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Sourcing </a:t>
            </a:r>
            <a:r>
              <a:rPr lang="en-GB" dirty="0"/>
              <a:t>Strategy: </a:t>
            </a:r>
            <a:r>
              <a:rPr lang="en-CH" dirty="0"/>
              <a:t>System</a:t>
            </a:r>
            <a:r>
              <a:rPr lang="en-GB" dirty="0"/>
              <a:t> or Platform?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89FD5-CC8E-FC85-7EC2-087EF37B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B4F89-4ACB-0E0E-67AC-6BE59768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70A7C-AFA4-9658-8A29-02F7BF0A2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pic>
        <p:nvPicPr>
          <p:cNvPr id="3" name="Picture 2" descr="A computer screen with a computer screen and a computer screen with a computer screen and a computer screen with a computer screen and a computer screen with a computer screen and a computer screen with a computer screen&#10;&#10;AI-generated content may be incorrect.">
            <a:extLst>
              <a:ext uri="{FF2B5EF4-FFF2-40B4-BE49-F238E27FC236}">
                <a16:creationId xmlns:a16="http://schemas.microsoft.com/office/drawing/2014/main" id="{69EBB894-B224-60EF-01F8-2FAE9842F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91" b="3226"/>
          <a:stretch>
            <a:fillRect/>
          </a:stretch>
        </p:blipFill>
        <p:spPr>
          <a:xfrm>
            <a:off x="1645270" y="1560514"/>
            <a:ext cx="8717930" cy="460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50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49E7-F010-6DF9-28F2-AAD86F5C1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6B69F-666C-DE2A-3E6C-8AA5B06C5BA5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 anchor="ctr">
            <a:normAutofit/>
          </a:bodyPr>
          <a:lstStyle/>
          <a:p>
            <a:pPr marL="717550" indent="-717550"/>
            <a:r>
              <a:rPr lang="de-CH" sz="4400" dirty="0" err="1"/>
              <a:t>Reach</a:t>
            </a:r>
            <a:r>
              <a:rPr lang="de-CH" sz="4400" dirty="0"/>
              <a:t> </a:t>
            </a:r>
            <a:r>
              <a:rPr lang="de-CH" sz="4400" dirty="0" err="1"/>
              <a:t>comes</a:t>
            </a:r>
            <a:r>
              <a:rPr lang="de-CH" sz="4400" dirty="0"/>
              <a:t> </a:t>
            </a:r>
            <a:r>
              <a:rPr lang="de-CH" sz="4400" dirty="0" err="1"/>
              <a:t>from</a:t>
            </a:r>
            <a:r>
              <a:rPr lang="de-CH" sz="4400" dirty="0"/>
              <a:t> </a:t>
            </a:r>
            <a:r>
              <a:rPr lang="de-CH" sz="4400" dirty="0" err="1"/>
              <a:t>people</a:t>
            </a:r>
            <a:r>
              <a:rPr lang="de-CH" sz="4400" dirty="0"/>
              <a:t>, not </a:t>
            </a:r>
            <a:r>
              <a:rPr lang="de-CH" sz="4400" dirty="0" err="1"/>
              <a:t>logos</a:t>
            </a:r>
            <a:r>
              <a:rPr lang="en-CH" sz="4400" dirty="0"/>
              <a:t>!</a:t>
            </a:r>
            <a:endParaRPr lang="en-GB" sz="4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7906C39-FC33-4EA3-5F95-35FC47CB7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Algorithm</a:t>
            </a:r>
            <a:r>
              <a:rPr lang="de-CH" dirty="0"/>
              <a:t> </a:t>
            </a:r>
            <a:r>
              <a:rPr lang="de-CH" dirty="0" err="1"/>
              <a:t>Favors</a:t>
            </a:r>
            <a:r>
              <a:rPr lang="en-CH" dirty="0"/>
              <a:t> in 2025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C16D7-F351-7341-A0C5-8D2C6F3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331C2-5C28-7A51-26DD-8405DA0F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D9148-2842-7538-D9BD-A4C524699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CF48597B-EDC0-B04A-3E49-16C7C94A43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9614664"/>
              </p:ext>
            </p:extLst>
          </p:nvPr>
        </p:nvGraphicFramePr>
        <p:xfrm>
          <a:off x="609600" y="1600200"/>
          <a:ext cx="34353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563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D7126-9F6A-806E-D8DC-6079A2EE5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513D47-4A18-3E65-5771-3C00B3B7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From Hidden Hero to Front Runner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D3F3F-C71B-36A9-CE83-BA152FD6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BDA1C-6F26-ADEF-4EA8-6132A303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D304A-D669-F8FA-CF6B-FCFEF4F94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pic>
        <p:nvPicPr>
          <p:cNvPr id="7" name="Picture 6" descr="A screenshot of a social media profile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04173EB8-8DAF-6444-2615-91EE605D17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77" b="12499"/>
          <a:stretch>
            <a:fillRect/>
          </a:stretch>
        </p:blipFill>
        <p:spPr>
          <a:xfrm>
            <a:off x="1033899" y="1485508"/>
            <a:ext cx="10287000" cy="472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DF7EF9C7-1B66-2CEF-6850-2EEBD64996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32" t="45602" r="37320" b="5309"/>
          <a:stretch>
            <a:fillRect/>
          </a:stretch>
        </p:blipFill>
        <p:spPr>
          <a:xfrm>
            <a:off x="7994651" y="2146300"/>
            <a:ext cx="1193800" cy="1206500"/>
          </a:xfrm>
          <a:prstGeom prst="rect">
            <a:avLst/>
          </a:prstGeom>
        </p:spPr>
      </p:pic>
      <p:sp>
        <p:nvSpPr>
          <p:cNvPr id="11" name="Arrow: Right 10">
            <a:hlinkClick r:id="rId3"/>
            <a:extLst>
              <a:ext uri="{FF2B5EF4-FFF2-40B4-BE49-F238E27FC236}">
                <a16:creationId xmlns:a16="http://schemas.microsoft.com/office/drawing/2014/main" id="{8BE37BD2-74EA-1154-E9B9-E30EE495E9CE}"/>
              </a:ext>
            </a:extLst>
          </p:cNvPr>
          <p:cNvSpPr/>
          <p:nvPr/>
        </p:nvSpPr>
        <p:spPr>
          <a:xfrm>
            <a:off x="5734050" y="2933700"/>
            <a:ext cx="638175" cy="165735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69313-52DD-BA16-4AB2-7BC7B827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6FC2DCA-57F0-F025-0F8E-30B0AF8B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Your next Step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E6372-06D4-0FA4-6D0D-84FDE2F3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ADBF7-6830-45BB-274B-6A5E25D7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1DF47-922D-A945-ECD3-F1AA9A679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B0FAB6-CA15-941B-6265-D8C7EDE04E9C}"/>
              </a:ext>
            </a:extLst>
          </p:cNvPr>
          <p:cNvGrpSpPr/>
          <p:nvPr/>
        </p:nvGrpSpPr>
        <p:grpSpPr>
          <a:xfrm>
            <a:off x="1771650" y="911851"/>
            <a:ext cx="8786495" cy="5883621"/>
            <a:chOff x="1400175" y="987753"/>
            <a:chExt cx="8629650" cy="5753100"/>
          </a:xfrm>
        </p:grpSpPr>
        <p:pic>
          <p:nvPicPr>
            <p:cNvPr id="24" name="Picture 23" descr="A group of icons with orange outline&#10;&#10;AI-generated content may be incorrect.">
              <a:extLst>
                <a:ext uri="{FF2B5EF4-FFF2-40B4-BE49-F238E27FC236}">
                  <a16:creationId xmlns:a16="http://schemas.microsoft.com/office/drawing/2014/main" id="{075462F0-BD11-6367-CC83-B86D9EDA9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175" y="987753"/>
              <a:ext cx="8629650" cy="575310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8AA21BD-7E45-C479-5E49-053862FF85F9}"/>
                </a:ext>
              </a:extLst>
            </p:cNvPr>
            <p:cNvSpPr/>
            <p:nvPr/>
          </p:nvSpPr>
          <p:spPr>
            <a:xfrm>
              <a:off x="3857625" y="2114714"/>
              <a:ext cx="1362075" cy="1304925"/>
            </a:xfrm>
            <a:prstGeom prst="roundRect">
              <a:avLst/>
            </a:prstGeom>
            <a:solidFill>
              <a:schemeClr val="accent6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534C091-05FA-4C3D-6CFA-5DC1A2C3ABA7}"/>
                </a:ext>
              </a:extLst>
            </p:cNvPr>
            <p:cNvSpPr/>
            <p:nvPr/>
          </p:nvSpPr>
          <p:spPr>
            <a:xfrm>
              <a:off x="7677150" y="2114713"/>
              <a:ext cx="1362075" cy="1304925"/>
            </a:xfrm>
            <a:prstGeom prst="roundRect">
              <a:avLst/>
            </a:prstGeom>
            <a:solidFill>
              <a:schemeClr val="accent6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AFC5164-94FE-1326-FB82-A70E89FC8296}"/>
                </a:ext>
              </a:extLst>
            </p:cNvPr>
            <p:cNvSpPr/>
            <p:nvPr/>
          </p:nvSpPr>
          <p:spPr>
            <a:xfrm>
              <a:off x="3857625" y="4427783"/>
              <a:ext cx="1362075" cy="1304925"/>
            </a:xfrm>
            <a:prstGeom prst="roundRect">
              <a:avLst/>
            </a:prstGeom>
            <a:solidFill>
              <a:schemeClr val="accent6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A65999D-8EDA-3769-AFAB-A046C60364F3}"/>
                </a:ext>
              </a:extLst>
            </p:cNvPr>
            <p:cNvSpPr/>
            <p:nvPr/>
          </p:nvSpPr>
          <p:spPr>
            <a:xfrm>
              <a:off x="7677150" y="4427782"/>
              <a:ext cx="1362075" cy="1304925"/>
            </a:xfrm>
            <a:prstGeom prst="roundRect">
              <a:avLst/>
            </a:prstGeom>
            <a:solidFill>
              <a:schemeClr val="accent6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 err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DCBB18-6F18-AA39-EF1A-01EF794669BB}"/>
              </a:ext>
            </a:extLst>
          </p:cNvPr>
          <p:cNvSpPr/>
          <p:nvPr/>
        </p:nvSpPr>
        <p:spPr>
          <a:xfrm>
            <a:off x="567997" y="1695576"/>
            <a:ext cx="1718003" cy="20403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the #IamBuying Frame</a:t>
            </a:r>
            <a:endParaRPr lang="en-GB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036E4FA-067F-1D29-42C4-6A7D5DBCB83C}"/>
              </a:ext>
            </a:extLst>
          </p:cNvPr>
          <p:cNvSpPr/>
          <p:nvPr/>
        </p:nvSpPr>
        <p:spPr>
          <a:xfrm>
            <a:off x="10002193" y="1695576"/>
            <a:ext cx="1718003" cy="20403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Optimise your profile</a:t>
            </a:r>
            <a:endParaRPr lang="en-GB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FC818B6-3CDC-CDA6-5C10-BDD6CAD23D10}"/>
              </a:ext>
            </a:extLst>
          </p:cNvPr>
          <p:cNvSpPr/>
          <p:nvPr/>
        </p:nvSpPr>
        <p:spPr>
          <a:xfrm>
            <a:off x="567997" y="4023578"/>
            <a:ext cx="1718003" cy="20403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Inspect your profile and activity</a:t>
            </a:r>
            <a:endParaRPr lang="en-GB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57321F9-6E37-E9A6-5DC5-8A6BB9F640E1}"/>
              </a:ext>
            </a:extLst>
          </p:cNvPr>
          <p:cNvSpPr/>
          <p:nvPr/>
        </p:nvSpPr>
        <p:spPr>
          <a:xfrm>
            <a:off x="10002193" y="4023578"/>
            <a:ext cx="1718003" cy="20403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Draft your first search post</a:t>
            </a:r>
            <a:endParaRPr lang="en-GB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1" descr="A qr code with a white background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7E3304E6-42B3-5807-B18D-B2BA917397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7289" r="7323" b="7289"/>
          <a:stretch>
            <a:fillRect/>
          </a:stretch>
        </p:blipFill>
        <p:spPr>
          <a:xfrm>
            <a:off x="8239786" y="4487365"/>
            <a:ext cx="1243939" cy="1257748"/>
          </a:xfrm>
          <a:prstGeom prst="rect">
            <a:avLst/>
          </a:prstGeom>
        </p:spPr>
      </p:pic>
      <p:pic>
        <p:nvPicPr>
          <p:cNvPr id="43" name="Picture 42" descr="A qr code with a white background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9C52352C-903F-A3B2-AC24-64D193BD40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7289" r="7323" b="7289"/>
          <a:stretch>
            <a:fillRect/>
          </a:stretch>
        </p:blipFill>
        <p:spPr>
          <a:xfrm>
            <a:off x="4345209" y="4487365"/>
            <a:ext cx="1243939" cy="1257748"/>
          </a:xfrm>
          <a:prstGeom prst="rect">
            <a:avLst/>
          </a:prstGeom>
        </p:spPr>
      </p:pic>
      <p:pic>
        <p:nvPicPr>
          <p:cNvPr id="45" name="Picture 44" descr="A qr code with black squares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4D9661D0-32E6-D413-59A1-23EBBD1C1CA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77" y="2013594"/>
            <a:ext cx="1484323" cy="1484323"/>
          </a:xfrm>
          <a:prstGeom prst="rect">
            <a:avLst/>
          </a:prstGeom>
        </p:spPr>
      </p:pic>
      <p:pic>
        <p:nvPicPr>
          <p:cNvPr id="48" name="Picture 47" descr="A qr code with a white background&#10;&#10;AI-generated content may be incorrect.">
            <a:hlinkClick r:id="rId8"/>
            <a:extLst>
              <a:ext uri="{FF2B5EF4-FFF2-40B4-BE49-F238E27FC236}">
                <a16:creationId xmlns:a16="http://schemas.microsoft.com/office/drawing/2014/main" id="{043DA03D-F1C1-5EA2-76CF-B9B11A63A5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63" y="2013594"/>
            <a:ext cx="1484324" cy="14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F3634411-EA65-53FE-4F1E-39FCF86516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20" y="1600200"/>
            <a:ext cx="2315509" cy="4525963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D239A71-56C2-4B33-B02C-DB0C873F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noProof="0" dirty="0"/>
              <a:t>The future is here – take the driver seat!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5F130-87ED-4207-83B6-C7750B24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9A1BD-7FEE-4665-A6F2-F5646F09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35E7A-5F29-4C54-9986-6D2A4BB8A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Future of Procurement is Social Media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D1B6F8-62E8-B65F-3B5A-C66A522B0A3C}"/>
              </a:ext>
            </a:extLst>
          </p:cNvPr>
          <p:cNvSpPr/>
          <p:nvPr/>
        </p:nvSpPr>
        <p:spPr>
          <a:xfrm>
            <a:off x="3002491" y="5629266"/>
            <a:ext cx="406338" cy="406215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Content Placeholder 12" descr="A person driving a car with glowing signs&#10;&#10;AI-generated content may be incorrect.">
            <a:extLst>
              <a:ext uri="{FF2B5EF4-FFF2-40B4-BE49-F238E27FC236}">
                <a16:creationId xmlns:a16="http://schemas.microsoft.com/office/drawing/2014/main" id="{1D4D2E60-02A3-56F3-5BDC-5346DD73E443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/>
          <a:stretch>
            <a:fillRect/>
          </a:stretch>
        </p:blipFill>
        <p:spPr>
          <a:xfrm>
            <a:off x="4650978" y="1509518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59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hlinkClick r:id="rId2"/>
            <a:extLst>
              <a:ext uri="{FF2B5EF4-FFF2-40B4-BE49-F238E27FC236}">
                <a16:creationId xmlns:a16="http://schemas.microsoft.com/office/drawing/2014/main" id="{DFF843A1-BA59-47BA-0AF0-4A545B2F5993}"/>
              </a:ext>
            </a:extLst>
          </p:cNvPr>
          <p:cNvSpPr/>
          <p:nvPr/>
        </p:nvSpPr>
        <p:spPr>
          <a:xfrm>
            <a:off x="7972425" y="1964267"/>
            <a:ext cx="3619500" cy="3849511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67BED4-BCFB-409C-351E-B7025A0D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Let’s </a:t>
            </a:r>
            <a:r>
              <a:rPr lang="en-CH" sz="2800" dirty="0"/>
              <a:t>get</a:t>
            </a:r>
            <a:r>
              <a:rPr lang="en-GB" sz="2800" dirty="0"/>
              <a:t> in touch!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D2C0B-949D-4021-CA63-E6B87C3837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en-CH" sz="3200" dirty="0"/>
              <a:t>  </a:t>
            </a:r>
            <a:r>
              <a:rPr lang="it-IT" sz="3200" dirty="0"/>
              <a:t>Mario Bruggmann</a:t>
            </a:r>
            <a:br>
              <a:rPr lang="en-CH" sz="3200" dirty="0"/>
            </a:br>
            <a:r>
              <a:rPr lang="en-CH" sz="3600" dirty="0"/>
              <a:t>  </a:t>
            </a:r>
            <a:r>
              <a:rPr lang="en-CH" sz="2300" dirty="0"/>
              <a:t>Interim Manager | Seminar Trainer | Speaker</a:t>
            </a:r>
            <a:endParaRPr lang="it-IT" sz="2300" dirty="0"/>
          </a:p>
          <a:p>
            <a:endParaRPr lang="it-IT" sz="3200" dirty="0"/>
          </a:p>
          <a:p>
            <a:r>
              <a:rPr lang="en-CH" sz="3200" dirty="0"/>
              <a:t>  </a:t>
            </a:r>
            <a:r>
              <a:rPr lang="it-IT" sz="3200" dirty="0" err="1"/>
              <a:t>mario</a:t>
            </a:r>
            <a:r>
              <a:rPr lang="en-CH" sz="3200" dirty="0"/>
              <a:t>@socialprocurement.net</a:t>
            </a:r>
            <a:endParaRPr lang="it-IT" sz="3200" dirty="0"/>
          </a:p>
          <a:p>
            <a:endParaRPr lang="it-IT" sz="3200" dirty="0"/>
          </a:p>
          <a:p>
            <a:r>
              <a:rPr lang="en-CH" sz="3200" dirty="0"/>
              <a:t>  </a:t>
            </a:r>
            <a:r>
              <a:rPr lang="it-IT" sz="3200" dirty="0"/>
              <a:t>Phone: +41 79 830 98 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19538-8644-2443-CDE4-A157D64C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A9FD3-AEF5-DE9C-1AED-CB359729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F69B-5F61-DEF7-A483-CBCFD0A27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</a:p>
        </p:txBody>
      </p:sp>
      <p:pic>
        <p:nvPicPr>
          <p:cNvPr id="14" name="Content Placeholder 13">
            <a:hlinkClick r:id="rId2"/>
            <a:extLst>
              <a:ext uri="{FF2B5EF4-FFF2-40B4-BE49-F238E27FC236}">
                <a16:creationId xmlns:a16="http://schemas.microsoft.com/office/drawing/2014/main" id="{07FF0690-D923-5C94-489F-3F28F076AE2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8164467" y="2134815"/>
            <a:ext cx="3243353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388B05-D377-9F6A-5EAB-495590EB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Link Collection | your #SocialProcurement References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F07C10-4583-8F6E-11C0-34817CD1DB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H" dirty="0"/>
              <a:t>Our Website</a:t>
            </a:r>
            <a:br>
              <a:rPr lang="en-CH" dirty="0"/>
            </a:br>
            <a:r>
              <a:rPr lang="en-CH" dirty="0">
                <a:hlinkClick r:id="rId2"/>
              </a:rPr>
              <a:t>http://www.socialprocurement.net</a:t>
            </a:r>
            <a:br>
              <a:rPr lang="en-CH" dirty="0"/>
            </a:br>
            <a:endParaRPr lang="en-CH" dirty="0"/>
          </a:p>
          <a:p>
            <a:r>
              <a:rPr lang="en-CH" dirty="0"/>
              <a:t>YouTube Channel</a:t>
            </a:r>
            <a:br>
              <a:rPr lang="en-CH" dirty="0"/>
            </a:br>
            <a:r>
              <a:rPr lang="en-GB" dirty="0">
                <a:hlinkClick r:id="rId3"/>
              </a:rPr>
              <a:t>https://www.youtube.com/@socialprocurement</a:t>
            </a:r>
            <a:r>
              <a:rPr lang="en-CH" dirty="0"/>
              <a:t> (follow us here!) </a:t>
            </a:r>
          </a:p>
          <a:p>
            <a:r>
              <a:rPr lang="en-CH" dirty="0"/>
              <a:t>Our LinkedIn Page</a:t>
            </a:r>
            <a:br>
              <a:rPr lang="en-CH" dirty="0"/>
            </a:br>
            <a:r>
              <a:rPr lang="en-GB" b="1" dirty="0">
                <a:hlinkClick r:id="rId4"/>
              </a:rPr>
              <a:t>https://www.linkedin.com/showcase/socialprocurement</a:t>
            </a:r>
            <a:r>
              <a:rPr lang="en-CH" b="1" dirty="0"/>
              <a:t> </a:t>
            </a:r>
            <a:r>
              <a:rPr lang="en-CH" dirty="0"/>
              <a:t>(</a:t>
            </a:r>
            <a:r>
              <a:rPr lang="en-CH" b="1" dirty="0"/>
              <a:t>follow us here!)</a:t>
            </a:r>
            <a:endParaRPr lang="en-CH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211517-7E58-7B20-EC18-A00A48B1DA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H" dirty="0"/>
              <a:t>#SocialProcurement Builder:</a:t>
            </a:r>
            <a:br>
              <a:rPr lang="en-CH" dirty="0"/>
            </a:br>
            <a:r>
              <a:rPr lang="en-GB" dirty="0">
                <a:hlinkClick r:id="rId5"/>
              </a:rPr>
              <a:t>https://chatgpt.com/g/g-eMi0czvxi-socialprocurement-builder</a:t>
            </a:r>
            <a:r>
              <a:rPr lang="en-CH" dirty="0"/>
              <a:t> </a:t>
            </a:r>
          </a:p>
          <a:p>
            <a:r>
              <a:rPr lang="en-CH" dirty="0"/>
              <a:t>Webinars Registration (all free):</a:t>
            </a:r>
            <a:br>
              <a:rPr lang="en-CH" dirty="0"/>
            </a:br>
            <a:r>
              <a:rPr lang="en-GB" dirty="0">
                <a:hlinkClick r:id="rId6"/>
              </a:rPr>
              <a:t>https://www.linkedin.com/company/socialprocurement/events/</a:t>
            </a:r>
            <a:r>
              <a:rPr lang="en-CH" dirty="0"/>
              <a:t> </a:t>
            </a:r>
          </a:p>
          <a:p>
            <a:r>
              <a:rPr lang="en-CH" dirty="0"/>
              <a:t>Free #IamBuying frame</a:t>
            </a:r>
            <a:br>
              <a:rPr lang="en-CH" dirty="0"/>
            </a:br>
            <a:r>
              <a:rPr lang="en-GB" dirty="0">
                <a:hlinkClick r:id="rId7"/>
              </a:rPr>
              <a:t>https://socialprocurement.net/resources/iambuying-frame/</a:t>
            </a:r>
            <a:endParaRPr lang="en-CH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9D997-1C49-EBD1-4F6E-7347236D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F86DA-F2A4-48C4-1A45-3DD704F8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F285C-E0B0-AEA5-48A9-A71F1D490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pic>
        <p:nvPicPr>
          <p:cNvPr id="2" name="Content Placeholder 11" descr="Web design with solid fill">
            <a:hlinkClick r:id="rId2"/>
            <a:extLst>
              <a:ext uri="{FF2B5EF4-FFF2-40B4-BE49-F238E27FC236}">
                <a16:creationId xmlns:a16="http://schemas.microsoft.com/office/drawing/2014/main" id="{DE610415-4808-9F47-540E-C18BFA0EE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2918" y="4992780"/>
            <a:ext cx="1054064" cy="1054064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F65086E6-C68D-5420-770B-AA726312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14" y="5003889"/>
            <a:ext cx="995362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ouTube – Wikipedia">
            <a:hlinkClick r:id="rId3"/>
            <a:extLst>
              <a:ext uri="{FF2B5EF4-FFF2-40B4-BE49-F238E27FC236}">
                <a16:creationId xmlns:a16="http://schemas.microsoft.com/office/drawing/2014/main" id="{E7F98D3E-FDDE-C9EB-D16B-E0749D94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28" y="5109912"/>
            <a:ext cx="1119919" cy="7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hlinkClick r:id="rId4"/>
            <a:extLst>
              <a:ext uri="{FF2B5EF4-FFF2-40B4-BE49-F238E27FC236}">
                <a16:creationId xmlns:a16="http://schemas.microsoft.com/office/drawing/2014/main" id="{1C6C9632-37C4-230F-9AF3-5C61CEF7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861" y="5109912"/>
            <a:ext cx="819801" cy="8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B6514D9-D820-23C8-62D2-8FDA9AE2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About me - Education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BCFB6-9F92-88C7-50C7-576CD820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t>26 June 2025 | Mario Bruggmann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BAA66-5573-20B5-C37E-311DB6A2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all" spc="10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t>The Future of Procurement is Social Media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5D737-0394-0992-B82C-F53DA696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117D81-4ECF-2205-2BFC-72DAA70C37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noProof="0" dirty="0"/>
              <a:t>Education (degrees)</a:t>
            </a:r>
          </a:p>
          <a:p>
            <a:pPr lvl="1"/>
            <a:r>
              <a:rPr lang="en-GB" noProof="0" dirty="0"/>
              <a:t>Master of Business Administration (Global Management)</a:t>
            </a:r>
            <a:br>
              <a:rPr lang="en-GB" noProof="0" dirty="0"/>
            </a:br>
            <a:r>
              <a:rPr lang="en-GB" noProof="0" dirty="0"/>
              <a:t>University of Manchester</a:t>
            </a:r>
            <a:r>
              <a:rPr lang="en-CH" dirty="0"/>
              <a:t> -</a:t>
            </a:r>
            <a:r>
              <a:rPr lang="en-CH" noProof="0" dirty="0"/>
              <a:t> Alliance Manchester Business School</a:t>
            </a:r>
            <a:endParaRPr lang="en-GB" noProof="0" dirty="0"/>
          </a:p>
          <a:p>
            <a:pPr lvl="1"/>
            <a:r>
              <a:rPr lang="en-GB" noProof="0" dirty="0"/>
              <a:t>European Master Logistician on the Strategic Management Level</a:t>
            </a:r>
            <a:br>
              <a:rPr lang="en-GB" noProof="0" dirty="0"/>
            </a:br>
            <a:r>
              <a:rPr lang="en-GB" noProof="0" dirty="0"/>
              <a:t>ELA - European Logistics Association</a:t>
            </a:r>
            <a:br>
              <a:rPr lang="en-GB" noProof="0" dirty="0"/>
            </a:br>
            <a:r>
              <a:rPr lang="en-GB" noProof="0" dirty="0"/>
              <a:t>Executive Diploma HSG in Logistics Management</a:t>
            </a:r>
            <a:br>
              <a:rPr lang="en-GB" noProof="0" dirty="0"/>
            </a:br>
            <a:r>
              <a:rPr lang="en-GB" noProof="0" dirty="0"/>
              <a:t>HSG - University of St. Gallen</a:t>
            </a:r>
          </a:p>
          <a:p>
            <a:pPr lvl="1"/>
            <a:r>
              <a:rPr lang="en-GB" noProof="0" dirty="0"/>
              <a:t>Diploma in General Management SKO/</a:t>
            </a:r>
            <a:r>
              <a:rPr lang="en-GB" noProof="0" dirty="0" err="1"/>
              <a:t>NbW</a:t>
            </a:r>
            <a:br>
              <a:rPr lang="en-GB" noProof="0" dirty="0"/>
            </a:br>
            <a:r>
              <a:rPr lang="en-GB" noProof="0" dirty="0" err="1"/>
              <a:t>NbW</a:t>
            </a:r>
            <a:r>
              <a:rPr lang="en-GB" noProof="0" dirty="0"/>
              <a:t> - </a:t>
            </a:r>
            <a:r>
              <a:rPr lang="de-CH" dirty="0"/>
              <a:t>Netzwerk für betriebswirtschaftliche Weiterbildung</a:t>
            </a:r>
          </a:p>
          <a:p>
            <a:pPr lvl="1"/>
            <a:r>
              <a:rPr lang="en-GB" noProof="0" dirty="0"/>
              <a:t>Electronics Engineer, Swiss Federal Diploma of Vocational Education and Training</a:t>
            </a:r>
            <a:br>
              <a:rPr lang="en-GB" noProof="0" dirty="0"/>
            </a:br>
            <a:r>
              <a:rPr lang="en-GB" noProof="0" dirty="0" err="1"/>
              <a:t>Spectrospin</a:t>
            </a:r>
            <a:r>
              <a:rPr lang="en-GB" noProof="0" dirty="0"/>
              <a:t> AG (now: Bruker </a:t>
            </a:r>
            <a:r>
              <a:rPr lang="en-GB" noProof="0" dirty="0" err="1"/>
              <a:t>Biospin</a:t>
            </a:r>
            <a:r>
              <a:rPr lang="en-GB" noProof="0" dirty="0"/>
              <a:t> AG) and BZU</a:t>
            </a:r>
          </a:p>
          <a:p>
            <a:r>
              <a:rPr lang="en-GB" noProof="0" dirty="0"/>
              <a:t>Professional Development (extract)</a:t>
            </a:r>
          </a:p>
          <a:p>
            <a:pPr lvl="1"/>
            <a:r>
              <a:rPr lang="en-GB" noProof="0" dirty="0"/>
              <a:t>Management of remote Teams</a:t>
            </a:r>
          </a:p>
          <a:p>
            <a:pPr lvl="1"/>
            <a:r>
              <a:rPr lang="en-GB" noProof="0" dirty="0"/>
              <a:t>Best in Class Category/Commodity Management</a:t>
            </a:r>
          </a:p>
          <a:p>
            <a:pPr lvl="1"/>
            <a:r>
              <a:rPr lang="en-GB" noProof="0" dirty="0"/>
              <a:t>Risk Management in Electronics Supply Chains</a:t>
            </a:r>
          </a:p>
          <a:p>
            <a:pPr lvl="1"/>
            <a:r>
              <a:rPr lang="en-GB" noProof="0" dirty="0"/>
              <a:t>Lean approach Production Planning and Controlling</a:t>
            </a:r>
          </a:p>
          <a:p>
            <a:pPr lvl="1"/>
            <a:r>
              <a:rPr lang="en-GB" noProof="0" dirty="0"/>
              <a:t>Internal Auditor for QM-Systems according to ISO9001</a:t>
            </a:r>
          </a:p>
          <a:p>
            <a:pPr lvl="1"/>
            <a:r>
              <a:rPr lang="en-GB" noProof="0" dirty="0"/>
              <a:t>Various Negotiation Certifications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D0F393-0B32-F115-22E9-E9652A4786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A life with passion for Supply Chain Management, Procurement and </a:t>
            </a:r>
            <a:r>
              <a:rPr lang="en-CH" sz="2800" dirty="0"/>
              <a:t>Technology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4BAF8-DF50-73C4-196F-D8F9B389F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8" y="3920971"/>
            <a:ext cx="1710897" cy="21722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100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B6514D9-D820-23C8-62D2-8FDA9AE2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About me - Job History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BCFB6-9F92-88C7-50C7-576CD820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t>26 June 2025 | Mario Bruggmann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BAA66-5573-20B5-C37E-311DB6A2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all" spc="10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t>The Future of Procurement is Social Media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5D737-0394-0992-B82C-F53DA696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117D81-4ECF-2205-2BFC-72DAA70C37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H" b="1" noProof="0" dirty="0">
                <a:solidFill>
                  <a:schemeClr val="accent2"/>
                </a:solidFill>
              </a:rPr>
              <a:t>Interim Manager &amp; </a:t>
            </a:r>
            <a:r>
              <a:rPr lang="en-GB" b="1" noProof="0" dirty="0">
                <a:solidFill>
                  <a:schemeClr val="accent2"/>
                </a:solidFill>
              </a:rPr>
              <a:t>Course Trainer, BRUGGMANNAGEMENT</a:t>
            </a:r>
            <a:endParaRPr lang="en-CH" b="1" noProof="0" dirty="0">
              <a:solidFill>
                <a:schemeClr val="accent2"/>
              </a:solidFill>
            </a:endParaRPr>
          </a:p>
          <a:p>
            <a:r>
              <a:rPr lang="en-CH" dirty="0"/>
              <a:t>Chief Executive Officer, GSS-</a:t>
            </a:r>
            <a:r>
              <a:rPr lang="en-CH" dirty="0" err="1"/>
              <a:t>Novia</a:t>
            </a:r>
            <a:r>
              <a:rPr lang="en-CH" dirty="0"/>
              <a:t> Group</a:t>
            </a:r>
          </a:p>
          <a:p>
            <a:r>
              <a:rPr lang="en-GB" dirty="0"/>
              <a:t>Head of Global Supply Chain Development, Jakob Müller Holding</a:t>
            </a:r>
            <a:endParaRPr lang="en-CH" dirty="0"/>
          </a:p>
          <a:p>
            <a:r>
              <a:rPr lang="en-CH" dirty="0"/>
              <a:t>Head of Supply Chain Europe, SFS Group</a:t>
            </a:r>
          </a:p>
          <a:p>
            <a:r>
              <a:rPr lang="en-CH" dirty="0"/>
              <a:t>Category Manager / Strategic Procurement Expert, V-ZUG</a:t>
            </a:r>
            <a:endParaRPr lang="en-GB" dirty="0"/>
          </a:p>
          <a:p>
            <a:r>
              <a:rPr lang="en-GB" noProof="0" dirty="0"/>
              <a:t>Director of Global Sourcing, </a:t>
            </a:r>
            <a:r>
              <a:rPr lang="en-GB" noProof="0" dirty="0" err="1"/>
              <a:t>Medela</a:t>
            </a:r>
            <a:r>
              <a:rPr lang="en-GB" noProof="0" dirty="0"/>
              <a:t> Group</a:t>
            </a:r>
            <a:br>
              <a:rPr lang="en-GB" noProof="0" dirty="0"/>
            </a:br>
            <a:r>
              <a:rPr lang="en-GB" noProof="0" dirty="0"/>
              <a:t>Managing Director, </a:t>
            </a:r>
            <a:r>
              <a:rPr lang="en-GB" noProof="0" dirty="0" err="1"/>
              <a:t>Medela</a:t>
            </a:r>
            <a:r>
              <a:rPr lang="en-GB" noProof="0" dirty="0"/>
              <a:t> Singapore</a:t>
            </a:r>
            <a:br>
              <a:rPr lang="en-CH" dirty="0"/>
            </a:br>
            <a:r>
              <a:rPr lang="en-GB" noProof="0" dirty="0"/>
              <a:t>Director of Global Sourcing, </a:t>
            </a:r>
            <a:r>
              <a:rPr lang="en-GB" noProof="0" dirty="0" err="1"/>
              <a:t>Medela</a:t>
            </a:r>
            <a:r>
              <a:rPr lang="en-GB" noProof="0" dirty="0"/>
              <a:t> Group</a:t>
            </a:r>
            <a:endParaRPr lang="en-GB" sz="1100" b="0" noProof="0" dirty="0"/>
          </a:p>
          <a:p>
            <a:r>
              <a:rPr lang="en-GB" noProof="0" dirty="0"/>
              <a:t>Global Supply Chain Manager, Tecan Group</a:t>
            </a:r>
          </a:p>
          <a:p>
            <a:r>
              <a:rPr lang="en-GB" noProof="0" dirty="0"/>
              <a:t>Production Controller / Supply Chain Manager, Schmid Telecom AG</a:t>
            </a:r>
            <a:br>
              <a:rPr lang="en-CH" noProof="0" dirty="0"/>
            </a:br>
            <a:r>
              <a:rPr lang="en-CH" noProof="0" dirty="0"/>
              <a:t>Head of Test </a:t>
            </a:r>
            <a:r>
              <a:rPr lang="en-CH" noProof="0" dirty="0" err="1"/>
              <a:t>Center</a:t>
            </a:r>
            <a:r>
              <a:rPr lang="en-GB" noProof="0" dirty="0"/>
              <a:t>, Schmid Telecom AG</a:t>
            </a:r>
          </a:p>
          <a:p>
            <a:r>
              <a:rPr lang="en-GB" noProof="0" dirty="0"/>
              <a:t>Head of Electronics Production</a:t>
            </a:r>
            <a:r>
              <a:rPr lang="en-CH" noProof="0" dirty="0"/>
              <a:t>, SPEAG</a:t>
            </a:r>
            <a:br>
              <a:rPr lang="en-CH" noProof="0" dirty="0"/>
            </a:br>
            <a:r>
              <a:rPr lang="en-GB" noProof="0" dirty="0"/>
              <a:t>Industrialization Engineer, SPEAG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D0F393-0B32-F115-22E9-E9652A4786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H" dirty="0"/>
              <a:t>Progressive Career in technical Management Roles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4BAF8-DF50-73C4-196F-D8F9B389F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8" y="3920971"/>
            <a:ext cx="1710897" cy="21722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Trainings I Regularly Conduct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t>26 June 2025 | Mario Bruggmann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all" spc="10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t>The Future of Procurement is Social Media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B43A65-F54D-6E31-ED99-B48B788D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/>
                <a:ea typeface="Source Sans Pro SemiBold" panose="020B0603030403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1311E-761D-5864-6D57-F39455CB67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H" dirty="0"/>
              <a:t>Contact me for more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3094F6-866D-3DD1-95BB-A74A65F99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8" r="74794" b="5783"/>
          <a:stretch/>
        </p:blipFill>
        <p:spPr bwMode="auto">
          <a:xfrm>
            <a:off x="1655440" y="1880956"/>
            <a:ext cx="2238466" cy="43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DBDABB-C659-2990-FD13-B1F499655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 b="5752"/>
          <a:stretch/>
        </p:blipFill>
        <p:spPr bwMode="auto">
          <a:xfrm>
            <a:off x="3893906" y="923707"/>
            <a:ext cx="6640480" cy="5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5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271D882F-64E6-29AC-2266-CB2DFCF1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8" y="-617000"/>
            <a:ext cx="12198338" cy="8132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989FB1-BDB2-4074-0C34-F2C373D05C8C}"/>
              </a:ext>
            </a:extLst>
          </p:cNvPr>
          <p:cNvSpPr/>
          <p:nvPr/>
        </p:nvSpPr>
        <p:spPr>
          <a:xfrm>
            <a:off x="3621782" y="5365803"/>
            <a:ext cx="4156363" cy="861500"/>
          </a:xfrm>
          <a:prstGeom prst="rect">
            <a:avLst/>
          </a:prstGeom>
          <a:solidFill>
            <a:srgbClr val="111111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B7CEFC-5B22-5040-3F74-F8E76DDB0763}"/>
              </a:ext>
            </a:extLst>
          </p:cNvPr>
          <p:cNvSpPr/>
          <p:nvPr/>
        </p:nvSpPr>
        <p:spPr>
          <a:xfrm>
            <a:off x="2527273" y="3349337"/>
            <a:ext cx="6344674" cy="861500"/>
          </a:xfrm>
          <a:prstGeom prst="rect">
            <a:avLst/>
          </a:prstGeom>
          <a:solidFill>
            <a:srgbClr val="111111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049737-E3AB-F096-6604-6792C74E8CCE}"/>
              </a:ext>
            </a:extLst>
          </p:cNvPr>
          <p:cNvSpPr/>
          <p:nvPr/>
        </p:nvSpPr>
        <p:spPr>
          <a:xfrm>
            <a:off x="2702344" y="1367134"/>
            <a:ext cx="5920221" cy="861500"/>
          </a:xfrm>
          <a:prstGeom prst="rect">
            <a:avLst/>
          </a:prstGeom>
          <a:solidFill>
            <a:srgbClr val="111111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A yellow and orange text&#10;&#10;AI-generated content may be incorrect.">
            <a:extLst>
              <a:ext uri="{FF2B5EF4-FFF2-40B4-BE49-F238E27FC236}">
                <a16:creationId xmlns:a16="http://schemas.microsoft.com/office/drawing/2014/main" id="{5EDE863D-ACED-DD49-E8DD-E0541A51C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86" y="197356"/>
            <a:ext cx="2299643" cy="12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repeatCount="6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7FED-151C-685C-BDC5-1997603A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if procurement was faster than sales?</a:t>
            </a:r>
          </a:p>
        </p:txBody>
      </p:sp>
      <p:pic>
        <p:nvPicPr>
          <p:cNvPr id="12" name="Content Placeholder 11" descr="A car flying in the air&#10;&#10;AI-generated content may be incorrect.">
            <a:extLst>
              <a:ext uri="{FF2B5EF4-FFF2-40B4-BE49-F238E27FC236}">
                <a16:creationId xmlns:a16="http://schemas.microsoft.com/office/drawing/2014/main" id="{C5F32425-8BC5-7E3C-C445-AFE3F9AC3A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472509"/>
            <a:ext cx="5384800" cy="358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13" descr="A car on a road&#10;&#10;AI-generated content may be incorrect.">
            <a:extLst>
              <a:ext uri="{FF2B5EF4-FFF2-40B4-BE49-F238E27FC236}">
                <a16:creationId xmlns:a16="http://schemas.microsoft.com/office/drawing/2014/main" id="{82B318CD-D3DE-F101-CF43-4B268A6847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97600" y="2472509"/>
            <a:ext cx="5384800" cy="358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0FFC5D-42B4-313F-A327-372CCF40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C48C0-63CE-159C-EDB8-4F79D04B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424FB-86C4-51E9-C63D-7FD0DAFE2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9E871-8F9D-9DCA-D082-2B0CB0BD2B36}"/>
              </a:ext>
            </a:extLst>
          </p:cNvPr>
          <p:cNvSpPr txBox="1"/>
          <p:nvPr/>
        </p:nvSpPr>
        <p:spPr>
          <a:xfrm>
            <a:off x="1961281" y="1976803"/>
            <a:ext cx="268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3600" b="1" dirty="0"/>
              <a:t>Procurement</a:t>
            </a:r>
            <a:endParaRPr lang="en-GB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E256EE-F5BA-792E-8389-E8F6A52A9512}"/>
              </a:ext>
            </a:extLst>
          </p:cNvPr>
          <p:cNvSpPr txBox="1"/>
          <p:nvPr/>
        </p:nvSpPr>
        <p:spPr>
          <a:xfrm>
            <a:off x="8309553" y="1976803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3600" b="1" dirty="0"/>
              <a:t>Sales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3726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F4178DE-7D8A-8921-F6C8-9F7FB28C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Visibility Matters in 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9680C5-3D98-1A2A-A0B3-1C8BE65226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539750" indent="-539750"/>
            <a:r>
              <a:rPr lang="en-GB" sz="2300" dirty="0"/>
              <a:t>Buyer profiles replace inquiry tools</a:t>
            </a:r>
            <a:endParaRPr lang="en-CH" sz="2300" dirty="0"/>
          </a:p>
          <a:p>
            <a:pPr marL="539750" indent="-539750"/>
            <a:endParaRPr lang="en-CH" sz="2300" dirty="0"/>
          </a:p>
          <a:p>
            <a:pPr marL="539750" indent="-539750"/>
            <a:r>
              <a:rPr lang="en-GB" sz="2300" dirty="0"/>
              <a:t>Sourcing happens in public</a:t>
            </a:r>
            <a:endParaRPr lang="en-CH" sz="2300" dirty="0"/>
          </a:p>
          <a:p>
            <a:pPr marL="539750" indent="-539750"/>
            <a:endParaRPr lang="en-CH" sz="2300" dirty="0"/>
          </a:p>
          <a:p>
            <a:pPr marL="539750" indent="-539750"/>
            <a:r>
              <a:rPr lang="en-GB" sz="2300" dirty="0"/>
              <a:t>Visibility = survival factor</a:t>
            </a:r>
            <a:endParaRPr lang="en-CH" sz="2300" dirty="0"/>
          </a:p>
          <a:p>
            <a:pPr marL="539750" indent="-539750"/>
            <a:endParaRPr lang="en-CH" sz="2300" dirty="0"/>
          </a:p>
          <a:p>
            <a:pPr marL="539750" indent="-539750"/>
            <a:r>
              <a:rPr lang="en-CH" sz="2300" dirty="0"/>
              <a:t>Active Sourcing instead of passive Research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BC040-E9BF-6D04-C57B-3A3813C3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2BA13-70C3-AB7F-9D82-22BA9AA2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77753D-B9F8-4195-45A2-631B510D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</a:p>
        </p:txBody>
      </p:sp>
      <p:pic>
        <p:nvPicPr>
          <p:cNvPr id="13" name="Content Placeholder 12" descr="A group of icons on a screen&#10;&#10;AI-generated content may be incorrect.">
            <a:extLst>
              <a:ext uri="{FF2B5EF4-FFF2-40B4-BE49-F238E27FC236}">
                <a16:creationId xmlns:a16="http://schemas.microsoft.com/office/drawing/2014/main" id="{A7B718F3-A631-55BC-CED4-CDC7057C12FB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rcRect l="10690" r="10690"/>
          <a:stretch>
            <a:fillRect/>
          </a:stretch>
        </p:blipFill>
        <p:spPr>
          <a:xfrm>
            <a:off x="7756236" y="1281255"/>
            <a:ext cx="3826163" cy="4866683"/>
          </a:xfrm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E8BD5C0-DAC9-4E33-B2D4-7A1D76F1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162" t="34778" r="5522" b="37093"/>
          <a:stretch>
            <a:fillRect/>
          </a:stretch>
        </p:blipFill>
        <p:spPr>
          <a:xfrm>
            <a:off x="10115376" y="4725161"/>
            <a:ext cx="1086024" cy="111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B318DE5-AF63-05EB-51AA-C3CD29CBD0C3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rcRect t="5015"/>
          <a:stretch>
            <a:fillRect/>
          </a:stretch>
        </p:blipFill>
        <p:spPr>
          <a:xfrm>
            <a:off x="4473095" y="2320413"/>
            <a:ext cx="6878010" cy="3257508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F49491D-7A35-C1A4-D72A-1CE90D21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AI Support | Meet the #SocialProcurement Builder</a:t>
            </a:r>
            <a:endParaRPr lang="en-GB" dirty="0"/>
          </a:p>
        </p:txBody>
      </p:sp>
      <p:pic>
        <p:nvPicPr>
          <p:cNvPr id="13" name="Content Placeholder 12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75EE5F8E-7037-0AA5-32C9-396B7716F2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18621" y="1600200"/>
            <a:ext cx="30173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2A1EB-DE6B-098A-1FF8-81CEFFFB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F9C73-AB59-3C75-B9E2-E83A2CEF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A3E59-B00F-08AD-F2DB-181A51C5D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A98B51-8BE9-85D4-CC3C-8771ECBFF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156" y="2266525"/>
            <a:ext cx="7571888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D5D21-F069-2EE1-8411-CEAD17BE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169B7-91D2-800D-98F6-E4A7336E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#SocialProcurement Builder: Creating a Search Post</a:t>
            </a: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F689DE-4605-4E3C-77FD-C1A4FA2FAD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0693" y="1600200"/>
            <a:ext cx="5406994" cy="45129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9BA9-9BF6-861F-4387-53989536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June 2025 | Mario Bruggmann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D0626-3BAF-DA88-04DF-F7944315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E9CB-D3B9-4302-A680-0FE63CA2DA2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25EF5-50EC-B32E-F532-C3B98DC1F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The Future of Procurement is Social Media</a:t>
            </a:r>
            <a:endParaRPr lang="en-GB" noProof="0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D122899-4F2E-055B-F53E-FA19DB696C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94315" y="1600200"/>
            <a:ext cx="5388085" cy="4512923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2D4D4E-64CB-C35C-D30D-0DC76F0017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837" b="8837"/>
          <a:stretch>
            <a:fillRect/>
          </a:stretch>
        </p:blipFill>
        <p:spPr>
          <a:xfrm>
            <a:off x="6294579" y="1609825"/>
            <a:ext cx="5297103" cy="15837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8188FA-95DA-DA70-72C5-84CAF5135C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b="1749"/>
          <a:stretch>
            <a:fillRect/>
          </a:stretch>
        </p:blipFill>
        <p:spPr>
          <a:xfrm>
            <a:off x="6240212" y="3140599"/>
            <a:ext cx="5296289" cy="29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#SocialProcurement by BRUGGMANNAGEMENT">
  <a:themeElements>
    <a:clrScheme name="Custom 11">
      <a:dk1>
        <a:sysClr val="windowText" lastClr="000000"/>
      </a:dk1>
      <a:lt1>
        <a:srgbClr val="FAB150"/>
      </a:lt1>
      <a:dk2>
        <a:srgbClr val="39302A"/>
      </a:dk2>
      <a:lt2>
        <a:srgbClr val="FAB150"/>
      </a:lt2>
      <a:accent1>
        <a:srgbClr val="FF2C00"/>
      </a:accent1>
      <a:accent2>
        <a:srgbClr val="FF7E00"/>
      </a:accent2>
      <a:accent3>
        <a:srgbClr val="FFB400"/>
      </a:accent3>
      <a:accent4>
        <a:srgbClr val="FFFF00"/>
      </a:accent4>
      <a:accent5>
        <a:srgbClr val="7F7F7F"/>
      </a:accent5>
      <a:accent6>
        <a:srgbClr val="FFFFFF"/>
      </a:accent6>
      <a:hlink>
        <a:srgbClr val="0070C0"/>
      </a:hlink>
      <a:folHlink>
        <a:srgbClr val="00B0F0"/>
      </a:folHlink>
    </a:clrScheme>
    <a:fontScheme name="Brugg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6350"/>
      </a:spPr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SocialProcurement PPT-Template Widescreen.pptx" id="{7D9820E6-2DD0-4D9A-A4DD-6F85A56F68A4}" vid="{1AE996C2-AFF2-450C-92B0-406A512405B5}"/>
    </a:ext>
  </a:extLst>
</a:theme>
</file>

<file path=ppt/theme/theme2.xml><?xml version="1.0" encoding="utf-8"?>
<a:theme xmlns:a="http://schemas.openxmlformats.org/drawingml/2006/main" name="Bruggi-Design II">
  <a:themeElements>
    <a:clrScheme name="Bruggi Design 2">
      <a:dk1>
        <a:sysClr val="windowText" lastClr="000000"/>
      </a:dk1>
      <a:lt1>
        <a:sysClr val="window" lastClr="FFFFFF"/>
      </a:lt1>
      <a:dk2>
        <a:srgbClr val="376092"/>
      </a:dk2>
      <a:lt2>
        <a:srgbClr val="EEECE1"/>
      </a:lt2>
      <a:accent1>
        <a:srgbClr val="376092"/>
      </a:accent1>
      <a:accent2>
        <a:srgbClr val="4F81BD"/>
      </a:accent2>
      <a:accent3>
        <a:srgbClr val="95B3D7"/>
      </a:accent3>
      <a:accent4>
        <a:srgbClr val="BFE476"/>
      </a:accent4>
      <a:accent5>
        <a:srgbClr val="FFFA81"/>
      </a:accent5>
      <a:accent6>
        <a:srgbClr val="FCA985"/>
      </a:accent6>
      <a:hlink>
        <a:srgbClr val="0000FF"/>
      </a:hlink>
      <a:folHlink>
        <a:srgbClr val="800080"/>
      </a:folHlink>
    </a:clrScheme>
    <a:fontScheme name="Bruggi Design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63AF7CA-E334-4118-A601-E4F2CBD2B99B}" vid="{F04459FA-B1A9-4418-AEBD-1AF01C09B1CE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585264FD06C142B9264DACCAD3D92B" ma:contentTypeVersion="0" ma:contentTypeDescription="Create a new document." ma:contentTypeScope="" ma:versionID="7a68559b28059798ceb80b6c6b5b5196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B57E063-700E-4796-A729-56EF21FADC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4B564F-AFED-41C0-B42D-51BEAE16B734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FB7E86-2840-43CF-BA64-83D709E01258}">
  <ds:schemaRefs>
    <ds:schemaRef ds:uri="http://purl.org/dc/elements/1.1/"/>
    <ds:schemaRef ds:uri="http://purl.org/dc/terms/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ternal/2005/internalDocumentation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1162</Words>
  <Application>Microsoft Office PowerPoint</Application>
  <PresentationFormat>Widescreen</PresentationFormat>
  <Paragraphs>185</Paragraphs>
  <Slides>18</Slides>
  <Notes>16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Back to the future 2002</vt:lpstr>
      <vt:lpstr>Calibri</vt:lpstr>
      <vt:lpstr>Source Sans Pro</vt:lpstr>
      <vt:lpstr>#SocialProcurement by BRUGGMANNAGEMENT</vt:lpstr>
      <vt:lpstr>Bruggi-Design II</vt:lpstr>
      <vt:lpstr>The Future of Procurement is Social Media –  And it has already begun!</vt:lpstr>
      <vt:lpstr>About me - Education</vt:lpstr>
      <vt:lpstr>About me - Job History</vt:lpstr>
      <vt:lpstr>Trainings I Regularly Conduct</vt:lpstr>
      <vt:lpstr>PowerPoint Presentation</vt:lpstr>
      <vt:lpstr>What if procurement was faster than sales?</vt:lpstr>
      <vt:lpstr>Why Visibility Matters in 2025</vt:lpstr>
      <vt:lpstr>AI Support | Meet the #SocialProcurement Builder</vt:lpstr>
      <vt:lpstr>#SocialProcurement Builder: Creating a Search Post</vt:lpstr>
      <vt:lpstr>The Result</vt:lpstr>
      <vt:lpstr>Social Media is not just a marketing channel...</vt:lpstr>
      <vt:lpstr>Sourcing Strategy: System or Platform?</vt:lpstr>
      <vt:lpstr>What the Algorithm Favors in 2025</vt:lpstr>
      <vt:lpstr>From Hidden Hero to Front Runner</vt:lpstr>
      <vt:lpstr>Your next Step</vt:lpstr>
      <vt:lpstr>The future is here – take the driver seat!</vt:lpstr>
      <vt:lpstr>Let’s get in touch!</vt:lpstr>
      <vt:lpstr>Link Collection | your #SocialProcurement References</vt:lpstr>
    </vt:vector>
  </TitlesOfParts>
  <Manager>Mario Bruggmann; mario.bruggmann@jmh.swiss; mario.bruggmann@gmx.net</Manager>
  <Company>BRUGGMANNAGEMENT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#SocialProcurement</dc:subject>
  <dc:creator>M B</dc:creator>
  <cp:keywords>#SocialProcurement #IamBuying #WeAreBuying</cp:keywords>
  <dc:description>Modification or distribution of this template is not permitted.</dc:description>
  <cp:lastModifiedBy>Mario Bruggmann</cp:lastModifiedBy>
  <cp:revision>3</cp:revision>
  <cp:lastPrinted>2020-07-20T13:45:33Z</cp:lastPrinted>
  <dcterms:created xsi:type="dcterms:W3CDTF">2021-08-04T08:02:45Z</dcterms:created>
  <dcterms:modified xsi:type="dcterms:W3CDTF">2025-06-17T14:52:27Z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0x010100B7585264FD06C142B9264DACCAD3D92B</vt:lpwstr>
  </property>
  <property fmtid="{D5CDD505-2E9C-101B-9397-08002B2CF9AE}" pid="3" name="Category">
    <vt:lpwstr>PowerPoint</vt:lpwstr>
  </property>
  <property fmtid="{D5CDD505-2E9C-101B-9397-08002B2CF9AE}" pid="4" name="Group">
    <vt:lpwstr>#SocialProcurement</vt:lpwstr>
  </property>
  <property fmtid="{D5CDD505-2E9C-101B-9397-08002B2CF9AE}" pid="5" name="Language">
    <vt:lpwstr>English UK</vt:lpwstr>
  </property>
  <property fmtid="{D5CDD505-2E9C-101B-9397-08002B2CF9AE}" pid="6" name="Owner">
    <vt:lpwstr>BRUGGMANNAGEMENT</vt:lpwstr>
  </property>
  <property fmtid="{D5CDD505-2E9C-101B-9397-08002B2CF9AE}" pid="7" name="Project">
    <vt:lpwstr>#SocialProcurement</vt:lpwstr>
  </property>
  <property fmtid="{D5CDD505-2E9C-101B-9397-08002B2CF9AE}" pid="8" name="Publisher">
    <vt:lpwstr>BRUGGMANNAGEMENT</vt:lpwstr>
  </property>
  <property fmtid="{D5CDD505-2E9C-101B-9397-08002B2CF9AE}" pid="9" name="Purpose">
    <vt:lpwstr>Template</vt:lpwstr>
  </property>
  <property fmtid="{D5CDD505-2E9C-101B-9397-08002B2CF9AE}" pid="10" name="Status">
    <vt:lpwstr>Active</vt:lpwstr>
  </property>
  <property fmtid="{D5CDD505-2E9C-101B-9397-08002B2CF9AE}" pid="11" name="Contact">
    <vt:lpwstr>https://www.linkedin.com/in/mbruggmann/</vt:lpwstr>
  </property>
  <property fmtid="{D5CDD505-2E9C-101B-9397-08002B2CF9AE}" pid="12" name="_MarkAsFinal">
    <vt:bool>true</vt:bool>
  </property>
</Properties>
</file>