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Lst>
  <p:notesMasterIdLst>
    <p:notesMasterId r:id="rId11"/>
  </p:notesMasterIdLst>
  <p:sldIdLst>
    <p:sldId id="2147479105" r:id="rId6"/>
    <p:sldId id="1701" r:id="rId7"/>
    <p:sldId id="1697" r:id="rId8"/>
    <p:sldId id="379" r:id="rId9"/>
    <p:sldId id="214747910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5E74D-9876-480B-A817-47851D88222A}" v="4" dt="2025-06-16T12:17:18.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0" d="100"/>
          <a:sy n="70" d="100"/>
        </p:scale>
        <p:origin x="38" y="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brink, Nina" userId="ea747494-aea6-4c48-95ef-f985f31081e0" providerId="ADAL" clId="{AB45E74D-9876-480B-A817-47851D88222A}"/>
    <pc:docChg chg="addSld delSld modSld">
      <pc:chgData name="Tombrink, Nina" userId="ea747494-aea6-4c48-95ef-f985f31081e0" providerId="ADAL" clId="{AB45E74D-9876-480B-A817-47851D88222A}" dt="2025-06-16T12:17:28.775" v="5" actId="2696"/>
      <pc:docMkLst>
        <pc:docMk/>
      </pc:docMkLst>
      <pc:sldChg chg="del">
        <pc:chgData name="Tombrink, Nina" userId="ea747494-aea6-4c48-95ef-f985f31081e0" providerId="ADAL" clId="{AB45E74D-9876-480B-A817-47851D88222A}" dt="2025-06-16T12:08:58.679" v="1" actId="47"/>
        <pc:sldMkLst>
          <pc:docMk/>
          <pc:sldMk cId="2498815024" sldId="2147479101"/>
        </pc:sldMkLst>
      </pc:sldChg>
      <pc:sldChg chg="del">
        <pc:chgData name="Tombrink, Nina" userId="ea747494-aea6-4c48-95ef-f985f31081e0" providerId="ADAL" clId="{AB45E74D-9876-480B-A817-47851D88222A}" dt="2025-06-16T12:08:56.806" v="0" actId="47"/>
        <pc:sldMkLst>
          <pc:docMk/>
          <pc:sldMk cId="2801564255" sldId="2147479106"/>
        </pc:sldMkLst>
      </pc:sldChg>
      <pc:sldChg chg="addSp delSp add del">
        <pc:chgData name="Tombrink, Nina" userId="ea747494-aea6-4c48-95ef-f985f31081e0" providerId="ADAL" clId="{AB45E74D-9876-480B-A817-47851D88222A}" dt="2025-06-16T12:17:28.775" v="5" actId="2696"/>
        <pc:sldMkLst>
          <pc:docMk/>
          <pc:sldMk cId="160963839" sldId="2147479107"/>
        </pc:sldMkLst>
        <pc:picChg chg="add del">
          <ac:chgData name="Tombrink, Nina" userId="ea747494-aea6-4c48-95ef-f985f31081e0" providerId="ADAL" clId="{AB45E74D-9876-480B-A817-47851D88222A}" dt="2025-06-16T12:17:18.056" v="4" actId="478"/>
          <ac:picMkLst>
            <pc:docMk/>
            <pc:sldMk cId="160963839" sldId="2147479107"/>
            <ac:picMk id="2" creationId="{E97C1633-CECC-3064-EE22-2D67712C7CD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684D0-36F4-4FA1-8C6B-8EBACE94E388}" type="datetimeFigureOut">
              <a:rPr lang="de-DE" smtClean="0"/>
              <a:t>16.06.2025</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086DD-CE79-4478-A8F4-21D0589B3D36}" type="slidenum">
              <a:rPr lang="de-DE" smtClean="0"/>
              <a:t>‹#›</a:t>
            </a:fld>
            <a:endParaRPr lang="de-DE"/>
          </a:p>
        </p:txBody>
      </p:sp>
    </p:spTree>
    <p:extLst>
      <p:ext uri="{BB962C8B-B14F-4D97-AF65-F5344CB8AC3E}">
        <p14:creationId xmlns:p14="http://schemas.microsoft.com/office/powerpoint/2010/main" val="127006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2FD7C7-5248-3C45-B63E-77E512F7E097}" type="slidenum">
              <a:rPr kumimoji="0" lang="de-DE"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31724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1_one_line">
    <p:bg>
      <p:bgRef idx="1001">
        <a:schemeClr val="bg1"/>
      </p:bgRef>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11C2140-65CA-3CA3-74EC-C1FC31DB1D61}"/>
              </a:ext>
            </a:extLst>
          </p:cNvPr>
          <p:cNvSpPr>
            <a:spLocks noGrp="1"/>
          </p:cNvSpPr>
          <p:nvPr>
            <p:ph type="pic" sz="quarter" idx="19"/>
          </p:nvPr>
        </p:nvSpPr>
        <p:spPr>
          <a:xfrm>
            <a:off x="5589060" y="-23966"/>
            <a:ext cx="6666357" cy="6883399"/>
          </a:xfrm>
          <a:custGeom>
            <a:avLst/>
            <a:gdLst>
              <a:gd name="connsiteX0" fmla="*/ 2889986 w 5026438"/>
              <a:gd name="connsiteY0" fmla="*/ 0 h 5189538"/>
              <a:gd name="connsiteX1" fmla="*/ 5026438 w 5026438"/>
              <a:gd name="connsiteY1" fmla="*/ 0 h 5189538"/>
              <a:gd name="connsiteX2" fmla="*/ 5026438 w 5026438"/>
              <a:gd name="connsiteY2" fmla="*/ 5189538 h 5189538"/>
              <a:gd name="connsiteX3" fmla="*/ 0 w 5026438"/>
              <a:gd name="connsiteY3" fmla="*/ 5189538 h 5189538"/>
              <a:gd name="connsiteX0" fmla="*/ 2897606 w 5034058"/>
              <a:gd name="connsiteY0" fmla="*/ 0 h 5197226"/>
              <a:gd name="connsiteX1" fmla="*/ 5034058 w 5034058"/>
              <a:gd name="connsiteY1" fmla="*/ 0 h 5197226"/>
              <a:gd name="connsiteX2" fmla="*/ 5034058 w 5034058"/>
              <a:gd name="connsiteY2" fmla="*/ 5189538 h 5197226"/>
              <a:gd name="connsiteX3" fmla="*/ 0 w 5034058"/>
              <a:gd name="connsiteY3" fmla="*/ 5197226 h 5197226"/>
              <a:gd name="connsiteX4" fmla="*/ 2897606 w 5034058"/>
              <a:gd name="connsiteY4" fmla="*/ 0 h 5197226"/>
              <a:gd name="connsiteX0" fmla="*/ 2897606 w 5034058"/>
              <a:gd name="connsiteY0" fmla="*/ 0 h 5197226"/>
              <a:gd name="connsiteX1" fmla="*/ 5034058 w 5034058"/>
              <a:gd name="connsiteY1" fmla="*/ 0 h 5197226"/>
              <a:gd name="connsiteX2" fmla="*/ 4999768 w 5034058"/>
              <a:gd name="connsiteY2" fmla="*/ 5197226 h 5197226"/>
              <a:gd name="connsiteX3" fmla="*/ 0 w 5034058"/>
              <a:gd name="connsiteY3" fmla="*/ 5197226 h 5197226"/>
              <a:gd name="connsiteX4" fmla="*/ 2897606 w 5034058"/>
              <a:gd name="connsiteY4" fmla="*/ 0 h 5197226"/>
              <a:gd name="connsiteX0" fmla="*/ 2897606 w 5003578"/>
              <a:gd name="connsiteY0" fmla="*/ 7688 h 5204914"/>
              <a:gd name="connsiteX1" fmla="*/ 5003578 w 5003578"/>
              <a:gd name="connsiteY1" fmla="*/ 0 h 5204914"/>
              <a:gd name="connsiteX2" fmla="*/ 4999768 w 5003578"/>
              <a:gd name="connsiteY2" fmla="*/ 5204914 h 5204914"/>
              <a:gd name="connsiteX3" fmla="*/ 0 w 5003578"/>
              <a:gd name="connsiteY3" fmla="*/ 5204914 h 5204914"/>
              <a:gd name="connsiteX4" fmla="*/ 2897606 w 5003578"/>
              <a:gd name="connsiteY4" fmla="*/ 7688 h 5204914"/>
              <a:gd name="connsiteX0" fmla="*/ 2897606 w 4999768"/>
              <a:gd name="connsiteY0" fmla="*/ 0 h 5197226"/>
              <a:gd name="connsiteX1" fmla="*/ 4992148 w 4999768"/>
              <a:gd name="connsiteY1" fmla="*/ 0 h 5197226"/>
              <a:gd name="connsiteX2" fmla="*/ 4999768 w 4999768"/>
              <a:gd name="connsiteY2" fmla="*/ 5197226 h 5197226"/>
              <a:gd name="connsiteX3" fmla="*/ 0 w 4999768"/>
              <a:gd name="connsiteY3" fmla="*/ 5197226 h 5197226"/>
              <a:gd name="connsiteX4" fmla="*/ 2897606 w 4999768"/>
              <a:gd name="connsiteY4" fmla="*/ 0 h 5197226"/>
              <a:gd name="connsiteX0" fmla="*/ 2897606 w 4999768"/>
              <a:gd name="connsiteY0" fmla="*/ 11532 h 5208758"/>
              <a:gd name="connsiteX1" fmla="*/ 4995958 w 4999768"/>
              <a:gd name="connsiteY1" fmla="*/ 0 h 5208758"/>
              <a:gd name="connsiteX2" fmla="*/ 4999768 w 4999768"/>
              <a:gd name="connsiteY2" fmla="*/ 5208758 h 5208758"/>
              <a:gd name="connsiteX3" fmla="*/ 0 w 4999768"/>
              <a:gd name="connsiteY3" fmla="*/ 5208758 h 5208758"/>
              <a:gd name="connsiteX4" fmla="*/ 2897606 w 4999768"/>
              <a:gd name="connsiteY4" fmla="*/ 11532 h 52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768" h="5208758">
                <a:moveTo>
                  <a:pt x="2897606" y="11532"/>
                </a:moveTo>
                <a:lnTo>
                  <a:pt x="4995958" y="0"/>
                </a:lnTo>
                <a:lnTo>
                  <a:pt x="4999768" y="5208758"/>
                </a:lnTo>
                <a:lnTo>
                  <a:pt x="0" y="5208758"/>
                </a:lnTo>
                <a:lnTo>
                  <a:pt x="2897606" y="11532"/>
                </a:lnTo>
                <a:close/>
              </a:path>
            </a:pathLst>
          </a:custGeom>
        </p:spPr>
        <p:txBody>
          <a:bodyPr wrap="square">
            <a:noAutofit/>
          </a:bodyPr>
          <a:lstStyle/>
          <a:p>
            <a:r>
              <a:rPr lang="en-US"/>
              <a:t>Click icon to add picture</a:t>
            </a:r>
            <a:endParaRPr lang="de-DE"/>
          </a:p>
        </p:txBody>
      </p:sp>
      <p:sp>
        <p:nvSpPr>
          <p:cNvPr id="22" name="Rectangle 3">
            <a:extLst>
              <a:ext uri="{FF2B5EF4-FFF2-40B4-BE49-F238E27FC236}">
                <a16:creationId xmlns:a16="http://schemas.microsoft.com/office/drawing/2014/main" id="{3BF4A484-329D-5AF5-5572-6957122BF06E}"/>
              </a:ext>
            </a:extLst>
          </p:cNvPr>
          <p:cNvSpPr/>
          <p:nvPr/>
        </p:nvSpPr>
        <p:spPr>
          <a:xfrm rot="10800000">
            <a:off x="-149157" y="-1"/>
            <a:ext cx="9548921" cy="6858000"/>
          </a:xfrm>
          <a:custGeom>
            <a:avLst/>
            <a:gdLst>
              <a:gd name="connsiteX0" fmla="*/ 0 w 4941455"/>
              <a:gd name="connsiteY0" fmla="*/ 0 h 5186218"/>
              <a:gd name="connsiteX1" fmla="*/ 4941455 w 4941455"/>
              <a:gd name="connsiteY1" fmla="*/ 0 h 5186218"/>
              <a:gd name="connsiteX2" fmla="*/ 4941455 w 4941455"/>
              <a:gd name="connsiteY2" fmla="*/ 5186218 h 5186218"/>
              <a:gd name="connsiteX3" fmla="*/ 0 w 4941455"/>
              <a:gd name="connsiteY3" fmla="*/ 5186218 h 5186218"/>
              <a:gd name="connsiteX4" fmla="*/ 0 w 4941455"/>
              <a:gd name="connsiteY4" fmla="*/ 0 h 5186218"/>
              <a:gd name="connsiteX0" fmla="*/ 20227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22764 w 4941455"/>
              <a:gd name="connsiteY4" fmla="*/ 0 h 5190836"/>
              <a:gd name="connsiteX0" fmla="*/ 20019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01964 w 4941455"/>
              <a:gd name="connsiteY4" fmla="*/ 0 h 519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55" h="5190836">
                <a:moveTo>
                  <a:pt x="2001964" y="0"/>
                </a:moveTo>
                <a:lnTo>
                  <a:pt x="4941455" y="4618"/>
                </a:lnTo>
                <a:lnTo>
                  <a:pt x="4941455" y="5190836"/>
                </a:lnTo>
                <a:lnTo>
                  <a:pt x="0" y="5190836"/>
                </a:lnTo>
                <a:lnTo>
                  <a:pt x="2001964"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cxnSp>
        <p:nvCxnSpPr>
          <p:cNvPr id="23" name="Gerade Verbindung 11">
            <a:extLst>
              <a:ext uri="{FF2B5EF4-FFF2-40B4-BE49-F238E27FC236}">
                <a16:creationId xmlns:a16="http://schemas.microsoft.com/office/drawing/2014/main" id="{8F32B43F-BD3E-FBAC-C99D-0011D6FD790F}"/>
              </a:ext>
            </a:extLst>
          </p:cNvPr>
          <p:cNvCxnSpPr>
            <a:cxnSpLocks/>
          </p:cNvCxnSpPr>
          <p:nvPr/>
        </p:nvCxnSpPr>
        <p:spPr>
          <a:xfrm flipH="1">
            <a:off x="350832" y="376681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D5A3919A-FE8C-9DB0-4325-47B0BA50A33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5533" y="237855"/>
            <a:ext cx="2157327" cy="729237"/>
          </a:xfrm>
          <a:prstGeom prst="rect">
            <a:avLst/>
          </a:prstGeom>
        </p:spPr>
      </p:pic>
      <p:pic>
        <p:nvPicPr>
          <p:cNvPr id="27" name="Picture 26">
            <a:extLst>
              <a:ext uri="{FF2B5EF4-FFF2-40B4-BE49-F238E27FC236}">
                <a16:creationId xmlns:a16="http://schemas.microsoft.com/office/drawing/2014/main" id="{EAE5909C-62ED-C62F-A26E-EFE08F0BDA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54427" y="237856"/>
            <a:ext cx="1109292" cy="651401"/>
          </a:xfrm>
          <a:prstGeom prst="rect">
            <a:avLst/>
          </a:prstGeom>
        </p:spPr>
      </p:pic>
      <p:sp>
        <p:nvSpPr>
          <p:cNvPr id="30" name="Text Placeholder 28">
            <a:extLst>
              <a:ext uri="{FF2B5EF4-FFF2-40B4-BE49-F238E27FC236}">
                <a16:creationId xmlns:a16="http://schemas.microsoft.com/office/drawing/2014/main" id="{641707F9-9EA4-2BF2-5116-016BEEE7CC04}"/>
              </a:ext>
            </a:extLst>
          </p:cNvPr>
          <p:cNvSpPr>
            <a:spLocks noGrp="1"/>
          </p:cNvSpPr>
          <p:nvPr>
            <p:ph type="body" sz="quarter" idx="20" hasCustomPrompt="1"/>
          </p:nvPr>
        </p:nvSpPr>
        <p:spPr>
          <a:xfrm>
            <a:off x="205534" y="5177304"/>
            <a:ext cx="9571567" cy="304800"/>
          </a:xfrm>
        </p:spPr>
        <p:txBody>
          <a:bodyPr/>
          <a:lstStyle>
            <a:lvl1pPr>
              <a:defRPr lang="en-US" sz="1600" b="0" i="0" kern="1200" baseline="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First Name Last Name</a:t>
            </a:r>
          </a:p>
        </p:txBody>
      </p:sp>
      <p:sp>
        <p:nvSpPr>
          <p:cNvPr id="31" name="Text Placeholder 28">
            <a:extLst>
              <a:ext uri="{FF2B5EF4-FFF2-40B4-BE49-F238E27FC236}">
                <a16:creationId xmlns:a16="http://schemas.microsoft.com/office/drawing/2014/main" id="{11DF26EF-7DF7-9A54-6D8A-A4F2F8896745}"/>
              </a:ext>
            </a:extLst>
          </p:cNvPr>
          <p:cNvSpPr>
            <a:spLocks noGrp="1"/>
          </p:cNvSpPr>
          <p:nvPr>
            <p:ph type="body" sz="quarter" idx="21" hasCustomPrompt="1"/>
          </p:nvPr>
        </p:nvSpPr>
        <p:spPr>
          <a:xfrm>
            <a:off x="205534" y="5491976"/>
            <a:ext cx="9571567"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Position</a:t>
            </a:r>
          </a:p>
        </p:txBody>
      </p:sp>
      <p:sp>
        <p:nvSpPr>
          <p:cNvPr id="32" name="Text Placeholder 28">
            <a:extLst>
              <a:ext uri="{FF2B5EF4-FFF2-40B4-BE49-F238E27FC236}">
                <a16:creationId xmlns:a16="http://schemas.microsoft.com/office/drawing/2014/main" id="{9A62FE26-65BA-1FD3-A28B-EBB9062ABFA9}"/>
              </a:ext>
            </a:extLst>
          </p:cNvPr>
          <p:cNvSpPr>
            <a:spLocks noGrp="1"/>
          </p:cNvSpPr>
          <p:nvPr>
            <p:ph type="body" sz="quarter" idx="22" hasCustomPrompt="1"/>
          </p:nvPr>
        </p:nvSpPr>
        <p:spPr>
          <a:xfrm>
            <a:off x="205533" y="5817211"/>
            <a:ext cx="9571567" cy="304800"/>
          </a:xfrm>
        </p:spPr>
        <p:txBody>
          <a:bodyPr/>
          <a:lstStyle>
            <a:lvl1pPr>
              <a:defRPr lang="de-DE" sz="1600" b="0" i="0" kern="1200" dirty="0">
                <a:solidFill>
                  <a:schemeClr val="accent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E-Mail</a:t>
            </a:r>
          </a:p>
        </p:txBody>
      </p:sp>
      <p:sp>
        <p:nvSpPr>
          <p:cNvPr id="2" name="TextBox 1">
            <a:extLst>
              <a:ext uri="{FF2B5EF4-FFF2-40B4-BE49-F238E27FC236}">
                <a16:creationId xmlns:a16="http://schemas.microsoft.com/office/drawing/2014/main" id="{10433B3E-0E4D-79B3-EB87-D2B2A41BFF51}"/>
              </a:ext>
            </a:extLst>
          </p:cNvPr>
          <p:cNvSpPr txBox="1"/>
          <p:nvPr/>
        </p:nvSpPr>
        <p:spPr>
          <a:xfrm>
            <a:off x="350832" y="6626851"/>
            <a:ext cx="5049497" cy="209639"/>
          </a:xfrm>
          <a:prstGeom prst="rect">
            <a:avLst/>
          </a:prstGeom>
          <a:noFill/>
        </p:spPr>
        <p:txBody>
          <a:bodyPr vert="horz" wrap="square" lIns="0" tIns="0" rIns="144000" bIns="240000" rtlCol="0" anchor="t">
            <a:noAutofit/>
          </a:bodyPr>
          <a:lstStyle/>
          <a:p>
            <a:pPr algn="ctr"/>
            <a:fld id="{53743888-6536-46F9-B046-6750D922D926}" type="datetime6">
              <a:rPr lang="en-GB" sz="1200" spc="53" smtClean="0">
                <a:solidFill>
                  <a:schemeClr val="bg1"/>
                </a:solidFill>
                <a:latin typeface="Calibri Light" panose="020F0302020204030204" pitchFamily="34" charset="0"/>
                <a:cs typeface="Calibri Light" panose="020F0302020204030204" pitchFamily="34" charset="0"/>
              </a:rPr>
              <a:t>June 25</a:t>
            </a:fld>
            <a:endParaRPr lang="de-DE" sz="1400" spc="53">
              <a:solidFill>
                <a:schemeClr val="bg1"/>
              </a:solidFill>
              <a:latin typeface="Calibri Light" panose="020F0302020204030204" pitchFamily="34" charset="0"/>
              <a:cs typeface="Calibri Light" panose="020F0302020204030204" pitchFamily="34" charset="0"/>
            </a:endParaRPr>
          </a:p>
        </p:txBody>
      </p:sp>
      <p:cxnSp>
        <p:nvCxnSpPr>
          <p:cNvPr id="6" name="Gerade Verbindung 11">
            <a:extLst>
              <a:ext uri="{FF2B5EF4-FFF2-40B4-BE49-F238E27FC236}">
                <a16:creationId xmlns:a16="http://schemas.microsoft.com/office/drawing/2014/main" id="{0A1DE96B-A399-B184-656E-DADB2B982913}"/>
              </a:ext>
            </a:extLst>
          </p:cNvPr>
          <p:cNvCxnSpPr>
            <a:cxnSpLocks/>
          </p:cNvCxnSpPr>
          <p:nvPr/>
        </p:nvCxnSpPr>
        <p:spPr>
          <a:xfrm flipH="1">
            <a:off x="236532" y="376681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7" name="Titel 41">
            <a:extLst>
              <a:ext uri="{FF2B5EF4-FFF2-40B4-BE49-F238E27FC236}">
                <a16:creationId xmlns:a16="http://schemas.microsoft.com/office/drawing/2014/main" id="{5E108E11-5BF5-1474-F729-FD3D2FBDE36A}"/>
              </a:ext>
            </a:extLst>
          </p:cNvPr>
          <p:cNvSpPr>
            <a:spLocks noGrp="1"/>
          </p:cNvSpPr>
          <p:nvPr>
            <p:ph type="title" hasCustomPrompt="1"/>
          </p:nvPr>
        </p:nvSpPr>
        <p:spPr>
          <a:xfrm>
            <a:off x="205533" y="3255232"/>
            <a:ext cx="6803596" cy="500803"/>
          </a:xfrm>
        </p:spPr>
        <p:txBody>
          <a:bodyPr rtlCol="0"/>
          <a:lstStyle>
            <a:lvl1pPr>
              <a:defRPr>
                <a:solidFill>
                  <a:schemeClr val="bg1"/>
                </a:solidFill>
              </a:defRPr>
            </a:lvl1pPr>
          </a:lstStyle>
          <a:p>
            <a:pPr rtl="0"/>
            <a:r>
              <a:rPr lang="en-GB" noProof="0"/>
              <a:t>Insert Title	</a:t>
            </a:r>
          </a:p>
        </p:txBody>
      </p:sp>
      <p:cxnSp>
        <p:nvCxnSpPr>
          <p:cNvPr id="14" name="Straight Connector 13">
            <a:extLst>
              <a:ext uri="{FF2B5EF4-FFF2-40B4-BE49-F238E27FC236}">
                <a16:creationId xmlns:a16="http://schemas.microsoft.com/office/drawing/2014/main" id="{EFA6F7E4-CC01-2361-2AF9-011619E89007}"/>
              </a:ext>
            </a:extLst>
          </p:cNvPr>
          <p:cNvCxnSpPr>
            <a:cxnSpLocks/>
          </p:cNvCxnSpPr>
          <p:nvPr/>
        </p:nvCxnSpPr>
        <p:spPr>
          <a:xfrm flipH="1">
            <a:off x="5353358" y="-151968"/>
            <a:ext cx="4116095" cy="7315203"/>
          </a:xfrm>
          <a:prstGeom prst="line">
            <a:avLst/>
          </a:prstGeom>
          <a:ln w="9525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9627209"/>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620">
          <p15:clr>
            <a:srgbClr val="FBAE40"/>
          </p15:clr>
        </p15:guide>
        <p15:guide id="2" pos="90">
          <p15:clr>
            <a:srgbClr val="FBAE40"/>
          </p15:clr>
        </p15:guide>
        <p15:guide id="3" pos="56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_one_line">
    <p:bg>
      <p:bgRef idx="1001">
        <a:schemeClr val="bg1"/>
      </p:bgRef>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F073104-C527-7465-8042-0C2D4195A791}"/>
              </a:ext>
            </a:extLst>
          </p:cNvPr>
          <p:cNvSpPr>
            <a:spLocks noGrp="1"/>
          </p:cNvSpPr>
          <p:nvPr>
            <p:ph type="pic" sz="quarter" idx="24"/>
          </p:nvPr>
        </p:nvSpPr>
        <p:spPr>
          <a:xfrm>
            <a:off x="0" y="0"/>
            <a:ext cx="12192000" cy="6858000"/>
          </a:xfrm>
          <a:custGeom>
            <a:avLst/>
            <a:gdLst>
              <a:gd name="connsiteX0" fmla="*/ 431397 w 9144000"/>
              <a:gd name="connsiteY0" fmla="*/ 705135 h 5143500"/>
              <a:gd name="connsiteX1" fmla="*/ 431397 w 9144000"/>
              <a:gd name="connsiteY1" fmla="*/ 4961531 h 5143500"/>
              <a:gd name="connsiteX2" fmla="*/ 7810287 w 9144000"/>
              <a:gd name="connsiteY2" fmla="*/ 4961531 h 5143500"/>
              <a:gd name="connsiteX3" fmla="*/ 7810287 w 9144000"/>
              <a:gd name="connsiteY3" fmla="*/ 1414549 h 5143500"/>
              <a:gd name="connsiteX4" fmla="*/ 7100873 w 9144000"/>
              <a:gd name="connsiteY4" fmla="*/ 705135 h 5143500"/>
              <a:gd name="connsiteX5" fmla="*/ 0 w 9144000"/>
              <a:gd name="connsiteY5" fmla="*/ 0 h 5143500"/>
              <a:gd name="connsiteX6" fmla="*/ 9144000 w 9144000"/>
              <a:gd name="connsiteY6" fmla="*/ 0 h 5143500"/>
              <a:gd name="connsiteX7" fmla="*/ 9144000 w 9144000"/>
              <a:gd name="connsiteY7" fmla="*/ 5143500 h 5143500"/>
              <a:gd name="connsiteX8" fmla="*/ 0 w 9144000"/>
              <a:gd name="connsiteY8"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431397" y="705135"/>
                </a:moveTo>
                <a:lnTo>
                  <a:pt x="431397" y="4961531"/>
                </a:lnTo>
                <a:lnTo>
                  <a:pt x="7810287" y="4961531"/>
                </a:lnTo>
                <a:lnTo>
                  <a:pt x="7810287" y="1414549"/>
                </a:lnTo>
                <a:cubicBezTo>
                  <a:pt x="7810287" y="1022750"/>
                  <a:pt x="7492672" y="705135"/>
                  <a:pt x="7100873" y="705135"/>
                </a:cubicBezTo>
                <a:close/>
                <a:moveTo>
                  <a:pt x="0" y="0"/>
                </a:moveTo>
                <a:lnTo>
                  <a:pt x="9144000" y="0"/>
                </a:lnTo>
                <a:lnTo>
                  <a:pt x="9144000" y="5143500"/>
                </a:lnTo>
                <a:lnTo>
                  <a:pt x="0" y="5143500"/>
                </a:lnTo>
                <a:close/>
              </a:path>
            </a:pathLst>
          </a:custGeom>
        </p:spPr>
        <p:txBody>
          <a:bodyPr wrap="square">
            <a:noAutofit/>
          </a:bodyPr>
          <a:lstStyle/>
          <a:p>
            <a:r>
              <a:rPr lang="en-US" noProof="0"/>
              <a:t>Click icon to add picture</a:t>
            </a:r>
            <a:endParaRPr lang="en-GB" noProof="0"/>
          </a:p>
        </p:txBody>
      </p:sp>
      <p:sp>
        <p:nvSpPr>
          <p:cNvPr id="11" name="Rectangle: Single Corner Rounded 10">
            <a:extLst>
              <a:ext uri="{FF2B5EF4-FFF2-40B4-BE49-F238E27FC236}">
                <a16:creationId xmlns:a16="http://schemas.microsoft.com/office/drawing/2014/main" id="{BF2BC630-E3A8-EE37-1FF8-DB999693ECB5}"/>
              </a:ext>
            </a:extLst>
          </p:cNvPr>
          <p:cNvSpPr/>
          <p:nvPr/>
        </p:nvSpPr>
        <p:spPr>
          <a:xfrm>
            <a:off x="575196" y="940180"/>
            <a:ext cx="9838520" cy="5675195"/>
          </a:xfrm>
          <a:prstGeom prst="round1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cxnSp>
        <p:nvCxnSpPr>
          <p:cNvPr id="23" name="Gerade Verbindung 11">
            <a:extLst>
              <a:ext uri="{FF2B5EF4-FFF2-40B4-BE49-F238E27FC236}">
                <a16:creationId xmlns:a16="http://schemas.microsoft.com/office/drawing/2014/main" id="{8F32B43F-BD3E-FBAC-C99D-0011D6FD790F}"/>
              </a:ext>
            </a:extLst>
          </p:cNvPr>
          <p:cNvCxnSpPr>
            <a:cxnSpLocks/>
          </p:cNvCxnSpPr>
          <p:nvPr/>
        </p:nvCxnSpPr>
        <p:spPr>
          <a:xfrm flipH="1">
            <a:off x="842150" y="3853999"/>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D5A3919A-FE8C-9DB0-4325-47B0BA50A33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42150" y="1079146"/>
            <a:ext cx="1513649" cy="512233"/>
          </a:xfrm>
          <a:prstGeom prst="rect">
            <a:avLst/>
          </a:prstGeom>
        </p:spPr>
      </p:pic>
      <p:pic>
        <p:nvPicPr>
          <p:cNvPr id="27" name="Picture 26">
            <a:extLst>
              <a:ext uri="{FF2B5EF4-FFF2-40B4-BE49-F238E27FC236}">
                <a16:creationId xmlns:a16="http://schemas.microsoft.com/office/drawing/2014/main" id="{EAE5909C-62ED-C62F-A26E-EFE08F0BDA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95442" y="1069072"/>
            <a:ext cx="706684" cy="414981"/>
          </a:xfrm>
          <a:prstGeom prst="rect">
            <a:avLst/>
          </a:prstGeom>
        </p:spPr>
      </p:pic>
      <p:sp>
        <p:nvSpPr>
          <p:cNvPr id="30" name="Text Placeholder 28">
            <a:extLst>
              <a:ext uri="{FF2B5EF4-FFF2-40B4-BE49-F238E27FC236}">
                <a16:creationId xmlns:a16="http://schemas.microsoft.com/office/drawing/2014/main" id="{641707F9-9EA4-2BF2-5116-016BEEE7CC04}"/>
              </a:ext>
            </a:extLst>
          </p:cNvPr>
          <p:cNvSpPr>
            <a:spLocks noGrp="1"/>
          </p:cNvSpPr>
          <p:nvPr>
            <p:ph type="body" sz="quarter" idx="20" hasCustomPrompt="1"/>
          </p:nvPr>
        </p:nvSpPr>
        <p:spPr>
          <a:xfrm>
            <a:off x="842151" y="5041155"/>
            <a:ext cx="9571567"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First Name Last Name</a:t>
            </a:r>
          </a:p>
        </p:txBody>
      </p:sp>
      <p:sp>
        <p:nvSpPr>
          <p:cNvPr id="31" name="Text Placeholder 28">
            <a:extLst>
              <a:ext uri="{FF2B5EF4-FFF2-40B4-BE49-F238E27FC236}">
                <a16:creationId xmlns:a16="http://schemas.microsoft.com/office/drawing/2014/main" id="{11DF26EF-7DF7-9A54-6D8A-A4F2F8896745}"/>
              </a:ext>
            </a:extLst>
          </p:cNvPr>
          <p:cNvSpPr>
            <a:spLocks noGrp="1"/>
          </p:cNvSpPr>
          <p:nvPr>
            <p:ph type="body" sz="quarter" idx="21" hasCustomPrompt="1"/>
          </p:nvPr>
        </p:nvSpPr>
        <p:spPr>
          <a:xfrm>
            <a:off x="842151" y="5355827"/>
            <a:ext cx="9571567"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Position</a:t>
            </a:r>
          </a:p>
        </p:txBody>
      </p:sp>
      <p:sp>
        <p:nvSpPr>
          <p:cNvPr id="32" name="Text Placeholder 28">
            <a:extLst>
              <a:ext uri="{FF2B5EF4-FFF2-40B4-BE49-F238E27FC236}">
                <a16:creationId xmlns:a16="http://schemas.microsoft.com/office/drawing/2014/main" id="{9A62FE26-65BA-1FD3-A28B-EBB9062ABFA9}"/>
              </a:ext>
            </a:extLst>
          </p:cNvPr>
          <p:cNvSpPr>
            <a:spLocks noGrp="1"/>
          </p:cNvSpPr>
          <p:nvPr>
            <p:ph type="body" sz="quarter" idx="22" hasCustomPrompt="1"/>
          </p:nvPr>
        </p:nvSpPr>
        <p:spPr>
          <a:xfrm>
            <a:off x="842150" y="5681061"/>
            <a:ext cx="9571567" cy="304800"/>
          </a:xfrm>
        </p:spPr>
        <p:txBody>
          <a:bodyPr/>
          <a:lstStyle>
            <a:lvl1pPr>
              <a:defRPr lang="de-DE" sz="1600" b="0" i="0" kern="1200" dirty="0">
                <a:solidFill>
                  <a:schemeClr val="accent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E-Mail</a:t>
            </a:r>
          </a:p>
        </p:txBody>
      </p:sp>
      <p:cxnSp>
        <p:nvCxnSpPr>
          <p:cNvPr id="3" name="Gerade Verbindung 11">
            <a:extLst>
              <a:ext uri="{FF2B5EF4-FFF2-40B4-BE49-F238E27FC236}">
                <a16:creationId xmlns:a16="http://schemas.microsoft.com/office/drawing/2014/main" id="{488BF620-0F05-E2CD-296E-BE9FB96F57AB}"/>
              </a:ext>
            </a:extLst>
          </p:cNvPr>
          <p:cNvCxnSpPr>
            <a:cxnSpLocks/>
          </p:cNvCxnSpPr>
          <p:nvPr/>
        </p:nvCxnSpPr>
        <p:spPr>
          <a:xfrm flipH="1">
            <a:off x="842150" y="3853999"/>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9" name="Titel 41">
            <a:extLst>
              <a:ext uri="{FF2B5EF4-FFF2-40B4-BE49-F238E27FC236}">
                <a16:creationId xmlns:a16="http://schemas.microsoft.com/office/drawing/2014/main" id="{1084C7AC-51B8-896B-65C8-927446E0B3C9}"/>
              </a:ext>
            </a:extLst>
          </p:cNvPr>
          <p:cNvSpPr>
            <a:spLocks noGrp="1"/>
          </p:cNvSpPr>
          <p:nvPr>
            <p:ph type="title" hasCustomPrompt="1"/>
          </p:nvPr>
        </p:nvSpPr>
        <p:spPr>
          <a:xfrm>
            <a:off x="853937" y="3342979"/>
            <a:ext cx="9258251" cy="500803"/>
          </a:xfrm>
        </p:spPr>
        <p:txBody>
          <a:bodyPr rtlCol="0"/>
          <a:lstStyle>
            <a:lvl1pPr>
              <a:defRPr>
                <a:solidFill>
                  <a:schemeClr val="bg1"/>
                </a:solidFill>
              </a:defRPr>
            </a:lvl1pPr>
          </a:lstStyle>
          <a:p>
            <a:pPr rtl="0"/>
            <a:r>
              <a:rPr lang="en-GB" noProof="0"/>
              <a:t>Insert Title	</a:t>
            </a:r>
          </a:p>
        </p:txBody>
      </p:sp>
    </p:spTree>
    <p:extLst>
      <p:ext uri="{BB962C8B-B14F-4D97-AF65-F5344CB8AC3E}">
        <p14:creationId xmlns:p14="http://schemas.microsoft.com/office/powerpoint/2010/main" val="1604419018"/>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_1">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D59CE90-19BF-555D-C259-57A6C4F5BD4A}"/>
              </a:ext>
            </a:extLst>
          </p:cNvPr>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7" name="Oval 16"/>
          <p:cNvSpPr/>
          <p:nvPr/>
        </p:nvSpPr>
        <p:spPr>
          <a:xfrm>
            <a:off x="8209550" y="2436861"/>
            <a:ext cx="2682892" cy="267209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sz="2400" noProof="0"/>
          </a:p>
        </p:txBody>
      </p:sp>
      <p:cxnSp>
        <p:nvCxnSpPr>
          <p:cNvPr id="13" name="Gerade Verbindung 12"/>
          <p:cNvCxnSpPr/>
          <p:nvPr/>
        </p:nvCxnSpPr>
        <p:spPr>
          <a:xfrm flipH="1">
            <a:off x="196522" y="1458955"/>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10" name="Foliennummernplatzhalter 5">
            <a:extLst>
              <a:ext uri="{FF2B5EF4-FFF2-40B4-BE49-F238E27FC236}">
                <a16:creationId xmlns:a16="http://schemas.microsoft.com/office/drawing/2014/main" id="{E4505AA2-0124-D583-5D2D-58B7CE704DB5}"/>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pic>
        <p:nvPicPr>
          <p:cNvPr id="11" name="Bild 11">
            <a:extLst>
              <a:ext uri="{FF2B5EF4-FFF2-40B4-BE49-F238E27FC236}">
                <a16:creationId xmlns:a16="http://schemas.microsoft.com/office/drawing/2014/main" id="{0B247E58-7927-394C-A67E-015B8AE8294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1009674" y="6396765"/>
            <a:ext cx="998709" cy="337972"/>
          </a:xfrm>
          <a:prstGeom prst="rect">
            <a:avLst/>
          </a:prstGeom>
        </p:spPr>
      </p:pic>
      <p:sp>
        <p:nvSpPr>
          <p:cNvPr id="9" name="Content Placeholder 2">
            <a:extLst>
              <a:ext uri="{FF2B5EF4-FFF2-40B4-BE49-F238E27FC236}">
                <a16:creationId xmlns:a16="http://schemas.microsoft.com/office/drawing/2014/main" id="{F7DB2673-311B-6265-BC11-3A0A37D866B6}"/>
              </a:ext>
            </a:extLst>
          </p:cNvPr>
          <p:cNvSpPr>
            <a:spLocks noGrp="1"/>
          </p:cNvSpPr>
          <p:nvPr>
            <p:ph sz="quarter" idx="16"/>
          </p:nvPr>
        </p:nvSpPr>
        <p:spPr>
          <a:xfrm>
            <a:off x="197929" y="1959758"/>
            <a:ext cx="10462980" cy="2972109"/>
          </a:xfrm>
        </p:spPr>
        <p:txBody>
          <a:bodyPr/>
          <a:lstStyle>
            <a:lvl1pPr>
              <a:defRPr baseline="0">
                <a:solidFill>
                  <a:schemeClr val="bg1"/>
                </a:solidFill>
              </a:defRPr>
            </a:lvl1pPr>
            <a:lvl2pPr>
              <a:defRPr lang="en-US" sz="2133" b="0" i="0" kern="1200" baseline="0" noProof="0" dirty="0" smtClean="0">
                <a:solidFill>
                  <a:schemeClr val="bg1"/>
                </a:solidFill>
                <a:latin typeface="Calibri Light"/>
                <a:ea typeface="+mn-ea"/>
                <a:cs typeface="Calibri Light"/>
              </a:defRPr>
            </a:lvl2pPr>
            <a:lvl3pPr marL="482588" indent="-122764">
              <a:buFont typeface="Wingdings" panose="05000000000000000000" pitchFamily="2" charset="2"/>
              <a:buChar char="§"/>
              <a:defRPr sz="1867" baseline="0">
                <a:solidFill>
                  <a:schemeClr val="bg1"/>
                </a:solidFill>
              </a:defRPr>
            </a:lvl3pPr>
            <a:lvl4pPr marL="717533" indent="-122764">
              <a:buFont typeface="Wingdings" panose="05000000000000000000" pitchFamily="2" charset="2"/>
              <a:buChar char="§"/>
              <a:defRPr sz="1600" baseline="0">
                <a:solidFill>
                  <a:schemeClr val="bg1"/>
                </a:solidFill>
              </a:defRPr>
            </a:lvl4pPr>
            <a:lvl5pPr marL="954593" indent="-122764">
              <a:buFont typeface="Wingdings" panose="05000000000000000000" pitchFamily="2" charset="2"/>
              <a:buChar char="§"/>
              <a:defRPr sz="1400" baseline="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itel 41">
            <a:extLst>
              <a:ext uri="{FF2B5EF4-FFF2-40B4-BE49-F238E27FC236}">
                <a16:creationId xmlns:a16="http://schemas.microsoft.com/office/drawing/2014/main" id="{711FBDB7-71F7-7C35-4E3A-48591F405912}"/>
              </a:ext>
            </a:extLst>
          </p:cNvPr>
          <p:cNvSpPr>
            <a:spLocks noGrp="1"/>
          </p:cNvSpPr>
          <p:nvPr>
            <p:ph type="title" hasCustomPrompt="1"/>
          </p:nvPr>
        </p:nvSpPr>
        <p:spPr>
          <a:xfrm>
            <a:off x="193857" y="967725"/>
            <a:ext cx="10443703" cy="500803"/>
          </a:xfrm>
        </p:spPr>
        <p:txBody>
          <a:bodyPr rtlCol="0"/>
          <a:lstStyle>
            <a:lvl1pPr>
              <a:defRPr>
                <a:solidFill>
                  <a:schemeClr val="bg1"/>
                </a:solidFill>
              </a:defRPr>
            </a:lvl1pPr>
          </a:lstStyle>
          <a:p>
            <a:pPr rtl="0"/>
            <a:r>
              <a:rPr lang="en-GB" noProof="0"/>
              <a:t>agenda	</a:t>
            </a:r>
          </a:p>
        </p:txBody>
      </p:sp>
    </p:spTree>
    <p:extLst>
      <p:ext uri="{BB962C8B-B14F-4D97-AF65-F5344CB8AC3E}">
        <p14:creationId xmlns:p14="http://schemas.microsoft.com/office/powerpoint/2010/main" val="3517019045"/>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pos="90">
          <p15:clr>
            <a:srgbClr val="FBAE40"/>
          </p15:clr>
        </p15:guide>
        <p15:guide id="2" pos="567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_2">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D59CE90-19BF-555D-C259-57A6C4F5BD4A}"/>
              </a:ext>
            </a:extLst>
          </p:cNvPr>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6" name="Inhaltsplatzhalter 2"/>
          <p:cNvSpPr>
            <a:spLocks noGrp="1"/>
          </p:cNvSpPr>
          <p:nvPr>
            <p:ph idx="1" hasCustomPrompt="1"/>
          </p:nvPr>
        </p:nvSpPr>
        <p:spPr>
          <a:xfrm>
            <a:off x="190500" y="2104600"/>
            <a:ext cx="6528000" cy="4205184"/>
          </a:xfrm>
        </p:spPr>
        <p:txBody>
          <a:bodyPr rtlCol="0"/>
          <a:lstStyle>
            <a:lvl1pPr marL="311992" indent="-311992">
              <a:buFont typeface="Wingdings" charset="2"/>
              <a:buChar char="§"/>
              <a:defRPr sz="3200" cap="all" spc="93" baseline="0">
                <a:solidFill>
                  <a:schemeClr val="bg1"/>
                </a:solidFill>
              </a:defRPr>
            </a:lvl1pPr>
            <a:lvl2pPr marL="335992" indent="-143996">
              <a:buFont typeface="Wingdings" charset="2"/>
              <a:buChar char="§"/>
              <a:defRPr cap="all" spc="80" baseline="0">
                <a:solidFill>
                  <a:schemeClr val="tx1"/>
                </a:solidFill>
              </a:defRPr>
            </a:lvl2pPr>
            <a:lvl3pPr marL="1523962" indent="-304792">
              <a:buFont typeface="Wingdings" charset="2"/>
              <a:buChar char="§"/>
              <a:defRPr cap="all" spc="80">
                <a:solidFill>
                  <a:schemeClr val="bg1"/>
                </a:solidFill>
              </a:defRPr>
            </a:lvl3pPr>
          </a:lstStyle>
          <a:p>
            <a:pPr lvl="0" rtl="0"/>
            <a:r>
              <a:rPr lang="en-GB" noProof="0"/>
              <a:t>Insert Chapter name</a:t>
            </a:r>
          </a:p>
        </p:txBody>
      </p:sp>
      <p:cxnSp>
        <p:nvCxnSpPr>
          <p:cNvPr id="13" name="Gerade Verbindung 12"/>
          <p:cNvCxnSpPr/>
          <p:nvPr/>
        </p:nvCxnSpPr>
        <p:spPr>
          <a:xfrm flipH="1">
            <a:off x="197790" y="1458955"/>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10" name="Foliennummernplatzhalter 5">
            <a:extLst>
              <a:ext uri="{FF2B5EF4-FFF2-40B4-BE49-F238E27FC236}">
                <a16:creationId xmlns:a16="http://schemas.microsoft.com/office/drawing/2014/main" id="{E4505AA2-0124-D583-5D2D-58B7CE704DB5}"/>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pic>
        <p:nvPicPr>
          <p:cNvPr id="2" name="Bild 11">
            <a:extLst>
              <a:ext uri="{FF2B5EF4-FFF2-40B4-BE49-F238E27FC236}">
                <a16:creationId xmlns:a16="http://schemas.microsoft.com/office/drawing/2014/main" id="{7A86FBB3-C1C9-6D1E-3609-9C9C7A9218B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1009674" y="6396765"/>
            <a:ext cx="998709" cy="337972"/>
          </a:xfrm>
          <a:prstGeom prst="rect">
            <a:avLst/>
          </a:prstGeom>
        </p:spPr>
      </p:pic>
      <p:sp>
        <p:nvSpPr>
          <p:cNvPr id="3" name="Titel 41">
            <a:extLst>
              <a:ext uri="{FF2B5EF4-FFF2-40B4-BE49-F238E27FC236}">
                <a16:creationId xmlns:a16="http://schemas.microsoft.com/office/drawing/2014/main" id="{71FED6EC-8C44-F738-54D2-B6D2E2A100FE}"/>
              </a:ext>
            </a:extLst>
          </p:cNvPr>
          <p:cNvSpPr>
            <a:spLocks noGrp="1"/>
          </p:cNvSpPr>
          <p:nvPr>
            <p:ph type="title" hasCustomPrompt="1"/>
          </p:nvPr>
        </p:nvSpPr>
        <p:spPr>
          <a:xfrm>
            <a:off x="190501" y="967725"/>
            <a:ext cx="10443703" cy="500803"/>
          </a:xfrm>
        </p:spPr>
        <p:txBody>
          <a:bodyPr rtlCol="0"/>
          <a:lstStyle>
            <a:lvl1pPr>
              <a:defRPr>
                <a:solidFill>
                  <a:schemeClr val="bg1"/>
                </a:solidFill>
              </a:defRPr>
            </a:lvl1pPr>
          </a:lstStyle>
          <a:p>
            <a:pPr rtl="0"/>
            <a:r>
              <a:rPr lang="en-GB" noProof="0"/>
              <a:t>agenda	</a:t>
            </a:r>
          </a:p>
        </p:txBody>
      </p:sp>
    </p:spTree>
    <p:extLst>
      <p:ext uri="{BB962C8B-B14F-4D97-AF65-F5344CB8AC3E}">
        <p14:creationId xmlns:p14="http://schemas.microsoft.com/office/powerpoint/2010/main" val="678824563"/>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pos="90">
          <p15:clr>
            <a:srgbClr val="FBAE40"/>
          </p15:clr>
        </p15:guide>
        <p15:guide id="2" pos="567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_3">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F3AD02-6E68-A20F-CA15-FCFBCF785C24}"/>
              </a:ext>
            </a:extLst>
          </p:cNvPr>
          <p:cNvSpPr/>
          <p:nvPr/>
        </p:nvSpPr>
        <p:spPr>
          <a:xfrm>
            <a:off x="0" y="1"/>
            <a:ext cx="12192000" cy="685799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3" name="Picture Placeholder 2">
            <a:extLst>
              <a:ext uri="{FF2B5EF4-FFF2-40B4-BE49-F238E27FC236}">
                <a16:creationId xmlns:a16="http://schemas.microsoft.com/office/drawing/2014/main" id="{947B28C1-06CC-0300-86CB-53FE3EEC9D23}"/>
              </a:ext>
            </a:extLst>
          </p:cNvPr>
          <p:cNvSpPr>
            <a:spLocks noGrp="1"/>
          </p:cNvSpPr>
          <p:nvPr>
            <p:ph type="pic" sz="quarter" idx="10"/>
          </p:nvPr>
        </p:nvSpPr>
        <p:spPr>
          <a:xfrm>
            <a:off x="1" y="1"/>
            <a:ext cx="5283348" cy="6858000"/>
          </a:xfrm>
        </p:spPr>
        <p:txBody>
          <a:bodyPr/>
          <a:lstStyle/>
          <a:p>
            <a:r>
              <a:rPr lang="en-US" noProof="0"/>
              <a:t>Click icon to add picture</a:t>
            </a:r>
            <a:endParaRPr lang="en-GB" noProof="0"/>
          </a:p>
        </p:txBody>
      </p:sp>
      <p:sp>
        <p:nvSpPr>
          <p:cNvPr id="16" name="Inhaltsplatzhalter 2"/>
          <p:cNvSpPr>
            <a:spLocks noGrp="1"/>
          </p:cNvSpPr>
          <p:nvPr>
            <p:ph idx="1" hasCustomPrompt="1"/>
          </p:nvPr>
        </p:nvSpPr>
        <p:spPr>
          <a:xfrm>
            <a:off x="5537849" y="1954091"/>
            <a:ext cx="6463651" cy="4205184"/>
          </a:xfrm>
        </p:spPr>
        <p:txBody>
          <a:bodyPr rtlCol="0"/>
          <a:lstStyle>
            <a:lvl1pPr marL="311992" indent="-311992">
              <a:buFont typeface="Wingdings" charset="2"/>
              <a:buChar char="§"/>
              <a:defRPr sz="3200" cap="all" spc="93" baseline="0">
                <a:solidFill>
                  <a:schemeClr val="bg1"/>
                </a:solidFill>
              </a:defRPr>
            </a:lvl1pPr>
            <a:lvl2pPr marL="335992" indent="-143996">
              <a:buFont typeface="Wingdings" charset="2"/>
              <a:buChar char="§"/>
              <a:defRPr cap="all" spc="80" baseline="0">
                <a:solidFill>
                  <a:schemeClr val="tx1"/>
                </a:solidFill>
              </a:defRPr>
            </a:lvl2pPr>
            <a:lvl3pPr marL="1523962" indent="-304792">
              <a:buFont typeface="Wingdings" charset="2"/>
              <a:buChar char="§"/>
              <a:defRPr cap="all" spc="80">
                <a:solidFill>
                  <a:schemeClr val="bg1"/>
                </a:solidFill>
              </a:defRPr>
            </a:lvl3pPr>
          </a:lstStyle>
          <a:p>
            <a:pPr lvl="0" rtl="0"/>
            <a:r>
              <a:rPr lang="en-GB" noProof="0"/>
              <a:t>Insert Chapter name</a:t>
            </a:r>
          </a:p>
        </p:txBody>
      </p:sp>
      <p:pic>
        <p:nvPicPr>
          <p:cNvPr id="15" name="Bild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03974" y="192387"/>
            <a:ext cx="998709" cy="339431"/>
          </a:xfrm>
          <a:prstGeom prst="rect">
            <a:avLst/>
          </a:prstGeom>
        </p:spPr>
      </p:pic>
      <p:cxnSp>
        <p:nvCxnSpPr>
          <p:cNvPr id="13" name="Gerade Verbindung 12"/>
          <p:cNvCxnSpPr/>
          <p:nvPr/>
        </p:nvCxnSpPr>
        <p:spPr>
          <a:xfrm flipH="1">
            <a:off x="5537862" y="1356621"/>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4" name="Titel 41">
            <a:extLst>
              <a:ext uri="{FF2B5EF4-FFF2-40B4-BE49-F238E27FC236}">
                <a16:creationId xmlns:a16="http://schemas.microsoft.com/office/drawing/2014/main" id="{C3226808-C260-C253-CB83-DAA2A123CA2D}"/>
              </a:ext>
            </a:extLst>
          </p:cNvPr>
          <p:cNvSpPr>
            <a:spLocks noGrp="1"/>
          </p:cNvSpPr>
          <p:nvPr>
            <p:ph type="title" hasCustomPrompt="1"/>
          </p:nvPr>
        </p:nvSpPr>
        <p:spPr>
          <a:xfrm>
            <a:off x="5530828" y="904153"/>
            <a:ext cx="6470672" cy="500803"/>
          </a:xfrm>
        </p:spPr>
        <p:txBody>
          <a:bodyPr rtlCol="0"/>
          <a:lstStyle>
            <a:lvl1pPr>
              <a:defRPr>
                <a:solidFill>
                  <a:schemeClr val="bg1"/>
                </a:solidFill>
              </a:defRPr>
            </a:lvl1pPr>
          </a:lstStyle>
          <a:p>
            <a:pPr rtl="0"/>
            <a:r>
              <a:rPr lang="en-GB" noProof="0"/>
              <a:t>agenda	</a:t>
            </a:r>
          </a:p>
        </p:txBody>
      </p:sp>
    </p:spTree>
    <p:extLst>
      <p:ext uri="{BB962C8B-B14F-4D97-AF65-F5344CB8AC3E}">
        <p14:creationId xmlns:p14="http://schemas.microsoft.com/office/powerpoint/2010/main" val="2584177119"/>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pos="567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_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6BBB0D-26C2-F967-6F13-00DFBDE53BE9}"/>
              </a:ext>
            </a:extLst>
          </p:cNvPr>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2" name="Foliennummernplatzhalter 5"/>
          <p:cNvSpPr txBox="1">
            <a:spLocks/>
          </p:cNvSpPr>
          <p:nvPr/>
        </p:nvSpPr>
        <p:spPr>
          <a:xfrm>
            <a:off x="11606978" y="6373619"/>
            <a:ext cx="344509" cy="365125"/>
          </a:xfrm>
          <a:prstGeom prst="rect">
            <a:avLst/>
          </a:prstGeom>
          <a:solidFill>
            <a:schemeClr val="accent2"/>
          </a:solidFill>
        </p:spPr>
        <p:txBody>
          <a:bodyPr vert="horz" lIns="0" tIns="0" rIns="0" bIns="0" rtlCol="0" anchor="ctr"/>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fld id="{BD09C860-9846-9A45-A0E7-B1FC73E50D59}" type="slidenum">
              <a:rPr lang="en-GB" sz="1600" b="0" i="0" noProof="0" smtClean="0">
                <a:solidFill>
                  <a:schemeClr val="accent4"/>
                </a:solidFill>
              </a:rPr>
              <a:pPr algn="ctr" rtl="0"/>
              <a:t>‹#›</a:t>
            </a:fld>
            <a:endParaRPr lang="en-GB" sz="1600" b="0" i="0" noProof="0">
              <a:solidFill>
                <a:schemeClr val="accent4"/>
              </a:solidFill>
            </a:endParaRPr>
          </a:p>
        </p:txBody>
      </p:sp>
      <p:sp>
        <p:nvSpPr>
          <p:cNvPr id="16" name="Inhaltsplatzhalter 2"/>
          <p:cNvSpPr>
            <a:spLocks noGrp="1"/>
          </p:cNvSpPr>
          <p:nvPr>
            <p:ph idx="1" hasCustomPrompt="1"/>
          </p:nvPr>
        </p:nvSpPr>
        <p:spPr>
          <a:xfrm>
            <a:off x="205579" y="1954091"/>
            <a:ext cx="5995056" cy="4205184"/>
          </a:xfrm>
        </p:spPr>
        <p:txBody>
          <a:bodyPr rtlCol="0"/>
          <a:lstStyle>
            <a:lvl1pPr marL="311992" indent="-311992">
              <a:buFont typeface="Wingdings" charset="2"/>
              <a:buChar char="§"/>
              <a:defRPr sz="3200" cap="all" spc="93" baseline="0">
                <a:solidFill>
                  <a:schemeClr val="bg1"/>
                </a:solidFill>
              </a:defRPr>
            </a:lvl1pPr>
            <a:lvl2pPr marL="335992" indent="-143996">
              <a:buFont typeface="Wingdings" charset="2"/>
              <a:buChar char="§"/>
              <a:defRPr cap="all" spc="80" baseline="0">
                <a:solidFill>
                  <a:schemeClr val="tx1"/>
                </a:solidFill>
              </a:defRPr>
            </a:lvl2pPr>
            <a:lvl3pPr marL="1523962" indent="-304792">
              <a:buFont typeface="Wingdings" charset="2"/>
              <a:buChar char="§"/>
              <a:defRPr cap="all" spc="80">
                <a:solidFill>
                  <a:schemeClr val="bg1"/>
                </a:solidFill>
              </a:defRPr>
            </a:lvl3pPr>
          </a:lstStyle>
          <a:p>
            <a:pPr lvl="0" rtl="0"/>
            <a:r>
              <a:rPr lang="en-GB" noProof="0"/>
              <a:t>Insert Chapter name</a:t>
            </a:r>
          </a:p>
        </p:txBody>
      </p:sp>
      <p:pic>
        <p:nvPicPr>
          <p:cNvPr id="15" name="Bild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0538" y="6398729"/>
            <a:ext cx="998709" cy="339431"/>
          </a:xfrm>
          <a:prstGeom prst="rect">
            <a:avLst/>
          </a:prstGeom>
        </p:spPr>
      </p:pic>
      <p:cxnSp>
        <p:nvCxnSpPr>
          <p:cNvPr id="13" name="Gerade Verbindung 12"/>
          <p:cNvCxnSpPr/>
          <p:nvPr/>
        </p:nvCxnSpPr>
        <p:spPr>
          <a:xfrm flipH="1">
            <a:off x="205590" y="1356621"/>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3" name="Titel 41">
            <a:extLst>
              <a:ext uri="{FF2B5EF4-FFF2-40B4-BE49-F238E27FC236}">
                <a16:creationId xmlns:a16="http://schemas.microsoft.com/office/drawing/2014/main" id="{2DACAA1E-A037-F6C8-D53A-0F48A0EAC300}"/>
              </a:ext>
            </a:extLst>
          </p:cNvPr>
          <p:cNvSpPr>
            <a:spLocks noGrp="1"/>
          </p:cNvSpPr>
          <p:nvPr>
            <p:ph type="title" hasCustomPrompt="1"/>
          </p:nvPr>
        </p:nvSpPr>
        <p:spPr>
          <a:xfrm>
            <a:off x="205579" y="836133"/>
            <a:ext cx="10443703" cy="500803"/>
          </a:xfrm>
        </p:spPr>
        <p:txBody>
          <a:bodyPr rtlCol="0"/>
          <a:lstStyle>
            <a:lvl1pPr>
              <a:defRPr>
                <a:solidFill>
                  <a:schemeClr val="bg1"/>
                </a:solidFill>
              </a:defRPr>
            </a:lvl1pPr>
          </a:lstStyle>
          <a:p>
            <a:pPr rtl="0"/>
            <a:r>
              <a:rPr lang="en-GB" noProof="0"/>
              <a:t>agenda	</a:t>
            </a:r>
          </a:p>
        </p:txBody>
      </p:sp>
      <p:pic>
        <p:nvPicPr>
          <p:cNvPr id="6" name="Picture 5" descr="A white letter on a black background&#10;&#10;Description automatically generated">
            <a:extLst>
              <a:ext uri="{FF2B5EF4-FFF2-40B4-BE49-F238E27FC236}">
                <a16:creationId xmlns:a16="http://schemas.microsoft.com/office/drawing/2014/main" id="{4F6E3A73-935D-7BF6-5DF6-EDD2C382BA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8732" y="4035648"/>
            <a:ext cx="3890665" cy="1925861"/>
          </a:xfrm>
          <a:prstGeom prst="rect">
            <a:avLst/>
          </a:prstGeom>
        </p:spPr>
      </p:pic>
    </p:spTree>
    <p:extLst>
      <p:ext uri="{BB962C8B-B14F-4D97-AF65-F5344CB8AC3E}">
        <p14:creationId xmlns:p14="http://schemas.microsoft.com/office/powerpoint/2010/main" val="3182364664"/>
      </p:ext>
    </p:extLst>
  </p:cSld>
  <p:clrMapOvr>
    <a:masterClrMapping/>
  </p:clrMapOvr>
  <p:hf hdr="0" ftr="0" dt="0"/>
  <p:extLst>
    <p:ext uri="{DCECCB84-F9BA-43D5-87BE-67443E8EF086}">
      <p15:sldGuideLst xmlns:p15="http://schemas.microsoft.com/office/powerpoint/2012/main">
        <p15:guide id="1" pos="90">
          <p15:clr>
            <a:srgbClr val="FBAE40"/>
          </p15:clr>
        </p15:guide>
        <p15:guide id="2" pos="567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_standard">
    <p:spTree>
      <p:nvGrpSpPr>
        <p:cNvPr id="1" name=""/>
        <p:cNvGrpSpPr/>
        <p:nvPr/>
      </p:nvGrpSpPr>
      <p:grpSpPr>
        <a:xfrm>
          <a:off x="0" y="0"/>
          <a:ext cx="0" cy="0"/>
          <a:chOff x="0" y="0"/>
          <a:chExt cx="0" cy="0"/>
        </a:xfrm>
      </p:grpSpPr>
      <p:sp>
        <p:nvSpPr>
          <p:cNvPr id="18" name="Textplatzhalter 45">
            <a:extLst>
              <a:ext uri="{FF2B5EF4-FFF2-40B4-BE49-F238E27FC236}">
                <a16:creationId xmlns:a16="http://schemas.microsoft.com/office/drawing/2014/main" id="{E9E353ED-6E05-AC41-5706-93AFFD5887E4}"/>
              </a:ext>
            </a:extLst>
          </p:cNvPr>
          <p:cNvSpPr>
            <a:spLocks noGrp="1"/>
          </p:cNvSpPr>
          <p:nvPr>
            <p:ph type="body" sz="quarter" idx="14" hasCustomPrompt="1"/>
          </p:nvPr>
        </p:nvSpPr>
        <p:spPr>
          <a:xfrm>
            <a:off x="1558200" y="6438709"/>
            <a:ext cx="4793053" cy="263769"/>
          </a:xfrm>
        </p:spPr>
        <p:txBody>
          <a:bodyPr rtlCol="0" anchor="ctr"/>
          <a:lstStyle>
            <a:lvl1pPr algn="l">
              <a:defRPr sz="1333">
                <a:solidFill>
                  <a:srgbClr val="A0AFBE"/>
                </a:solidFill>
              </a:defRPr>
            </a:lvl1pPr>
          </a:lstStyle>
          <a:p>
            <a:pPr lvl="0" rtl="0"/>
            <a:r>
              <a:rPr lang="en-GB" noProof="0"/>
              <a:t>Chapter Name</a:t>
            </a:r>
          </a:p>
        </p:txBody>
      </p:sp>
      <p:sp>
        <p:nvSpPr>
          <p:cNvPr id="5" name="Rechteck 19">
            <a:extLst>
              <a:ext uri="{FF2B5EF4-FFF2-40B4-BE49-F238E27FC236}">
                <a16:creationId xmlns:a16="http://schemas.microsoft.com/office/drawing/2014/main" id="{6EF0D8A6-4866-8FCF-2C5F-B20E8A9EEFD5}"/>
              </a:ext>
            </a:extLst>
          </p:cNvPr>
          <p:cNvSpPr/>
          <p:nvPr/>
        </p:nvSpPr>
        <p:spPr>
          <a:xfrm>
            <a:off x="11690073" y="6456877"/>
            <a:ext cx="300224" cy="2990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sz="2400" noProof="0"/>
          </a:p>
        </p:txBody>
      </p:sp>
      <p:sp>
        <p:nvSpPr>
          <p:cNvPr id="8" name="Foliennummernplatzhalter 5">
            <a:extLst>
              <a:ext uri="{FF2B5EF4-FFF2-40B4-BE49-F238E27FC236}">
                <a16:creationId xmlns:a16="http://schemas.microsoft.com/office/drawing/2014/main" id="{213915B1-2BF4-0114-5513-F6700E4A7D37}"/>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fld id="{BD09C860-9846-9A45-A0E7-B1FC73E50D59}" type="slidenum">
              <a:rPr lang="en-GB" sz="1600" noProof="0" smtClean="0">
                <a:solidFill>
                  <a:schemeClr val="bg1"/>
                </a:solidFill>
              </a:rPr>
              <a:pPr algn="ctr" rtl="0"/>
              <a:t>‹#›</a:t>
            </a:fld>
            <a:endParaRPr lang="en-GB" sz="1600" noProof="0">
              <a:solidFill>
                <a:schemeClr val="bg1"/>
              </a:solidFill>
            </a:endParaRPr>
          </a:p>
        </p:txBody>
      </p:sp>
      <p:pic>
        <p:nvPicPr>
          <p:cNvPr id="10" name="Bild 11">
            <a:extLst>
              <a:ext uri="{FF2B5EF4-FFF2-40B4-BE49-F238E27FC236}">
                <a16:creationId xmlns:a16="http://schemas.microsoft.com/office/drawing/2014/main" id="{7164DD49-EAA1-1644-B08D-C489EE5D4E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703" y="6396035"/>
            <a:ext cx="998709" cy="339431"/>
          </a:xfrm>
          <a:prstGeom prst="rect">
            <a:avLst/>
          </a:prstGeom>
        </p:spPr>
      </p:pic>
      <p:sp>
        <p:nvSpPr>
          <p:cNvPr id="24" name="Textfeld 22">
            <a:extLst>
              <a:ext uri="{FF2B5EF4-FFF2-40B4-BE49-F238E27FC236}">
                <a16:creationId xmlns:a16="http://schemas.microsoft.com/office/drawing/2014/main" id="{5F5632A0-59E9-39F6-D68A-6AB8327755AB}"/>
              </a:ext>
            </a:extLst>
          </p:cNvPr>
          <p:cNvSpPr txBox="1"/>
          <p:nvPr/>
        </p:nvSpPr>
        <p:spPr>
          <a:xfrm>
            <a:off x="9339383" y="6598719"/>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rgbClr val="5F6E7D"/>
                </a:solidFill>
                <a:latin typeface="Calibri Light"/>
                <a:ea typeface="+mn-ea"/>
                <a:cs typeface="Calibri Light"/>
              </a:rPr>
              <a:t>© </a:t>
            </a:r>
            <a:fld id="{2BFC5816-03E3-4BB1-9F81-4454791C4D0C}" type="datetimeyyyy">
              <a:rPr lang="en-GB" sz="1333" b="0" i="0" u="none" strike="noStrike" kern="1200" baseline="30000" noProof="0" smtClean="0">
                <a:solidFill>
                  <a:srgbClr val="5F6E7D"/>
                </a:solidFill>
                <a:latin typeface="Calibri Light"/>
                <a:ea typeface="+mn-ea"/>
                <a:cs typeface="Calibri Light"/>
              </a:rPr>
              <a:pPr algn="r" rtl="0"/>
              <a:t>2025</a:t>
            </a:fld>
            <a:r>
              <a:rPr lang="en-GB" sz="1333" b="0" i="0" u="none" strike="noStrike" kern="1200" baseline="30000" noProof="0">
                <a:solidFill>
                  <a:srgbClr val="5F6E7D"/>
                </a:solidFill>
                <a:latin typeface="Calibri Light"/>
                <a:ea typeface="+mn-ea"/>
                <a:cs typeface="Calibri Light"/>
              </a:rPr>
              <a:t> </a:t>
            </a:r>
            <a:r>
              <a:rPr lang="en-GB" sz="1333" b="0" i="0" u="none" strike="noStrike" kern="1200" baseline="30000" noProof="0" err="1">
                <a:solidFill>
                  <a:srgbClr val="5F6E7D"/>
                </a:solidFill>
                <a:latin typeface="Calibri Light"/>
                <a:ea typeface="+mn-ea"/>
                <a:cs typeface="Calibri Light"/>
              </a:rPr>
              <a:t>apsolut</a:t>
            </a:r>
            <a:r>
              <a:rPr lang="en-GB" sz="1333" b="0" i="0" u="none" strike="noStrike" kern="1200" baseline="30000" noProof="0">
                <a:solidFill>
                  <a:srgbClr val="5F6E7D"/>
                </a:solidFill>
                <a:latin typeface="Calibri Light"/>
                <a:ea typeface="+mn-ea"/>
                <a:cs typeface="Calibri Light"/>
              </a:rPr>
              <a:t> Group  ▪  All rights reserved</a:t>
            </a:r>
          </a:p>
        </p:txBody>
      </p:sp>
      <p:cxnSp>
        <p:nvCxnSpPr>
          <p:cNvPr id="6" name="Gerade Verbindung 12">
            <a:extLst>
              <a:ext uri="{FF2B5EF4-FFF2-40B4-BE49-F238E27FC236}">
                <a16:creationId xmlns:a16="http://schemas.microsoft.com/office/drawing/2014/main" id="{E7537DDB-C3C9-18E9-CCDA-4C94087001FC}"/>
              </a:ext>
            </a:extLst>
          </p:cNvPr>
          <p:cNvCxnSpPr/>
          <p:nvPr/>
        </p:nvCxnSpPr>
        <p:spPr>
          <a:xfrm flipH="1">
            <a:off x="205626" y="1159451"/>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11" name="Textplatzhalter 11">
            <a:extLst>
              <a:ext uri="{FF2B5EF4-FFF2-40B4-BE49-F238E27FC236}">
                <a16:creationId xmlns:a16="http://schemas.microsoft.com/office/drawing/2014/main" id="{8C276D27-F853-09CD-5DF2-CEECC083DF0D}"/>
              </a:ext>
            </a:extLst>
          </p:cNvPr>
          <p:cNvSpPr>
            <a:spLocks noGrp="1"/>
          </p:cNvSpPr>
          <p:nvPr>
            <p:ph type="body" sz="quarter" idx="13" hasCustomPrompt="1"/>
          </p:nvPr>
        </p:nvSpPr>
        <p:spPr>
          <a:xfrm>
            <a:off x="203404" y="658372"/>
            <a:ext cx="11804979" cy="504603"/>
          </a:xfrm>
        </p:spPr>
        <p:txBody>
          <a:bodyPr rtlCol="0"/>
          <a:lstStyle>
            <a:lvl1pPr>
              <a:defRPr sz="3200"/>
            </a:lvl1pPr>
            <a:lvl2pPr marL="609585" indent="0">
              <a:buNone/>
              <a:defRPr/>
            </a:lvl2pPr>
          </a:lstStyle>
          <a:p>
            <a:pPr rtl="0"/>
            <a:r>
              <a:rPr lang="en-GB" noProof="0"/>
              <a:t>Insert Sub-Title</a:t>
            </a:r>
          </a:p>
        </p:txBody>
      </p:sp>
      <p:sp>
        <p:nvSpPr>
          <p:cNvPr id="13" name="Titel 41">
            <a:extLst>
              <a:ext uri="{FF2B5EF4-FFF2-40B4-BE49-F238E27FC236}">
                <a16:creationId xmlns:a16="http://schemas.microsoft.com/office/drawing/2014/main" id="{78C49F5F-5EF1-BFC0-FA55-95919FE6A26B}"/>
              </a:ext>
            </a:extLst>
          </p:cNvPr>
          <p:cNvSpPr>
            <a:spLocks noGrp="1"/>
          </p:cNvSpPr>
          <p:nvPr>
            <p:ph type="title" hasCustomPrompt="1"/>
          </p:nvPr>
        </p:nvSpPr>
        <p:spPr>
          <a:xfrm>
            <a:off x="203404" y="211556"/>
            <a:ext cx="11804979" cy="500803"/>
          </a:xfrm>
        </p:spPr>
        <p:txBody>
          <a:bodyPr rtlCol="0"/>
          <a:lstStyle/>
          <a:p>
            <a:pPr rtl="0"/>
            <a:r>
              <a:rPr lang="en-GB" noProof="0"/>
              <a:t>Insert Title</a:t>
            </a:r>
          </a:p>
        </p:txBody>
      </p:sp>
      <p:sp>
        <p:nvSpPr>
          <p:cNvPr id="16" name="Content Placeholder 2">
            <a:extLst>
              <a:ext uri="{FF2B5EF4-FFF2-40B4-BE49-F238E27FC236}">
                <a16:creationId xmlns:a16="http://schemas.microsoft.com/office/drawing/2014/main" id="{153771CD-D435-7BD6-9FD8-F369E347A635}"/>
              </a:ext>
            </a:extLst>
          </p:cNvPr>
          <p:cNvSpPr>
            <a:spLocks noGrp="1"/>
          </p:cNvSpPr>
          <p:nvPr>
            <p:ph sz="quarter" idx="18"/>
          </p:nvPr>
        </p:nvSpPr>
        <p:spPr>
          <a:xfrm>
            <a:off x="189266" y="1506592"/>
            <a:ext cx="11812233" cy="4700649"/>
          </a:xfrm>
        </p:spPr>
        <p:txBody>
          <a:bodyPr/>
          <a:lstStyle>
            <a:lvl2pPr>
              <a:defRPr lang="en-US" sz="2133" b="0" i="0" kern="1200" noProof="0" dirty="0" smtClean="0">
                <a:solidFill>
                  <a:schemeClr val="tx1"/>
                </a:solidFill>
                <a:latin typeface="Calibri Light"/>
                <a:ea typeface="+mn-ea"/>
                <a:cs typeface="Calibri Light"/>
              </a:defRPr>
            </a:lvl2pPr>
            <a:lvl3pPr marL="482588" indent="-122764">
              <a:buFont typeface="Wingdings" panose="05000000000000000000" pitchFamily="2" charset="2"/>
              <a:buChar char="§"/>
              <a:defRPr sz="1600"/>
            </a:lvl3pPr>
            <a:lvl4pPr marL="717533" indent="-122764">
              <a:buFont typeface="Wingdings" panose="05000000000000000000" pitchFamily="2" charset="2"/>
              <a:buChar char="§"/>
              <a:defRPr sz="1600"/>
            </a:lvl4pPr>
            <a:lvl5pPr marL="954593" indent="-122764">
              <a:buFont typeface="Wingdings" panose="05000000000000000000" pitchFamily="2" charset="2"/>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692383652"/>
      </p:ext>
    </p:extLst>
  </p:cSld>
  <p:clrMapOvr>
    <a:masterClrMapping/>
  </p:clrMapOvr>
  <p:hf hdr="0" ftr="0" dt="0"/>
  <p:extLst>
    <p:ext uri="{DCECCB84-F9BA-43D5-87BE-67443E8EF086}">
      <p15:sldGuideLst xmlns:p15="http://schemas.microsoft.com/office/powerpoint/2012/main">
        <p15:guide id="1" orient="horz" pos="1620">
          <p15:clr>
            <a:srgbClr val="FBAE40"/>
          </p15:clr>
        </p15:guide>
        <p15:guide id="2" pos="90">
          <p15:clr>
            <a:srgbClr val="FBAE40"/>
          </p15:clr>
        </p15:guide>
        <p15:guide id="3" pos="567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_standard_one_line">
    <p:spTree>
      <p:nvGrpSpPr>
        <p:cNvPr id="1" name=""/>
        <p:cNvGrpSpPr/>
        <p:nvPr/>
      </p:nvGrpSpPr>
      <p:grpSpPr>
        <a:xfrm>
          <a:off x="0" y="0"/>
          <a:ext cx="0" cy="0"/>
          <a:chOff x="0" y="0"/>
          <a:chExt cx="0" cy="0"/>
        </a:xfrm>
      </p:grpSpPr>
      <p:cxnSp>
        <p:nvCxnSpPr>
          <p:cNvPr id="13" name="Gerade Verbindung 12"/>
          <p:cNvCxnSpPr/>
          <p:nvPr/>
        </p:nvCxnSpPr>
        <p:spPr>
          <a:xfrm flipH="1">
            <a:off x="201589" y="991571"/>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23806F2D-BB42-97A2-558F-1A7C72A40F0E}"/>
              </a:ext>
            </a:extLst>
          </p:cNvPr>
          <p:cNvSpPr>
            <a:spLocks noGrp="1"/>
          </p:cNvSpPr>
          <p:nvPr>
            <p:ph sz="quarter" idx="15"/>
          </p:nvPr>
        </p:nvSpPr>
        <p:spPr>
          <a:xfrm>
            <a:off x="195271" y="1345293"/>
            <a:ext cx="11756075" cy="4493308"/>
          </a:xfrm>
        </p:spPr>
        <p:txBody>
          <a:bodyPr/>
          <a:lstStyle>
            <a:lvl3pPr marL="482588" indent="-122764">
              <a:buFont typeface="Wingdings" panose="05000000000000000000" pitchFamily="2" charset="2"/>
              <a:buChar char="§"/>
              <a:defRPr/>
            </a:lvl3pPr>
            <a:lvl4pPr marL="717533" indent="-122764">
              <a:buFont typeface="Wingdings" panose="05000000000000000000" pitchFamily="2" charset="2"/>
              <a:buChar char="§"/>
              <a:defRPr sz="1600"/>
            </a:lvl4pPr>
            <a:lvl5pPr marL="954593" indent="-122764">
              <a:buFont typeface="Wingdings" panose="05000000000000000000" pitchFamily="2" charset="2"/>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Rechteck 19">
            <a:extLst>
              <a:ext uri="{FF2B5EF4-FFF2-40B4-BE49-F238E27FC236}">
                <a16:creationId xmlns:a16="http://schemas.microsoft.com/office/drawing/2014/main" id="{D129C5E1-FE69-5607-339E-B9AFECE063FE}"/>
              </a:ext>
            </a:extLst>
          </p:cNvPr>
          <p:cNvSpPr/>
          <p:nvPr/>
        </p:nvSpPr>
        <p:spPr>
          <a:xfrm>
            <a:off x="11690073" y="6456877"/>
            <a:ext cx="300224" cy="2990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sz="2400" noProof="0"/>
          </a:p>
        </p:txBody>
      </p:sp>
      <p:sp>
        <p:nvSpPr>
          <p:cNvPr id="3" name="Foliennummernplatzhalter 5">
            <a:extLst>
              <a:ext uri="{FF2B5EF4-FFF2-40B4-BE49-F238E27FC236}">
                <a16:creationId xmlns:a16="http://schemas.microsoft.com/office/drawing/2014/main" id="{C446163C-9583-F962-18E6-7B38C8FB1F82}"/>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fld id="{BD09C860-9846-9A45-A0E7-B1FC73E50D59}" type="slidenum">
              <a:rPr lang="de-DE" sz="1600" smtClean="0">
                <a:solidFill>
                  <a:schemeClr val="bg1"/>
                </a:solidFill>
              </a:rPr>
              <a:pPr algn="ctr" rtl="0"/>
              <a:t>‹#›</a:t>
            </a:fld>
            <a:endParaRPr lang="de-DE" sz="1600">
              <a:solidFill>
                <a:schemeClr val="bg1"/>
              </a:solidFill>
            </a:endParaRPr>
          </a:p>
        </p:txBody>
      </p:sp>
      <p:pic>
        <p:nvPicPr>
          <p:cNvPr id="5" name="Bild 11">
            <a:extLst>
              <a:ext uri="{FF2B5EF4-FFF2-40B4-BE49-F238E27FC236}">
                <a16:creationId xmlns:a16="http://schemas.microsoft.com/office/drawing/2014/main" id="{1852EA7D-998B-7256-B3DF-48671B6D42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703" y="6396035"/>
            <a:ext cx="998709" cy="339431"/>
          </a:xfrm>
          <a:prstGeom prst="rect">
            <a:avLst/>
          </a:prstGeom>
        </p:spPr>
      </p:pic>
      <p:sp>
        <p:nvSpPr>
          <p:cNvPr id="7" name="Textfeld 22">
            <a:extLst>
              <a:ext uri="{FF2B5EF4-FFF2-40B4-BE49-F238E27FC236}">
                <a16:creationId xmlns:a16="http://schemas.microsoft.com/office/drawing/2014/main" id="{1DC16804-48E8-A4D3-138A-361A9CFAEC99}"/>
              </a:ext>
            </a:extLst>
          </p:cNvPr>
          <p:cNvSpPr txBox="1"/>
          <p:nvPr/>
        </p:nvSpPr>
        <p:spPr>
          <a:xfrm>
            <a:off x="9339383" y="6598719"/>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rgbClr val="5F6E7D"/>
                </a:solidFill>
                <a:latin typeface="Calibri Light"/>
                <a:ea typeface="+mn-ea"/>
                <a:cs typeface="Calibri Light"/>
              </a:rPr>
              <a:t>© </a:t>
            </a:r>
            <a:fld id="{2BFC5816-03E3-4BB1-9F81-4454791C4D0C}" type="datetimeyyyy">
              <a:rPr lang="en-GB" sz="1333" b="0" i="0" u="none" strike="noStrike" kern="1200" baseline="30000" noProof="0" smtClean="0">
                <a:solidFill>
                  <a:srgbClr val="5F6E7D"/>
                </a:solidFill>
                <a:latin typeface="Calibri Light"/>
                <a:ea typeface="+mn-ea"/>
                <a:cs typeface="Calibri Light"/>
              </a:rPr>
              <a:pPr algn="r" rtl="0"/>
              <a:t>2025</a:t>
            </a:fld>
            <a:r>
              <a:rPr lang="en-GB" sz="1333" b="0" i="0" u="none" strike="noStrike" kern="1200" baseline="30000" noProof="0">
                <a:solidFill>
                  <a:srgbClr val="5F6E7D"/>
                </a:solidFill>
                <a:latin typeface="Calibri Light"/>
                <a:ea typeface="+mn-ea"/>
                <a:cs typeface="Calibri Light"/>
              </a:rPr>
              <a:t> </a:t>
            </a:r>
            <a:r>
              <a:rPr lang="en-GB" sz="1333" b="0" i="0" u="none" strike="noStrike" kern="1200" baseline="30000" noProof="0" err="1">
                <a:solidFill>
                  <a:srgbClr val="5F6E7D"/>
                </a:solidFill>
                <a:latin typeface="Calibri Light"/>
                <a:ea typeface="+mn-ea"/>
                <a:cs typeface="Calibri Light"/>
              </a:rPr>
              <a:t>apsolut</a:t>
            </a:r>
            <a:r>
              <a:rPr lang="en-GB" sz="1333" b="0" i="0" u="none" strike="noStrike" kern="1200" baseline="30000" noProof="0">
                <a:solidFill>
                  <a:srgbClr val="5F6E7D"/>
                </a:solidFill>
                <a:latin typeface="Calibri Light"/>
                <a:ea typeface="+mn-ea"/>
                <a:cs typeface="Calibri Light"/>
              </a:rPr>
              <a:t> Group  ▪  All rights reserved</a:t>
            </a:r>
          </a:p>
        </p:txBody>
      </p:sp>
      <p:sp>
        <p:nvSpPr>
          <p:cNvPr id="6" name="Titel 41">
            <a:extLst>
              <a:ext uri="{FF2B5EF4-FFF2-40B4-BE49-F238E27FC236}">
                <a16:creationId xmlns:a16="http://schemas.microsoft.com/office/drawing/2014/main" id="{B2C54B60-F215-2D6E-90E8-E374DD962C45}"/>
              </a:ext>
            </a:extLst>
          </p:cNvPr>
          <p:cNvSpPr>
            <a:spLocks noGrp="1"/>
          </p:cNvSpPr>
          <p:nvPr>
            <p:ph type="title" hasCustomPrompt="1"/>
          </p:nvPr>
        </p:nvSpPr>
        <p:spPr>
          <a:xfrm>
            <a:off x="201703" y="404348"/>
            <a:ext cx="11737989" cy="500803"/>
          </a:xfrm>
        </p:spPr>
        <p:txBody>
          <a:bodyPr rtlCol="0"/>
          <a:lstStyle>
            <a:lvl1pPr>
              <a:defRPr>
                <a:solidFill>
                  <a:schemeClr val="tx1"/>
                </a:solidFill>
              </a:defRPr>
            </a:lvl1pPr>
          </a:lstStyle>
          <a:p>
            <a:pPr rtl="0"/>
            <a:r>
              <a:rPr lang="en-GB" noProof="0"/>
              <a:t>Insert Title	</a:t>
            </a:r>
          </a:p>
        </p:txBody>
      </p:sp>
      <p:sp>
        <p:nvSpPr>
          <p:cNvPr id="9" name="Textplatzhalter 45">
            <a:extLst>
              <a:ext uri="{FF2B5EF4-FFF2-40B4-BE49-F238E27FC236}">
                <a16:creationId xmlns:a16="http://schemas.microsoft.com/office/drawing/2014/main" id="{06E7A5BE-E4F0-2199-BCF9-BEF158E8C972}"/>
              </a:ext>
            </a:extLst>
          </p:cNvPr>
          <p:cNvSpPr>
            <a:spLocks noGrp="1"/>
          </p:cNvSpPr>
          <p:nvPr>
            <p:ph type="body" sz="quarter" idx="14" hasCustomPrompt="1"/>
          </p:nvPr>
        </p:nvSpPr>
        <p:spPr>
          <a:xfrm>
            <a:off x="1558200" y="6438709"/>
            <a:ext cx="4793053" cy="263769"/>
          </a:xfrm>
        </p:spPr>
        <p:txBody>
          <a:bodyPr rtlCol="0" anchor="ctr"/>
          <a:lstStyle>
            <a:lvl1pPr algn="l">
              <a:defRPr sz="1333">
                <a:solidFill>
                  <a:srgbClr val="A0AFBE"/>
                </a:solidFill>
              </a:defRPr>
            </a:lvl1pPr>
          </a:lstStyle>
          <a:p>
            <a:pPr lvl="0" rtl="0"/>
            <a:r>
              <a:rPr lang="en-GB" noProof="0"/>
              <a:t>Chapter Name</a:t>
            </a:r>
          </a:p>
        </p:txBody>
      </p:sp>
    </p:spTree>
    <p:extLst>
      <p:ext uri="{BB962C8B-B14F-4D97-AF65-F5344CB8AC3E}">
        <p14:creationId xmlns:p14="http://schemas.microsoft.com/office/powerpoint/2010/main" val="644460173"/>
      </p:ext>
    </p:extLst>
  </p:cSld>
  <p:clrMapOvr>
    <a:masterClrMapping/>
  </p:clrMapOvr>
  <p:hf hdr="0" ftr="0" dt="0"/>
  <p:extLst>
    <p:ext uri="{DCECCB84-F9BA-43D5-87BE-67443E8EF086}">
      <p15:sldGuideLst xmlns:p15="http://schemas.microsoft.com/office/powerpoint/2012/main">
        <p15:guide id="1" pos="90">
          <p15:clr>
            <a:srgbClr val="FBAE40"/>
          </p15:clr>
        </p15:guide>
        <p15:guide id="2" pos="567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_standard_no_line">
    <p:spTree>
      <p:nvGrpSpPr>
        <p:cNvPr id="1" name=""/>
        <p:cNvGrpSpPr/>
        <p:nvPr/>
      </p:nvGrpSpPr>
      <p:grpSpPr>
        <a:xfrm>
          <a:off x="0" y="0"/>
          <a:ext cx="0" cy="0"/>
          <a:chOff x="0" y="0"/>
          <a:chExt cx="0" cy="0"/>
        </a:xfrm>
      </p:grpSpPr>
      <p:sp>
        <p:nvSpPr>
          <p:cNvPr id="17" name="Text Placeholder 25">
            <a:extLst>
              <a:ext uri="{FF2B5EF4-FFF2-40B4-BE49-F238E27FC236}">
                <a16:creationId xmlns:a16="http://schemas.microsoft.com/office/drawing/2014/main" id="{5E7BC200-6291-173B-FDA1-EE57D74D296A}"/>
              </a:ext>
            </a:extLst>
          </p:cNvPr>
          <p:cNvSpPr>
            <a:spLocks noGrp="1"/>
          </p:cNvSpPr>
          <p:nvPr>
            <p:ph type="body" sz="quarter" idx="16" hasCustomPrompt="1"/>
          </p:nvPr>
        </p:nvSpPr>
        <p:spPr>
          <a:xfrm>
            <a:off x="201559" y="659918"/>
            <a:ext cx="11799940" cy="499533"/>
          </a:xfrm>
        </p:spPr>
        <p:txBody>
          <a:bodyPr/>
          <a:lstStyle>
            <a:lvl1pPr>
              <a:defRPr sz="3200" baseline="0">
                <a:solidFill>
                  <a:schemeClr val="tx1"/>
                </a:solidFill>
                <a:latin typeface="Calibri Light" panose="020F0302020204030204" pitchFamily="34" charset="0"/>
                <a:cs typeface="Calibri Light" panose="020F0302020204030204" pitchFamily="34" charset="0"/>
              </a:defRPr>
            </a:lvl1pPr>
          </a:lstStyle>
          <a:p>
            <a:pPr lvl="0"/>
            <a:r>
              <a:rPr lang="en-GB" noProof="0"/>
              <a:t>Insert sub-title</a:t>
            </a:r>
          </a:p>
        </p:txBody>
      </p:sp>
      <p:sp>
        <p:nvSpPr>
          <p:cNvPr id="7" name="Rechteck 19">
            <a:extLst>
              <a:ext uri="{FF2B5EF4-FFF2-40B4-BE49-F238E27FC236}">
                <a16:creationId xmlns:a16="http://schemas.microsoft.com/office/drawing/2014/main" id="{47E3BFB2-44AF-1403-CADB-5CD90918D832}"/>
              </a:ext>
            </a:extLst>
          </p:cNvPr>
          <p:cNvSpPr/>
          <p:nvPr/>
        </p:nvSpPr>
        <p:spPr>
          <a:xfrm>
            <a:off x="11690073" y="6456877"/>
            <a:ext cx="300224" cy="2990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sz="2400" noProof="0"/>
          </a:p>
        </p:txBody>
      </p:sp>
      <p:sp>
        <p:nvSpPr>
          <p:cNvPr id="8" name="Foliennummernplatzhalter 5">
            <a:extLst>
              <a:ext uri="{FF2B5EF4-FFF2-40B4-BE49-F238E27FC236}">
                <a16:creationId xmlns:a16="http://schemas.microsoft.com/office/drawing/2014/main" id="{A9F6FE64-AEC1-54D0-09B2-7853ACD8E8FF}"/>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fld id="{BD09C860-9846-9A45-A0E7-B1FC73E50D59}" type="slidenum">
              <a:rPr lang="en-GB" sz="1600" noProof="0" smtClean="0">
                <a:solidFill>
                  <a:schemeClr val="bg1"/>
                </a:solidFill>
              </a:rPr>
              <a:pPr algn="ctr" rtl="0"/>
              <a:t>‹#›</a:t>
            </a:fld>
            <a:endParaRPr lang="en-GB" sz="1600" noProof="0">
              <a:solidFill>
                <a:schemeClr val="bg1"/>
              </a:solidFill>
            </a:endParaRPr>
          </a:p>
        </p:txBody>
      </p:sp>
      <p:pic>
        <p:nvPicPr>
          <p:cNvPr id="9" name="Bild 11">
            <a:extLst>
              <a:ext uri="{FF2B5EF4-FFF2-40B4-BE49-F238E27FC236}">
                <a16:creationId xmlns:a16="http://schemas.microsoft.com/office/drawing/2014/main" id="{9E2E2807-DBAC-C235-1393-BCFE1CED5D1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703" y="6396035"/>
            <a:ext cx="998709" cy="339431"/>
          </a:xfrm>
          <a:prstGeom prst="rect">
            <a:avLst/>
          </a:prstGeom>
        </p:spPr>
      </p:pic>
      <p:sp>
        <p:nvSpPr>
          <p:cNvPr id="11" name="Textfeld 22">
            <a:extLst>
              <a:ext uri="{FF2B5EF4-FFF2-40B4-BE49-F238E27FC236}">
                <a16:creationId xmlns:a16="http://schemas.microsoft.com/office/drawing/2014/main" id="{C6340CC7-089B-1DE3-F21A-472BF62E29A2}"/>
              </a:ext>
            </a:extLst>
          </p:cNvPr>
          <p:cNvSpPr txBox="1"/>
          <p:nvPr/>
        </p:nvSpPr>
        <p:spPr>
          <a:xfrm>
            <a:off x="9339383" y="6598719"/>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rgbClr val="5F6E7D"/>
                </a:solidFill>
                <a:latin typeface="Calibri Light"/>
                <a:ea typeface="+mn-ea"/>
                <a:cs typeface="Calibri Light"/>
              </a:rPr>
              <a:t>© </a:t>
            </a:r>
            <a:fld id="{2BFC5816-03E3-4BB1-9F81-4454791C4D0C}" type="datetimeyyyy">
              <a:rPr lang="en-GB" sz="1333" b="0" i="0" u="none" strike="noStrike" kern="1200" baseline="30000" noProof="0" smtClean="0">
                <a:solidFill>
                  <a:srgbClr val="5F6E7D"/>
                </a:solidFill>
                <a:latin typeface="Calibri Light"/>
                <a:ea typeface="+mn-ea"/>
                <a:cs typeface="Calibri Light"/>
              </a:rPr>
              <a:pPr algn="r" rtl="0"/>
              <a:t>2025</a:t>
            </a:fld>
            <a:r>
              <a:rPr lang="en-GB" sz="1333" b="0" i="0" u="none" strike="noStrike" kern="1200" baseline="30000" noProof="0">
                <a:solidFill>
                  <a:srgbClr val="5F6E7D"/>
                </a:solidFill>
                <a:latin typeface="Calibri Light"/>
                <a:ea typeface="+mn-ea"/>
                <a:cs typeface="Calibri Light"/>
              </a:rPr>
              <a:t> </a:t>
            </a:r>
            <a:r>
              <a:rPr lang="en-GB" sz="1333" b="0" i="0" u="none" strike="noStrike" kern="1200" baseline="30000" noProof="0" err="1">
                <a:solidFill>
                  <a:srgbClr val="5F6E7D"/>
                </a:solidFill>
                <a:latin typeface="Calibri Light"/>
                <a:ea typeface="+mn-ea"/>
                <a:cs typeface="Calibri Light"/>
              </a:rPr>
              <a:t>apsolut</a:t>
            </a:r>
            <a:r>
              <a:rPr lang="en-GB" sz="1333" b="0" i="0" u="none" strike="noStrike" kern="1200" baseline="30000" noProof="0">
                <a:solidFill>
                  <a:srgbClr val="5F6E7D"/>
                </a:solidFill>
                <a:latin typeface="Calibri Light"/>
                <a:ea typeface="+mn-ea"/>
                <a:cs typeface="Calibri Light"/>
              </a:rPr>
              <a:t> Group  ▪  All rights reserved</a:t>
            </a:r>
          </a:p>
        </p:txBody>
      </p:sp>
      <p:sp>
        <p:nvSpPr>
          <p:cNvPr id="13" name="Textfeld 22">
            <a:extLst>
              <a:ext uri="{FF2B5EF4-FFF2-40B4-BE49-F238E27FC236}">
                <a16:creationId xmlns:a16="http://schemas.microsoft.com/office/drawing/2014/main" id="{5FD8B92C-297E-7853-45E4-D2CDC11ECAD6}"/>
              </a:ext>
            </a:extLst>
          </p:cNvPr>
          <p:cNvSpPr txBox="1"/>
          <p:nvPr/>
        </p:nvSpPr>
        <p:spPr>
          <a:xfrm>
            <a:off x="2425390" y="6683508"/>
            <a:ext cx="7341221" cy="205184"/>
          </a:xfrm>
          <a:prstGeom prst="rect">
            <a:avLst/>
          </a:prstGeom>
          <a:noFill/>
        </p:spPr>
        <p:txBody>
          <a:bodyPr wrap="square" lIns="0" tIns="0" rIns="0" bIns="0" rtlCol="0" anchor="t">
            <a:spAutoFit/>
          </a:bodyPr>
          <a:lstStyle/>
          <a:p>
            <a:pPr algn="ctr" rtl="0"/>
            <a:r>
              <a:rPr lang="en-GB" sz="2000" b="0" i="0" u="none" strike="noStrike" kern="1200" baseline="30000" noProof="0">
                <a:solidFill>
                  <a:schemeClr val="bg1"/>
                </a:solidFill>
                <a:latin typeface="Calibri Light"/>
                <a:ea typeface="+mn-ea"/>
                <a:cs typeface="Calibri Light"/>
              </a:rPr>
              <a:t>© </a:t>
            </a:r>
            <a:fld id="{E936C4C0-51B2-4AA9-9635-561160A64256}" type="datetimeyyyy">
              <a:rPr lang="en-GB" sz="2000" b="0" i="0" u="none" strike="noStrike" kern="1200" baseline="30000" noProof="0" smtClean="0">
                <a:solidFill>
                  <a:schemeClr val="bg1"/>
                </a:solidFill>
                <a:latin typeface="Calibri Light"/>
                <a:ea typeface="+mn-ea"/>
                <a:cs typeface="Calibri Light"/>
              </a:rPr>
              <a:t>2025</a:t>
            </a:fld>
            <a:r>
              <a:rPr lang="en-GB" sz="2000" b="0" i="0" u="none" strike="noStrike" kern="1200" baseline="30000" noProof="0">
                <a:solidFill>
                  <a:schemeClr val="bg1"/>
                </a:solidFill>
                <a:latin typeface="Calibri Light"/>
                <a:ea typeface="+mn-ea"/>
                <a:cs typeface="Calibri Light"/>
              </a:rPr>
              <a:t> </a:t>
            </a:r>
            <a:r>
              <a:rPr lang="en-GB" sz="2000" b="0" i="0" u="none" strike="noStrike" kern="1200" baseline="30000" noProof="0" err="1">
                <a:solidFill>
                  <a:schemeClr val="bg1"/>
                </a:solidFill>
                <a:latin typeface="Calibri Light"/>
                <a:ea typeface="+mn-ea"/>
                <a:cs typeface="Calibri Light"/>
              </a:rPr>
              <a:t>apsolut</a:t>
            </a:r>
            <a:r>
              <a:rPr lang="en-GB" sz="2000" b="0" i="0" u="none" strike="noStrike" kern="1200" baseline="30000" noProof="0">
                <a:solidFill>
                  <a:schemeClr val="bg1"/>
                </a:solidFill>
                <a:latin typeface="Calibri Light"/>
                <a:ea typeface="+mn-ea"/>
                <a:cs typeface="Calibri Light"/>
              </a:rPr>
              <a:t> Group  ▪  All rights reserved</a:t>
            </a:r>
          </a:p>
        </p:txBody>
      </p:sp>
      <p:sp>
        <p:nvSpPr>
          <p:cNvPr id="15" name="Textplatzhalter 45">
            <a:extLst>
              <a:ext uri="{FF2B5EF4-FFF2-40B4-BE49-F238E27FC236}">
                <a16:creationId xmlns:a16="http://schemas.microsoft.com/office/drawing/2014/main" id="{740CA91A-C94F-82E9-578D-DED2EFEEEF35}"/>
              </a:ext>
            </a:extLst>
          </p:cNvPr>
          <p:cNvSpPr>
            <a:spLocks noGrp="1"/>
          </p:cNvSpPr>
          <p:nvPr>
            <p:ph type="body" sz="quarter" idx="14" hasCustomPrompt="1"/>
          </p:nvPr>
        </p:nvSpPr>
        <p:spPr>
          <a:xfrm>
            <a:off x="1558200" y="6438709"/>
            <a:ext cx="4793053" cy="263769"/>
          </a:xfrm>
        </p:spPr>
        <p:txBody>
          <a:bodyPr rtlCol="0" anchor="ctr"/>
          <a:lstStyle>
            <a:lvl1pPr algn="l">
              <a:defRPr sz="1333">
                <a:solidFill>
                  <a:srgbClr val="A0AFBE"/>
                </a:solidFill>
              </a:defRPr>
            </a:lvl1pPr>
          </a:lstStyle>
          <a:p>
            <a:pPr lvl="0" rtl="0"/>
            <a:r>
              <a:rPr lang="en-GB" noProof="0"/>
              <a:t>Chapter Name</a:t>
            </a:r>
          </a:p>
        </p:txBody>
      </p:sp>
      <p:sp>
        <p:nvSpPr>
          <p:cNvPr id="18" name="Text Placeholder 14">
            <a:extLst>
              <a:ext uri="{FF2B5EF4-FFF2-40B4-BE49-F238E27FC236}">
                <a16:creationId xmlns:a16="http://schemas.microsoft.com/office/drawing/2014/main" id="{73D2B0C2-258E-5EE2-264B-CE15C4ED067D}"/>
              </a:ext>
            </a:extLst>
          </p:cNvPr>
          <p:cNvSpPr>
            <a:spLocks noGrp="1"/>
          </p:cNvSpPr>
          <p:nvPr>
            <p:ph type="body" sz="quarter" idx="17" hasCustomPrompt="1"/>
          </p:nvPr>
        </p:nvSpPr>
        <p:spPr>
          <a:xfrm>
            <a:off x="201900" y="203200"/>
            <a:ext cx="11806483" cy="457200"/>
          </a:xfrm>
        </p:spPr>
        <p:txBody>
          <a:bodyPr/>
          <a:lstStyle>
            <a:lvl1pPr>
              <a:defRPr sz="3200" b="1">
                <a:latin typeface="+mj-lt"/>
              </a:defRPr>
            </a:lvl1pPr>
          </a:lstStyle>
          <a:p>
            <a:r>
              <a:rPr lang="en-GB" baseline="0" noProof="0">
                <a:solidFill>
                  <a:schemeClr val="tx1"/>
                </a:solidFill>
              </a:rPr>
              <a:t>INSERT TITLE</a:t>
            </a:r>
          </a:p>
        </p:txBody>
      </p:sp>
      <p:sp>
        <p:nvSpPr>
          <p:cNvPr id="22" name="Content Placeholder 3">
            <a:extLst>
              <a:ext uri="{FF2B5EF4-FFF2-40B4-BE49-F238E27FC236}">
                <a16:creationId xmlns:a16="http://schemas.microsoft.com/office/drawing/2014/main" id="{19BF7ACD-5F34-86A2-2A0E-2422510A7DCB}"/>
              </a:ext>
            </a:extLst>
          </p:cNvPr>
          <p:cNvSpPr>
            <a:spLocks noGrp="1"/>
          </p:cNvSpPr>
          <p:nvPr>
            <p:ph sz="quarter" idx="15"/>
          </p:nvPr>
        </p:nvSpPr>
        <p:spPr>
          <a:xfrm>
            <a:off x="194354" y="1387353"/>
            <a:ext cx="11800828" cy="4493308"/>
          </a:xfrm>
        </p:spPr>
        <p:txBody>
          <a:bodyPr/>
          <a:lstStyle>
            <a:lvl1pPr>
              <a:defRPr/>
            </a:lvl1pPr>
            <a:lvl3pPr marL="482588" indent="-122764">
              <a:buFont typeface="Wingdings" panose="05000000000000000000" pitchFamily="2" charset="2"/>
              <a:buChar char="§"/>
              <a:defRPr sz="1600"/>
            </a:lvl3pPr>
            <a:lvl4pPr marL="717533" indent="-122764">
              <a:buFont typeface="Wingdings" panose="05000000000000000000" pitchFamily="2" charset="2"/>
              <a:buChar char="§"/>
              <a:defRPr sz="1600"/>
            </a:lvl4pPr>
            <a:lvl5pPr marL="954593" indent="-122764">
              <a:buFont typeface="Wingdings" panose="05000000000000000000" pitchFamily="2" charset="2"/>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a:p>
            <a:pPr lvl="0"/>
            <a:endParaRPr lang="en-US" noProof="0"/>
          </a:p>
        </p:txBody>
      </p:sp>
      <p:sp>
        <p:nvSpPr>
          <p:cNvPr id="2" name="Rectangle 1">
            <a:extLst>
              <a:ext uri="{FF2B5EF4-FFF2-40B4-BE49-F238E27FC236}">
                <a16:creationId xmlns:a16="http://schemas.microsoft.com/office/drawing/2014/main" id="{E6E354AE-A5F6-D6B8-C1AD-7BBECA92DA9C}"/>
              </a:ext>
            </a:extLst>
          </p:cNvPr>
          <p:cNvSpPr/>
          <p:nvPr userDrawn="1"/>
        </p:nvSpPr>
        <p:spPr>
          <a:xfrm>
            <a:off x="1" y="1506591"/>
            <a:ext cx="189265" cy="35063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1237817033"/>
      </p:ext>
    </p:extLst>
  </p:cSld>
  <p:clrMapOvr>
    <a:masterClrMapping/>
  </p:clrMapOvr>
  <p:hf hdr="0" ftr="0" dt="0"/>
  <p:extLst>
    <p:ext uri="{DCECCB84-F9BA-43D5-87BE-67443E8EF086}">
      <p15:sldGuideLst xmlns:p15="http://schemas.microsoft.com/office/powerpoint/2012/main">
        <p15:guide id="1" pos="90">
          <p15:clr>
            <a:srgbClr val="FBAE40"/>
          </p15:clr>
        </p15:guide>
        <p15:guide id="2" pos="567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_standard_with_source">
    <p:spTree>
      <p:nvGrpSpPr>
        <p:cNvPr id="1" name=""/>
        <p:cNvGrpSpPr/>
        <p:nvPr/>
      </p:nvGrpSpPr>
      <p:grpSpPr>
        <a:xfrm>
          <a:off x="0" y="0"/>
          <a:ext cx="0" cy="0"/>
          <a:chOff x="0" y="0"/>
          <a:chExt cx="0" cy="0"/>
        </a:xfrm>
      </p:grpSpPr>
      <p:sp>
        <p:nvSpPr>
          <p:cNvPr id="40" name="Vertikaler Textplatzhalter 39"/>
          <p:cNvSpPr>
            <a:spLocks noGrp="1"/>
          </p:cNvSpPr>
          <p:nvPr>
            <p:ph type="body" orient="vert" sz="quarter" idx="14" hasCustomPrompt="1"/>
          </p:nvPr>
        </p:nvSpPr>
        <p:spPr>
          <a:xfrm rot="10800000">
            <a:off x="11616766" y="102107"/>
            <a:ext cx="373533" cy="5193195"/>
          </a:xfrm>
        </p:spPr>
        <p:txBody>
          <a:bodyPr vert="eaVert" rtlCol="0" anchor="ctr">
            <a:noAutofit/>
          </a:bodyPr>
          <a:lstStyle>
            <a:lvl1pPr>
              <a:defRPr sz="1333">
                <a:solidFill>
                  <a:srgbClr val="AAB9C3"/>
                </a:solidFill>
              </a:defRPr>
            </a:lvl1pPr>
            <a:lvl2pPr>
              <a:defRPr sz="1333">
                <a:solidFill>
                  <a:srgbClr val="C8C8C8"/>
                </a:solidFill>
              </a:defRPr>
            </a:lvl2pPr>
            <a:lvl3pPr>
              <a:defRPr sz="1333">
                <a:solidFill>
                  <a:srgbClr val="C8C8C8"/>
                </a:solidFill>
              </a:defRPr>
            </a:lvl3pPr>
            <a:lvl4pPr>
              <a:defRPr sz="1333">
                <a:solidFill>
                  <a:srgbClr val="C8C8C8"/>
                </a:solidFill>
              </a:defRPr>
            </a:lvl4pPr>
            <a:lvl5pPr>
              <a:defRPr sz="1333">
                <a:solidFill>
                  <a:srgbClr val="C8C8C8"/>
                </a:solidFill>
              </a:defRPr>
            </a:lvl5pPr>
          </a:lstStyle>
          <a:p>
            <a:pPr lvl="0" rtl="0"/>
            <a:r>
              <a:rPr lang="en-GB" noProof="0"/>
              <a:t>Reference source</a:t>
            </a:r>
          </a:p>
        </p:txBody>
      </p:sp>
      <p:sp>
        <p:nvSpPr>
          <p:cNvPr id="2" name="Rechteck 1"/>
          <p:cNvSpPr/>
          <p:nvPr/>
        </p:nvSpPr>
        <p:spPr>
          <a:xfrm rot="16200000">
            <a:off x="11371526" y="5586195"/>
            <a:ext cx="830612" cy="297454"/>
          </a:xfrm>
          <a:prstGeom prst="rect">
            <a:avLst/>
          </a:prstGeom>
        </p:spPr>
        <p:txBody>
          <a:bodyPr wrap="none" rtlCol="0">
            <a:spAutoFit/>
          </a:bodyPr>
          <a:lstStyle/>
          <a:p>
            <a:pPr lvl="0" rtl="0"/>
            <a:r>
              <a:rPr lang="en-GB" sz="1333" b="1" i="0" spc="133" noProof="0">
                <a:solidFill>
                  <a:srgbClr val="AAB9C3"/>
                </a:solidFill>
                <a:latin typeface="Calibri"/>
                <a:cs typeface="Calibri"/>
              </a:rPr>
              <a:t>Source:</a:t>
            </a:r>
          </a:p>
        </p:txBody>
      </p:sp>
      <p:sp>
        <p:nvSpPr>
          <p:cNvPr id="3" name="Rechteck 19">
            <a:extLst>
              <a:ext uri="{FF2B5EF4-FFF2-40B4-BE49-F238E27FC236}">
                <a16:creationId xmlns:a16="http://schemas.microsoft.com/office/drawing/2014/main" id="{E2D50F76-A545-F717-4392-412EE7E21E0C}"/>
              </a:ext>
            </a:extLst>
          </p:cNvPr>
          <p:cNvSpPr/>
          <p:nvPr/>
        </p:nvSpPr>
        <p:spPr>
          <a:xfrm>
            <a:off x="11690073" y="6456877"/>
            <a:ext cx="300224" cy="2990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sz="2400" noProof="0"/>
          </a:p>
        </p:txBody>
      </p:sp>
      <p:sp>
        <p:nvSpPr>
          <p:cNvPr id="5" name="Foliennummernplatzhalter 5">
            <a:extLst>
              <a:ext uri="{FF2B5EF4-FFF2-40B4-BE49-F238E27FC236}">
                <a16:creationId xmlns:a16="http://schemas.microsoft.com/office/drawing/2014/main" id="{29C0F356-F8E1-EBBD-845C-76F4B6880CA5}"/>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fld id="{BD09C860-9846-9A45-A0E7-B1FC73E50D59}" type="slidenum">
              <a:rPr lang="en-GB" sz="1600" noProof="0" smtClean="0">
                <a:solidFill>
                  <a:schemeClr val="bg1"/>
                </a:solidFill>
              </a:rPr>
              <a:pPr algn="ctr" rtl="0"/>
              <a:t>‹#›</a:t>
            </a:fld>
            <a:endParaRPr lang="en-GB" sz="1600" noProof="0">
              <a:solidFill>
                <a:schemeClr val="bg1"/>
              </a:solidFill>
            </a:endParaRPr>
          </a:p>
        </p:txBody>
      </p:sp>
      <p:pic>
        <p:nvPicPr>
          <p:cNvPr id="7" name="Bild 11">
            <a:extLst>
              <a:ext uri="{FF2B5EF4-FFF2-40B4-BE49-F238E27FC236}">
                <a16:creationId xmlns:a16="http://schemas.microsoft.com/office/drawing/2014/main" id="{374B258D-3738-3F4B-3D86-D3313EE7282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703" y="6396035"/>
            <a:ext cx="998709" cy="339431"/>
          </a:xfrm>
          <a:prstGeom prst="rect">
            <a:avLst/>
          </a:prstGeom>
        </p:spPr>
      </p:pic>
      <p:sp>
        <p:nvSpPr>
          <p:cNvPr id="15" name="Textfeld 22">
            <a:extLst>
              <a:ext uri="{FF2B5EF4-FFF2-40B4-BE49-F238E27FC236}">
                <a16:creationId xmlns:a16="http://schemas.microsoft.com/office/drawing/2014/main" id="{AA1B2968-74DB-B71B-3F75-C685FBCC9478}"/>
              </a:ext>
            </a:extLst>
          </p:cNvPr>
          <p:cNvSpPr txBox="1"/>
          <p:nvPr/>
        </p:nvSpPr>
        <p:spPr>
          <a:xfrm>
            <a:off x="9339383" y="6598719"/>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rgbClr val="5F6E7D"/>
                </a:solidFill>
                <a:latin typeface="Calibri Light"/>
                <a:ea typeface="+mn-ea"/>
                <a:cs typeface="Calibri Light"/>
              </a:rPr>
              <a:t>© </a:t>
            </a:r>
            <a:fld id="{2BFC5816-03E3-4BB1-9F81-4454791C4D0C}" type="datetimeyyyy">
              <a:rPr lang="en-GB" sz="1333" b="0" i="0" u="none" strike="noStrike" kern="1200" baseline="30000" noProof="0" smtClean="0">
                <a:solidFill>
                  <a:srgbClr val="5F6E7D"/>
                </a:solidFill>
                <a:latin typeface="Calibri Light"/>
                <a:ea typeface="+mn-ea"/>
                <a:cs typeface="Calibri Light"/>
              </a:rPr>
              <a:pPr algn="r" rtl="0"/>
              <a:t>2025</a:t>
            </a:fld>
            <a:r>
              <a:rPr lang="en-GB" sz="1333" b="0" i="0" u="none" strike="noStrike" kern="1200" baseline="30000" noProof="0">
                <a:solidFill>
                  <a:srgbClr val="5F6E7D"/>
                </a:solidFill>
                <a:latin typeface="Calibri Light"/>
                <a:ea typeface="+mn-ea"/>
                <a:cs typeface="Calibri Light"/>
              </a:rPr>
              <a:t> </a:t>
            </a:r>
            <a:r>
              <a:rPr lang="en-GB" sz="1333" b="0" i="0" u="none" strike="noStrike" kern="1200" baseline="30000" noProof="0" err="1">
                <a:solidFill>
                  <a:srgbClr val="5F6E7D"/>
                </a:solidFill>
                <a:latin typeface="Calibri Light"/>
                <a:ea typeface="+mn-ea"/>
                <a:cs typeface="Calibri Light"/>
              </a:rPr>
              <a:t>apsolut</a:t>
            </a:r>
            <a:r>
              <a:rPr lang="en-GB" sz="1333" b="0" i="0" u="none" strike="noStrike" kern="1200" baseline="30000" noProof="0">
                <a:solidFill>
                  <a:srgbClr val="5F6E7D"/>
                </a:solidFill>
                <a:latin typeface="Calibri Light"/>
                <a:ea typeface="+mn-ea"/>
                <a:cs typeface="Calibri Light"/>
              </a:rPr>
              <a:t> Group  ▪  All rights reserved</a:t>
            </a:r>
          </a:p>
        </p:txBody>
      </p:sp>
      <p:sp>
        <p:nvSpPr>
          <p:cNvPr id="6" name="Textplatzhalter 45">
            <a:extLst>
              <a:ext uri="{FF2B5EF4-FFF2-40B4-BE49-F238E27FC236}">
                <a16:creationId xmlns:a16="http://schemas.microsoft.com/office/drawing/2014/main" id="{EBE53558-50BF-F2C7-B26B-D77BA42FF8FE}"/>
              </a:ext>
            </a:extLst>
          </p:cNvPr>
          <p:cNvSpPr>
            <a:spLocks noGrp="1"/>
          </p:cNvSpPr>
          <p:nvPr>
            <p:ph type="body" sz="quarter" idx="16" hasCustomPrompt="1"/>
          </p:nvPr>
        </p:nvSpPr>
        <p:spPr>
          <a:xfrm>
            <a:off x="1558200" y="6438709"/>
            <a:ext cx="4793053" cy="263769"/>
          </a:xfrm>
        </p:spPr>
        <p:txBody>
          <a:bodyPr rtlCol="0" anchor="ctr"/>
          <a:lstStyle>
            <a:lvl1pPr algn="l">
              <a:defRPr sz="1333">
                <a:solidFill>
                  <a:srgbClr val="A0AFBE"/>
                </a:solidFill>
              </a:defRPr>
            </a:lvl1pPr>
          </a:lstStyle>
          <a:p>
            <a:pPr lvl="0" rtl="0"/>
            <a:r>
              <a:rPr lang="en-GB" noProof="0"/>
              <a:t>Chapter Name</a:t>
            </a:r>
          </a:p>
        </p:txBody>
      </p:sp>
      <p:cxnSp>
        <p:nvCxnSpPr>
          <p:cNvPr id="17" name="Gerade Verbindung 12">
            <a:extLst>
              <a:ext uri="{FF2B5EF4-FFF2-40B4-BE49-F238E27FC236}">
                <a16:creationId xmlns:a16="http://schemas.microsoft.com/office/drawing/2014/main" id="{59BBB3F9-D788-EB08-8D38-614DF7FF5CBB}"/>
              </a:ext>
            </a:extLst>
          </p:cNvPr>
          <p:cNvCxnSpPr/>
          <p:nvPr/>
        </p:nvCxnSpPr>
        <p:spPr>
          <a:xfrm flipH="1">
            <a:off x="202240" y="1160661"/>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5">
            <a:extLst>
              <a:ext uri="{FF2B5EF4-FFF2-40B4-BE49-F238E27FC236}">
                <a16:creationId xmlns:a16="http://schemas.microsoft.com/office/drawing/2014/main" id="{5D214166-03D2-6AA8-5F09-E6BADCBA7327}"/>
              </a:ext>
            </a:extLst>
          </p:cNvPr>
          <p:cNvSpPr>
            <a:spLocks noGrp="1"/>
          </p:cNvSpPr>
          <p:nvPr>
            <p:ph type="body" sz="quarter" idx="17" hasCustomPrompt="1"/>
          </p:nvPr>
        </p:nvSpPr>
        <p:spPr>
          <a:xfrm>
            <a:off x="201360" y="659918"/>
            <a:ext cx="11242851" cy="499533"/>
          </a:xfrm>
        </p:spPr>
        <p:txBody>
          <a:bodyPr/>
          <a:lstStyle>
            <a:lvl1pPr>
              <a:defRPr sz="3200" baseline="0">
                <a:solidFill>
                  <a:schemeClr val="tx1"/>
                </a:solidFill>
                <a:latin typeface="Calibri Light" panose="020F0302020204030204" pitchFamily="34" charset="0"/>
                <a:cs typeface="Calibri Light" panose="020F0302020204030204" pitchFamily="34" charset="0"/>
              </a:defRPr>
            </a:lvl1pPr>
          </a:lstStyle>
          <a:p>
            <a:pPr lvl="0"/>
            <a:r>
              <a:rPr lang="en-GB" noProof="0"/>
              <a:t>Insert sub-title</a:t>
            </a:r>
          </a:p>
        </p:txBody>
      </p:sp>
      <p:sp>
        <p:nvSpPr>
          <p:cNvPr id="19" name="Content Placeholder 3">
            <a:extLst>
              <a:ext uri="{FF2B5EF4-FFF2-40B4-BE49-F238E27FC236}">
                <a16:creationId xmlns:a16="http://schemas.microsoft.com/office/drawing/2014/main" id="{26DC27A9-902F-6FFA-B5E1-18317A633524}"/>
              </a:ext>
            </a:extLst>
          </p:cNvPr>
          <p:cNvSpPr>
            <a:spLocks noGrp="1"/>
          </p:cNvSpPr>
          <p:nvPr>
            <p:ph sz="quarter" idx="15"/>
          </p:nvPr>
        </p:nvSpPr>
        <p:spPr>
          <a:xfrm>
            <a:off x="197275" y="1384966"/>
            <a:ext cx="11254051" cy="4493308"/>
          </a:xfrm>
        </p:spPr>
        <p:txBody>
          <a:bodyPr/>
          <a:lstStyle>
            <a:lvl3pPr marL="482588" indent="-122764">
              <a:buFont typeface="Wingdings" panose="05000000000000000000" pitchFamily="2" charset="2"/>
              <a:buChar char="§"/>
              <a:defRPr sz="1600"/>
            </a:lvl3pPr>
            <a:lvl4pPr marL="717533" indent="-122764">
              <a:buFont typeface="Wingdings" panose="05000000000000000000" pitchFamily="2" charset="2"/>
              <a:buChar char="§"/>
              <a:defRPr sz="1600"/>
            </a:lvl4pPr>
            <a:lvl5pPr marL="954593" indent="-122764">
              <a:buFont typeface="Wingdings" panose="05000000000000000000" pitchFamily="2" charset="2"/>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Text Placeholder 14">
            <a:extLst>
              <a:ext uri="{FF2B5EF4-FFF2-40B4-BE49-F238E27FC236}">
                <a16:creationId xmlns:a16="http://schemas.microsoft.com/office/drawing/2014/main" id="{FBD8C7D6-ED3A-D9CA-E5D0-469FB110F477}"/>
              </a:ext>
            </a:extLst>
          </p:cNvPr>
          <p:cNvSpPr>
            <a:spLocks noGrp="1"/>
          </p:cNvSpPr>
          <p:nvPr>
            <p:ph type="body" sz="quarter" idx="18" hasCustomPrompt="1"/>
          </p:nvPr>
        </p:nvSpPr>
        <p:spPr>
          <a:xfrm>
            <a:off x="201701" y="203200"/>
            <a:ext cx="11242851" cy="457200"/>
          </a:xfrm>
        </p:spPr>
        <p:txBody>
          <a:bodyPr/>
          <a:lstStyle>
            <a:lvl1pPr>
              <a:defRPr sz="3200" b="1">
                <a:latin typeface="+mj-lt"/>
              </a:defRPr>
            </a:lvl1pPr>
          </a:lstStyle>
          <a:p>
            <a:r>
              <a:rPr lang="en-GB" baseline="0" noProof="0">
                <a:solidFill>
                  <a:schemeClr val="tx1"/>
                </a:solidFill>
              </a:rPr>
              <a:t>INSERT TITLE</a:t>
            </a:r>
          </a:p>
        </p:txBody>
      </p:sp>
    </p:spTree>
    <p:extLst>
      <p:ext uri="{BB962C8B-B14F-4D97-AF65-F5344CB8AC3E}">
        <p14:creationId xmlns:p14="http://schemas.microsoft.com/office/powerpoint/2010/main" val="2442968881"/>
      </p:ext>
    </p:extLst>
  </p:cSld>
  <p:clrMapOvr>
    <a:masterClrMapping/>
  </p:clrMapOvr>
  <p:hf hdr="0" ftr="0" dt="0"/>
  <p:extLst>
    <p:ext uri="{DCECCB84-F9BA-43D5-87BE-67443E8EF086}">
      <p15:sldGuideLst xmlns:p15="http://schemas.microsoft.com/office/powerpoint/2012/main">
        <p15:guide id="1" pos="90">
          <p15:clr>
            <a:srgbClr val="FBAE40"/>
          </p15:clr>
        </p15:guide>
        <p15:guide id="2" pos="567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_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351521-89E5-A372-4E44-B40C23567C38}"/>
              </a:ext>
            </a:extLst>
          </p:cNvPr>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4" name="Content Placeholder 3">
            <a:extLst>
              <a:ext uri="{FF2B5EF4-FFF2-40B4-BE49-F238E27FC236}">
                <a16:creationId xmlns:a16="http://schemas.microsoft.com/office/drawing/2014/main" id="{23806F2D-BB42-97A2-558F-1A7C72A40F0E}"/>
              </a:ext>
            </a:extLst>
          </p:cNvPr>
          <p:cNvSpPr>
            <a:spLocks noGrp="1"/>
          </p:cNvSpPr>
          <p:nvPr>
            <p:ph sz="quarter" idx="15"/>
          </p:nvPr>
        </p:nvSpPr>
        <p:spPr>
          <a:xfrm>
            <a:off x="194692" y="1373113"/>
            <a:ext cx="11811888" cy="4493308"/>
          </a:xfrm>
        </p:spPr>
        <p:txBody>
          <a:bodyPr/>
          <a:lstStyle>
            <a:lvl1pPr>
              <a:defRPr>
                <a:solidFill>
                  <a:schemeClr val="bg1"/>
                </a:solidFill>
              </a:defRPr>
            </a:lvl1pPr>
            <a:lvl2pPr>
              <a:defRPr>
                <a:solidFill>
                  <a:schemeClr val="bg1"/>
                </a:solidFill>
              </a:defRPr>
            </a:lvl2pPr>
            <a:lvl3pPr marL="482588" indent="-122764">
              <a:buFont typeface="Wingdings" panose="05000000000000000000" pitchFamily="2" charset="2"/>
              <a:buChar char="§"/>
              <a:defRPr sz="1600">
                <a:solidFill>
                  <a:schemeClr val="bg1"/>
                </a:solidFill>
              </a:defRPr>
            </a:lvl3pPr>
            <a:lvl4pPr marL="717533" indent="-122764">
              <a:buFont typeface="Wingdings" panose="05000000000000000000" pitchFamily="2" charset="2"/>
              <a:buChar char="§"/>
              <a:defRPr sz="1600">
                <a:solidFill>
                  <a:schemeClr val="bg1"/>
                </a:solidFill>
              </a:defRPr>
            </a:lvl4pPr>
            <a:lvl5pPr marL="954593" indent="-122764">
              <a:buFont typeface="Wingdings" panose="05000000000000000000" pitchFamily="2" charset="2"/>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Titel 41">
            <a:extLst>
              <a:ext uri="{FF2B5EF4-FFF2-40B4-BE49-F238E27FC236}">
                <a16:creationId xmlns:a16="http://schemas.microsoft.com/office/drawing/2014/main" id="{21EF2FCE-2598-12FC-423F-97B2CE954915}"/>
              </a:ext>
            </a:extLst>
          </p:cNvPr>
          <p:cNvSpPr>
            <a:spLocks noGrp="1"/>
          </p:cNvSpPr>
          <p:nvPr>
            <p:ph type="title" hasCustomPrompt="1"/>
          </p:nvPr>
        </p:nvSpPr>
        <p:spPr>
          <a:xfrm>
            <a:off x="190500" y="202586"/>
            <a:ext cx="11822131" cy="500803"/>
          </a:xfrm>
        </p:spPr>
        <p:txBody>
          <a:bodyPr rtlCol="0"/>
          <a:lstStyle>
            <a:lvl1pPr>
              <a:defRPr cap="all" baseline="0">
                <a:solidFill>
                  <a:schemeClr val="bg1"/>
                </a:solidFill>
              </a:defRPr>
            </a:lvl1pPr>
          </a:lstStyle>
          <a:p>
            <a:pPr rtl="0"/>
            <a:r>
              <a:rPr lang="en-GB" noProof="0"/>
              <a:t>INSERT TITLE</a:t>
            </a:r>
          </a:p>
        </p:txBody>
      </p:sp>
      <p:cxnSp>
        <p:nvCxnSpPr>
          <p:cNvPr id="5" name="Gerade Verbindung 12">
            <a:extLst>
              <a:ext uri="{FF2B5EF4-FFF2-40B4-BE49-F238E27FC236}">
                <a16:creationId xmlns:a16="http://schemas.microsoft.com/office/drawing/2014/main" id="{B85D71E3-9E64-DDD8-7BA6-DAFEBDC27FCF}"/>
              </a:ext>
            </a:extLst>
          </p:cNvPr>
          <p:cNvCxnSpPr/>
          <p:nvPr/>
        </p:nvCxnSpPr>
        <p:spPr>
          <a:xfrm flipH="1">
            <a:off x="201657" y="1159451"/>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7" name="Text Placeholder 25">
            <a:extLst>
              <a:ext uri="{FF2B5EF4-FFF2-40B4-BE49-F238E27FC236}">
                <a16:creationId xmlns:a16="http://schemas.microsoft.com/office/drawing/2014/main" id="{FA29E0D2-3FDF-2800-F51B-699A636D4488}"/>
              </a:ext>
            </a:extLst>
          </p:cNvPr>
          <p:cNvSpPr>
            <a:spLocks noGrp="1"/>
          </p:cNvSpPr>
          <p:nvPr>
            <p:ph type="body" sz="quarter" idx="16" hasCustomPrompt="1"/>
          </p:nvPr>
        </p:nvSpPr>
        <p:spPr>
          <a:xfrm>
            <a:off x="189612" y="647283"/>
            <a:ext cx="11823019" cy="499533"/>
          </a:xfrm>
        </p:spPr>
        <p:txBody>
          <a:bodyPr/>
          <a:lstStyle>
            <a:lvl1pPr>
              <a:defRPr sz="3200">
                <a:solidFill>
                  <a:schemeClr val="bg1"/>
                </a:solidFill>
                <a:latin typeface="Calibri Light" panose="020F0302020204030204" pitchFamily="34" charset="0"/>
                <a:cs typeface="Calibri Light" panose="020F0302020204030204" pitchFamily="34" charset="0"/>
              </a:defRPr>
            </a:lvl1pPr>
          </a:lstStyle>
          <a:p>
            <a:pPr lvl="0"/>
            <a:r>
              <a:rPr lang="en-GB" noProof="0"/>
              <a:t>Insert sub-title</a:t>
            </a:r>
          </a:p>
        </p:txBody>
      </p:sp>
      <p:sp>
        <p:nvSpPr>
          <p:cNvPr id="8" name="Rechteck 19">
            <a:extLst>
              <a:ext uri="{FF2B5EF4-FFF2-40B4-BE49-F238E27FC236}">
                <a16:creationId xmlns:a16="http://schemas.microsoft.com/office/drawing/2014/main" id="{3C93898C-85F0-55C6-FF14-60972D866D97}"/>
              </a:ext>
            </a:extLst>
          </p:cNvPr>
          <p:cNvSpPr/>
          <p:nvPr/>
        </p:nvSpPr>
        <p:spPr>
          <a:xfrm>
            <a:off x="11690073" y="6456877"/>
            <a:ext cx="300224" cy="2990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sz="2400" noProof="0"/>
          </a:p>
        </p:txBody>
      </p:sp>
      <p:sp>
        <p:nvSpPr>
          <p:cNvPr id="9" name="Foliennummernplatzhalter 5">
            <a:extLst>
              <a:ext uri="{FF2B5EF4-FFF2-40B4-BE49-F238E27FC236}">
                <a16:creationId xmlns:a16="http://schemas.microsoft.com/office/drawing/2014/main" id="{1C626AA0-C96D-C144-A676-65483747D2AA}"/>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fld id="{BD09C860-9846-9A45-A0E7-B1FC73E50D59}" type="slidenum">
              <a:rPr lang="en-GB" sz="1600" noProof="0" smtClean="0">
                <a:solidFill>
                  <a:schemeClr val="bg1"/>
                </a:solidFill>
              </a:rPr>
              <a:pPr algn="ctr" rtl="0"/>
              <a:t>‹#›</a:t>
            </a:fld>
            <a:endParaRPr lang="en-GB" sz="1600" noProof="0">
              <a:solidFill>
                <a:schemeClr val="bg1"/>
              </a:solidFill>
            </a:endParaRPr>
          </a:p>
        </p:txBody>
      </p:sp>
      <p:pic>
        <p:nvPicPr>
          <p:cNvPr id="10" name="Bild 11">
            <a:extLst>
              <a:ext uri="{FF2B5EF4-FFF2-40B4-BE49-F238E27FC236}">
                <a16:creationId xmlns:a16="http://schemas.microsoft.com/office/drawing/2014/main" id="{1173303C-18D7-7335-9DDE-D2CC948A2FB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703" y="6396765"/>
            <a:ext cx="998709" cy="337972"/>
          </a:xfrm>
          <a:prstGeom prst="rect">
            <a:avLst/>
          </a:prstGeom>
        </p:spPr>
      </p:pic>
      <p:sp>
        <p:nvSpPr>
          <p:cNvPr id="13" name="Textfeld 22">
            <a:extLst>
              <a:ext uri="{FF2B5EF4-FFF2-40B4-BE49-F238E27FC236}">
                <a16:creationId xmlns:a16="http://schemas.microsoft.com/office/drawing/2014/main" id="{DEA516A9-0CA9-9713-8309-0EDBAF8DEB5B}"/>
              </a:ext>
            </a:extLst>
          </p:cNvPr>
          <p:cNvSpPr txBox="1"/>
          <p:nvPr/>
        </p:nvSpPr>
        <p:spPr>
          <a:xfrm>
            <a:off x="9339383" y="6598719"/>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chemeClr val="bg1"/>
                </a:solidFill>
                <a:latin typeface="Calibri Light"/>
                <a:ea typeface="+mn-ea"/>
                <a:cs typeface="Calibri Light"/>
              </a:rPr>
              <a:t>© </a:t>
            </a:r>
            <a:fld id="{2BFC5816-03E3-4BB1-9F81-4454791C4D0C}" type="datetimeyyyy">
              <a:rPr lang="en-GB" sz="1333" b="0" i="0" u="none" strike="noStrike" kern="1200" baseline="30000" noProof="0" smtClean="0">
                <a:solidFill>
                  <a:schemeClr val="bg1"/>
                </a:solidFill>
                <a:latin typeface="Calibri Light"/>
                <a:ea typeface="+mn-ea"/>
                <a:cs typeface="Calibri Light"/>
              </a:rPr>
              <a:pPr algn="r" rtl="0"/>
              <a:t>2025</a:t>
            </a:fld>
            <a:r>
              <a:rPr lang="en-GB" sz="1333" b="0" i="0" u="none" strike="noStrike" kern="1200" baseline="30000" noProof="0">
                <a:solidFill>
                  <a:schemeClr val="bg1"/>
                </a:solidFill>
                <a:latin typeface="Calibri Light"/>
                <a:ea typeface="+mn-ea"/>
                <a:cs typeface="Calibri Light"/>
              </a:rPr>
              <a:t> </a:t>
            </a:r>
            <a:r>
              <a:rPr lang="en-GB" sz="1333" b="0" i="0" u="none" strike="noStrike" kern="1200" baseline="30000" noProof="0" err="1">
                <a:solidFill>
                  <a:schemeClr val="bg1"/>
                </a:solidFill>
                <a:latin typeface="Calibri Light"/>
                <a:ea typeface="+mn-ea"/>
                <a:cs typeface="Calibri Light"/>
              </a:rPr>
              <a:t>apsolut</a:t>
            </a:r>
            <a:r>
              <a:rPr lang="en-GB" sz="1333" b="0" i="0" u="none" strike="noStrike" kern="1200" baseline="30000" noProof="0">
                <a:solidFill>
                  <a:schemeClr val="bg1"/>
                </a:solidFill>
                <a:latin typeface="Calibri Light"/>
                <a:ea typeface="+mn-ea"/>
                <a:cs typeface="Calibri Light"/>
              </a:rPr>
              <a:t> Group  ▪  All rights reserved</a:t>
            </a:r>
          </a:p>
        </p:txBody>
      </p:sp>
      <p:sp>
        <p:nvSpPr>
          <p:cNvPr id="6" name="Textplatzhalter 45">
            <a:extLst>
              <a:ext uri="{FF2B5EF4-FFF2-40B4-BE49-F238E27FC236}">
                <a16:creationId xmlns:a16="http://schemas.microsoft.com/office/drawing/2014/main" id="{E565B4B0-C2EF-264E-88E4-4B4DD9CD620A}"/>
              </a:ext>
            </a:extLst>
          </p:cNvPr>
          <p:cNvSpPr>
            <a:spLocks noGrp="1"/>
          </p:cNvSpPr>
          <p:nvPr>
            <p:ph type="body" sz="quarter" idx="14" hasCustomPrompt="1"/>
          </p:nvPr>
        </p:nvSpPr>
        <p:spPr>
          <a:xfrm>
            <a:off x="1558200" y="6438709"/>
            <a:ext cx="4793053" cy="263769"/>
          </a:xfrm>
        </p:spPr>
        <p:txBody>
          <a:bodyPr rtlCol="0" anchor="ctr"/>
          <a:lstStyle>
            <a:lvl1pPr algn="l">
              <a:defRPr sz="1333">
                <a:solidFill>
                  <a:schemeClr val="bg1"/>
                </a:solidFill>
                <a:latin typeface="+mn-lt"/>
              </a:defRPr>
            </a:lvl1pPr>
          </a:lstStyle>
          <a:p>
            <a:pPr lvl="0" rtl="0"/>
            <a:r>
              <a:rPr lang="en-GB" noProof="0"/>
              <a:t>Chapter Name</a:t>
            </a:r>
          </a:p>
        </p:txBody>
      </p:sp>
    </p:spTree>
    <p:extLst>
      <p:ext uri="{BB962C8B-B14F-4D97-AF65-F5344CB8AC3E}">
        <p14:creationId xmlns:p14="http://schemas.microsoft.com/office/powerpoint/2010/main" val="1002309292"/>
      </p:ext>
    </p:extLst>
  </p:cSld>
  <p:clrMapOvr>
    <a:masterClrMapping/>
  </p:clrMapOvr>
  <p:hf hdr="0" ftr="0" dt="0"/>
  <p:extLst>
    <p:ext uri="{DCECCB84-F9BA-43D5-87BE-67443E8EF086}">
      <p15:sldGuideLst xmlns:p15="http://schemas.microsoft.com/office/powerpoint/2012/main">
        <p15:guide id="1" pos="90">
          <p15:clr>
            <a:srgbClr val="FBAE40"/>
          </p15:clr>
        </p15:guide>
        <p15:guide id="2" pos="567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1_standard">
    <p:bg>
      <p:bgRef idx="1001">
        <a:schemeClr val="bg1"/>
      </p:bgRef>
    </p:bg>
    <p:spTree>
      <p:nvGrpSpPr>
        <p:cNvPr id="1" name=""/>
        <p:cNvGrpSpPr/>
        <p:nvPr/>
      </p:nvGrpSpPr>
      <p:grpSpPr>
        <a:xfrm>
          <a:off x="0" y="0"/>
          <a:ext cx="0" cy="0"/>
          <a:chOff x="0" y="0"/>
          <a:chExt cx="0" cy="0"/>
        </a:xfrm>
      </p:grpSpPr>
      <p:sp>
        <p:nvSpPr>
          <p:cNvPr id="6" name="Picture Placeholder 20">
            <a:extLst>
              <a:ext uri="{FF2B5EF4-FFF2-40B4-BE49-F238E27FC236}">
                <a16:creationId xmlns:a16="http://schemas.microsoft.com/office/drawing/2014/main" id="{014745E2-98E2-DF9F-247E-D7755CBA4535}"/>
              </a:ext>
            </a:extLst>
          </p:cNvPr>
          <p:cNvSpPr>
            <a:spLocks noGrp="1"/>
          </p:cNvSpPr>
          <p:nvPr>
            <p:ph type="pic" sz="quarter" idx="19"/>
          </p:nvPr>
        </p:nvSpPr>
        <p:spPr>
          <a:xfrm>
            <a:off x="5589060" y="-23966"/>
            <a:ext cx="6666357" cy="6883399"/>
          </a:xfrm>
          <a:custGeom>
            <a:avLst/>
            <a:gdLst>
              <a:gd name="connsiteX0" fmla="*/ 2889986 w 5026438"/>
              <a:gd name="connsiteY0" fmla="*/ 0 h 5189538"/>
              <a:gd name="connsiteX1" fmla="*/ 5026438 w 5026438"/>
              <a:gd name="connsiteY1" fmla="*/ 0 h 5189538"/>
              <a:gd name="connsiteX2" fmla="*/ 5026438 w 5026438"/>
              <a:gd name="connsiteY2" fmla="*/ 5189538 h 5189538"/>
              <a:gd name="connsiteX3" fmla="*/ 0 w 5026438"/>
              <a:gd name="connsiteY3" fmla="*/ 5189538 h 5189538"/>
              <a:gd name="connsiteX0" fmla="*/ 2897606 w 5034058"/>
              <a:gd name="connsiteY0" fmla="*/ 0 h 5197226"/>
              <a:gd name="connsiteX1" fmla="*/ 5034058 w 5034058"/>
              <a:gd name="connsiteY1" fmla="*/ 0 h 5197226"/>
              <a:gd name="connsiteX2" fmla="*/ 5034058 w 5034058"/>
              <a:gd name="connsiteY2" fmla="*/ 5189538 h 5197226"/>
              <a:gd name="connsiteX3" fmla="*/ 0 w 5034058"/>
              <a:gd name="connsiteY3" fmla="*/ 5197226 h 5197226"/>
              <a:gd name="connsiteX4" fmla="*/ 2897606 w 5034058"/>
              <a:gd name="connsiteY4" fmla="*/ 0 h 5197226"/>
              <a:gd name="connsiteX0" fmla="*/ 2897606 w 5034058"/>
              <a:gd name="connsiteY0" fmla="*/ 0 h 5197226"/>
              <a:gd name="connsiteX1" fmla="*/ 5034058 w 5034058"/>
              <a:gd name="connsiteY1" fmla="*/ 0 h 5197226"/>
              <a:gd name="connsiteX2" fmla="*/ 4999768 w 5034058"/>
              <a:gd name="connsiteY2" fmla="*/ 5197226 h 5197226"/>
              <a:gd name="connsiteX3" fmla="*/ 0 w 5034058"/>
              <a:gd name="connsiteY3" fmla="*/ 5197226 h 5197226"/>
              <a:gd name="connsiteX4" fmla="*/ 2897606 w 5034058"/>
              <a:gd name="connsiteY4" fmla="*/ 0 h 5197226"/>
              <a:gd name="connsiteX0" fmla="*/ 2897606 w 5003578"/>
              <a:gd name="connsiteY0" fmla="*/ 7688 h 5204914"/>
              <a:gd name="connsiteX1" fmla="*/ 5003578 w 5003578"/>
              <a:gd name="connsiteY1" fmla="*/ 0 h 5204914"/>
              <a:gd name="connsiteX2" fmla="*/ 4999768 w 5003578"/>
              <a:gd name="connsiteY2" fmla="*/ 5204914 h 5204914"/>
              <a:gd name="connsiteX3" fmla="*/ 0 w 5003578"/>
              <a:gd name="connsiteY3" fmla="*/ 5204914 h 5204914"/>
              <a:gd name="connsiteX4" fmla="*/ 2897606 w 5003578"/>
              <a:gd name="connsiteY4" fmla="*/ 7688 h 5204914"/>
              <a:gd name="connsiteX0" fmla="*/ 2897606 w 4999768"/>
              <a:gd name="connsiteY0" fmla="*/ 0 h 5197226"/>
              <a:gd name="connsiteX1" fmla="*/ 4992148 w 4999768"/>
              <a:gd name="connsiteY1" fmla="*/ 0 h 5197226"/>
              <a:gd name="connsiteX2" fmla="*/ 4999768 w 4999768"/>
              <a:gd name="connsiteY2" fmla="*/ 5197226 h 5197226"/>
              <a:gd name="connsiteX3" fmla="*/ 0 w 4999768"/>
              <a:gd name="connsiteY3" fmla="*/ 5197226 h 5197226"/>
              <a:gd name="connsiteX4" fmla="*/ 2897606 w 4999768"/>
              <a:gd name="connsiteY4" fmla="*/ 0 h 5197226"/>
              <a:gd name="connsiteX0" fmla="*/ 2897606 w 4999768"/>
              <a:gd name="connsiteY0" fmla="*/ 11532 h 5208758"/>
              <a:gd name="connsiteX1" fmla="*/ 4995958 w 4999768"/>
              <a:gd name="connsiteY1" fmla="*/ 0 h 5208758"/>
              <a:gd name="connsiteX2" fmla="*/ 4999768 w 4999768"/>
              <a:gd name="connsiteY2" fmla="*/ 5208758 h 5208758"/>
              <a:gd name="connsiteX3" fmla="*/ 0 w 4999768"/>
              <a:gd name="connsiteY3" fmla="*/ 5208758 h 5208758"/>
              <a:gd name="connsiteX4" fmla="*/ 2897606 w 4999768"/>
              <a:gd name="connsiteY4" fmla="*/ 11532 h 52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768" h="5208758">
                <a:moveTo>
                  <a:pt x="2897606" y="11532"/>
                </a:moveTo>
                <a:lnTo>
                  <a:pt x="4995958" y="0"/>
                </a:lnTo>
                <a:lnTo>
                  <a:pt x="4999768" y="5208758"/>
                </a:lnTo>
                <a:lnTo>
                  <a:pt x="0" y="5208758"/>
                </a:lnTo>
                <a:lnTo>
                  <a:pt x="2897606" y="11532"/>
                </a:lnTo>
                <a:close/>
              </a:path>
            </a:pathLst>
          </a:custGeom>
        </p:spPr>
        <p:txBody>
          <a:bodyPr wrap="square">
            <a:noAutofit/>
          </a:bodyPr>
          <a:lstStyle/>
          <a:p>
            <a:r>
              <a:rPr lang="en-US"/>
              <a:t>Click icon to add picture</a:t>
            </a:r>
            <a:endParaRPr lang="de-DE"/>
          </a:p>
        </p:txBody>
      </p:sp>
      <p:sp>
        <p:nvSpPr>
          <p:cNvPr id="8" name="Rectangle 3">
            <a:extLst>
              <a:ext uri="{FF2B5EF4-FFF2-40B4-BE49-F238E27FC236}">
                <a16:creationId xmlns:a16="http://schemas.microsoft.com/office/drawing/2014/main" id="{B2A25A05-72BF-882C-0CD2-682844B8FFB3}"/>
              </a:ext>
            </a:extLst>
          </p:cNvPr>
          <p:cNvSpPr/>
          <p:nvPr userDrawn="1"/>
        </p:nvSpPr>
        <p:spPr>
          <a:xfrm rot="10800000">
            <a:off x="-149157" y="-1"/>
            <a:ext cx="9548921" cy="6858000"/>
          </a:xfrm>
          <a:custGeom>
            <a:avLst/>
            <a:gdLst>
              <a:gd name="connsiteX0" fmla="*/ 0 w 4941455"/>
              <a:gd name="connsiteY0" fmla="*/ 0 h 5186218"/>
              <a:gd name="connsiteX1" fmla="*/ 4941455 w 4941455"/>
              <a:gd name="connsiteY1" fmla="*/ 0 h 5186218"/>
              <a:gd name="connsiteX2" fmla="*/ 4941455 w 4941455"/>
              <a:gd name="connsiteY2" fmla="*/ 5186218 h 5186218"/>
              <a:gd name="connsiteX3" fmla="*/ 0 w 4941455"/>
              <a:gd name="connsiteY3" fmla="*/ 5186218 h 5186218"/>
              <a:gd name="connsiteX4" fmla="*/ 0 w 4941455"/>
              <a:gd name="connsiteY4" fmla="*/ 0 h 5186218"/>
              <a:gd name="connsiteX0" fmla="*/ 20227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22764 w 4941455"/>
              <a:gd name="connsiteY4" fmla="*/ 0 h 5190836"/>
              <a:gd name="connsiteX0" fmla="*/ 20019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01964 w 4941455"/>
              <a:gd name="connsiteY4" fmla="*/ 0 h 519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55" h="5190836">
                <a:moveTo>
                  <a:pt x="2001964" y="0"/>
                </a:moveTo>
                <a:lnTo>
                  <a:pt x="4941455" y="4618"/>
                </a:lnTo>
                <a:lnTo>
                  <a:pt x="4941455" y="5190836"/>
                </a:lnTo>
                <a:lnTo>
                  <a:pt x="0" y="5190836"/>
                </a:lnTo>
                <a:lnTo>
                  <a:pt x="2001964"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cxnSp>
        <p:nvCxnSpPr>
          <p:cNvPr id="11" name="Straight Connector 10">
            <a:extLst>
              <a:ext uri="{FF2B5EF4-FFF2-40B4-BE49-F238E27FC236}">
                <a16:creationId xmlns:a16="http://schemas.microsoft.com/office/drawing/2014/main" id="{51245886-D35E-69A7-5411-71529CE87EEE}"/>
              </a:ext>
            </a:extLst>
          </p:cNvPr>
          <p:cNvCxnSpPr>
            <a:cxnSpLocks/>
          </p:cNvCxnSpPr>
          <p:nvPr userDrawn="1"/>
        </p:nvCxnSpPr>
        <p:spPr>
          <a:xfrm flipH="1">
            <a:off x="5353358" y="-151968"/>
            <a:ext cx="4116095" cy="7315203"/>
          </a:xfrm>
          <a:prstGeom prst="line">
            <a:avLst/>
          </a:prstGeom>
          <a:ln w="9525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EAE5909C-62ED-C62F-A26E-EFE08F0BDA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54427" y="237856"/>
            <a:ext cx="1109292" cy="651401"/>
          </a:xfrm>
          <a:prstGeom prst="rect">
            <a:avLst/>
          </a:prstGeom>
        </p:spPr>
      </p:pic>
      <p:sp>
        <p:nvSpPr>
          <p:cNvPr id="30" name="Text Placeholder 28">
            <a:extLst>
              <a:ext uri="{FF2B5EF4-FFF2-40B4-BE49-F238E27FC236}">
                <a16:creationId xmlns:a16="http://schemas.microsoft.com/office/drawing/2014/main" id="{641707F9-9EA4-2BF2-5116-016BEEE7CC04}"/>
              </a:ext>
            </a:extLst>
          </p:cNvPr>
          <p:cNvSpPr>
            <a:spLocks noGrp="1"/>
          </p:cNvSpPr>
          <p:nvPr>
            <p:ph type="body" sz="quarter" idx="20" hasCustomPrompt="1"/>
          </p:nvPr>
        </p:nvSpPr>
        <p:spPr>
          <a:xfrm>
            <a:off x="205534" y="5169987"/>
            <a:ext cx="9571567"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First Name Last Name</a:t>
            </a:r>
          </a:p>
        </p:txBody>
      </p:sp>
      <p:sp>
        <p:nvSpPr>
          <p:cNvPr id="31" name="Text Placeholder 28">
            <a:extLst>
              <a:ext uri="{FF2B5EF4-FFF2-40B4-BE49-F238E27FC236}">
                <a16:creationId xmlns:a16="http://schemas.microsoft.com/office/drawing/2014/main" id="{11DF26EF-7DF7-9A54-6D8A-A4F2F8896745}"/>
              </a:ext>
            </a:extLst>
          </p:cNvPr>
          <p:cNvSpPr>
            <a:spLocks noGrp="1"/>
          </p:cNvSpPr>
          <p:nvPr>
            <p:ph type="body" sz="quarter" idx="21" hasCustomPrompt="1"/>
          </p:nvPr>
        </p:nvSpPr>
        <p:spPr>
          <a:xfrm>
            <a:off x="205534" y="5484659"/>
            <a:ext cx="9571567"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Position</a:t>
            </a:r>
          </a:p>
        </p:txBody>
      </p:sp>
      <p:sp>
        <p:nvSpPr>
          <p:cNvPr id="32" name="Text Placeholder 28">
            <a:extLst>
              <a:ext uri="{FF2B5EF4-FFF2-40B4-BE49-F238E27FC236}">
                <a16:creationId xmlns:a16="http://schemas.microsoft.com/office/drawing/2014/main" id="{9A62FE26-65BA-1FD3-A28B-EBB9062ABFA9}"/>
              </a:ext>
            </a:extLst>
          </p:cNvPr>
          <p:cNvSpPr>
            <a:spLocks noGrp="1"/>
          </p:cNvSpPr>
          <p:nvPr>
            <p:ph type="body" sz="quarter" idx="22" hasCustomPrompt="1"/>
          </p:nvPr>
        </p:nvSpPr>
        <p:spPr>
          <a:xfrm>
            <a:off x="205533" y="5809893"/>
            <a:ext cx="9571567" cy="304800"/>
          </a:xfrm>
        </p:spPr>
        <p:txBody>
          <a:bodyPr/>
          <a:lstStyle>
            <a:lvl1pPr>
              <a:defRPr lang="de-DE" sz="1600" b="0" i="0" kern="1200" dirty="0">
                <a:solidFill>
                  <a:schemeClr val="accent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E-Mail</a:t>
            </a:r>
          </a:p>
        </p:txBody>
      </p:sp>
      <p:sp>
        <p:nvSpPr>
          <p:cNvPr id="2" name="TextBox 1">
            <a:extLst>
              <a:ext uri="{FF2B5EF4-FFF2-40B4-BE49-F238E27FC236}">
                <a16:creationId xmlns:a16="http://schemas.microsoft.com/office/drawing/2014/main" id="{E04E5300-20C6-B931-E5BC-9A838E56C99E}"/>
              </a:ext>
            </a:extLst>
          </p:cNvPr>
          <p:cNvSpPr txBox="1"/>
          <p:nvPr/>
        </p:nvSpPr>
        <p:spPr>
          <a:xfrm>
            <a:off x="2917796" y="6391169"/>
            <a:ext cx="5049497" cy="209639"/>
          </a:xfrm>
          <a:prstGeom prst="rect">
            <a:avLst/>
          </a:prstGeom>
          <a:noFill/>
        </p:spPr>
        <p:txBody>
          <a:bodyPr vert="horz" wrap="square" lIns="0" tIns="0" rIns="144000" bIns="240000" rtlCol="0" anchor="t">
            <a:noAutofit/>
          </a:bodyPr>
          <a:lstStyle/>
          <a:p>
            <a:pPr algn="ctr"/>
            <a:endParaRPr lang="en-GB" sz="1400" spc="53" noProof="0">
              <a:solidFill>
                <a:schemeClr val="bg1"/>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62B0EC8F-1650-2198-072C-F4453713B9A0}"/>
              </a:ext>
            </a:extLst>
          </p:cNvPr>
          <p:cNvSpPr txBox="1"/>
          <p:nvPr/>
        </p:nvSpPr>
        <p:spPr>
          <a:xfrm>
            <a:off x="350832" y="6626851"/>
            <a:ext cx="5049497" cy="209639"/>
          </a:xfrm>
          <a:prstGeom prst="rect">
            <a:avLst/>
          </a:prstGeom>
          <a:noFill/>
        </p:spPr>
        <p:txBody>
          <a:bodyPr vert="horz" wrap="square" lIns="0" tIns="0" rIns="144000" bIns="240000" rtlCol="0" anchor="t">
            <a:noAutofit/>
          </a:bodyPr>
          <a:lstStyle/>
          <a:p>
            <a:pPr algn="ctr"/>
            <a:fld id="{53743888-6536-46F9-B046-6750D922D926}" type="datetime6">
              <a:rPr lang="en-GB" sz="1200" spc="53" noProof="0" smtClean="0">
                <a:solidFill>
                  <a:schemeClr val="bg1"/>
                </a:solidFill>
                <a:latin typeface="Calibri Light" panose="020F0302020204030204" pitchFamily="34" charset="0"/>
                <a:cs typeface="Calibri Light" panose="020F0302020204030204" pitchFamily="34" charset="0"/>
              </a:rPr>
              <a:t>June 25</a:t>
            </a:fld>
            <a:endParaRPr lang="en-GB" sz="1400" spc="53" noProof="0">
              <a:solidFill>
                <a:schemeClr val="bg1"/>
              </a:solidFill>
              <a:latin typeface="Calibri Light" panose="020F0302020204030204" pitchFamily="34" charset="0"/>
              <a:cs typeface="Calibri Light" panose="020F0302020204030204" pitchFamily="34" charset="0"/>
            </a:endParaRPr>
          </a:p>
        </p:txBody>
      </p:sp>
      <p:sp>
        <p:nvSpPr>
          <p:cNvPr id="4" name="Titel 41">
            <a:extLst>
              <a:ext uri="{FF2B5EF4-FFF2-40B4-BE49-F238E27FC236}">
                <a16:creationId xmlns:a16="http://schemas.microsoft.com/office/drawing/2014/main" id="{7CA33FC3-93D2-42CF-742C-31D7A5832A16}"/>
              </a:ext>
            </a:extLst>
          </p:cNvPr>
          <p:cNvSpPr>
            <a:spLocks noGrp="1"/>
          </p:cNvSpPr>
          <p:nvPr>
            <p:ph type="title" hasCustomPrompt="1"/>
          </p:nvPr>
        </p:nvSpPr>
        <p:spPr>
          <a:xfrm>
            <a:off x="205533" y="2779220"/>
            <a:ext cx="6882247" cy="500803"/>
          </a:xfrm>
        </p:spPr>
        <p:txBody>
          <a:bodyPr rtlCol="0"/>
          <a:lstStyle>
            <a:lvl1pPr>
              <a:defRPr>
                <a:solidFill>
                  <a:schemeClr val="bg1"/>
                </a:solidFill>
              </a:defRPr>
            </a:lvl1pPr>
          </a:lstStyle>
          <a:p>
            <a:pPr rtl="0"/>
            <a:r>
              <a:rPr lang="en-GB" noProof="0"/>
              <a:t>Insert Title	</a:t>
            </a:r>
          </a:p>
        </p:txBody>
      </p:sp>
      <p:sp>
        <p:nvSpPr>
          <p:cNvPr id="5" name="Textplatzhalter 11">
            <a:extLst>
              <a:ext uri="{FF2B5EF4-FFF2-40B4-BE49-F238E27FC236}">
                <a16:creationId xmlns:a16="http://schemas.microsoft.com/office/drawing/2014/main" id="{0790409B-D01D-2CDA-9EBD-C5259406968E}"/>
              </a:ext>
            </a:extLst>
          </p:cNvPr>
          <p:cNvSpPr>
            <a:spLocks noGrp="1"/>
          </p:cNvSpPr>
          <p:nvPr>
            <p:ph type="body" sz="quarter" idx="13" hasCustomPrompt="1"/>
          </p:nvPr>
        </p:nvSpPr>
        <p:spPr>
          <a:xfrm>
            <a:off x="205532" y="3248968"/>
            <a:ext cx="6889125" cy="504603"/>
          </a:xfrm>
        </p:spPr>
        <p:txBody>
          <a:bodyPr rtlCol="0"/>
          <a:lstStyle>
            <a:lvl1pPr>
              <a:defRPr sz="3200">
                <a:solidFill>
                  <a:schemeClr val="bg1"/>
                </a:solidFill>
              </a:defRPr>
            </a:lvl1pPr>
            <a:lvl2pPr marL="609585" indent="0">
              <a:buNone/>
              <a:defRPr/>
            </a:lvl2pPr>
          </a:lstStyle>
          <a:p>
            <a:pPr rtl="0"/>
            <a:r>
              <a:rPr lang="en-GB" noProof="0"/>
              <a:t>Insert Sub-Title</a:t>
            </a:r>
          </a:p>
        </p:txBody>
      </p:sp>
      <p:cxnSp>
        <p:nvCxnSpPr>
          <p:cNvPr id="7" name="Gerade Verbindung 11">
            <a:extLst>
              <a:ext uri="{FF2B5EF4-FFF2-40B4-BE49-F238E27FC236}">
                <a16:creationId xmlns:a16="http://schemas.microsoft.com/office/drawing/2014/main" id="{2096B49C-1C3B-98FF-55B9-7C33118D2B7A}"/>
              </a:ext>
            </a:extLst>
          </p:cNvPr>
          <p:cNvCxnSpPr>
            <a:cxnSpLocks/>
          </p:cNvCxnSpPr>
          <p:nvPr/>
        </p:nvCxnSpPr>
        <p:spPr>
          <a:xfrm flipH="1">
            <a:off x="256852" y="376681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B6F2D9E1-E28B-C076-2FFD-4F027EF71F5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533" y="237855"/>
            <a:ext cx="2157327" cy="729237"/>
          </a:xfrm>
          <a:prstGeom prst="rect">
            <a:avLst/>
          </a:prstGeom>
        </p:spPr>
      </p:pic>
    </p:spTree>
    <p:extLst>
      <p:ext uri="{BB962C8B-B14F-4D97-AF65-F5344CB8AC3E}">
        <p14:creationId xmlns:p14="http://schemas.microsoft.com/office/powerpoint/2010/main" val="3543316002"/>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620">
          <p15:clr>
            <a:srgbClr val="FBAE40"/>
          </p15:clr>
        </p15:guide>
        <p15:guide id="2" pos="90">
          <p15:clr>
            <a:srgbClr val="FBAE40"/>
          </p15:clr>
        </p15:guide>
        <p15:guide id="3" pos="567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_grey_one_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351521-89E5-A372-4E44-B40C23567C38}"/>
              </a:ext>
            </a:extLst>
          </p:cNvPr>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42" name="Titel 41"/>
          <p:cNvSpPr>
            <a:spLocks noGrp="1"/>
          </p:cNvSpPr>
          <p:nvPr>
            <p:ph type="title" hasCustomPrompt="1"/>
          </p:nvPr>
        </p:nvSpPr>
        <p:spPr>
          <a:xfrm>
            <a:off x="190500" y="394101"/>
            <a:ext cx="11799797" cy="500803"/>
          </a:xfrm>
        </p:spPr>
        <p:txBody>
          <a:bodyPr rtlCol="0"/>
          <a:lstStyle>
            <a:lvl1pPr>
              <a:defRPr cap="all" baseline="0">
                <a:solidFill>
                  <a:schemeClr val="bg1"/>
                </a:solidFill>
              </a:defRPr>
            </a:lvl1pPr>
          </a:lstStyle>
          <a:p>
            <a:pPr rtl="0"/>
            <a:r>
              <a:rPr lang="en-GB" noProof="0"/>
              <a:t>INSERT TITLE</a:t>
            </a:r>
          </a:p>
        </p:txBody>
      </p:sp>
      <p:cxnSp>
        <p:nvCxnSpPr>
          <p:cNvPr id="13" name="Gerade Verbindung 12"/>
          <p:cNvCxnSpPr/>
          <p:nvPr/>
        </p:nvCxnSpPr>
        <p:spPr>
          <a:xfrm flipH="1">
            <a:off x="189482" y="991571"/>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23806F2D-BB42-97A2-558F-1A7C72A40F0E}"/>
              </a:ext>
            </a:extLst>
          </p:cNvPr>
          <p:cNvSpPr>
            <a:spLocks noGrp="1"/>
          </p:cNvSpPr>
          <p:nvPr>
            <p:ph sz="quarter" idx="15"/>
          </p:nvPr>
        </p:nvSpPr>
        <p:spPr>
          <a:xfrm>
            <a:off x="190305" y="1373113"/>
            <a:ext cx="11788595" cy="4493308"/>
          </a:xfrm>
        </p:spPr>
        <p:txBody>
          <a:bodyPr/>
          <a:lstStyle>
            <a:lvl1pPr>
              <a:defRPr>
                <a:solidFill>
                  <a:schemeClr val="bg1"/>
                </a:solidFill>
              </a:defRPr>
            </a:lvl1pPr>
            <a:lvl2pPr>
              <a:defRPr>
                <a:solidFill>
                  <a:schemeClr val="bg1"/>
                </a:solidFill>
              </a:defRPr>
            </a:lvl2pPr>
            <a:lvl3pPr marL="482588" indent="-122764">
              <a:buFont typeface="Wingdings" panose="05000000000000000000" pitchFamily="2" charset="2"/>
              <a:buChar char="§"/>
              <a:defRPr sz="1600">
                <a:solidFill>
                  <a:schemeClr val="bg1"/>
                </a:solidFill>
              </a:defRPr>
            </a:lvl3pPr>
            <a:lvl4pPr marL="717533" indent="-122764">
              <a:buFont typeface="Wingdings" panose="05000000000000000000" pitchFamily="2" charset="2"/>
              <a:buChar char="§"/>
              <a:defRPr sz="1600">
                <a:solidFill>
                  <a:schemeClr val="bg1"/>
                </a:solidFill>
              </a:defRPr>
            </a:lvl4pPr>
            <a:lvl5pPr marL="954593" indent="-122764">
              <a:buFont typeface="Wingdings" panose="05000000000000000000" pitchFamily="2" charset="2"/>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Rechteck 19">
            <a:extLst>
              <a:ext uri="{FF2B5EF4-FFF2-40B4-BE49-F238E27FC236}">
                <a16:creationId xmlns:a16="http://schemas.microsoft.com/office/drawing/2014/main" id="{FA6FD934-3966-B3F2-EED8-F1A99E775181}"/>
              </a:ext>
            </a:extLst>
          </p:cNvPr>
          <p:cNvSpPr/>
          <p:nvPr/>
        </p:nvSpPr>
        <p:spPr>
          <a:xfrm>
            <a:off x="11690073" y="6456877"/>
            <a:ext cx="300224" cy="2990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sz="2400" noProof="0"/>
          </a:p>
        </p:txBody>
      </p:sp>
      <p:sp>
        <p:nvSpPr>
          <p:cNvPr id="6" name="Foliennummernplatzhalter 5">
            <a:extLst>
              <a:ext uri="{FF2B5EF4-FFF2-40B4-BE49-F238E27FC236}">
                <a16:creationId xmlns:a16="http://schemas.microsoft.com/office/drawing/2014/main" id="{C0176B73-9ACA-02E4-CC9C-FE3E6F6C8DB3}"/>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fld id="{BD09C860-9846-9A45-A0E7-B1FC73E50D59}" type="slidenum">
              <a:rPr lang="en-GB" sz="1600" noProof="0" smtClean="0">
                <a:solidFill>
                  <a:schemeClr val="bg1"/>
                </a:solidFill>
              </a:rPr>
              <a:pPr algn="ctr" rtl="0"/>
              <a:t>‹#›</a:t>
            </a:fld>
            <a:endParaRPr lang="en-GB" sz="1600" noProof="0">
              <a:solidFill>
                <a:schemeClr val="bg1"/>
              </a:solidFill>
            </a:endParaRPr>
          </a:p>
        </p:txBody>
      </p:sp>
      <p:pic>
        <p:nvPicPr>
          <p:cNvPr id="7" name="Bild 11">
            <a:extLst>
              <a:ext uri="{FF2B5EF4-FFF2-40B4-BE49-F238E27FC236}">
                <a16:creationId xmlns:a16="http://schemas.microsoft.com/office/drawing/2014/main" id="{A1033335-DC49-31D2-1C3A-7723AF240A8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703" y="6396765"/>
            <a:ext cx="998709" cy="337972"/>
          </a:xfrm>
          <a:prstGeom prst="rect">
            <a:avLst/>
          </a:prstGeom>
        </p:spPr>
      </p:pic>
      <p:sp>
        <p:nvSpPr>
          <p:cNvPr id="9" name="Textfeld 22">
            <a:extLst>
              <a:ext uri="{FF2B5EF4-FFF2-40B4-BE49-F238E27FC236}">
                <a16:creationId xmlns:a16="http://schemas.microsoft.com/office/drawing/2014/main" id="{561D8E11-69E7-9E3A-99CF-B498DF806089}"/>
              </a:ext>
            </a:extLst>
          </p:cNvPr>
          <p:cNvSpPr txBox="1"/>
          <p:nvPr/>
        </p:nvSpPr>
        <p:spPr>
          <a:xfrm>
            <a:off x="9339383" y="6598719"/>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chemeClr val="bg1"/>
                </a:solidFill>
                <a:latin typeface="Calibri Light"/>
                <a:ea typeface="+mn-ea"/>
                <a:cs typeface="Calibri Light"/>
              </a:rPr>
              <a:t>© </a:t>
            </a:r>
            <a:fld id="{2BFC5816-03E3-4BB1-9F81-4454791C4D0C}" type="datetimeyyyy">
              <a:rPr lang="en-GB" sz="1333" b="0" i="0" u="none" strike="noStrike" kern="1200" baseline="30000" noProof="0" smtClean="0">
                <a:solidFill>
                  <a:schemeClr val="bg1"/>
                </a:solidFill>
                <a:latin typeface="Calibri Light"/>
                <a:ea typeface="+mn-ea"/>
                <a:cs typeface="Calibri Light"/>
              </a:rPr>
              <a:pPr algn="r" rtl="0"/>
              <a:t>2025</a:t>
            </a:fld>
            <a:r>
              <a:rPr lang="en-GB" sz="1333" b="0" i="0" u="none" strike="noStrike" kern="1200" baseline="30000" noProof="0">
                <a:solidFill>
                  <a:schemeClr val="bg1"/>
                </a:solidFill>
                <a:latin typeface="Calibri Light"/>
                <a:ea typeface="+mn-ea"/>
                <a:cs typeface="Calibri Light"/>
              </a:rPr>
              <a:t> </a:t>
            </a:r>
            <a:r>
              <a:rPr lang="en-GB" sz="1333" b="0" i="0" u="none" strike="noStrike" kern="1200" baseline="30000" noProof="0" err="1">
                <a:solidFill>
                  <a:schemeClr val="bg1"/>
                </a:solidFill>
                <a:latin typeface="Calibri Light"/>
                <a:ea typeface="+mn-ea"/>
                <a:cs typeface="Calibri Light"/>
              </a:rPr>
              <a:t>apsolut</a:t>
            </a:r>
            <a:r>
              <a:rPr lang="en-GB" sz="1333" b="0" i="0" u="none" strike="noStrike" kern="1200" baseline="30000" noProof="0">
                <a:solidFill>
                  <a:schemeClr val="bg1"/>
                </a:solidFill>
                <a:latin typeface="Calibri Light"/>
                <a:ea typeface="+mn-ea"/>
                <a:cs typeface="Calibri Light"/>
              </a:rPr>
              <a:t> Group  ▪  All rights reserved</a:t>
            </a:r>
          </a:p>
        </p:txBody>
      </p:sp>
      <p:sp>
        <p:nvSpPr>
          <p:cNvPr id="3" name="Textplatzhalter 45">
            <a:extLst>
              <a:ext uri="{FF2B5EF4-FFF2-40B4-BE49-F238E27FC236}">
                <a16:creationId xmlns:a16="http://schemas.microsoft.com/office/drawing/2014/main" id="{2DEB0646-9AEC-0627-5C0B-FC705A8E0E64}"/>
              </a:ext>
            </a:extLst>
          </p:cNvPr>
          <p:cNvSpPr>
            <a:spLocks noGrp="1"/>
          </p:cNvSpPr>
          <p:nvPr>
            <p:ph type="body" sz="quarter" idx="14" hasCustomPrompt="1"/>
          </p:nvPr>
        </p:nvSpPr>
        <p:spPr>
          <a:xfrm>
            <a:off x="1558200" y="6438709"/>
            <a:ext cx="4793053" cy="263769"/>
          </a:xfrm>
        </p:spPr>
        <p:txBody>
          <a:bodyPr rtlCol="0" anchor="ctr"/>
          <a:lstStyle>
            <a:lvl1pPr algn="l">
              <a:defRPr sz="1333" baseline="0">
                <a:solidFill>
                  <a:schemeClr val="bg1"/>
                </a:solidFill>
              </a:defRPr>
            </a:lvl1pPr>
          </a:lstStyle>
          <a:p>
            <a:pPr lvl="0" rtl="0"/>
            <a:r>
              <a:rPr lang="en-GB" noProof="0"/>
              <a:t>Chapter Name</a:t>
            </a:r>
          </a:p>
        </p:txBody>
      </p:sp>
    </p:spTree>
    <p:extLst>
      <p:ext uri="{BB962C8B-B14F-4D97-AF65-F5344CB8AC3E}">
        <p14:creationId xmlns:p14="http://schemas.microsoft.com/office/powerpoint/2010/main" val="4048107805"/>
      </p:ext>
    </p:extLst>
  </p:cSld>
  <p:clrMapOvr>
    <a:masterClrMapping/>
  </p:clrMapOvr>
  <p:hf hdr="0" ftr="0" dt="0"/>
  <p:extLst>
    <p:ext uri="{DCECCB84-F9BA-43D5-87BE-67443E8EF086}">
      <p15:sldGuideLst xmlns:p15="http://schemas.microsoft.com/office/powerpoint/2012/main">
        <p15:guide id="1" pos="90">
          <p15:clr>
            <a:srgbClr val="FBAE40"/>
          </p15:clr>
        </p15:guide>
        <p15:guide id="2" pos="567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_standard_left">
    <p:spTree>
      <p:nvGrpSpPr>
        <p:cNvPr id="1" name=""/>
        <p:cNvGrpSpPr/>
        <p:nvPr/>
      </p:nvGrpSpPr>
      <p:grpSpPr>
        <a:xfrm>
          <a:off x="0" y="0"/>
          <a:ext cx="0" cy="0"/>
          <a:chOff x="0" y="0"/>
          <a:chExt cx="0" cy="0"/>
        </a:xfrm>
      </p:grpSpPr>
      <p:sp>
        <p:nvSpPr>
          <p:cNvPr id="9" name="Foliennummernplatzhalter 5">
            <a:extLst>
              <a:ext uri="{FF2B5EF4-FFF2-40B4-BE49-F238E27FC236}">
                <a16:creationId xmlns:a16="http://schemas.microsoft.com/office/drawing/2014/main" id="{E2FC456A-9813-C621-D45C-29A12E88B62D}"/>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sp>
        <p:nvSpPr>
          <p:cNvPr id="18" name="Content Placeholder 3">
            <a:extLst>
              <a:ext uri="{FF2B5EF4-FFF2-40B4-BE49-F238E27FC236}">
                <a16:creationId xmlns:a16="http://schemas.microsoft.com/office/drawing/2014/main" id="{EE4BD575-EA7C-CFA1-8447-A7F7E1D6B500}"/>
              </a:ext>
            </a:extLst>
          </p:cNvPr>
          <p:cNvSpPr>
            <a:spLocks noGrp="1"/>
          </p:cNvSpPr>
          <p:nvPr>
            <p:ph sz="quarter" idx="15"/>
          </p:nvPr>
        </p:nvSpPr>
        <p:spPr>
          <a:xfrm>
            <a:off x="190500" y="1608315"/>
            <a:ext cx="6706592" cy="4493308"/>
          </a:xfrm>
        </p:spPr>
        <p:txBody>
          <a:bodyPr/>
          <a:lstStyle>
            <a:lvl1pPr>
              <a:defRPr sz="2133" b="0">
                <a:solidFill>
                  <a:schemeClr val="tx1"/>
                </a:solidFill>
                <a:latin typeface="+mn-lt"/>
              </a:defRPr>
            </a:lvl1pPr>
            <a:lvl2pPr>
              <a:defRPr sz="2133" b="0">
                <a:solidFill>
                  <a:schemeClr val="tx1"/>
                </a:solidFill>
                <a:latin typeface="+mn-lt"/>
              </a:defRPr>
            </a:lvl2pPr>
            <a:lvl3pPr marL="482588" indent="-122764">
              <a:buFont typeface="Wingdings" panose="05000000000000000000" pitchFamily="2" charset="2"/>
              <a:buChar char="§"/>
              <a:defRPr sz="1600" b="0">
                <a:solidFill>
                  <a:schemeClr val="tx1"/>
                </a:solidFill>
                <a:latin typeface="+mn-lt"/>
              </a:defRPr>
            </a:lvl3pPr>
            <a:lvl4pPr marL="717533" indent="-122764">
              <a:buFont typeface="Wingdings" panose="05000000000000000000" pitchFamily="2" charset="2"/>
              <a:buChar char="§"/>
              <a:defRPr sz="1600" b="0">
                <a:solidFill>
                  <a:schemeClr val="tx1"/>
                </a:solidFill>
                <a:latin typeface="+mn-lt"/>
              </a:defRPr>
            </a:lvl4pPr>
            <a:lvl5pPr marL="954593" indent="-122764">
              <a:buFont typeface="Wingdings" panose="05000000000000000000" pitchFamily="2" charset="2"/>
              <a:buChar char="§"/>
              <a:defRPr sz="1400" b="0">
                <a:solidFill>
                  <a:schemeClr val="tx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liennummernplatzhalter 5">
            <a:extLst>
              <a:ext uri="{FF2B5EF4-FFF2-40B4-BE49-F238E27FC236}">
                <a16:creationId xmlns:a16="http://schemas.microsoft.com/office/drawing/2014/main" id="{598E63ED-5262-6E58-640E-0268C1AA7C05}"/>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pic>
        <p:nvPicPr>
          <p:cNvPr id="7" name="Bild 11">
            <a:extLst>
              <a:ext uri="{FF2B5EF4-FFF2-40B4-BE49-F238E27FC236}">
                <a16:creationId xmlns:a16="http://schemas.microsoft.com/office/drawing/2014/main" id="{C39191F8-63B9-0C4C-5679-43DB551AE9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703" y="6396035"/>
            <a:ext cx="998709" cy="339431"/>
          </a:xfrm>
          <a:prstGeom prst="rect">
            <a:avLst/>
          </a:prstGeom>
        </p:spPr>
      </p:pic>
      <p:cxnSp>
        <p:nvCxnSpPr>
          <p:cNvPr id="4" name="Gerade Verbindung 12">
            <a:extLst>
              <a:ext uri="{FF2B5EF4-FFF2-40B4-BE49-F238E27FC236}">
                <a16:creationId xmlns:a16="http://schemas.microsoft.com/office/drawing/2014/main" id="{1CF430BC-03AC-BB4A-4FAC-33101FC946D3}"/>
              </a:ext>
            </a:extLst>
          </p:cNvPr>
          <p:cNvCxnSpPr/>
          <p:nvPr/>
        </p:nvCxnSpPr>
        <p:spPr>
          <a:xfrm flipH="1">
            <a:off x="212400" y="1350965"/>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6" name="Titel 41">
            <a:extLst>
              <a:ext uri="{FF2B5EF4-FFF2-40B4-BE49-F238E27FC236}">
                <a16:creationId xmlns:a16="http://schemas.microsoft.com/office/drawing/2014/main" id="{0C952005-2641-C8BD-F4E3-F5EA52BE10CB}"/>
              </a:ext>
            </a:extLst>
          </p:cNvPr>
          <p:cNvSpPr>
            <a:spLocks noGrp="1"/>
          </p:cNvSpPr>
          <p:nvPr>
            <p:ph type="title" hasCustomPrompt="1"/>
          </p:nvPr>
        </p:nvSpPr>
        <p:spPr>
          <a:xfrm>
            <a:off x="201703" y="409367"/>
            <a:ext cx="6694671" cy="500803"/>
          </a:xfrm>
        </p:spPr>
        <p:txBody>
          <a:bodyPr rtlCol="0"/>
          <a:lstStyle>
            <a:lvl1pPr>
              <a:defRPr>
                <a:solidFill>
                  <a:schemeClr val="tx1"/>
                </a:solidFill>
              </a:defRPr>
            </a:lvl1pPr>
          </a:lstStyle>
          <a:p>
            <a:pPr rtl="0"/>
            <a:r>
              <a:rPr lang="en-GB" noProof="0"/>
              <a:t>Insert Title	</a:t>
            </a:r>
          </a:p>
        </p:txBody>
      </p:sp>
      <p:sp>
        <p:nvSpPr>
          <p:cNvPr id="10" name="Textplatzhalter 11">
            <a:extLst>
              <a:ext uri="{FF2B5EF4-FFF2-40B4-BE49-F238E27FC236}">
                <a16:creationId xmlns:a16="http://schemas.microsoft.com/office/drawing/2014/main" id="{6FF08A9B-A821-A429-8BCA-C1865A47FD0A}"/>
              </a:ext>
            </a:extLst>
          </p:cNvPr>
          <p:cNvSpPr>
            <a:spLocks noGrp="1"/>
          </p:cNvSpPr>
          <p:nvPr>
            <p:ph type="body" sz="quarter" idx="13" hasCustomPrompt="1"/>
          </p:nvPr>
        </p:nvSpPr>
        <p:spPr>
          <a:xfrm>
            <a:off x="201703" y="834893"/>
            <a:ext cx="6694671" cy="504603"/>
          </a:xfrm>
        </p:spPr>
        <p:txBody>
          <a:bodyPr rtlCol="0"/>
          <a:lstStyle>
            <a:lvl1pPr>
              <a:defRPr sz="3200">
                <a:solidFill>
                  <a:schemeClr val="tx1"/>
                </a:solidFill>
              </a:defRPr>
            </a:lvl1pPr>
            <a:lvl2pPr marL="609585" indent="0">
              <a:buNone/>
              <a:defRPr/>
            </a:lvl2pPr>
          </a:lstStyle>
          <a:p>
            <a:pPr rtl="0"/>
            <a:r>
              <a:rPr lang="en-GB" noProof="0"/>
              <a:t>Insert Sub-Title</a:t>
            </a:r>
          </a:p>
        </p:txBody>
      </p:sp>
      <p:sp>
        <p:nvSpPr>
          <p:cNvPr id="11" name="Picture Placeholder 13">
            <a:extLst>
              <a:ext uri="{FF2B5EF4-FFF2-40B4-BE49-F238E27FC236}">
                <a16:creationId xmlns:a16="http://schemas.microsoft.com/office/drawing/2014/main" id="{4CFA2B99-3884-9327-8220-37DC2ADA1C01}"/>
              </a:ext>
            </a:extLst>
          </p:cNvPr>
          <p:cNvSpPr>
            <a:spLocks noGrp="1"/>
          </p:cNvSpPr>
          <p:nvPr>
            <p:ph type="pic" sz="quarter" idx="17"/>
          </p:nvPr>
        </p:nvSpPr>
        <p:spPr>
          <a:xfrm>
            <a:off x="7087785" y="0"/>
            <a:ext cx="5104215" cy="6858000"/>
          </a:xfrm>
        </p:spPr>
        <p:txBody>
          <a:bodyPr/>
          <a:lstStyle/>
          <a:p>
            <a:r>
              <a:rPr lang="en-US" noProof="0"/>
              <a:t>Click icon to add picture</a:t>
            </a:r>
            <a:endParaRPr lang="en-GB" noProof="0"/>
          </a:p>
        </p:txBody>
      </p:sp>
      <p:sp>
        <p:nvSpPr>
          <p:cNvPr id="3" name="Textplatzhalter 45">
            <a:extLst>
              <a:ext uri="{FF2B5EF4-FFF2-40B4-BE49-F238E27FC236}">
                <a16:creationId xmlns:a16="http://schemas.microsoft.com/office/drawing/2014/main" id="{9D38207C-0889-7279-0394-9E910F8E5D9F}"/>
              </a:ext>
            </a:extLst>
          </p:cNvPr>
          <p:cNvSpPr>
            <a:spLocks noGrp="1"/>
          </p:cNvSpPr>
          <p:nvPr>
            <p:ph type="body" sz="quarter" idx="16" hasCustomPrompt="1"/>
          </p:nvPr>
        </p:nvSpPr>
        <p:spPr>
          <a:xfrm>
            <a:off x="1558201" y="6447644"/>
            <a:ext cx="3159308" cy="263769"/>
          </a:xfrm>
        </p:spPr>
        <p:txBody>
          <a:bodyPr rtlCol="0" anchor="ctr"/>
          <a:lstStyle>
            <a:lvl1pPr algn="l">
              <a:defRPr sz="1333">
                <a:solidFill>
                  <a:srgbClr val="A0AFBE"/>
                </a:solidFill>
              </a:defRPr>
            </a:lvl1pPr>
          </a:lstStyle>
          <a:p>
            <a:pPr lvl="0" rtl="0"/>
            <a:r>
              <a:rPr lang="en-GB" noProof="0"/>
              <a:t>Chapter Name</a:t>
            </a:r>
          </a:p>
        </p:txBody>
      </p:sp>
      <p:sp>
        <p:nvSpPr>
          <p:cNvPr id="13" name="Textfeld 22">
            <a:extLst>
              <a:ext uri="{FF2B5EF4-FFF2-40B4-BE49-F238E27FC236}">
                <a16:creationId xmlns:a16="http://schemas.microsoft.com/office/drawing/2014/main" id="{A6A17851-1322-5DAF-C82E-EF34C177320C}"/>
              </a:ext>
            </a:extLst>
          </p:cNvPr>
          <p:cNvSpPr txBox="1"/>
          <p:nvPr userDrawn="1"/>
        </p:nvSpPr>
        <p:spPr>
          <a:xfrm>
            <a:off x="4458725" y="6558531"/>
            <a:ext cx="2445443" cy="136704"/>
          </a:xfrm>
          <a:prstGeom prst="rect">
            <a:avLst/>
          </a:prstGeom>
          <a:noFill/>
        </p:spPr>
        <p:txBody>
          <a:bodyPr wrap="square" lIns="0" tIns="0" rIns="0" bIns="0" rtlCol="0" anchor="ctr">
            <a:spAutoFit/>
          </a:bodyPr>
          <a:lstStyle/>
          <a:p>
            <a:pPr algn="r" rtl="0"/>
            <a:r>
              <a:rPr lang="en-GB" sz="1333" b="0" i="0" u="none" strike="noStrike" kern="1200" baseline="30000" noProof="0">
                <a:solidFill>
                  <a:schemeClr val="tx2"/>
                </a:solidFill>
                <a:latin typeface="Calibri Light"/>
                <a:ea typeface="+mn-ea"/>
                <a:cs typeface="Calibri Light"/>
              </a:rPr>
              <a:t>© </a:t>
            </a:r>
            <a:fld id="{2BFC5816-03E3-4BB1-9F81-4454791C4D0C}" type="datetimeyyyy">
              <a:rPr lang="en-GB" sz="1333" b="0" i="0" u="none" strike="noStrike" kern="1200" baseline="30000" noProof="0" smtClean="0">
                <a:solidFill>
                  <a:schemeClr val="tx2"/>
                </a:solidFill>
                <a:latin typeface="Calibri Light"/>
                <a:ea typeface="+mn-ea"/>
                <a:cs typeface="Calibri Light"/>
              </a:rPr>
              <a:pPr algn="r" rtl="0"/>
              <a:t>2025</a:t>
            </a:fld>
            <a:r>
              <a:rPr lang="en-GB" sz="1333" b="0" i="0" u="none" strike="noStrike" kern="1200" baseline="30000" noProof="0">
                <a:solidFill>
                  <a:schemeClr val="tx2"/>
                </a:solidFill>
                <a:latin typeface="Calibri Light"/>
                <a:ea typeface="+mn-ea"/>
                <a:cs typeface="Calibri Light"/>
              </a:rPr>
              <a:t> </a:t>
            </a:r>
            <a:r>
              <a:rPr lang="en-GB" sz="1333" b="0" i="0" u="none" strike="noStrike" kern="1200" baseline="30000" noProof="0" err="1">
                <a:solidFill>
                  <a:schemeClr val="tx2"/>
                </a:solidFill>
                <a:latin typeface="Calibri Light"/>
                <a:ea typeface="+mn-ea"/>
                <a:cs typeface="Calibri Light"/>
              </a:rPr>
              <a:t>apsolut</a:t>
            </a:r>
            <a:r>
              <a:rPr lang="en-GB" sz="1333" b="0" i="0" u="none" strike="noStrike" kern="1200" baseline="30000" noProof="0">
                <a:solidFill>
                  <a:schemeClr val="tx2"/>
                </a:solidFill>
                <a:latin typeface="Calibri Light"/>
                <a:ea typeface="+mn-ea"/>
                <a:cs typeface="Calibri Light"/>
              </a:rPr>
              <a:t> Group  ▪  All rights reserved</a:t>
            </a:r>
          </a:p>
        </p:txBody>
      </p:sp>
    </p:spTree>
    <p:extLst>
      <p:ext uri="{BB962C8B-B14F-4D97-AF65-F5344CB8AC3E}">
        <p14:creationId xmlns:p14="http://schemas.microsoft.com/office/powerpoint/2010/main" val="1591413697"/>
      </p:ext>
    </p:extLst>
  </p:cSld>
  <p:clrMapOvr>
    <a:masterClrMapping/>
  </p:clrMapOvr>
  <p:hf hdr="0" ftr="0" dt="0"/>
  <p:extLst>
    <p:ext uri="{DCECCB84-F9BA-43D5-87BE-67443E8EF086}">
      <p15:sldGuideLst xmlns:p15="http://schemas.microsoft.com/office/powerpoint/2012/main">
        <p15:guide id="1" pos="9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standard_left_one_line">
    <p:spTree>
      <p:nvGrpSpPr>
        <p:cNvPr id="1" name=""/>
        <p:cNvGrpSpPr/>
        <p:nvPr/>
      </p:nvGrpSpPr>
      <p:grpSpPr>
        <a:xfrm>
          <a:off x="0" y="0"/>
          <a:ext cx="0" cy="0"/>
          <a:chOff x="0" y="0"/>
          <a:chExt cx="0" cy="0"/>
        </a:xfrm>
      </p:grpSpPr>
      <p:sp>
        <p:nvSpPr>
          <p:cNvPr id="9" name="Foliennummernplatzhalter 5">
            <a:extLst>
              <a:ext uri="{FF2B5EF4-FFF2-40B4-BE49-F238E27FC236}">
                <a16:creationId xmlns:a16="http://schemas.microsoft.com/office/drawing/2014/main" id="{E2FC456A-9813-C621-D45C-29A12E88B62D}"/>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sp>
        <p:nvSpPr>
          <p:cNvPr id="5" name="Foliennummernplatzhalter 5">
            <a:extLst>
              <a:ext uri="{FF2B5EF4-FFF2-40B4-BE49-F238E27FC236}">
                <a16:creationId xmlns:a16="http://schemas.microsoft.com/office/drawing/2014/main" id="{598E63ED-5262-6E58-640E-0268C1AA7C05}"/>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pic>
        <p:nvPicPr>
          <p:cNvPr id="7" name="Bild 11">
            <a:extLst>
              <a:ext uri="{FF2B5EF4-FFF2-40B4-BE49-F238E27FC236}">
                <a16:creationId xmlns:a16="http://schemas.microsoft.com/office/drawing/2014/main" id="{C39191F8-63B9-0C4C-5679-43DB551AE9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703" y="6396035"/>
            <a:ext cx="998709" cy="339431"/>
          </a:xfrm>
          <a:prstGeom prst="rect">
            <a:avLst/>
          </a:prstGeom>
        </p:spPr>
      </p:pic>
      <p:sp>
        <p:nvSpPr>
          <p:cNvPr id="11" name="Picture Placeholder 13">
            <a:extLst>
              <a:ext uri="{FF2B5EF4-FFF2-40B4-BE49-F238E27FC236}">
                <a16:creationId xmlns:a16="http://schemas.microsoft.com/office/drawing/2014/main" id="{4CFA2B99-3884-9327-8220-37DC2ADA1C01}"/>
              </a:ext>
            </a:extLst>
          </p:cNvPr>
          <p:cNvSpPr>
            <a:spLocks noGrp="1"/>
          </p:cNvSpPr>
          <p:nvPr>
            <p:ph type="pic" sz="quarter" idx="17"/>
          </p:nvPr>
        </p:nvSpPr>
        <p:spPr>
          <a:xfrm>
            <a:off x="7087785" y="0"/>
            <a:ext cx="5104215" cy="6858000"/>
          </a:xfrm>
        </p:spPr>
        <p:txBody>
          <a:bodyPr/>
          <a:lstStyle/>
          <a:p>
            <a:r>
              <a:rPr lang="en-US" noProof="0"/>
              <a:t>Click icon to add picture</a:t>
            </a:r>
            <a:endParaRPr lang="en-GB" noProof="0"/>
          </a:p>
        </p:txBody>
      </p:sp>
      <p:sp>
        <p:nvSpPr>
          <p:cNvPr id="3" name="Content Placeholder 3">
            <a:extLst>
              <a:ext uri="{FF2B5EF4-FFF2-40B4-BE49-F238E27FC236}">
                <a16:creationId xmlns:a16="http://schemas.microsoft.com/office/drawing/2014/main" id="{D8954356-77F3-4538-DA25-F7C675C8E6D9}"/>
              </a:ext>
            </a:extLst>
          </p:cNvPr>
          <p:cNvSpPr>
            <a:spLocks noGrp="1"/>
          </p:cNvSpPr>
          <p:nvPr>
            <p:ph sz="quarter" idx="15"/>
          </p:nvPr>
        </p:nvSpPr>
        <p:spPr>
          <a:xfrm>
            <a:off x="190500" y="1382446"/>
            <a:ext cx="6707763" cy="4493308"/>
          </a:xfrm>
        </p:spPr>
        <p:txBody>
          <a:bodyPr/>
          <a:lstStyle>
            <a:lvl1pPr>
              <a:defRPr sz="2133" b="0">
                <a:solidFill>
                  <a:schemeClr val="tx1"/>
                </a:solidFill>
                <a:latin typeface="+mn-lt"/>
              </a:defRPr>
            </a:lvl1pPr>
            <a:lvl2pPr>
              <a:defRPr sz="2133" b="0">
                <a:solidFill>
                  <a:schemeClr val="tx1"/>
                </a:solidFill>
                <a:latin typeface="+mn-lt"/>
              </a:defRPr>
            </a:lvl2pPr>
            <a:lvl3pPr marL="482588" indent="-122764">
              <a:buFont typeface="Wingdings" panose="05000000000000000000" pitchFamily="2" charset="2"/>
              <a:buChar char="§"/>
              <a:defRPr sz="1600" b="0">
                <a:solidFill>
                  <a:schemeClr val="tx1"/>
                </a:solidFill>
                <a:latin typeface="+mn-lt"/>
              </a:defRPr>
            </a:lvl3pPr>
            <a:lvl4pPr marL="717533" indent="-122764">
              <a:buFont typeface="Wingdings" panose="05000000000000000000" pitchFamily="2" charset="2"/>
              <a:buChar char="§"/>
              <a:defRPr sz="1600" b="0">
                <a:solidFill>
                  <a:schemeClr val="tx1"/>
                </a:solidFill>
                <a:latin typeface="+mn-lt"/>
              </a:defRPr>
            </a:lvl4pPr>
            <a:lvl5pPr marL="954593" indent="-122764">
              <a:buFont typeface="Wingdings" panose="05000000000000000000" pitchFamily="2" charset="2"/>
              <a:buChar char="§"/>
              <a:defRPr sz="1400" b="0">
                <a:solidFill>
                  <a:schemeClr val="tx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8" name="Gerade Verbindung 12">
            <a:extLst>
              <a:ext uri="{FF2B5EF4-FFF2-40B4-BE49-F238E27FC236}">
                <a16:creationId xmlns:a16="http://schemas.microsoft.com/office/drawing/2014/main" id="{36C5FC76-E17C-EF27-A4BD-5F1A16EF5126}"/>
              </a:ext>
            </a:extLst>
          </p:cNvPr>
          <p:cNvCxnSpPr/>
          <p:nvPr/>
        </p:nvCxnSpPr>
        <p:spPr>
          <a:xfrm flipH="1">
            <a:off x="205626" y="1019532"/>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13" name="Titel 41">
            <a:extLst>
              <a:ext uri="{FF2B5EF4-FFF2-40B4-BE49-F238E27FC236}">
                <a16:creationId xmlns:a16="http://schemas.microsoft.com/office/drawing/2014/main" id="{7ED9EA04-5C16-8F61-758B-DAD11F6C0975}"/>
              </a:ext>
            </a:extLst>
          </p:cNvPr>
          <p:cNvSpPr>
            <a:spLocks noGrp="1"/>
          </p:cNvSpPr>
          <p:nvPr>
            <p:ph type="title" hasCustomPrompt="1"/>
          </p:nvPr>
        </p:nvSpPr>
        <p:spPr>
          <a:xfrm>
            <a:off x="201702" y="506813"/>
            <a:ext cx="6694671" cy="500803"/>
          </a:xfrm>
        </p:spPr>
        <p:txBody>
          <a:bodyPr rtlCol="0"/>
          <a:lstStyle>
            <a:lvl1pPr>
              <a:defRPr>
                <a:solidFill>
                  <a:schemeClr val="tx1"/>
                </a:solidFill>
              </a:defRPr>
            </a:lvl1pPr>
          </a:lstStyle>
          <a:p>
            <a:pPr rtl="0"/>
            <a:r>
              <a:rPr lang="en-GB" noProof="0"/>
              <a:t>Insert Title	</a:t>
            </a:r>
          </a:p>
        </p:txBody>
      </p:sp>
      <p:sp>
        <p:nvSpPr>
          <p:cNvPr id="2" name="Textplatzhalter 45">
            <a:extLst>
              <a:ext uri="{FF2B5EF4-FFF2-40B4-BE49-F238E27FC236}">
                <a16:creationId xmlns:a16="http://schemas.microsoft.com/office/drawing/2014/main" id="{321670CC-96FE-BCCF-AAFA-CC8639CD9FE1}"/>
              </a:ext>
            </a:extLst>
          </p:cNvPr>
          <p:cNvSpPr>
            <a:spLocks noGrp="1"/>
          </p:cNvSpPr>
          <p:nvPr>
            <p:ph type="body" sz="quarter" idx="18" hasCustomPrompt="1"/>
          </p:nvPr>
        </p:nvSpPr>
        <p:spPr>
          <a:xfrm>
            <a:off x="1558201" y="6447644"/>
            <a:ext cx="3159308" cy="263769"/>
          </a:xfrm>
        </p:spPr>
        <p:txBody>
          <a:bodyPr rtlCol="0" anchor="ctr"/>
          <a:lstStyle>
            <a:lvl1pPr algn="l">
              <a:defRPr sz="1333">
                <a:solidFill>
                  <a:srgbClr val="A0AFBE"/>
                </a:solidFill>
              </a:defRPr>
            </a:lvl1pPr>
          </a:lstStyle>
          <a:p>
            <a:pPr lvl="0" rtl="0"/>
            <a:r>
              <a:rPr lang="en-GB" noProof="0"/>
              <a:t>Chapter Name</a:t>
            </a:r>
          </a:p>
        </p:txBody>
      </p:sp>
      <p:sp>
        <p:nvSpPr>
          <p:cNvPr id="10" name="Textfeld 22">
            <a:extLst>
              <a:ext uri="{FF2B5EF4-FFF2-40B4-BE49-F238E27FC236}">
                <a16:creationId xmlns:a16="http://schemas.microsoft.com/office/drawing/2014/main" id="{AF6BBC1D-3C4B-EB64-36C0-4864C466E17D}"/>
              </a:ext>
            </a:extLst>
          </p:cNvPr>
          <p:cNvSpPr txBox="1"/>
          <p:nvPr userDrawn="1"/>
        </p:nvSpPr>
        <p:spPr>
          <a:xfrm>
            <a:off x="4458725" y="6558531"/>
            <a:ext cx="2445443" cy="136704"/>
          </a:xfrm>
          <a:prstGeom prst="rect">
            <a:avLst/>
          </a:prstGeom>
          <a:noFill/>
        </p:spPr>
        <p:txBody>
          <a:bodyPr wrap="square" lIns="0" tIns="0" rIns="0" bIns="0" rtlCol="0" anchor="ctr">
            <a:spAutoFit/>
          </a:bodyPr>
          <a:lstStyle/>
          <a:p>
            <a:pPr algn="r" rtl="0"/>
            <a:r>
              <a:rPr lang="en-GB" sz="1333" b="0" i="0" u="none" strike="noStrike" kern="1200" baseline="30000" noProof="0">
                <a:solidFill>
                  <a:schemeClr val="tx2"/>
                </a:solidFill>
                <a:latin typeface="Calibri Light"/>
                <a:ea typeface="+mn-ea"/>
                <a:cs typeface="Calibri Light"/>
              </a:rPr>
              <a:t>© </a:t>
            </a:r>
            <a:fld id="{2BFC5816-03E3-4BB1-9F81-4454791C4D0C}" type="datetimeyyyy">
              <a:rPr lang="en-GB" sz="1333" b="0" i="0" u="none" strike="noStrike" kern="1200" baseline="30000" noProof="0" smtClean="0">
                <a:solidFill>
                  <a:schemeClr val="tx2"/>
                </a:solidFill>
                <a:latin typeface="Calibri Light"/>
                <a:ea typeface="+mn-ea"/>
                <a:cs typeface="Calibri Light"/>
              </a:rPr>
              <a:pPr algn="r" rtl="0"/>
              <a:t>2025</a:t>
            </a:fld>
            <a:r>
              <a:rPr lang="en-GB" sz="1333" b="0" i="0" u="none" strike="noStrike" kern="1200" baseline="30000" noProof="0">
                <a:solidFill>
                  <a:schemeClr val="tx2"/>
                </a:solidFill>
                <a:latin typeface="Calibri Light"/>
                <a:ea typeface="+mn-ea"/>
                <a:cs typeface="Calibri Light"/>
              </a:rPr>
              <a:t> </a:t>
            </a:r>
            <a:r>
              <a:rPr lang="en-GB" sz="1333" b="0" i="0" u="none" strike="noStrike" kern="1200" baseline="30000" noProof="0" err="1">
                <a:solidFill>
                  <a:schemeClr val="tx2"/>
                </a:solidFill>
                <a:latin typeface="Calibri Light"/>
                <a:ea typeface="+mn-ea"/>
                <a:cs typeface="Calibri Light"/>
              </a:rPr>
              <a:t>apsolut</a:t>
            </a:r>
            <a:r>
              <a:rPr lang="en-GB" sz="1333" b="0" i="0" u="none" strike="noStrike" kern="1200" baseline="30000" noProof="0">
                <a:solidFill>
                  <a:schemeClr val="tx2"/>
                </a:solidFill>
                <a:latin typeface="Calibri Light"/>
                <a:ea typeface="+mn-ea"/>
                <a:cs typeface="Calibri Light"/>
              </a:rPr>
              <a:t> Group  ▪  All rights reserved</a:t>
            </a:r>
          </a:p>
        </p:txBody>
      </p:sp>
    </p:spTree>
    <p:extLst>
      <p:ext uri="{BB962C8B-B14F-4D97-AF65-F5344CB8AC3E}">
        <p14:creationId xmlns:p14="http://schemas.microsoft.com/office/powerpoint/2010/main" val="452931412"/>
      </p:ext>
    </p:extLst>
  </p:cSld>
  <p:clrMapOvr>
    <a:masterClrMapping/>
  </p:clrMapOvr>
  <p:hf hdr="0" ftr="0" dt="0"/>
  <p:extLst>
    <p:ext uri="{DCECCB84-F9BA-43D5-87BE-67443E8EF086}">
      <p15:sldGuideLst xmlns:p15="http://schemas.microsoft.com/office/powerpoint/2012/main">
        <p15:guide id="1" pos="9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_Standard_right_OneLine">
    <p:spTree>
      <p:nvGrpSpPr>
        <p:cNvPr id="1" name=""/>
        <p:cNvGrpSpPr/>
        <p:nvPr/>
      </p:nvGrpSpPr>
      <p:grpSpPr>
        <a:xfrm>
          <a:off x="0" y="0"/>
          <a:ext cx="0" cy="0"/>
          <a:chOff x="0" y="0"/>
          <a:chExt cx="0" cy="0"/>
        </a:xfrm>
      </p:grpSpPr>
      <p:sp>
        <p:nvSpPr>
          <p:cNvPr id="9" name="Foliennummernplatzhalter 5">
            <a:extLst>
              <a:ext uri="{FF2B5EF4-FFF2-40B4-BE49-F238E27FC236}">
                <a16:creationId xmlns:a16="http://schemas.microsoft.com/office/drawing/2014/main" id="{E2FC456A-9813-C621-D45C-29A12E88B62D}"/>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sp>
        <p:nvSpPr>
          <p:cNvPr id="18" name="Content Placeholder 3">
            <a:extLst>
              <a:ext uri="{FF2B5EF4-FFF2-40B4-BE49-F238E27FC236}">
                <a16:creationId xmlns:a16="http://schemas.microsoft.com/office/drawing/2014/main" id="{EE4BD575-EA7C-CFA1-8447-A7F7E1D6B500}"/>
              </a:ext>
            </a:extLst>
          </p:cNvPr>
          <p:cNvSpPr>
            <a:spLocks noGrp="1"/>
          </p:cNvSpPr>
          <p:nvPr>
            <p:ph sz="quarter" idx="15"/>
          </p:nvPr>
        </p:nvSpPr>
        <p:spPr>
          <a:xfrm>
            <a:off x="5294715" y="1382445"/>
            <a:ext cx="6706784" cy="4493308"/>
          </a:xfrm>
        </p:spPr>
        <p:txBody>
          <a:bodyPr/>
          <a:lstStyle>
            <a:lvl1pPr>
              <a:defRPr sz="2133" b="0">
                <a:solidFill>
                  <a:schemeClr val="tx1"/>
                </a:solidFill>
                <a:latin typeface="+mn-lt"/>
              </a:defRPr>
            </a:lvl1pPr>
            <a:lvl2pPr>
              <a:defRPr sz="2133" b="0">
                <a:solidFill>
                  <a:schemeClr val="tx1"/>
                </a:solidFill>
                <a:latin typeface="+mn-lt"/>
              </a:defRPr>
            </a:lvl2pPr>
            <a:lvl3pPr marL="482588" indent="-122764">
              <a:buFont typeface="Wingdings" panose="05000000000000000000" pitchFamily="2" charset="2"/>
              <a:buChar char="§"/>
              <a:defRPr sz="1600" b="0">
                <a:solidFill>
                  <a:schemeClr val="tx1"/>
                </a:solidFill>
                <a:latin typeface="+mn-lt"/>
              </a:defRPr>
            </a:lvl3pPr>
            <a:lvl4pPr marL="717533" indent="-122764">
              <a:buFont typeface="Wingdings" panose="05000000000000000000" pitchFamily="2" charset="2"/>
              <a:buChar char="§"/>
              <a:defRPr sz="1600" b="0">
                <a:solidFill>
                  <a:schemeClr val="tx1"/>
                </a:solidFill>
                <a:latin typeface="+mn-lt"/>
              </a:defRPr>
            </a:lvl4pPr>
            <a:lvl5pPr marL="954593" indent="-122764">
              <a:buFont typeface="Wingdings" panose="05000000000000000000" pitchFamily="2" charset="2"/>
              <a:buChar char="§"/>
              <a:defRPr sz="1400" b="0">
                <a:solidFill>
                  <a:schemeClr val="tx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liennummernplatzhalter 5">
            <a:extLst>
              <a:ext uri="{FF2B5EF4-FFF2-40B4-BE49-F238E27FC236}">
                <a16:creationId xmlns:a16="http://schemas.microsoft.com/office/drawing/2014/main" id="{598E63ED-5262-6E58-640E-0268C1AA7C05}"/>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pic>
        <p:nvPicPr>
          <p:cNvPr id="7" name="Bild 11">
            <a:extLst>
              <a:ext uri="{FF2B5EF4-FFF2-40B4-BE49-F238E27FC236}">
                <a16:creationId xmlns:a16="http://schemas.microsoft.com/office/drawing/2014/main" id="{C39191F8-63B9-0C4C-5679-43DB551AE9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94715" y="6396035"/>
            <a:ext cx="998709" cy="339431"/>
          </a:xfrm>
          <a:prstGeom prst="rect">
            <a:avLst/>
          </a:prstGeom>
        </p:spPr>
      </p:pic>
      <p:sp>
        <p:nvSpPr>
          <p:cNvPr id="12" name="Textfeld 22">
            <a:extLst>
              <a:ext uri="{FF2B5EF4-FFF2-40B4-BE49-F238E27FC236}">
                <a16:creationId xmlns:a16="http://schemas.microsoft.com/office/drawing/2014/main" id="{E8C12CFB-C506-2433-FA09-15DBF6995C93}"/>
              </a:ext>
            </a:extLst>
          </p:cNvPr>
          <p:cNvSpPr txBox="1"/>
          <p:nvPr/>
        </p:nvSpPr>
        <p:spPr>
          <a:xfrm>
            <a:off x="9783619" y="6558912"/>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rgbClr val="5F6E7D"/>
                </a:solidFill>
                <a:latin typeface="Calibri Light"/>
                <a:ea typeface="+mn-ea"/>
                <a:cs typeface="Calibri Light"/>
              </a:rPr>
              <a:t>© </a:t>
            </a:r>
            <a:fld id="{2BFC5816-03E3-4BB1-9F81-4454791C4D0C}" type="datetimeyyyy">
              <a:rPr lang="en-GB" sz="1333" b="0" i="0" u="none" strike="noStrike" kern="1200" baseline="30000" noProof="0" smtClean="0">
                <a:solidFill>
                  <a:srgbClr val="5F6E7D"/>
                </a:solidFill>
                <a:latin typeface="Calibri Light"/>
                <a:ea typeface="+mn-ea"/>
                <a:cs typeface="Calibri Light"/>
              </a:rPr>
              <a:pPr algn="r" rtl="0"/>
              <a:t>2025</a:t>
            </a:fld>
            <a:r>
              <a:rPr lang="en-GB" sz="1333" b="0" i="0" u="none" strike="noStrike" kern="1200" baseline="30000" noProof="0">
                <a:solidFill>
                  <a:srgbClr val="5F6E7D"/>
                </a:solidFill>
                <a:latin typeface="Calibri Light"/>
                <a:ea typeface="+mn-ea"/>
                <a:cs typeface="Calibri Light"/>
              </a:rPr>
              <a:t> </a:t>
            </a:r>
            <a:r>
              <a:rPr lang="en-GB" sz="1333" b="0" i="0" u="none" strike="noStrike" kern="1200" baseline="30000" noProof="0" err="1">
                <a:solidFill>
                  <a:srgbClr val="5F6E7D"/>
                </a:solidFill>
                <a:latin typeface="Calibri Light"/>
                <a:ea typeface="+mn-ea"/>
                <a:cs typeface="Calibri Light"/>
              </a:rPr>
              <a:t>apsolut</a:t>
            </a:r>
            <a:r>
              <a:rPr lang="en-GB" sz="1333" b="0" i="0" u="none" strike="noStrike" kern="1200" baseline="30000" noProof="0">
                <a:solidFill>
                  <a:srgbClr val="5F6E7D"/>
                </a:solidFill>
                <a:latin typeface="Calibri Light"/>
                <a:ea typeface="+mn-ea"/>
                <a:cs typeface="Calibri Light"/>
              </a:rPr>
              <a:t> Group  ▪  All rights reserved</a:t>
            </a:r>
          </a:p>
        </p:txBody>
      </p:sp>
      <p:cxnSp>
        <p:nvCxnSpPr>
          <p:cNvPr id="4" name="Gerade Verbindung 12">
            <a:extLst>
              <a:ext uri="{FF2B5EF4-FFF2-40B4-BE49-F238E27FC236}">
                <a16:creationId xmlns:a16="http://schemas.microsoft.com/office/drawing/2014/main" id="{1CF430BC-03AC-BB4A-4FAC-33101FC946D3}"/>
              </a:ext>
            </a:extLst>
          </p:cNvPr>
          <p:cNvCxnSpPr/>
          <p:nvPr/>
        </p:nvCxnSpPr>
        <p:spPr>
          <a:xfrm flipH="1">
            <a:off x="5294717" y="107547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6" name="Titel 41">
            <a:extLst>
              <a:ext uri="{FF2B5EF4-FFF2-40B4-BE49-F238E27FC236}">
                <a16:creationId xmlns:a16="http://schemas.microsoft.com/office/drawing/2014/main" id="{0C952005-2641-C8BD-F4E3-F5EA52BE10CB}"/>
              </a:ext>
            </a:extLst>
          </p:cNvPr>
          <p:cNvSpPr>
            <a:spLocks noGrp="1"/>
          </p:cNvSpPr>
          <p:nvPr>
            <p:ph type="title" hasCustomPrompt="1"/>
          </p:nvPr>
        </p:nvSpPr>
        <p:spPr>
          <a:xfrm>
            <a:off x="5294716" y="575553"/>
            <a:ext cx="6706785" cy="500803"/>
          </a:xfrm>
        </p:spPr>
        <p:txBody>
          <a:bodyPr rtlCol="0"/>
          <a:lstStyle>
            <a:lvl1pPr>
              <a:defRPr>
                <a:solidFill>
                  <a:schemeClr val="tx1"/>
                </a:solidFill>
              </a:defRPr>
            </a:lvl1pPr>
          </a:lstStyle>
          <a:p>
            <a:pPr rtl="0"/>
            <a:r>
              <a:rPr lang="en-GB" noProof="0"/>
              <a:t>Insert Title	</a:t>
            </a:r>
          </a:p>
        </p:txBody>
      </p:sp>
      <p:sp>
        <p:nvSpPr>
          <p:cNvPr id="11" name="Picture Placeholder 13">
            <a:extLst>
              <a:ext uri="{FF2B5EF4-FFF2-40B4-BE49-F238E27FC236}">
                <a16:creationId xmlns:a16="http://schemas.microsoft.com/office/drawing/2014/main" id="{4CFA2B99-3884-9327-8220-37DC2ADA1C01}"/>
              </a:ext>
            </a:extLst>
          </p:cNvPr>
          <p:cNvSpPr>
            <a:spLocks noGrp="1"/>
          </p:cNvSpPr>
          <p:nvPr>
            <p:ph type="pic" sz="quarter" idx="17"/>
          </p:nvPr>
        </p:nvSpPr>
        <p:spPr>
          <a:xfrm>
            <a:off x="1" y="0"/>
            <a:ext cx="5104215" cy="6858000"/>
          </a:xfrm>
        </p:spPr>
        <p:txBody>
          <a:bodyPr/>
          <a:lstStyle/>
          <a:p>
            <a:r>
              <a:rPr lang="en-US" noProof="0"/>
              <a:t>Click icon to add picture</a:t>
            </a:r>
            <a:endParaRPr lang="en-GB" noProof="0"/>
          </a:p>
        </p:txBody>
      </p:sp>
      <p:sp>
        <p:nvSpPr>
          <p:cNvPr id="3" name="Textplatzhalter 45">
            <a:extLst>
              <a:ext uri="{FF2B5EF4-FFF2-40B4-BE49-F238E27FC236}">
                <a16:creationId xmlns:a16="http://schemas.microsoft.com/office/drawing/2014/main" id="{DCCD2FE5-4A44-09E1-4174-450FACB9B2BD}"/>
              </a:ext>
            </a:extLst>
          </p:cNvPr>
          <p:cNvSpPr>
            <a:spLocks noGrp="1"/>
          </p:cNvSpPr>
          <p:nvPr>
            <p:ph type="body" sz="quarter" idx="16" hasCustomPrompt="1"/>
          </p:nvPr>
        </p:nvSpPr>
        <p:spPr>
          <a:xfrm>
            <a:off x="6652085" y="6438709"/>
            <a:ext cx="3159308" cy="263769"/>
          </a:xfrm>
        </p:spPr>
        <p:txBody>
          <a:bodyPr rtlCol="0" anchor="ctr"/>
          <a:lstStyle>
            <a:lvl1pPr algn="l">
              <a:defRPr sz="1333">
                <a:solidFill>
                  <a:srgbClr val="A0AFBE"/>
                </a:solidFill>
              </a:defRPr>
            </a:lvl1pPr>
          </a:lstStyle>
          <a:p>
            <a:pPr lvl="0" rtl="0"/>
            <a:r>
              <a:rPr lang="en-GB" noProof="0"/>
              <a:t>Chapter Name</a:t>
            </a:r>
          </a:p>
        </p:txBody>
      </p:sp>
    </p:spTree>
    <p:extLst>
      <p:ext uri="{BB962C8B-B14F-4D97-AF65-F5344CB8AC3E}">
        <p14:creationId xmlns:p14="http://schemas.microsoft.com/office/powerpoint/2010/main" val="3859257531"/>
      </p:ext>
    </p:extLst>
  </p:cSld>
  <p:clrMapOvr>
    <a:masterClrMapping/>
  </p:clrMapOvr>
  <p:hf hdr="0" ftr="0" dt="0"/>
  <p:extLst>
    <p:ext uri="{DCECCB84-F9BA-43D5-87BE-67443E8EF086}">
      <p15:sldGuideLst xmlns:p15="http://schemas.microsoft.com/office/powerpoint/2012/main">
        <p15:guide id="1" pos="567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Standard_right">
    <p:spTree>
      <p:nvGrpSpPr>
        <p:cNvPr id="1" name=""/>
        <p:cNvGrpSpPr/>
        <p:nvPr/>
      </p:nvGrpSpPr>
      <p:grpSpPr>
        <a:xfrm>
          <a:off x="0" y="0"/>
          <a:ext cx="0" cy="0"/>
          <a:chOff x="0" y="0"/>
          <a:chExt cx="0" cy="0"/>
        </a:xfrm>
      </p:grpSpPr>
      <p:sp>
        <p:nvSpPr>
          <p:cNvPr id="9" name="Foliennummernplatzhalter 5">
            <a:extLst>
              <a:ext uri="{FF2B5EF4-FFF2-40B4-BE49-F238E27FC236}">
                <a16:creationId xmlns:a16="http://schemas.microsoft.com/office/drawing/2014/main" id="{E2FC456A-9813-C621-D45C-29A12E88B62D}"/>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sp>
        <p:nvSpPr>
          <p:cNvPr id="18" name="Content Placeholder 3">
            <a:extLst>
              <a:ext uri="{FF2B5EF4-FFF2-40B4-BE49-F238E27FC236}">
                <a16:creationId xmlns:a16="http://schemas.microsoft.com/office/drawing/2014/main" id="{EE4BD575-EA7C-CFA1-8447-A7F7E1D6B500}"/>
              </a:ext>
            </a:extLst>
          </p:cNvPr>
          <p:cNvSpPr>
            <a:spLocks noGrp="1"/>
          </p:cNvSpPr>
          <p:nvPr>
            <p:ph sz="quarter" idx="15"/>
          </p:nvPr>
        </p:nvSpPr>
        <p:spPr>
          <a:xfrm>
            <a:off x="5294714" y="1608315"/>
            <a:ext cx="6706783" cy="4493308"/>
          </a:xfrm>
        </p:spPr>
        <p:txBody>
          <a:bodyPr/>
          <a:lstStyle>
            <a:lvl1pPr>
              <a:defRPr sz="2133" b="0">
                <a:solidFill>
                  <a:schemeClr val="tx1"/>
                </a:solidFill>
                <a:latin typeface="+mn-lt"/>
              </a:defRPr>
            </a:lvl1pPr>
            <a:lvl2pPr>
              <a:defRPr sz="2133" b="0">
                <a:solidFill>
                  <a:schemeClr val="tx1"/>
                </a:solidFill>
                <a:latin typeface="+mn-lt"/>
              </a:defRPr>
            </a:lvl2pPr>
            <a:lvl3pPr marL="482588" indent="-122764">
              <a:buFont typeface="Wingdings" panose="05000000000000000000" pitchFamily="2" charset="2"/>
              <a:buChar char="§"/>
              <a:defRPr sz="1600" b="0">
                <a:solidFill>
                  <a:schemeClr val="tx1"/>
                </a:solidFill>
                <a:latin typeface="+mn-lt"/>
              </a:defRPr>
            </a:lvl3pPr>
            <a:lvl4pPr marL="717533" indent="-122764">
              <a:buFont typeface="Wingdings" panose="05000000000000000000" pitchFamily="2" charset="2"/>
              <a:buChar char="§"/>
              <a:defRPr sz="1600" b="0">
                <a:solidFill>
                  <a:schemeClr val="tx1"/>
                </a:solidFill>
                <a:latin typeface="+mn-lt"/>
              </a:defRPr>
            </a:lvl4pPr>
            <a:lvl5pPr marL="954593" indent="-122764">
              <a:buFont typeface="Wingdings" panose="05000000000000000000" pitchFamily="2" charset="2"/>
              <a:buChar char="§"/>
              <a:defRPr sz="1400" b="0">
                <a:solidFill>
                  <a:schemeClr val="tx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liennummernplatzhalter 5">
            <a:extLst>
              <a:ext uri="{FF2B5EF4-FFF2-40B4-BE49-F238E27FC236}">
                <a16:creationId xmlns:a16="http://schemas.microsoft.com/office/drawing/2014/main" id="{598E63ED-5262-6E58-640E-0268C1AA7C05}"/>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pic>
        <p:nvPicPr>
          <p:cNvPr id="7" name="Bild 11">
            <a:extLst>
              <a:ext uri="{FF2B5EF4-FFF2-40B4-BE49-F238E27FC236}">
                <a16:creationId xmlns:a16="http://schemas.microsoft.com/office/drawing/2014/main" id="{C39191F8-63B9-0C4C-5679-43DB551AE9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94715" y="6396035"/>
            <a:ext cx="998709" cy="339431"/>
          </a:xfrm>
          <a:prstGeom prst="rect">
            <a:avLst/>
          </a:prstGeom>
        </p:spPr>
      </p:pic>
      <p:sp>
        <p:nvSpPr>
          <p:cNvPr id="12" name="Textfeld 22">
            <a:extLst>
              <a:ext uri="{FF2B5EF4-FFF2-40B4-BE49-F238E27FC236}">
                <a16:creationId xmlns:a16="http://schemas.microsoft.com/office/drawing/2014/main" id="{E8C12CFB-C506-2433-FA09-15DBF6995C93}"/>
              </a:ext>
            </a:extLst>
          </p:cNvPr>
          <p:cNvSpPr txBox="1"/>
          <p:nvPr/>
        </p:nvSpPr>
        <p:spPr>
          <a:xfrm>
            <a:off x="9783619" y="6558912"/>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rgbClr val="5F6E7D"/>
                </a:solidFill>
                <a:latin typeface="Calibri Light"/>
                <a:ea typeface="+mn-ea"/>
                <a:cs typeface="Calibri Light"/>
              </a:rPr>
              <a:t>© </a:t>
            </a:r>
            <a:fld id="{2BFC5816-03E3-4BB1-9F81-4454791C4D0C}" type="datetimeyyyy">
              <a:rPr lang="en-GB" sz="1333" b="0" i="0" u="none" strike="noStrike" kern="1200" baseline="30000" noProof="0" smtClean="0">
                <a:solidFill>
                  <a:srgbClr val="5F6E7D"/>
                </a:solidFill>
                <a:latin typeface="Calibri Light"/>
                <a:ea typeface="+mn-ea"/>
                <a:cs typeface="Calibri Light"/>
              </a:rPr>
              <a:pPr algn="r" rtl="0"/>
              <a:t>2025</a:t>
            </a:fld>
            <a:r>
              <a:rPr lang="en-GB" sz="1333" b="0" i="0" u="none" strike="noStrike" kern="1200" baseline="30000" noProof="0">
                <a:solidFill>
                  <a:srgbClr val="5F6E7D"/>
                </a:solidFill>
                <a:latin typeface="Calibri Light"/>
                <a:ea typeface="+mn-ea"/>
                <a:cs typeface="Calibri Light"/>
              </a:rPr>
              <a:t> </a:t>
            </a:r>
            <a:r>
              <a:rPr lang="en-GB" sz="1333" b="0" i="0" u="none" strike="noStrike" kern="1200" baseline="30000" noProof="0" err="1">
                <a:solidFill>
                  <a:srgbClr val="5F6E7D"/>
                </a:solidFill>
                <a:latin typeface="Calibri Light"/>
                <a:ea typeface="+mn-ea"/>
                <a:cs typeface="Calibri Light"/>
              </a:rPr>
              <a:t>apsolut</a:t>
            </a:r>
            <a:r>
              <a:rPr lang="en-GB" sz="1333" b="0" i="0" u="none" strike="noStrike" kern="1200" baseline="30000" noProof="0">
                <a:solidFill>
                  <a:srgbClr val="5F6E7D"/>
                </a:solidFill>
                <a:latin typeface="Calibri Light"/>
                <a:ea typeface="+mn-ea"/>
                <a:cs typeface="Calibri Light"/>
              </a:rPr>
              <a:t> Group  ▪  All rights reserved</a:t>
            </a:r>
          </a:p>
        </p:txBody>
      </p:sp>
      <p:cxnSp>
        <p:nvCxnSpPr>
          <p:cNvPr id="4" name="Gerade Verbindung 12">
            <a:extLst>
              <a:ext uri="{FF2B5EF4-FFF2-40B4-BE49-F238E27FC236}">
                <a16:creationId xmlns:a16="http://schemas.microsoft.com/office/drawing/2014/main" id="{1CF430BC-03AC-BB4A-4FAC-33101FC946D3}"/>
              </a:ext>
            </a:extLst>
          </p:cNvPr>
          <p:cNvCxnSpPr/>
          <p:nvPr/>
        </p:nvCxnSpPr>
        <p:spPr>
          <a:xfrm flipH="1">
            <a:off x="5296636" y="1350965"/>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6" name="Titel 41">
            <a:extLst>
              <a:ext uri="{FF2B5EF4-FFF2-40B4-BE49-F238E27FC236}">
                <a16:creationId xmlns:a16="http://schemas.microsoft.com/office/drawing/2014/main" id="{0C952005-2641-C8BD-F4E3-F5EA52BE10CB}"/>
              </a:ext>
            </a:extLst>
          </p:cNvPr>
          <p:cNvSpPr>
            <a:spLocks noGrp="1"/>
          </p:cNvSpPr>
          <p:nvPr>
            <p:ph type="title" hasCustomPrompt="1"/>
          </p:nvPr>
        </p:nvSpPr>
        <p:spPr>
          <a:xfrm>
            <a:off x="5294716" y="409367"/>
            <a:ext cx="6706785" cy="500803"/>
          </a:xfrm>
        </p:spPr>
        <p:txBody>
          <a:bodyPr rtlCol="0"/>
          <a:lstStyle>
            <a:lvl1pPr>
              <a:defRPr>
                <a:solidFill>
                  <a:schemeClr val="tx1"/>
                </a:solidFill>
              </a:defRPr>
            </a:lvl1pPr>
          </a:lstStyle>
          <a:p>
            <a:pPr rtl="0"/>
            <a:r>
              <a:rPr lang="en-GB" noProof="0"/>
              <a:t>Insert Title	</a:t>
            </a:r>
          </a:p>
        </p:txBody>
      </p:sp>
      <p:sp>
        <p:nvSpPr>
          <p:cNvPr id="10" name="Textplatzhalter 11">
            <a:extLst>
              <a:ext uri="{FF2B5EF4-FFF2-40B4-BE49-F238E27FC236}">
                <a16:creationId xmlns:a16="http://schemas.microsoft.com/office/drawing/2014/main" id="{6FF08A9B-A821-A429-8BCA-C1865A47FD0A}"/>
              </a:ext>
            </a:extLst>
          </p:cNvPr>
          <p:cNvSpPr>
            <a:spLocks noGrp="1"/>
          </p:cNvSpPr>
          <p:nvPr>
            <p:ph type="body" sz="quarter" idx="13" hasCustomPrompt="1"/>
          </p:nvPr>
        </p:nvSpPr>
        <p:spPr>
          <a:xfrm>
            <a:off x="5294716" y="879115"/>
            <a:ext cx="6706784" cy="504603"/>
          </a:xfrm>
        </p:spPr>
        <p:txBody>
          <a:bodyPr rtlCol="0"/>
          <a:lstStyle>
            <a:lvl1pPr>
              <a:defRPr sz="3200">
                <a:solidFill>
                  <a:schemeClr val="tx1"/>
                </a:solidFill>
              </a:defRPr>
            </a:lvl1pPr>
            <a:lvl2pPr marL="609585" indent="0">
              <a:buNone/>
              <a:defRPr/>
            </a:lvl2pPr>
          </a:lstStyle>
          <a:p>
            <a:pPr rtl="0"/>
            <a:r>
              <a:rPr lang="en-GB" noProof="0"/>
              <a:t>Insert Sub-Title</a:t>
            </a:r>
          </a:p>
        </p:txBody>
      </p:sp>
      <p:sp>
        <p:nvSpPr>
          <p:cNvPr id="11" name="Picture Placeholder 13">
            <a:extLst>
              <a:ext uri="{FF2B5EF4-FFF2-40B4-BE49-F238E27FC236}">
                <a16:creationId xmlns:a16="http://schemas.microsoft.com/office/drawing/2014/main" id="{4CFA2B99-3884-9327-8220-37DC2ADA1C01}"/>
              </a:ext>
            </a:extLst>
          </p:cNvPr>
          <p:cNvSpPr>
            <a:spLocks noGrp="1"/>
          </p:cNvSpPr>
          <p:nvPr>
            <p:ph type="pic" sz="quarter" idx="17"/>
          </p:nvPr>
        </p:nvSpPr>
        <p:spPr>
          <a:xfrm>
            <a:off x="1" y="0"/>
            <a:ext cx="5104215" cy="6858000"/>
          </a:xfrm>
        </p:spPr>
        <p:txBody>
          <a:bodyPr/>
          <a:lstStyle/>
          <a:p>
            <a:r>
              <a:rPr lang="en-US" noProof="0"/>
              <a:t>Click icon to add picture</a:t>
            </a:r>
            <a:endParaRPr lang="en-GB" noProof="0"/>
          </a:p>
        </p:txBody>
      </p:sp>
      <p:sp>
        <p:nvSpPr>
          <p:cNvPr id="8" name="Textplatzhalter 45">
            <a:extLst>
              <a:ext uri="{FF2B5EF4-FFF2-40B4-BE49-F238E27FC236}">
                <a16:creationId xmlns:a16="http://schemas.microsoft.com/office/drawing/2014/main" id="{9EF9D603-8DF5-A58B-97F6-199C24453464}"/>
              </a:ext>
            </a:extLst>
          </p:cNvPr>
          <p:cNvSpPr>
            <a:spLocks noGrp="1"/>
          </p:cNvSpPr>
          <p:nvPr>
            <p:ph type="body" sz="quarter" idx="16" hasCustomPrompt="1"/>
          </p:nvPr>
        </p:nvSpPr>
        <p:spPr>
          <a:xfrm>
            <a:off x="6652085" y="6438709"/>
            <a:ext cx="3159308" cy="263769"/>
          </a:xfrm>
        </p:spPr>
        <p:txBody>
          <a:bodyPr rtlCol="0" anchor="ctr"/>
          <a:lstStyle>
            <a:lvl1pPr algn="l">
              <a:defRPr sz="1333">
                <a:solidFill>
                  <a:srgbClr val="A0AFBE"/>
                </a:solidFill>
              </a:defRPr>
            </a:lvl1pPr>
          </a:lstStyle>
          <a:p>
            <a:pPr lvl="0" rtl="0"/>
            <a:r>
              <a:rPr lang="en-GB" noProof="0"/>
              <a:t>Chapter Name</a:t>
            </a:r>
          </a:p>
        </p:txBody>
      </p:sp>
    </p:spTree>
    <p:extLst>
      <p:ext uri="{BB962C8B-B14F-4D97-AF65-F5344CB8AC3E}">
        <p14:creationId xmlns:p14="http://schemas.microsoft.com/office/powerpoint/2010/main" val="1824771150"/>
      </p:ext>
    </p:extLst>
  </p:cSld>
  <p:clrMapOvr>
    <a:masterClrMapping/>
  </p:clrMapOvr>
  <p:hf hdr="0" ftr="0" dt="0"/>
  <p:extLst>
    <p:ext uri="{DCECCB84-F9BA-43D5-87BE-67443E8EF086}">
      <p15:sldGuideLst xmlns:p15="http://schemas.microsoft.com/office/powerpoint/2012/main">
        <p15:guide id="1" pos="567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_grey_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A13BE-7865-AE4D-3B4E-FF4897D426B0}"/>
              </a:ext>
            </a:extLst>
          </p:cNvPr>
          <p:cNvSpPr/>
          <p:nvPr/>
        </p:nvSpPr>
        <p:spPr>
          <a:xfrm>
            <a:off x="1" y="0"/>
            <a:ext cx="12191999"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4" name="Picture Placeholder 13">
            <a:extLst>
              <a:ext uri="{FF2B5EF4-FFF2-40B4-BE49-F238E27FC236}">
                <a16:creationId xmlns:a16="http://schemas.microsoft.com/office/drawing/2014/main" id="{4DE02659-ABB1-F8AA-6510-25CA2803079A}"/>
              </a:ext>
            </a:extLst>
          </p:cNvPr>
          <p:cNvSpPr>
            <a:spLocks noGrp="1"/>
          </p:cNvSpPr>
          <p:nvPr>
            <p:ph type="pic" sz="quarter" idx="17"/>
          </p:nvPr>
        </p:nvSpPr>
        <p:spPr>
          <a:xfrm>
            <a:off x="7087785" y="0"/>
            <a:ext cx="5104215" cy="6858000"/>
          </a:xfrm>
        </p:spPr>
        <p:txBody>
          <a:bodyPr/>
          <a:lstStyle/>
          <a:p>
            <a:r>
              <a:rPr lang="en-US" noProof="0"/>
              <a:t>Click icon to add picture</a:t>
            </a:r>
            <a:endParaRPr lang="en-GB" noProof="0"/>
          </a:p>
        </p:txBody>
      </p:sp>
      <p:sp>
        <p:nvSpPr>
          <p:cNvPr id="9" name="Foliennummernplatzhalter 5">
            <a:extLst>
              <a:ext uri="{FF2B5EF4-FFF2-40B4-BE49-F238E27FC236}">
                <a16:creationId xmlns:a16="http://schemas.microsoft.com/office/drawing/2014/main" id="{E2FC456A-9813-C621-D45C-29A12E88B62D}"/>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sp>
        <p:nvSpPr>
          <p:cNvPr id="5" name="Foliennummernplatzhalter 5">
            <a:extLst>
              <a:ext uri="{FF2B5EF4-FFF2-40B4-BE49-F238E27FC236}">
                <a16:creationId xmlns:a16="http://schemas.microsoft.com/office/drawing/2014/main" id="{598E63ED-5262-6E58-640E-0268C1AA7C05}"/>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pic>
        <p:nvPicPr>
          <p:cNvPr id="7" name="Bild 11">
            <a:extLst>
              <a:ext uri="{FF2B5EF4-FFF2-40B4-BE49-F238E27FC236}">
                <a16:creationId xmlns:a16="http://schemas.microsoft.com/office/drawing/2014/main" id="{C39191F8-63B9-0C4C-5679-43DB551AE92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703" y="6396765"/>
            <a:ext cx="998709" cy="337972"/>
          </a:xfrm>
          <a:prstGeom prst="rect">
            <a:avLst/>
          </a:prstGeom>
        </p:spPr>
      </p:pic>
      <p:cxnSp>
        <p:nvCxnSpPr>
          <p:cNvPr id="4" name="Gerade Verbindung 12">
            <a:extLst>
              <a:ext uri="{FF2B5EF4-FFF2-40B4-BE49-F238E27FC236}">
                <a16:creationId xmlns:a16="http://schemas.microsoft.com/office/drawing/2014/main" id="{1CF430BC-03AC-BB4A-4FAC-33101FC946D3}"/>
              </a:ext>
            </a:extLst>
          </p:cNvPr>
          <p:cNvCxnSpPr/>
          <p:nvPr/>
        </p:nvCxnSpPr>
        <p:spPr>
          <a:xfrm flipH="1">
            <a:off x="209013" y="1354352"/>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6" name="Titel 41">
            <a:extLst>
              <a:ext uri="{FF2B5EF4-FFF2-40B4-BE49-F238E27FC236}">
                <a16:creationId xmlns:a16="http://schemas.microsoft.com/office/drawing/2014/main" id="{0C952005-2641-C8BD-F4E3-F5EA52BE10CB}"/>
              </a:ext>
            </a:extLst>
          </p:cNvPr>
          <p:cNvSpPr>
            <a:spLocks noGrp="1"/>
          </p:cNvSpPr>
          <p:nvPr>
            <p:ph type="title" hasCustomPrompt="1"/>
          </p:nvPr>
        </p:nvSpPr>
        <p:spPr>
          <a:xfrm>
            <a:off x="201702" y="409367"/>
            <a:ext cx="6693956" cy="500803"/>
          </a:xfrm>
        </p:spPr>
        <p:txBody>
          <a:bodyPr rtlCol="0"/>
          <a:lstStyle>
            <a:lvl1pPr>
              <a:defRPr>
                <a:solidFill>
                  <a:schemeClr val="bg1"/>
                </a:solidFill>
              </a:defRPr>
            </a:lvl1pPr>
          </a:lstStyle>
          <a:p>
            <a:pPr rtl="0"/>
            <a:r>
              <a:rPr lang="en-GB" noProof="0"/>
              <a:t>Insert Title	</a:t>
            </a:r>
          </a:p>
        </p:txBody>
      </p:sp>
      <p:sp>
        <p:nvSpPr>
          <p:cNvPr id="10" name="Textplatzhalter 11">
            <a:extLst>
              <a:ext uri="{FF2B5EF4-FFF2-40B4-BE49-F238E27FC236}">
                <a16:creationId xmlns:a16="http://schemas.microsoft.com/office/drawing/2014/main" id="{6FF08A9B-A821-A429-8BCA-C1865A47FD0A}"/>
              </a:ext>
            </a:extLst>
          </p:cNvPr>
          <p:cNvSpPr>
            <a:spLocks noGrp="1"/>
          </p:cNvSpPr>
          <p:nvPr>
            <p:ph type="body" sz="quarter" idx="13" hasCustomPrompt="1"/>
          </p:nvPr>
        </p:nvSpPr>
        <p:spPr>
          <a:xfrm>
            <a:off x="190499" y="869304"/>
            <a:ext cx="6705875" cy="504603"/>
          </a:xfrm>
        </p:spPr>
        <p:txBody>
          <a:bodyPr rtlCol="0"/>
          <a:lstStyle>
            <a:lvl1pPr>
              <a:defRPr sz="3200">
                <a:solidFill>
                  <a:schemeClr val="bg1"/>
                </a:solidFill>
              </a:defRPr>
            </a:lvl1pPr>
            <a:lvl2pPr marL="609585" indent="0">
              <a:buNone/>
              <a:defRPr/>
            </a:lvl2pPr>
          </a:lstStyle>
          <a:p>
            <a:pPr rtl="0"/>
            <a:r>
              <a:rPr lang="en-GB" noProof="0"/>
              <a:t>Insert Sub-Title</a:t>
            </a:r>
          </a:p>
        </p:txBody>
      </p:sp>
      <p:sp>
        <p:nvSpPr>
          <p:cNvPr id="11" name="Textfeld 22">
            <a:extLst>
              <a:ext uri="{FF2B5EF4-FFF2-40B4-BE49-F238E27FC236}">
                <a16:creationId xmlns:a16="http://schemas.microsoft.com/office/drawing/2014/main" id="{04E3AA27-A650-D9F5-F5FB-5F8D5188DBEC}"/>
              </a:ext>
            </a:extLst>
          </p:cNvPr>
          <p:cNvSpPr txBox="1"/>
          <p:nvPr/>
        </p:nvSpPr>
        <p:spPr>
          <a:xfrm>
            <a:off x="4458725" y="6558531"/>
            <a:ext cx="2445443" cy="136704"/>
          </a:xfrm>
          <a:prstGeom prst="rect">
            <a:avLst/>
          </a:prstGeom>
          <a:noFill/>
        </p:spPr>
        <p:txBody>
          <a:bodyPr wrap="square" lIns="0" tIns="0" rIns="0" bIns="0" rtlCol="0" anchor="ctr">
            <a:spAutoFit/>
          </a:bodyPr>
          <a:lstStyle/>
          <a:p>
            <a:pPr algn="r" rtl="0"/>
            <a:r>
              <a:rPr lang="en-GB" sz="1333" b="0" i="0" u="none" strike="noStrike" kern="1200" baseline="30000" noProof="0">
                <a:solidFill>
                  <a:schemeClr val="bg1"/>
                </a:solidFill>
                <a:latin typeface="Calibri Light"/>
                <a:ea typeface="+mn-ea"/>
                <a:cs typeface="Calibri Light"/>
              </a:rPr>
              <a:t>© </a:t>
            </a:r>
            <a:fld id="{2BFC5816-03E3-4BB1-9F81-4454791C4D0C}" type="datetimeyyyy">
              <a:rPr lang="en-GB" sz="1333" b="0" i="0" u="none" strike="noStrike" kern="1200" baseline="30000" noProof="0" smtClean="0">
                <a:solidFill>
                  <a:schemeClr val="bg1"/>
                </a:solidFill>
                <a:latin typeface="Calibri Light"/>
                <a:ea typeface="+mn-ea"/>
                <a:cs typeface="Calibri Light"/>
              </a:rPr>
              <a:pPr algn="r" rtl="0"/>
              <a:t>2025</a:t>
            </a:fld>
            <a:r>
              <a:rPr lang="en-GB" sz="1333" b="0" i="0" u="none" strike="noStrike" kern="1200" baseline="30000" noProof="0">
                <a:solidFill>
                  <a:schemeClr val="bg1"/>
                </a:solidFill>
                <a:latin typeface="Calibri Light"/>
                <a:ea typeface="+mn-ea"/>
                <a:cs typeface="Calibri Light"/>
              </a:rPr>
              <a:t> </a:t>
            </a:r>
            <a:r>
              <a:rPr lang="en-GB" sz="1333" b="0" i="0" u="none" strike="noStrike" kern="1200" baseline="30000" noProof="0" err="1">
                <a:solidFill>
                  <a:schemeClr val="bg1"/>
                </a:solidFill>
                <a:latin typeface="Calibri Light"/>
                <a:ea typeface="+mn-ea"/>
                <a:cs typeface="Calibri Light"/>
              </a:rPr>
              <a:t>apsolut</a:t>
            </a:r>
            <a:r>
              <a:rPr lang="en-GB" sz="1333" b="0" i="0" u="none" strike="noStrike" kern="1200" baseline="30000" noProof="0">
                <a:solidFill>
                  <a:schemeClr val="bg1"/>
                </a:solidFill>
                <a:latin typeface="Calibri Light"/>
                <a:ea typeface="+mn-ea"/>
                <a:cs typeface="Calibri Light"/>
              </a:rPr>
              <a:t> Group  ▪  All rights reserved</a:t>
            </a:r>
          </a:p>
        </p:txBody>
      </p:sp>
      <p:sp>
        <p:nvSpPr>
          <p:cNvPr id="8" name="Content Placeholder 3">
            <a:extLst>
              <a:ext uri="{FF2B5EF4-FFF2-40B4-BE49-F238E27FC236}">
                <a16:creationId xmlns:a16="http://schemas.microsoft.com/office/drawing/2014/main" id="{3F7C60CD-D8F8-216D-2D76-1AC0D5B1F010}"/>
              </a:ext>
            </a:extLst>
          </p:cNvPr>
          <p:cNvSpPr>
            <a:spLocks noGrp="1"/>
          </p:cNvSpPr>
          <p:nvPr>
            <p:ph sz="quarter" idx="18"/>
          </p:nvPr>
        </p:nvSpPr>
        <p:spPr>
          <a:xfrm>
            <a:off x="190500" y="1608314"/>
            <a:ext cx="6705157" cy="4493308"/>
          </a:xfrm>
        </p:spPr>
        <p:txBody>
          <a:bodyPr/>
          <a:lstStyle>
            <a:lvl1pPr>
              <a:defRPr sz="2133" b="0" baseline="0">
                <a:solidFill>
                  <a:schemeClr val="bg1"/>
                </a:solidFill>
                <a:latin typeface="+mn-lt"/>
              </a:defRPr>
            </a:lvl1pPr>
            <a:lvl2pPr>
              <a:defRPr sz="2133" b="0" baseline="0">
                <a:solidFill>
                  <a:schemeClr val="bg1"/>
                </a:solidFill>
                <a:latin typeface="+mn-lt"/>
              </a:defRPr>
            </a:lvl2pPr>
            <a:lvl3pPr marL="482588" indent="-122764">
              <a:buFont typeface="Wingdings" panose="05000000000000000000" pitchFamily="2" charset="2"/>
              <a:buChar char="§"/>
              <a:defRPr sz="1600" b="0" baseline="0">
                <a:solidFill>
                  <a:schemeClr val="bg1"/>
                </a:solidFill>
                <a:latin typeface="+mn-lt"/>
              </a:defRPr>
            </a:lvl3pPr>
            <a:lvl4pPr marL="717533" indent="-122764">
              <a:buFont typeface="Wingdings" panose="05000000000000000000" pitchFamily="2" charset="2"/>
              <a:buChar char="§"/>
              <a:defRPr sz="1600" b="0" baseline="0">
                <a:solidFill>
                  <a:schemeClr val="bg1"/>
                </a:solidFill>
                <a:latin typeface="+mn-lt"/>
              </a:defRPr>
            </a:lvl4pPr>
            <a:lvl5pPr marL="954593" indent="-122764">
              <a:buFont typeface="Wingdings" panose="05000000000000000000" pitchFamily="2" charset="2"/>
              <a:buChar char="§"/>
              <a:defRPr sz="1400" b="0"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Textplatzhalter 45">
            <a:extLst>
              <a:ext uri="{FF2B5EF4-FFF2-40B4-BE49-F238E27FC236}">
                <a16:creationId xmlns:a16="http://schemas.microsoft.com/office/drawing/2014/main" id="{6FA32E7F-EAAB-91A2-E8F2-A2D52C44F22E}"/>
              </a:ext>
            </a:extLst>
          </p:cNvPr>
          <p:cNvSpPr>
            <a:spLocks noGrp="1"/>
          </p:cNvSpPr>
          <p:nvPr>
            <p:ph type="body" sz="quarter" idx="14" hasCustomPrompt="1"/>
          </p:nvPr>
        </p:nvSpPr>
        <p:spPr>
          <a:xfrm>
            <a:off x="1561447" y="6438709"/>
            <a:ext cx="2900525" cy="263769"/>
          </a:xfrm>
        </p:spPr>
        <p:txBody>
          <a:bodyPr rtlCol="0" anchor="ctr"/>
          <a:lstStyle>
            <a:lvl1pPr algn="l">
              <a:defRPr sz="1333">
                <a:solidFill>
                  <a:schemeClr val="bg1"/>
                </a:solidFill>
              </a:defRPr>
            </a:lvl1pPr>
          </a:lstStyle>
          <a:p>
            <a:pPr lvl="0" rtl="0"/>
            <a:r>
              <a:rPr lang="en-GB" noProof="0"/>
              <a:t>Chapter Name</a:t>
            </a:r>
          </a:p>
        </p:txBody>
      </p:sp>
    </p:spTree>
    <p:extLst>
      <p:ext uri="{BB962C8B-B14F-4D97-AF65-F5344CB8AC3E}">
        <p14:creationId xmlns:p14="http://schemas.microsoft.com/office/powerpoint/2010/main" val="1412996981"/>
      </p:ext>
    </p:extLst>
  </p:cSld>
  <p:clrMapOvr>
    <a:masterClrMapping/>
  </p:clrMapOvr>
  <p:hf hdr="0" ftr="0" dt="0"/>
  <p:extLst>
    <p:ext uri="{DCECCB84-F9BA-43D5-87BE-67443E8EF086}">
      <p15:sldGuideLst xmlns:p15="http://schemas.microsoft.com/office/powerpoint/2012/main">
        <p15:guide id="1" pos="9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grey_left_On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A13BE-7865-AE4D-3B4E-FF4897D426B0}"/>
              </a:ext>
            </a:extLst>
          </p:cNvPr>
          <p:cNvSpPr/>
          <p:nvPr/>
        </p:nvSpPr>
        <p:spPr>
          <a:xfrm>
            <a:off x="1" y="0"/>
            <a:ext cx="12191999"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4" name="Picture Placeholder 13">
            <a:extLst>
              <a:ext uri="{FF2B5EF4-FFF2-40B4-BE49-F238E27FC236}">
                <a16:creationId xmlns:a16="http://schemas.microsoft.com/office/drawing/2014/main" id="{4DE02659-ABB1-F8AA-6510-25CA2803079A}"/>
              </a:ext>
            </a:extLst>
          </p:cNvPr>
          <p:cNvSpPr>
            <a:spLocks noGrp="1"/>
          </p:cNvSpPr>
          <p:nvPr>
            <p:ph type="pic" sz="quarter" idx="17"/>
          </p:nvPr>
        </p:nvSpPr>
        <p:spPr>
          <a:xfrm>
            <a:off x="7087785" y="0"/>
            <a:ext cx="5104215" cy="6858000"/>
          </a:xfrm>
        </p:spPr>
        <p:txBody>
          <a:bodyPr/>
          <a:lstStyle/>
          <a:p>
            <a:r>
              <a:rPr lang="en-US" noProof="0"/>
              <a:t>Click icon to add picture</a:t>
            </a:r>
            <a:endParaRPr lang="en-GB" noProof="0"/>
          </a:p>
        </p:txBody>
      </p:sp>
      <p:sp>
        <p:nvSpPr>
          <p:cNvPr id="9" name="Foliennummernplatzhalter 5">
            <a:extLst>
              <a:ext uri="{FF2B5EF4-FFF2-40B4-BE49-F238E27FC236}">
                <a16:creationId xmlns:a16="http://schemas.microsoft.com/office/drawing/2014/main" id="{E2FC456A-9813-C621-D45C-29A12E88B62D}"/>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sp>
        <p:nvSpPr>
          <p:cNvPr id="18" name="Content Placeholder 3">
            <a:extLst>
              <a:ext uri="{FF2B5EF4-FFF2-40B4-BE49-F238E27FC236}">
                <a16:creationId xmlns:a16="http://schemas.microsoft.com/office/drawing/2014/main" id="{EE4BD575-EA7C-CFA1-8447-A7F7E1D6B500}"/>
              </a:ext>
            </a:extLst>
          </p:cNvPr>
          <p:cNvSpPr>
            <a:spLocks noGrp="1"/>
          </p:cNvSpPr>
          <p:nvPr>
            <p:ph sz="quarter" idx="15"/>
          </p:nvPr>
        </p:nvSpPr>
        <p:spPr>
          <a:xfrm>
            <a:off x="190501" y="1382446"/>
            <a:ext cx="6694671" cy="4493308"/>
          </a:xfrm>
        </p:spPr>
        <p:txBody>
          <a:bodyPr/>
          <a:lstStyle>
            <a:lvl1pPr>
              <a:defRPr sz="2133" b="0" baseline="0">
                <a:solidFill>
                  <a:schemeClr val="bg1"/>
                </a:solidFill>
                <a:latin typeface="+mn-lt"/>
              </a:defRPr>
            </a:lvl1pPr>
            <a:lvl2pPr>
              <a:defRPr sz="2133" b="0" baseline="0">
                <a:solidFill>
                  <a:schemeClr val="bg1"/>
                </a:solidFill>
                <a:latin typeface="+mn-lt"/>
              </a:defRPr>
            </a:lvl2pPr>
            <a:lvl3pPr marL="482588" indent="-122764">
              <a:buFont typeface="Wingdings" panose="05000000000000000000" pitchFamily="2" charset="2"/>
              <a:buChar char="§"/>
              <a:defRPr sz="1600" b="0" baseline="0">
                <a:solidFill>
                  <a:schemeClr val="bg1"/>
                </a:solidFill>
                <a:latin typeface="+mn-lt"/>
              </a:defRPr>
            </a:lvl3pPr>
            <a:lvl4pPr marL="717533" indent="-122764">
              <a:buFont typeface="Wingdings" panose="05000000000000000000" pitchFamily="2" charset="2"/>
              <a:buChar char="§"/>
              <a:defRPr sz="1600" b="0" baseline="0">
                <a:solidFill>
                  <a:schemeClr val="bg1"/>
                </a:solidFill>
                <a:latin typeface="+mn-lt"/>
              </a:defRPr>
            </a:lvl4pPr>
            <a:lvl5pPr marL="954593" indent="-122764">
              <a:buFont typeface="Wingdings" panose="05000000000000000000" pitchFamily="2" charset="2"/>
              <a:buChar char="§"/>
              <a:defRPr sz="1400" b="0"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liennummernplatzhalter 5">
            <a:extLst>
              <a:ext uri="{FF2B5EF4-FFF2-40B4-BE49-F238E27FC236}">
                <a16:creationId xmlns:a16="http://schemas.microsoft.com/office/drawing/2014/main" id="{598E63ED-5262-6E58-640E-0268C1AA7C05}"/>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pic>
        <p:nvPicPr>
          <p:cNvPr id="7" name="Bild 11">
            <a:extLst>
              <a:ext uri="{FF2B5EF4-FFF2-40B4-BE49-F238E27FC236}">
                <a16:creationId xmlns:a16="http://schemas.microsoft.com/office/drawing/2014/main" id="{C39191F8-63B9-0C4C-5679-43DB551AE92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703" y="6396765"/>
            <a:ext cx="998709" cy="337972"/>
          </a:xfrm>
          <a:prstGeom prst="rect">
            <a:avLst/>
          </a:prstGeom>
        </p:spPr>
      </p:pic>
      <p:cxnSp>
        <p:nvCxnSpPr>
          <p:cNvPr id="4" name="Gerade Verbindung 12">
            <a:extLst>
              <a:ext uri="{FF2B5EF4-FFF2-40B4-BE49-F238E27FC236}">
                <a16:creationId xmlns:a16="http://schemas.microsoft.com/office/drawing/2014/main" id="{1CF430BC-03AC-BB4A-4FAC-33101FC946D3}"/>
              </a:ext>
            </a:extLst>
          </p:cNvPr>
          <p:cNvCxnSpPr/>
          <p:nvPr/>
        </p:nvCxnSpPr>
        <p:spPr>
          <a:xfrm flipH="1">
            <a:off x="212400" y="1019532"/>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6" name="Titel 41">
            <a:extLst>
              <a:ext uri="{FF2B5EF4-FFF2-40B4-BE49-F238E27FC236}">
                <a16:creationId xmlns:a16="http://schemas.microsoft.com/office/drawing/2014/main" id="{0C952005-2641-C8BD-F4E3-F5EA52BE10CB}"/>
              </a:ext>
            </a:extLst>
          </p:cNvPr>
          <p:cNvSpPr>
            <a:spLocks noGrp="1"/>
          </p:cNvSpPr>
          <p:nvPr>
            <p:ph type="title" hasCustomPrompt="1"/>
          </p:nvPr>
        </p:nvSpPr>
        <p:spPr>
          <a:xfrm>
            <a:off x="201702" y="508625"/>
            <a:ext cx="6694671" cy="500803"/>
          </a:xfrm>
        </p:spPr>
        <p:txBody>
          <a:bodyPr rtlCol="0"/>
          <a:lstStyle>
            <a:lvl1pPr>
              <a:defRPr>
                <a:solidFill>
                  <a:schemeClr val="bg1"/>
                </a:solidFill>
              </a:defRPr>
            </a:lvl1pPr>
          </a:lstStyle>
          <a:p>
            <a:pPr rtl="0"/>
            <a:r>
              <a:rPr lang="en-GB" noProof="0"/>
              <a:t>Insert Title	</a:t>
            </a:r>
          </a:p>
        </p:txBody>
      </p:sp>
      <p:sp>
        <p:nvSpPr>
          <p:cNvPr id="13" name="Textfeld 22">
            <a:extLst>
              <a:ext uri="{FF2B5EF4-FFF2-40B4-BE49-F238E27FC236}">
                <a16:creationId xmlns:a16="http://schemas.microsoft.com/office/drawing/2014/main" id="{850D9CEB-B8B7-9AAA-8842-8085429BF6EF}"/>
              </a:ext>
            </a:extLst>
          </p:cNvPr>
          <p:cNvSpPr txBox="1"/>
          <p:nvPr userDrawn="1"/>
        </p:nvSpPr>
        <p:spPr>
          <a:xfrm>
            <a:off x="4458725" y="6558531"/>
            <a:ext cx="2445443" cy="136704"/>
          </a:xfrm>
          <a:prstGeom prst="rect">
            <a:avLst/>
          </a:prstGeom>
          <a:noFill/>
        </p:spPr>
        <p:txBody>
          <a:bodyPr wrap="square" lIns="0" tIns="0" rIns="0" bIns="0" rtlCol="0" anchor="ctr">
            <a:spAutoFit/>
          </a:bodyPr>
          <a:lstStyle/>
          <a:p>
            <a:pPr algn="r" rtl="0"/>
            <a:r>
              <a:rPr lang="en-GB" sz="1333" b="0" i="0" u="none" strike="noStrike" kern="1200" baseline="30000" noProof="0">
                <a:solidFill>
                  <a:schemeClr val="bg1"/>
                </a:solidFill>
                <a:latin typeface="Calibri Light"/>
                <a:ea typeface="+mn-ea"/>
                <a:cs typeface="Calibri Light"/>
              </a:rPr>
              <a:t>© </a:t>
            </a:r>
            <a:fld id="{2BFC5816-03E3-4BB1-9F81-4454791C4D0C}" type="datetimeyyyy">
              <a:rPr lang="en-GB" sz="1333" b="0" i="0" u="none" strike="noStrike" kern="1200" baseline="30000" noProof="0" smtClean="0">
                <a:solidFill>
                  <a:schemeClr val="bg1"/>
                </a:solidFill>
                <a:latin typeface="Calibri Light"/>
                <a:ea typeface="+mn-ea"/>
                <a:cs typeface="Calibri Light"/>
              </a:rPr>
              <a:pPr algn="r" rtl="0"/>
              <a:t>2025</a:t>
            </a:fld>
            <a:r>
              <a:rPr lang="en-GB" sz="1333" b="0" i="0" u="none" strike="noStrike" kern="1200" baseline="30000" noProof="0">
                <a:solidFill>
                  <a:schemeClr val="bg1"/>
                </a:solidFill>
                <a:latin typeface="Calibri Light"/>
                <a:ea typeface="+mn-ea"/>
                <a:cs typeface="Calibri Light"/>
              </a:rPr>
              <a:t> </a:t>
            </a:r>
            <a:r>
              <a:rPr lang="en-GB" sz="1333" b="0" i="0" u="none" strike="noStrike" kern="1200" baseline="30000" noProof="0" err="1">
                <a:solidFill>
                  <a:schemeClr val="bg1"/>
                </a:solidFill>
                <a:latin typeface="Calibri Light"/>
                <a:ea typeface="+mn-ea"/>
                <a:cs typeface="Calibri Light"/>
              </a:rPr>
              <a:t>apsolut</a:t>
            </a:r>
            <a:r>
              <a:rPr lang="en-GB" sz="1333" b="0" i="0" u="none" strike="noStrike" kern="1200" baseline="30000" noProof="0">
                <a:solidFill>
                  <a:schemeClr val="bg1"/>
                </a:solidFill>
                <a:latin typeface="Calibri Light"/>
                <a:ea typeface="+mn-ea"/>
                <a:cs typeface="Calibri Light"/>
              </a:rPr>
              <a:t> Group  ▪  All rights reserved</a:t>
            </a:r>
          </a:p>
        </p:txBody>
      </p:sp>
      <p:sp>
        <p:nvSpPr>
          <p:cNvPr id="15" name="Textplatzhalter 45">
            <a:extLst>
              <a:ext uri="{FF2B5EF4-FFF2-40B4-BE49-F238E27FC236}">
                <a16:creationId xmlns:a16="http://schemas.microsoft.com/office/drawing/2014/main" id="{615649D2-D4D1-7AD6-A902-C186EC99EF5B}"/>
              </a:ext>
            </a:extLst>
          </p:cNvPr>
          <p:cNvSpPr>
            <a:spLocks noGrp="1"/>
          </p:cNvSpPr>
          <p:nvPr>
            <p:ph type="body" sz="quarter" idx="14" hasCustomPrompt="1"/>
          </p:nvPr>
        </p:nvSpPr>
        <p:spPr>
          <a:xfrm>
            <a:off x="1561447" y="6438709"/>
            <a:ext cx="2900525" cy="263769"/>
          </a:xfrm>
        </p:spPr>
        <p:txBody>
          <a:bodyPr rtlCol="0" anchor="ctr"/>
          <a:lstStyle>
            <a:lvl1pPr algn="l">
              <a:defRPr sz="1333">
                <a:solidFill>
                  <a:schemeClr val="bg1"/>
                </a:solidFill>
              </a:defRPr>
            </a:lvl1pPr>
          </a:lstStyle>
          <a:p>
            <a:pPr lvl="0" rtl="0"/>
            <a:r>
              <a:rPr lang="en-GB" noProof="0"/>
              <a:t>Chapter Name</a:t>
            </a:r>
          </a:p>
        </p:txBody>
      </p:sp>
    </p:spTree>
    <p:extLst>
      <p:ext uri="{BB962C8B-B14F-4D97-AF65-F5344CB8AC3E}">
        <p14:creationId xmlns:p14="http://schemas.microsoft.com/office/powerpoint/2010/main" val="2120624933"/>
      </p:ext>
    </p:extLst>
  </p:cSld>
  <p:clrMapOvr>
    <a:masterClrMapping/>
  </p:clrMapOvr>
  <p:hf hdr="0" ftr="0" dt="0"/>
  <p:extLst>
    <p:ext uri="{DCECCB84-F9BA-43D5-87BE-67443E8EF086}">
      <p15:sldGuideLst xmlns:p15="http://schemas.microsoft.com/office/powerpoint/2012/main">
        <p15:guide id="1" pos="9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grey_right_On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A13BE-7865-AE4D-3B4E-FF4897D426B0}"/>
              </a:ext>
            </a:extLst>
          </p:cNvPr>
          <p:cNvSpPr/>
          <p:nvPr/>
        </p:nvSpPr>
        <p:spPr>
          <a:xfrm>
            <a:off x="1" y="0"/>
            <a:ext cx="12191999"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4" name="Picture Placeholder 13">
            <a:extLst>
              <a:ext uri="{FF2B5EF4-FFF2-40B4-BE49-F238E27FC236}">
                <a16:creationId xmlns:a16="http://schemas.microsoft.com/office/drawing/2014/main" id="{4DE02659-ABB1-F8AA-6510-25CA2803079A}"/>
              </a:ext>
            </a:extLst>
          </p:cNvPr>
          <p:cNvSpPr>
            <a:spLocks noGrp="1"/>
          </p:cNvSpPr>
          <p:nvPr>
            <p:ph type="pic" sz="quarter" idx="17"/>
          </p:nvPr>
        </p:nvSpPr>
        <p:spPr>
          <a:xfrm>
            <a:off x="1" y="0"/>
            <a:ext cx="5104215" cy="6858000"/>
          </a:xfrm>
        </p:spPr>
        <p:txBody>
          <a:bodyPr/>
          <a:lstStyle/>
          <a:p>
            <a:r>
              <a:rPr lang="en-US" noProof="0"/>
              <a:t>Click icon to add picture</a:t>
            </a:r>
            <a:endParaRPr lang="en-GB" noProof="0"/>
          </a:p>
        </p:txBody>
      </p:sp>
      <p:sp>
        <p:nvSpPr>
          <p:cNvPr id="9" name="Foliennummernplatzhalter 5">
            <a:extLst>
              <a:ext uri="{FF2B5EF4-FFF2-40B4-BE49-F238E27FC236}">
                <a16:creationId xmlns:a16="http://schemas.microsoft.com/office/drawing/2014/main" id="{E2FC456A-9813-C621-D45C-29A12E88B62D}"/>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sp>
        <p:nvSpPr>
          <p:cNvPr id="5" name="Foliennummernplatzhalter 5">
            <a:extLst>
              <a:ext uri="{FF2B5EF4-FFF2-40B4-BE49-F238E27FC236}">
                <a16:creationId xmlns:a16="http://schemas.microsoft.com/office/drawing/2014/main" id="{598E63ED-5262-6E58-640E-0268C1AA7C05}"/>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en-GB" sz="1600" noProof="0">
              <a:solidFill>
                <a:schemeClr val="bg1"/>
              </a:solidFill>
            </a:endParaRPr>
          </a:p>
        </p:txBody>
      </p:sp>
      <p:pic>
        <p:nvPicPr>
          <p:cNvPr id="7" name="Bild 11">
            <a:extLst>
              <a:ext uri="{FF2B5EF4-FFF2-40B4-BE49-F238E27FC236}">
                <a16:creationId xmlns:a16="http://schemas.microsoft.com/office/drawing/2014/main" id="{C39191F8-63B9-0C4C-5679-43DB551AE92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294715" y="6396765"/>
            <a:ext cx="998709" cy="337972"/>
          </a:xfrm>
          <a:prstGeom prst="rect">
            <a:avLst/>
          </a:prstGeom>
        </p:spPr>
      </p:pic>
      <p:sp>
        <p:nvSpPr>
          <p:cNvPr id="2" name="Textplatzhalter 45">
            <a:extLst>
              <a:ext uri="{FF2B5EF4-FFF2-40B4-BE49-F238E27FC236}">
                <a16:creationId xmlns:a16="http://schemas.microsoft.com/office/drawing/2014/main" id="{F1001048-C328-EAE2-0D11-4235DFECFF33}"/>
              </a:ext>
            </a:extLst>
          </p:cNvPr>
          <p:cNvSpPr>
            <a:spLocks noGrp="1"/>
          </p:cNvSpPr>
          <p:nvPr>
            <p:ph type="body" sz="quarter" idx="14" hasCustomPrompt="1"/>
          </p:nvPr>
        </p:nvSpPr>
        <p:spPr>
          <a:xfrm>
            <a:off x="6652085" y="6438709"/>
            <a:ext cx="2615116" cy="263769"/>
          </a:xfrm>
        </p:spPr>
        <p:txBody>
          <a:bodyPr rtlCol="0" anchor="ctr"/>
          <a:lstStyle>
            <a:lvl1pPr algn="l">
              <a:defRPr sz="1333">
                <a:solidFill>
                  <a:schemeClr val="bg1"/>
                </a:solidFill>
              </a:defRPr>
            </a:lvl1pPr>
          </a:lstStyle>
          <a:p>
            <a:pPr lvl="0" rtl="0"/>
            <a:r>
              <a:rPr lang="en-GB" noProof="0"/>
              <a:t>Chapter Name</a:t>
            </a:r>
          </a:p>
        </p:txBody>
      </p:sp>
      <p:sp>
        <p:nvSpPr>
          <p:cNvPr id="6" name="Titel 41">
            <a:extLst>
              <a:ext uri="{FF2B5EF4-FFF2-40B4-BE49-F238E27FC236}">
                <a16:creationId xmlns:a16="http://schemas.microsoft.com/office/drawing/2014/main" id="{0C952005-2641-C8BD-F4E3-F5EA52BE10CB}"/>
              </a:ext>
            </a:extLst>
          </p:cNvPr>
          <p:cNvSpPr>
            <a:spLocks noGrp="1"/>
          </p:cNvSpPr>
          <p:nvPr>
            <p:ph type="title" hasCustomPrompt="1"/>
          </p:nvPr>
        </p:nvSpPr>
        <p:spPr>
          <a:xfrm>
            <a:off x="5294713" y="561073"/>
            <a:ext cx="6706787" cy="500803"/>
          </a:xfrm>
        </p:spPr>
        <p:txBody>
          <a:bodyPr rtlCol="0"/>
          <a:lstStyle>
            <a:lvl1pPr>
              <a:defRPr>
                <a:solidFill>
                  <a:schemeClr val="bg1"/>
                </a:solidFill>
              </a:defRPr>
            </a:lvl1pPr>
          </a:lstStyle>
          <a:p>
            <a:pPr rtl="0"/>
            <a:r>
              <a:rPr lang="en-GB" noProof="0"/>
              <a:t>Insert Title	</a:t>
            </a:r>
          </a:p>
        </p:txBody>
      </p:sp>
      <p:sp>
        <p:nvSpPr>
          <p:cNvPr id="11" name="Textfeld 22">
            <a:extLst>
              <a:ext uri="{FF2B5EF4-FFF2-40B4-BE49-F238E27FC236}">
                <a16:creationId xmlns:a16="http://schemas.microsoft.com/office/drawing/2014/main" id="{04E3AA27-A650-D9F5-F5FB-5F8D5188DBEC}"/>
              </a:ext>
            </a:extLst>
          </p:cNvPr>
          <p:cNvSpPr txBox="1"/>
          <p:nvPr/>
        </p:nvSpPr>
        <p:spPr>
          <a:xfrm>
            <a:off x="9769042" y="6558912"/>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chemeClr val="bg1"/>
                </a:solidFill>
                <a:latin typeface="Calibri Light"/>
                <a:ea typeface="+mn-ea"/>
                <a:cs typeface="Calibri Light"/>
              </a:rPr>
              <a:t>© </a:t>
            </a:r>
            <a:fld id="{2BFC5816-03E3-4BB1-9F81-4454791C4D0C}" type="datetimeyyyy">
              <a:rPr lang="en-GB" sz="1333" b="0" i="0" u="none" strike="noStrike" kern="1200" baseline="30000" noProof="0" smtClean="0">
                <a:solidFill>
                  <a:schemeClr val="bg1"/>
                </a:solidFill>
                <a:latin typeface="Calibri Light"/>
                <a:ea typeface="+mn-ea"/>
                <a:cs typeface="Calibri Light"/>
              </a:rPr>
              <a:pPr algn="r" rtl="0"/>
              <a:t>2025</a:t>
            </a:fld>
            <a:r>
              <a:rPr lang="en-GB" sz="1333" b="0" i="0" u="none" strike="noStrike" kern="1200" baseline="30000" noProof="0">
                <a:solidFill>
                  <a:schemeClr val="bg1"/>
                </a:solidFill>
                <a:latin typeface="Calibri Light"/>
                <a:ea typeface="+mn-ea"/>
                <a:cs typeface="Calibri Light"/>
              </a:rPr>
              <a:t> </a:t>
            </a:r>
            <a:r>
              <a:rPr lang="en-GB" sz="1333" b="0" i="0" u="none" strike="noStrike" kern="1200" baseline="30000" noProof="0" err="1">
                <a:solidFill>
                  <a:schemeClr val="bg1"/>
                </a:solidFill>
                <a:latin typeface="Calibri Light"/>
                <a:ea typeface="+mn-ea"/>
                <a:cs typeface="Calibri Light"/>
              </a:rPr>
              <a:t>apsolut</a:t>
            </a:r>
            <a:r>
              <a:rPr lang="en-GB" sz="1333" b="0" i="0" u="none" strike="noStrike" kern="1200" baseline="30000" noProof="0">
                <a:solidFill>
                  <a:schemeClr val="bg1"/>
                </a:solidFill>
                <a:latin typeface="Calibri Light"/>
                <a:ea typeface="+mn-ea"/>
                <a:cs typeface="Calibri Light"/>
              </a:rPr>
              <a:t> Group  ▪  All rights reserved</a:t>
            </a:r>
          </a:p>
        </p:txBody>
      </p:sp>
      <p:sp>
        <p:nvSpPr>
          <p:cNvPr id="8" name="Content Placeholder 3">
            <a:extLst>
              <a:ext uri="{FF2B5EF4-FFF2-40B4-BE49-F238E27FC236}">
                <a16:creationId xmlns:a16="http://schemas.microsoft.com/office/drawing/2014/main" id="{3F7C60CD-D8F8-216D-2D76-1AC0D5B1F010}"/>
              </a:ext>
            </a:extLst>
          </p:cNvPr>
          <p:cNvSpPr>
            <a:spLocks noGrp="1"/>
          </p:cNvSpPr>
          <p:nvPr>
            <p:ph sz="quarter" idx="18"/>
          </p:nvPr>
        </p:nvSpPr>
        <p:spPr>
          <a:xfrm>
            <a:off x="5294716" y="1364565"/>
            <a:ext cx="6706785" cy="4493308"/>
          </a:xfrm>
        </p:spPr>
        <p:txBody>
          <a:bodyPr/>
          <a:lstStyle>
            <a:lvl1pPr>
              <a:defRPr sz="2133" b="0" baseline="0">
                <a:solidFill>
                  <a:schemeClr val="bg1"/>
                </a:solidFill>
                <a:latin typeface="+mn-lt"/>
              </a:defRPr>
            </a:lvl1pPr>
            <a:lvl2pPr>
              <a:defRPr sz="2133" b="0" baseline="0">
                <a:solidFill>
                  <a:schemeClr val="bg1"/>
                </a:solidFill>
                <a:latin typeface="+mn-lt"/>
              </a:defRPr>
            </a:lvl2pPr>
            <a:lvl3pPr marL="482588" indent="-122764">
              <a:buFont typeface="Wingdings" panose="05000000000000000000" pitchFamily="2" charset="2"/>
              <a:buChar char="§"/>
              <a:defRPr sz="1600" b="0" baseline="0">
                <a:solidFill>
                  <a:schemeClr val="bg1"/>
                </a:solidFill>
                <a:latin typeface="+mn-lt"/>
              </a:defRPr>
            </a:lvl3pPr>
            <a:lvl4pPr marL="823363" indent="-228594">
              <a:buFont typeface="Wingdings" panose="05000000000000000000" pitchFamily="2" charset="2"/>
              <a:buChar char="§"/>
              <a:defRPr sz="1600" b="0" baseline="0">
                <a:solidFill>
                  <a:schemeClr val="bg1"/>
                </a:solidFill>
                <a:latin typeface="+mn-lt"/>
              </a:defRPr>
            </a:lvl4pPr>
            <a:lvl5pPr marL="954593" indent="-122764">
              <a:buFont typeface="Wingdings" panose="05000000000000000000" pitchFamily="2" charset="2"/>
              <a:buChar char="§"/>
              <a:defRPr sz="1400" b="0" baseline="0">
                <a:solidFill>
                  <a:schemeClr val="bg1"/>
                </a:solidFill>
                <a:latin typeface="+mn-lt"/>
              </a:defRPr>
            </a:lvl5pPr>
            <a:lvl6pPr marL="3047924" indent="0">
              <a:buNone/>
              <a:defRPr sz="1400"/>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12" name="Gerade Verbindung 12">
            <a:extLst>
              <a:ext uri="{FF2B5EF4-FFF2-40B4-BE49-F238E27FC236}">
                <a16:creationId xmlns:a16="http://schemas.microsoft.com/office/drawing/2014/main" id="{DBD0DABE-96A4-2C2B-CE67-35EC2D9B13E1}"/>
              </a:ext>
            </a:extLst>
          </p:cNvPr>
          <p:cNvCxnSpPr/>
          <p:nvPr/>
        </p:nvCxnSpPr>
        <p:spPr>
          <a:xfrm flipH="1">
            <a:off x="5301516" y="107547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357938"/>
      </p:ext>
    </p:extLst>
  </p:cSld>
  <p:clrMapOvr>
    <a:masterClrMapping/>
  </p:clrMapOvr>
  <p:hf hdr="0" ftr="0" dt="0"/>
  <p:extLst>
    <p:ext uri="{DCECCB84-F9BA-43D5-87BE-67443E8EF086}">
      <p15:sldGuideLst xmlns:p15="http://schemas.microsoft.com/office/powerpoint/2012/main">
        <p15:guide id="1" pos="567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grey_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A13BE-7865-AE4D-3B4E-FF4897D426B0}"/>
              </a:ext>
            </a:extLst>
          </p:cNvPr>
          <p:cNvSpPr/>
          <p:nvPr/>
        </p:nvSpPr>
        <p:spPr>
          <a:xfrm>
            <a:off x="1" y="0"/>
            <a:ext cx="12191999"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4" name="Picture Placeholder 13">
            <a:extLst>
              <a:ext uri="{FF2B5EF4-FFF2-40B4-BE49-F238E27FC236}">
                <a16:creationId xmlns:a16="http://schemas.microsoft.com/office/drawing/2014/main" id="{4DE02659-ABB1-F8AA-6510-25CA2803079A}"/>
              </a:ext>
            </a:extLst>
          </p:cNvPr>
          <p:cNvSpPr>
            <a:spLocks noGrp="1"/>
          </p:cNvSpPr>
          <p:nvPr>
            <p:ph type="pic" sz="quarter" idx="17"/>
          </p:nvPr>
        </p:nvSpPr>
        <p:spPr>
          <a:xfrm>
            <a:off x="1" y="0"/>
            <a:ext cx="5104215" cy="6858000"/>
          </a:xfrm>
        </p:spPr>
        <p:txBody>
          <a:bodyPr/>
          <a:lstStyle/>
          <a:p>
            <a:r>
              <a:rPr lang="en-US"/>
              <a:t>Click icon to add picture</a:t>
            </a:r>
            <a:endParaRPr lang="de-DE"/>
          </a:p>
        </p:txBody>
      </p:sp>
      <p:sp>
        <p:nvSpPr>
          <p:cNvPr id="9" name="Foliennummernplatzhalter 5">
            <a:extLst>
              <a:ext uri="{FF2B5EF4-FFF2-40B4-BE49-F238E27FC236}">
                <a16:creationId xmlns:a16="http://schemas.microsoft.com/office/drawing/2014/main" id="{E2FC456A-9813-C621-D45C-29A12E88B62D}"/>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de-DE" sz="1600">
              <a:solidFill>
                <a:schemeClr val="bg1"/>
              </a:solidFill>
            </a:endParaRPr>
          </a:p>
        </p:txBody>
      </p:sp>
      <p:sp>
        <p:nvSpPr>
          <p:cNvPr id="5" name="Foliennummernplatzhalter 5">
            <a:extLst>
              <a:ext uri="{FF2B5EF4-FFF2-40B4-BE49-F238E27FC236}">
                <a16:creationId xmlns:a16="http://schemas.microsoft.com/office/drawing/2014/main" id="{598E63ED-5262-6E58-640E-0268C1AA7C05}"/>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endParaRPr lang="de-DE" sz="1600">
              <a:solidFill>
                <a:schemeClr val="bg1"/>
              </a:solidFill>
            </a:endParaRPr>
          </a:p>
        </p:txBody>
      </p:sp>
      <p:pic>
        <p:nvPicPr>
          <p:cNvPr id="7" name="Bild 11">
            <a:extLst>
              <a:ext uri="{FF2B5EF4-FFF2-40B4-BE49-F238E27FC236}">
                <a16:creationId xmlns:a16="http://schemas.microsoft.com/office/drawing/2014/main" id="{C39191F8-63B9-0C4C-5679-43DB551AE92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294715" y="6396765"/>
            <a:ext cx="998709" cy="337972"/>
          </a:xfrm>
          <a:prstGeom prst="rect">
            <a:avLst/>
          </a:prstGeom>
        </p:spPr>
      </p:pic>
      <p:cxnSp>
        <p:nvCxnSpPr>
          <p:cNvPr id="4" name="Gerade Verbindung 12">
            <a:extLst>
              <a:ext uri="{FF2B5EF4-FFF2-40B4-BE49-F238E27FC236}">
                <a16:creationId xmlns:a16="http://schemas.microsoft.com/office/drawing/2014/main" id="{1CF430BC-03AC-BB4A-4FAC-33101FC946D3}"/>
              </a:ext>
            </a:extLst>
          </p:cNvPr>
          <p:cNvCxnSpPr/>
          <p:nvPr/>
        </p:nvCxnSpPr>
        <p:spPr>
          <a:xfrm flipH="1">
            <a:off x="5296634" y="1350965"/>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6" name="Titel 41">
            <a:extLst>
              <a:ext uri="{FF2B5EF4-FFF2-40B4-BE49-F238E27FC236}">
                <a16:creationId xmlns:a16="http://schemas.microsoft.com/office/drawing/2014/main" id="{0C952005-2641-C8BD-F4E3-F5EA52BE10CB}"/>
              </a:ext>
            </a:extLst>
          </p:cNvPr>
          <p:cNvSpPr>
            <a:spLocks noGrp="1"/>
          </p:cNvSpPr>
          <p:nvPr>
            <p:ph type="title" hasCustomPrompt="1"/>
          </p:nvPr>
        </p:nvSpPr>
        <p:spPr>
          <a:xfrm>
            <a:off x="5294716" y="409367"/>
            <a:ext cx="6706785" cy="500803"/>
          </a:xfrm>
        </p:spPr>
        <p:txBody>
          <a:bodyPr rtlCol="0"/>
          <a:lstStyle>
            <a:lvl1pPr>
              <a:defRPr>
                <a:solidFill>
                  <a:schemeClr val="bg1"/>
                </a:solidFill>
              </a:defRPr>
            </a:lvl1pPr>
          </a:lstStyle>
          <a:p>
            <a:pPr rtl="0"/>
            <a:r>
              <a:rPr lang="en-GB" noProof="0"/>
              <a:t>Insert Title	</a:t>
            </a:r>
          </a:p>
        </p:txBody>
      </p:sp>
      <p:sp>
        <p:nvSpPr>
          <p:cNvPr id="10" name="Textplatzhalter 11">
            <a:extLst>
              <a:ext uri="{FF2B5EF4-FFF2-40B4-BE49-F238E27FC236}">
                <a16:creationId xmlns:a16="http://schemas.microsoft.com/office/drawing/2014/main" id="{6FF08A9B-A821-A429-8BCA-C1865A47FD0A}"/>
              </a:ext>
            </a:extLst>
          </p:cNvPr>
          <p:cNvSpPr>
            <a:spLocks noGrp="1"/>
          </p:cNvSpPr>
          <p:nvPr>
            <p:ph type="body" sz="quarter" idx="13" hasCustomPrompt="1"/>
          </p:nvPr>
        </p:nvSpPr>
        <p:spPr>
          <a:xfrm>
            <a:off x="5294716" y="879115"/>
            <a:ext cx="6706784" cy="504603"/>
          </a:xfrm>
        </p:spPr>
        <p:txBody>
          <a:bodyPr rtlCol="0"/>
          <a:lstStyle>
            <a:lvl1pPr>
              <a:defRPr sz="3200">
                <a:solidFill>
                  <a:schemeClr val="bg1"/>
                </a:solidFill>
                <a:latin typeface="Calibri Light" panose="020F0302020204030204" pitchFamily="34" charset="0"/>
                <a:cs typeface="Calibri Light" panose="020F0302020204030204" pitchFamily="34" charset="0"/>
              </a:defRPr>
            </a:lvl1pPr>
            <a:lvl2pPr marL="609585" indent="0">
              <a:buNone/>
              <a:defRPr/>
            </a:lvl2pPr>
          </a:lstStyle>
          <a:p>
            <a:pPr rtl="0"/>
            <a:r>
              <a:rPr lang="en-GB" noProof="0"/>
              <a:t>Insert Sub-Title</a:t>
            </a:r>
          </a:p>
        </p:txBody>
      </p:sp>
      <p:sp>
        <p:nvSpPr>
          <p:cNvPr id="8" name="Content Placeholder 3">
            <a:extLst>
              <a:ext uri="{FF2B5EF4-FFF2-40B4-BE49-F238E27FC236}">
                <a16:creationId xmlns:a16="http://schemas.microsoft.com/office/drawing/2014/main" id="{3F7C60CD-D8F8-216D-2D76-1AC0D5B1F010}"/>
              </a:ext>
            </a:extLst>
          </p:cNvPr>
          <p:cNvSpPr>
            <a:spLocks noGrp="1"/>
          </p:cNvSpPr>
          <p:nvPr>
            <p:ph sz="quarter" idx="18"/>
          </p:nvPr>
        </p:nvSpPr>
        <p:spPr>
          <a:xfrm>
            <a:off x="5294716" y="1604479"/>
            <a:ext cx="6706784" cy="4493308"/>
          </a:xfrm>
        </p:spPr>
        <p:txBody>
          <a:bodyPr/>
          <a:lstStyle>
            <a:lvl1pPr>
              <a:defRPr sz="2133" b="0" baseline="0">
                <a:solidFill>
                  <a:schemeClr val="bg1"/>
                </a:solidFill>
                <a:latin typeface="+mn-lt"/>
              </a:defRPr>
            </a:lvl1pPr>
            <a:lvl2pPr>
              <a:defRPr sz="2133" b="0" baseline="0">
                <a:solidFill>
                  <a:schemeClr val="bg1"/>
                </a:solidFill>
                <a:latin typeface="+mn-lt"/>
              </a:defRPr>
            </a:lvl2pPr>
            <a:lvl3pPr marL="482588" indent="-122764">
              <a:buFont typeface="Wingdings" panose="05000000000000000000" pitchFamily="2" charset="2"/>
              <a:buChar char="§"/>
              <a:defRPr sz="1600" b="0" baseline="0">
                <a:solidFill>
                  <a:schemeClr val="bg1"/>
                </a:solidFill>
                <a:latin typeface="+mn-lt"/>
              </a:defRPr>
            </a:lvl3pPr>
            <a:lvl4pPr marL="717533" indent="-122764">
              <a:buFont typeface="Wingdings" panose="05000000000000000000" pitchFamily="2" charset="2"/>
              <a:buChar char="§"/>
              <a:defRPr sz="1600" b="0" baseline="0">
                <a:solidFill>
                  <a:schemeClr val="bg1"/>
                </a:solidFill>
                <a:latin typeface="+mn-lt"/>
              </a:defRPr>
            </a:lvl4pPr>
            <a:lvl5pPr marL="954593" indent="-122764">
              <a:buFont typeface="Wingdings" panose="05000000000000000000" pitchFamily="2" charset="2"/>
              <a:buChar char="§"/>
              <a:defRPr sz="1400" b="0"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Textfeld 22">
            <a:extLst>
              <a:ext uri="{FF2B5EF4-FFF2-40B4-BE49-F238E27FC236}">
                <a16:creationId xmlns:a16="http://schemas.microsoft.com/office/drawing/2014/main" id="{F23A4834-E67C-319B-4BBD-1C6967C83B43}"/>
              </a:ext>
            </a:extLst>
          </p:cNvPr>
          <p:cNvSpPr txBox="1"/>
          <p:nvPr userDrawn="1"/>
        </p:nvSpPr>
        <p:spPr>
          <a:xfrm>
            <a:off x="9769042" y="6558912"/>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chemeClr val="bg1"/>
                </a:solidFill>
                <a:latin typeface="Calibri Light"/>
                <a:ea typeface="+mn-ea"/>
                <a:cs typeface="Calibri Light"/>
              </a:rPr>
              <a:t>© </a:t>
            </a:r>
            <a:fld id="{2BFC5816-03E3-4BB1-9F81-4454791C4D0C}" type="datetimeyyyy">
              <a:rPr lang="en-GB" sz="1333" b="0" i="0" u="none" strike="noStrike" kern="1200" baseline="30000" noProof="0" smtClean="0">
                <a:solidFill>
                  <a:schemeClr val="bg1"/>
                </a:solidFill>
                <a:latin typeface="Calibri Light"/>
                <a:ea typeface="+mn-ea"/>
                <a:cs typeface="Calibri Light"/>
              </a:rPr>
              <a:pPr algn="r" rtl="0"/>
              <a:t>2025</a:t>
            </a:fld>
            <a:r>
              <a:rPr lang="en-GB" sz="1333" b="0" i="0" u="none" strike="noStrike" kern="1200" baseline="30000" noProof="0">
                <a:solidFill>
                  <a:schemeClr val="bg1"/>
                </a:solidFill>
                <a:latin typeface="Calibri Light"/>
                <a:ea typeface="+mn-ea"/>
                <a:cs typeface="Calibri Light"/>
              </a:rPr>
              <a:t> </a:t>
            </a:r>
            <a:r>
              <a:rPr lang="en-GB" sz="1333" b="0" i="0" u="none" strike="noStrike" kern="1200" baseline="30000" noProof="0" err="1">
                <a:solidFill>
                  <a:schemeClr val="bg1"/>
                </a:solidFill>
                <a:latin typeface="Calibri Light"/>
                <a:ea typeface="+mn-ea"/>
                <a:cs typeface="Calibri Light"/>
              </a:rPr>
              <a:t>apsolut</a:t>
            </a:r>
            <a:r>
              <a:rPr lang="en-GB" sz="1333" b="0" i="0" u="none" strike="noStrike" kern="1200" baseline="30000" noProof="0">
                <a:solidFill>
                  <a:schemeClr val="bg1"/>
                </a:solidFill>
                <a:latin typeface="Calibri Light"/>
                <a:ea typeface="+mn-ea"/>
                <a:cs typeface="Calibri Light"/>
              </a:rPr>
              <a:t> Group  ▪  All rights reserved</a:t>
            </a:r>
          </a:p>
        </p:txBody>
      </p:sp>
      <p:sp>
        <p:nvSpPr>
          <p:cNvPr id="13" name="Textplatzhalter 45">
            <a:extLst>
              <a:ext uri="{FF2B5EF4-FFF2-40B4-BE49-F238E27FC236}">
                <a16:creationId xmlns:a16="http://schemas.microsoft.com/office/drawing/2014/main" id="{B9D1F8F4-AF52-FCC5-95E8-9B2BA0B85E7E}"/>
              </a:ext>
            </a:extLst>
          </p:cNvPr>
          <p:cNvSpPr>
            <a:spLocks noGrp="1"/>
          </p:cNvSpPr>
          <p:nvPr>
            <p:ph type="body" sz="quarter" idx="14" hasCustomPrompt="1"/>
          </p:nvPr>
        </p:nvSpPr>
        <p:spPr>
          <a:xfrm>
            <a:off x="6652085" y="6438709"/>
            <a:ext cx="2615116" cy="263769"/>
          </a:xfrm>
        </p:spPr>
        <p:txBody>
          <a:bodyPr rtlCol="0" anchor="ctr"/>
          <a:lstStyle>
            <a:lvl1pPr algn="l">
              <a:defRPr sz="1333">
                <a:solidFill>
                  <a:schemeClr val="bg1"/>
                </a:solidFill>
              </a:defRPr>
            </a:lvl1pPr>
          </a:lstStyle>
          <a:p>
            <a:pPr lvl="0" rtl="0"/>
            <a:r>
              <a:rPr lang="en-GB" noProof="0"/>
              <a:t>Chapter Name</a:t>
            </a:r>
          </a:p>
        </p:txBody>
      </p:sp>
    </p:spTree>
    <p:extLst>
      <p:ext uri="{BB962C8B-B14F-4D97-AF65-F5344CB8AC3E}">
        <p14:creationId xmlns:p14="http://schemas.microsoft.com/office/powerpoint/2010/main" val="3254557077"/>
      </p:ext>
    </p:extLst>
  </p:cSld>
  <p:clrMapOvr>
    <a:masterClrMapping/>
  </p:clrMapOvr>
  <p:hf hdr="0" ftr="0" dt="0"/>
  <p:extLst>
    <p:ext uri="{DCECCB84-F9BA-43D5-87BE-67443E8EF086}">
      <p15:sldGuideLst xmlns:p15="http://schemas.microsoft.com/office/powerpoint/2012/main">
        <p15:guide id="1" pos="567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_Title_bottom_grey_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460A12-0105-5B34-71A7-C4410EB0BBE0}"/>
              </a:ext>
            </a:extLst>
          </p:cNvPr>
          <p:cNvSpPr/>
          <p:nvPr/>
        </p:nvSpPr>
        <p:spPr>
          <a:xfrm>
            <a:off x="0" y="0"/>
            <a:ext cx="12201560" cy="685948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5" name="Text Placeholder 4">
            <a:extLst>
              <a:ext uri="{FF2B5EF4-FFF2-40B4-BE49-F238E27FC236}">
                <a16:creationId xmlns:a16="http://schemas.microsoft.com/office/drawing/2014/main" id="{AABEFDD9-A4C7-6002-3DCC-56C7A81AFED3}"/>
              </a:ext>
            </a:extLst>
          </p:cNvPr>
          <p:cNvSpPr>
            <a:spLocks noGrp="1"/>
          </p:cNvSpPr>
          <p:nvPr>
            <p:ph type="body" sz="quarter" idx="11"/>
          </p:nvPr>
        </p:nvSpPr>
        <p:spPr>
          <a:xfrm>
            <a:off x="1008592" y="6231541"/>
            <a:ext cx="10174816" cy="420433"/>
          </a:xfrm>
        </p:spPr>
        <p:txBody>
          <a:bodyPr/>
          <a:lstStyle>
            <a:lvl1pPr algn="ctr">
              <a:defRPr sz="2667" b="1" i="0" baseline="0">
                <a:solidFill>
                  <a:schemeClr val="bg1"/>
                </a:solidFill>
                <a:latin typeface="+mj-lt"/>
              </a:defRPr>
            </a:lvl1pPr>
            <a:lvl2pPr algn="ctr">
              <a:defRPr b="1" i="0" baseline="0">
                <a:solidFill>
                  <a:schemeClr val="bg1"/>
                </a:solidFill>
                <a:latin typeface="+mj-lt"/>
              </a:defRPr>
            </a:lvl2pPr>
            <a:lvl3pPr algn="ctr">
              <a:defRPr b="1" i="0" baseline="0">
                <a:solidFill>
                  <a:schemeClr val="bg1"/>
                </a:solidFill>
                <a:latin typeface="+mj-lt"/>
              </a:defRPr>
            </a:lvl3pPr>
            <a:lvl4pPr algn="ctr">
              <a:defRPr b="1" i="0" baseline="0">
                <a:solidFill>
                  <a:schemeClr val="bg1"/>
                </a:solidFill>
                <a:latin typeface="+mj-lt"/>
              </a:defRPr>
            </a:lvl4pPr>
            <a:lvl5pPr algn="ctr">
              <a:defRPr b="1" i="0" baseline="0">
                <a:solidFill>
                  <a:schemeClr val="bg1"/>
                </a:solidFill>
                <a:latin typeface="+mj-lt"/>
              </a:defRPr>
            </a:lvl5pPr>
          </a:lstStyle>
          <a:p>
            <a:pPr lvl="0"/>
            <a:r>
              <a:rPr lang="en-US" noProof="0"/>
              <a:t>Click to edit Master text styles</a:t>
            </a:r>
          </a:p>
        </p:txBody>
      </p:sp>
      <p:sp>
        <p:nvSpPr>
          <p:cNvPr id="3" name="Rechteck 19">
            <a:extLst>
              <a:ext uri="{FF2B5EF4-FFF2-40B4-BE49-F238E27FC236}">
                <a16:creationId xmlns:a16="http://schemas.microsoft.com/office/drawing/2014/main" id="{B945347F-DC00-0C8F-CE78-FBD933DA311B}"/>
              </a:ext>
            </a:extLst>
          </p:cNvPr>
          <p:cNvSpPr/>
          <p:nvPr/>
        </p:nvSpPr>
        <p:spPr>
          <a:xfrm>
            <a:off x="11690073" y="195160"/>
            <a:ext cx="300224" cy="2990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sz="2400" noProof="0"/>
          </a:p>
        </p:txBody>
      </p:sp>
      <p:sp>
        <p:nvSpPr>
          <p:cNvPr id="4" name="Foliennummernplatzhalter 5">
            <a:extLst>
              <a:ext uri="{FF2B5EF4-FFF2-40B4-BE49-F238E27FC236}">
                <a16:creationId xmlns:a16="http://schemas.microsoft.com/office/drawing/2014/main" id="{E97E95B8-6637-81BB-845D-66645F4AAAA5}"/>
              </a:ext>
            </a:extLst>
          </p:cNvPr>
          <p:cNvSpPr txBox="1">
            <a:spLocks/>
          </p:cNvSpPr>
          <p:nvPr/>
        </p:nvSpPr>
        <p:spPr>
          <a:xfrm>
            <a:off x="11663874" y="202182"/>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fld id="{BD09C860-9846-9A45-A0E7-B1FC73E50D59}" type="slidenum">
              <a:rPr lang="en-GB" sz="1600" noProof="0" smtClean="0">
                <a:solidFill>
                  <a:schemeClr val="bg1"/>
                </a:solidFill>
              </a:rPr>
              <a:pPr algn="ctr" rtl="0"/>
              <a:t>‹#›</a:t>
            </a:fld>
            <a:endParaRPr lang="en-GB" sz="1600" noProof="0">
              <a:solidFill>
                <a:schemeClr val="bg1"/>
              </a:solidFill>
            </a:endParaRPr>
          </a:p>
        </p:txBody>
      </p:sp>
      <p:pic>
        <p:nvPicPr>
          <p:cNvPr id="6" name="Bild 11">
            <a:extLst>
              <a:ext uri="{FF2B5EF4-FFF2-40B4-BE49-F238E27FC236}">
                <a16:creationId xmlns:a16="http://schemas.microsoft.com/office/drawing/2014/main" id="{983EEA16-FAB8-A4FB-B5B3-98B20A319C4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703" y="135047"/>
            <a:ext cx="998709" cy="337972"/>
          </a:xfrm>
          <a:prstGeom prst="rect">
            <a:avLst/>
          </a:prstGeom>
        </p:spPr>
      </p:pic>
      <p:sp>
        <p:nvSpPr>
          <p:cNvPr id="8" name="Textfeld 22">
            <a:extLst>
              <a:ext uri="{FF2B5EF4-FFF2-40B4-BE49-F238E27FC236}">
                <a16:creationId xmlns:a16="http://schemas.microsoft.com/office/drawing/2014/main" id="{94F831E2-B27F-861D-0BA0-B8ABAA5B9D13}"/>
              </a:ext>
            </a:extLst>
          </p:cNvPr>
          <p:cNvSpPr txBox="1"/>
          <p:nvPr/>
        </p:nvSpPr>
        <p:spPr>
          <a:xfrm>
            <a:off x="9339383" y="337001"/>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chemeClr val="bg1"/>
                </a:solidFill>
                <a:latin typeface="Calibri Light"/>
                <a:ea typeface="+mn-ea"/>
                <a:cs typeface="Calibri Light"/>
              </a:rPr>
              <a:t>© </a:t>
            </a:r>
            <a:fld id="{2BFC5816-03E3-4BB1-9F81-4454791C4D0C}" type="datetimeyyyy">
              <a:rPr lang="en-GB" sz="1333" b="0" i="0" u="none" strike="noStrike" kern="1200" baseline="30000" noProof="0" smtClean="0">
                <a:solidFill>
                  <a:schemeClr val="bg1"/>
                </a:solidFill>
                <a:latin typeface="Calibri Light"/>
                <a:ea typeface="+mn-ea"/>
                <a:cs typeface="Calibri Light"/>
              </a:rPr>
              <a:pPr algn="r" rtl="0"/>
              <a:t>2025</a:t>
            </a:fld>
            <a:r>
              <a:rPr lang="en-GB" sz="1333" b="0" i="0" u="none" strike="noStrike" kern="1200" baseline="30000" noProof="0">
                <a:solidFill>
                  <a:schemeClr val="bg1"/>
                </a:solidFill>
                <a:latin typeface="Calibri Light"/>
                <a:ea typeface="+mn-ea"/>
                <a:cs typeface="Calibri Light"/>
              </a:rPr>
              <a:t> </a:t>
            </a:r>
            <a:r>
              <a:rPr lang="en-GB" sz="1333" b="0" i="0" u="none" strike="noStrike" kern="1200" baseline="30000" noProof="0" err="1">
                <a:solidFill>
                  <a:schemeClr val="bg1"/>
                </a:solidFill>
                <a:latin typeface="Calibri Light"/>
                <a:ea typeface="+mn-ea"/>
                <a:cs typeface="Calibri Light"/>
              </a:rPr>
              <a:t>apsolut</a:t>
            </a:r>
            <a:r>
              <a:rPr lang="en-GB" sz="1333" b="0" i="0" u="none" strike="noStrike" kern="1200" baseline="30000" noProof="0">
                <a:solidFill>
                  <a:schemeClr val="bg1"/>
                </a:solidFill>
                <a:latin typeface="Calibri Light"/>
                <a:ea typeface="+mn-ea"/>
                <a:cs typeface="Calibri Light"/>
              </a:rPr>
              <a:t> Group  ▪  All rights reserved</a:t>
            </a:r>
          </a:p>
        </p:txBody>
      </p:sp>
      <p:sp>
        <p:nvSpPr>
          <p:cNvPr id="9" name="Textplatzhalter 45">
            <a:extLst>
              <a:ext uri="{FF2B5EF4-FFF2-40B4-BE49-F238E27FC236}">
                <a16:creationId xmlns:a16="http://schemas.microsoft.com/office/drawing/2014/main" id="{98A7EC38-9F21-FBFD-AD1F-D481354DFF9E}"/>
              </a:ext>
            </a:extLst>
          </p:cNvPr>
          <p:cNvSpPr>
            <a:spLocks noGrp="1"/>
          </p:cNvSpPr>
          <p:nvPr>
            <p:ph type="body" sz="quarter" idx="14" hasCustomPrompt="1"/>
          </p:nvPr>
        </p:nvSpPr>
        <p:spPr>
          <a:xfrm>
            <a:off x="1558200" y="176992"/>
            <a:ext cx="4793053" cy="263769"/>
          </a:xfrm>
        </p:spPr>
        <p:txBody>
          <a:bodyPr rtlCol="0" anchor="b"/>
          <a:lstStyle>
            <a:lvl1pPr algn="l">
              <a:defRPr sz="1333">
                <a:solidFill>
                  <a:schemeClr val="bg1"/>
                </a:solidFill>
              </a:defRPr>
            </a:lvl1pPr>
          </a:lstStyle>
          <a:p>
            <a:pPr lvl="0" rtl="0"/>
            <a:r>
              <a:rPr lang="en-GB" noProof="0"/>
              <a:t>Chapter Name</a:t>
            </a:r>
          </a:p>
        </p:txBody>
      </p:sp>
      <p:sp>
        <p:nvSpPr>
          <p:cNvPr id="7" name="Picture Placeholder 6">
            <a:extLst>
              <a:ext uri="{FF2B5EF4-FFF2-40B4-BE49-F238E27FC236}">
                <a16:creationId xmlns:a16="http://schemas.microsoft.com/office/drawing/2014/main" id="{986599A9-FD94-01D1-5660-2F378220E5E7}"/>
              </a:ext>
            </a:extLst>
          </p:cNvPr>
          <p:cNvSpPr>
            <a:spLocks noGrp="1"/>
          </p:cNvSpPr>
          <p:nvPr>
            <p:ph type="pic" sz="quarter" idx="10"/>
          </p:nvPr>
        </p:nvSpPr>
        <p:spPr>
          <a:xfrm>
            <a:off x="1" y="689337"/>
            <a:ext cx="12189884" cy="5229111"/>
          </a:xfrm>
        </p:spPr>
        <p:txBody>
          <a:bodyPr/>
          <a:lstStyle/>
          <a:p>
            <a:r>
              <a:rPr lang="en-US" noProof="0"/>
              <a:t>Click icon to add picture</a:t>
            </a:r>
            <a:endParaRPr lang="en-GB" noProof="0"/>
          </a:p>
        </p:txBody>
      </p:sp>
    </p:spTree>
    <p:extLst>
      <p:ext uri="{BB962C8B-B14F-4D97-AF65-F5344CB8AC3E}">
        <p14:creationId xmlns:p14="http://schemas.microsoft.com/office/powerpoint/2010/main" val="199452740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1_logo_one_line">
    <p:bg>
      <p:bgRef idx="1001">
        <a:schemeClr val="bg1"/>
      </p:bgRef>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2E9FC844-372C-EB0A-3F30-92838CC3282D}"/>
              </a:ext>
            </a:extLst>
          </p:cNvPr>
          <p:cNvSpPr/>
          <p:nvPr userDrawn="1"/>
        </p:nvSpPr>
        <p:spPr>
          <a:xfrm rot="10800000">
            <a:off x="-149157" y="-1"/>
            <a:ext cx="9548921" cy="6858000"/>
          </a:xfrm>
          <a:custGeom>
            <a:avLst/>
            <a:gdLst>
              <a:gd name="connsiteX0" fmla="*/ 0 w 4941455"/>
              <a:gd name="connsiteY0" fmla="*/ 0 h 5186218"/>
              <a:gd name="connsiteX1" fmla="*/ 4941455 w 4941455"/>
              <a:gd name="connsiteY1" fmla="*/ 0 h 5186218"/>
              <a:gd name="connsiteX2" fmla="*/ 4941455 w 4941455"/>
              <a:gd name="connsiteY2" fmla="*/ 5186218 h 5186218"/>
              <a:gd name="connsiteX3" fmla="*/ 0 w 4941455"/>
              <a:gd name="connsiteY3" fmla="*/ 5186218 h 5186218"/>
              <a:gd name="connsiteX4" fmla="*/ 0 w 4941455"/>
              <a:gd name="connsiteY4" fmla="*/ 0 h 5186218"/>
              <a:gd name="connsiteX0" fmla="*/ 20227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22764 w 4941455"/>
              <a:gd name="connsiteY4" fmla="*/ 0 h 5190836"/>
              <a:gd name="connsiteX0" fmla="*/ 20019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01964 w 4941455"/>
              <a:gd name="connsiteY4" fmla="*/ 0 h 519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55" h="5190836">
                <a:moveTo>
                  <a:pt x="2001964" y="0"/>
                </a:moveTo>
                <a:lnTo>
                  <a:pt x="4941455" y="4618"/>
                </a:lnTo>
                <a:lnTo>
                  <a:pt x="4941455" y="5190836"/>
                </a:lnTo>
                <a:lnTo>
                  <a:pt x="0" y="5190836"/>
                </a:lnTo>
                <a:lnTo>
                  <a:pt x="2001964"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9" name="Rectangle 2">
            <a:extLst>
              <a:ext uri="{FF2B5EF4-FFF2-40B4-BE49-F238E27FC236}">
                <a16:creationId xmlns:a16="http://schemas.microsoft.com/office/drawing/2014/main" id="{6AC456B8-7DCE-D815-6645-31FE4F0C5051}"/>
              </a:ext>
            </a:extLst>
          </p:cNvPr>
          <p:cNvSpPr/>
          <p:nvPr/>
        </p:nvSpPr>
        <p:spPr>
          <a:xfrm rot="468591">
            <a:off x="5630445" y="4938934"/>
            <a:ext cx="6637072" cy="2381053"/>
          </a:xfrm>
          <a:custGeom>
            <a:avLst/>
            <a:gdLst>
              <a:gd name="connsiteX0" fmla="*/ 0 w 5343724"/>
              <a:gd name="connsiteY0" fmla="*/ 0 h 2232021"/>
              <a:gd name="connsiteX1" fmla="*/ 5343724 w 5343724"/>
              <a:gd name="connsiteY1" fmla="*/ 0 h 2232021"/>
              <a:gd name="connsiteX2" fmla="*/ 5343724 w 5343724"/>
              <a:gd name="connsiteY2" fmla="*/ 2232021 h 2232021"/>
              <a:gd name="connsiteX3" fmla="*/ 0 w 5343724"/>
              <a:gd name="connsiteY3" fmla="*/ 2232021 h 2232021"/>
              <a:gd name="connsiteX4" fmla="*/ 0 w 5343724"/>
              <a:gd name="connsiteY4" fmla="*/ 0 h 2232021"/>
              <a:gd name="connsiteX0" fmla="*/ 0 w 5343724"/>
              <a:gd name="connsiteY0" fmla="*/ 0 h 2232021"/>
              <a:gd name="connsiteX1" fmla="*/ 5343724 w 5343724"/>
              <a:gd name="connsiteY1" fmla="*/ 0 h 2232021"/>
              <a:gd name="connsiteX2" fmla="*/ 5343724 w 5343724"/>
              <a:gd name="connsiteY2" fmla="*/ 2232021 h 2232021"/>
              <a:gd name="connsiteX3" fmla="*/ 236985 w 5343724"/>
              <a:gd name="connsiteY3" fmla="*/ 1616353 h 2232021"/>
              <a:gd name="connsiteX4" fmla="*/ 0 w 5343724"/>
              <a:gd name="connsiteY4" fmla="*/ 0 h 2232021"/>
              <a:gd name="connsiteX0" fmla="*/ 608387 w 5106739"/>
              <a:gd name="connsiteY0" fmla="*/ 3437 h 2232021"/>
              <a:gd name="connsiteX1" fmla="*/ 5106739 w 5106739"/>
              <a:gd name="connsiteY1" fmla="*/ 0 h 2232021"/>
              <a:gd name="connsiteX2" fmla="*/ 5106739 w 5106739"/>
              <a:gd name="connsiteY2" fmla="*/ 2232021 h 2232021"/>
              <a:gd name="connsiteX3" fmla="*/ 0 w 5106739"/>
              <a:gd name="connsiteY3" fmla="*/ 1616353 h 2232021"/>
              <a:gd name="connsiteX4" fmla="*/ 608387 w 5106739"/>
              <a:gd name="connsiteY4" fmla="*/ 3437 h 2232021"/>
              <a:gd name="connsiteX0" fmla="*/ 608387 w 5106739"/>
              <a:gd name="connsiteY0" fmla="*/ 74695 h 2303279"/>
              <a:gd name="connsiteX1" fmla="*/ 4789314 w 5106739"/>
              <a:gd name="connsiteY1" fmla="*/ 0 h 2303279"/>
              <a:gd name="connsiteX2" fmla="*/ 5106739 w 5106739"/>
              <a:gd name="connsiteY2" fmla="*/ 2303279 h 2303279"/>
              <a:gd name="connsiteX3" fmla="*/ 0 w 5106739"/>
              <a:gd name="connsiteY3" fmla="*/ 1687611 h 2303279"/>
              <a:gd name="connsiteX4" fmla="*/ 608387 w 5106739"/>
              <a:gd name="connsiteY4" fmla="*/ 74695 h 2303279"/>
              <a:gd name="connsiteX0" fmla="*/ 608387 w 4933031"/>
              <a:gd name="connsiteY0" fmla="*/ 74695 h 1687611"/>
              <a:gd name="connsiteX1" fmla="*/ 4789314 w 4933031"/>
              <a:gd name="connsiteY1" fmla="*/ 0 h 1687611"/>
              <a:gd name="connsiteX2" fmla="*/ 4933031 w 4933031"/>
              <a:gd name="connsiteY2" fmla="*/ 1036796 h 1687611"/>
              <a:gd name="connsiteX3" fmla="*/ 0 w 4933031"/>
              <a:gd name="connsiteY3" fmla="*/ 1687611 h 1687611"/>
              <a:gd name="connsiteX4" fmla="*/ 608387 w 4933031"/>
              <a:gd name="connsiteY4" fmla="*/ 74695 h 1687611"/>
              <a:gd name="connsiteX0" fmla="*/ 625179 w 4949823"/>
              <a:gd name="connsiteY0" fmla="*/ 74695 h 1699097"/>
              <a:gd name="connsiteX1" fmla="*/ 4806106 w 4949823"/>
              <a:gd name="connsiteY1" fmla="*/ 0 h 1699097"/>
              <a:gd name="connsiteX2" fmla="*/ 4949823 w 4949823"/>
              <a:gd name="connsiteY2" fmla="*/ 1036796 h 1699097"/>
              <a:gd name="connsiteX3" fmla="*/ 0 w 4949823"/>
              <a:gd name="connsiteY3" fmla="*/ 1699097 h 1699097"/>
              <a:gd name="connsiteX4" fmla="*/ 625179 w 4949823"/>
              <a:gd name="connsiteY4" fmla="*/ 74695 h 1699097"/>
              <a:gd name="connsiteX0" fmla="*/ 640554 w 4965198"/>
              <a:gd name="connsiteY0" fmla="*/ 74695 h 1687431"/>
              <a:gd name="connsiteX1" fmla="*/ 4821481 w 4965198"/>
              <a:gd name="connsiteY1" fmla="*/ 0 h 1687431"/>
              <a:gd name="connsiteX2" fmla="*/ 4965198 w 4965198"/>
              <a:gd name="connsiteY2" fmla="*/ 1036796 h 1687431"/>
              <a:gd name="connsiteX3" fmla="*/ 0 w 4965198"/>
              <a:gd name="connsiteY3" fmla="*/ 1687431 h 1687431"/>
              <a:gd name="connsiteX4" fmla="*/ 640554 w 4965198"/>
              <a:gd name="connsiteY4" fmla="*/ 74695 h 1687431"/>
              <a:gd name="connsiteX0" fmla="*/ 650983 w 4975627"/>
              <a:gd name="connsiteY0" fmla="*/ 74695 h 1711821"/>
              <a:gd name="connsiteX1" fmla="*/ 4831910 w 4975627"/>
              <a:gd name="connsiteY1" fmla="*/ 0 h 1711821"/>
              <a:gd name="connsiteX2" fmla="*/ 4975627 w 4975627"/>
              <a:gd name="connsiteY2" fmla="*/ 1036796 h 1711821"/>
              <a:gd name="connsiteX3" fmla="*/ 0 w 4975627"/>
              <a:gd name="connsiteY3" fmla="*/ 1711821 h 1711821"/>
              <a:gd name="connsiteX4" fmla="*/ 650983 w 4975627"/>
              <a:gd name="connsiteY4" fmla="*/ 74695 h 1711821"/>
              <a:gd name="connsiteX0" fmla="*/ 650983 w 4983157"/>
              <a:gd name="connsiteY0" fmla="*/ 74695 h 1711821"/>
              <a:gd name="connsiteX1" fmla="*/ 4831910 w 4983157"/>
              <a:gd name="connsiteY1" fmla="*/ 0 h 1711821"/>
              <a:gd name="connsiteX2" fmla="*/ 4983157 w 4983157"/>
              <a:gd name="connsiteY2" fmla="*/ 1057599 h 1711821"/>
              <a:gd name="connsiteX3" fmla="*/ 0 w 4983157"/>
              <a:gd name="connsiteY3" fmla="*/ 1711821 h 1711821"/>
              <a:gd name="connsiteX4" fmla="*/ 650983 w 4983157"/>
              <a:gd name="connsiteY4" fmla="*/ 74695 h 1711821"/>
              <a:gd name="connsiteX0" fmla="*/ 700739 w 4983157"/>
              <a:gd name="connsiteY0" fmla="*/ 72519 h 1711821"/>
              <a:gd name="connsiteX1" fmla="*/ 4831910 w 4983157"/>
              <a:gd name="connsiteY1" fmla="*/ 0 h 1711821"/>
              <a:gd name="connsiteX2" fmla="*/ 4983157 w 4983157"/>
              <a:gd name="connsiteY2" fmla="*/ 1057599 h 1711821"/>
              <a:gd name="connsiteX3" fmla="*/ 0 w 4983157"/>
              <a:gd name="connsiteY3" fmla="*/ 1711821 h 1711821"/>
              <a:gd name="connsiteX4" fmla="*/ 700739 w 4983157"/>
              <a:gd name="connsiteY4" fmla="*/ 72519 h 1711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3157" h="1711821">
                <a:moveTo>
                  <a:pt x="700739" y="72519"/>
                </a:moveTo>
                <a:lnTo>
                  <a:pt x="4831910" y="0"/>
                </a:lnTo>
                <a:lnTo>
                  <a:pt x="4983157" y="1057599"/>
                </a:lnTo>
                <a:lnTo>
                  <a:pt x="0" y="1711821"/>
                </a:lnTo>
                <a:lnTo>
                  <a:pt x="700739" y="72519"/>
                </a:lnTo>
                <a:close/>
              </a:path>
            </a:pathLst>
          </a:custGeom>
          <a:solidFill>
            <a:srgbClr val="DCE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cxnSp>
        <p:nvCxnSpPr>
          <p:cNvPr id="23" name="Gerade Verbindung 11">
            <a:extLst>
              <a:ext uri="{FF2B5EF4-FFF2-40B4-BE49-F238E27FC236}">
                <a16:creationId xmlns:a16="http://schemas.microsoft.com/office/drawing/2014/main" id="{8F32B43F-BD3E-FBAC-C99D-0011D6FD790F}"/>
              </a:ext>
            </a:extLst>
          </p:cNvPr>
          <p:cNvCxnSpPr>
            <a:cxnSpLocks/>
          </p:cNvCxnSpPr>
          <p:nvPr/>
        </p:nvCxnSpPr>
        <p:spPr>
          <a:xfrm flipH="1">
            <a:off x="350832" y="376681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EAE5909C-62ED-C62F-A26E-EFE08F0BDA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54427" y="237856"/>
            <a:ext cx="1109292" cy="651401"/>
          </a:xfrm>
          <a:prstGeom prst="rect">
            <a:avLst/>
          </a:prstGeom>
        </p:spPr>
      </p:pic>
      <p:sp>
        <p:nvSpPr>
          <p:cNvPr id="30" name="Text Placeholder 28">
            <a:extLst>
              <a:ext uri="{FF2B5EF4-FFF2-40B4-BE49-F238E27FC236}">
                <a16:creationId xmlns:a16="http://schemas.microsoft.com/office/drawing/2014/main" id="{641707F9-9EA4-2BF2-5116-016BEEE7CC04}"/>
              </a:ext>
            </a:extLst>
          </p:cNvPr>
          <p:cNvSpPr>
            <a:spLocks noGrp="1"/>
          </p:cNvSpPr>
          <p:nvPr>
            <p:ph type="body" sz="quarter" idx="20" hasCustomPrompt="1"/>
          </p:nvPr>
        </p:nvSpPr>
        <p:spPr>
          <a:xfrm>
            <a:off x="205538" y="5177304"/>
            <a:ext cx="5787209"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First Name Last Name</a:t>
            </a:r>
          </a:p>
        </p:txBody>
      </p:sp>
      <p:sp>
        <p:nvSpPr>
          <p:cNvPr id="31" name="Text Placeholder 28">
            <a:extLst>
              <a:ext uri="{FF2B5EF4-FFF2-40B4-BE49-F238E27FC236}">
                <a16:creationId xmlns:a16="http://schemas.microsoft.com/office/drawing/2014/main" id="{11DF26EF-7DF7-9A54-6D8A-A4F2F8896745}"/>
              </a:ext>
            </a:extLst>
          </p:cNvPr>
          <p:cNvSpPr>
            <a:spLocks noGrp="1"/>
          </p:cNvSpPr>
          <p:nvPr>
            <p:ph type="body" sz="quarter" idx="21" hasCustomPrompt="1"/>
          </p:nvPr>
        </p:nvSpPr>
        <p:spPr>
          <a:xfrm>
            <a:off x="205538" y="5491976"/>
            <a:ext cx="5697121"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Position</a:t>
            </a:r>
          </a:p>
        </p:txBody>
      </p:sp>
      <p:sp>
        <p:nvSpPr>
          <p:cNvPr id="32" name="Text Placeholder 28">
            <a:extLst>
              <a:ext uri="{FF2B5EF4-FFF2-40B4-BE49-F238E27FC236}">
                <a16:creationId xmlns:a16="http://schemas.microsoft.com/office/drawing/2014/main" id="{9A62FE26-65BA-1FD3-A28B-EBB9062ABFA9}"/>
              </a:ext>
            </a:extLst>
          </p:cNvPr>
          <p:cNvSpPr>
            <a:spLocks noGrp="1"/>
          </p:cNvSpPr>
          <p:nvPr>
            <p:ph type="body" sz="quarter" idx="22" hasCustomPrompt="1"/>
          </p:nvPr>
        </p:nvSpPr>
        <p:spPr>
          <a:xfrm>
            <a:off x="205537" y="5817211"/>
            <a:ext cx="5450880" cy="304800"/>
          </a:xfrm>
        </p:spPr>
        <p:txBody>
          <a:bodyPr/>
          <a:lstStyle>
            <a:lvl1pPr>
              <a:defRPr lang="de-DE" sz="1600" b="0" i="0" kern="1200" dirty="0">
                <a:solidFill>
                  <a:schemeClr val="accent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E-Mail</a:t>
            </a:r>
          </a:p>
        </p:txBody>
      </p:sp>
      <p:sp>
        <p:nvSpPr>
          <p:cNvPr id="2" name="TextBox 1">
            <a:extLst>
              <a:ext uri="{FF2B5EF4-FFF2-40B4-BE49-F238E27FC236}">
                <a16:creationId xmlns:a16="http://schemas.microsoft.com/office/drawing/2014/main" id="{10433B3E-0E4D-79B3-EB87-D2B2A41BFF51}"/>
              </a:ext>
            </a:extLst>
          </p:cNvPr>
          <p:cNvSpPr txBox="1"/>
          <p:nvPr/>
        </p:nvSpPr>
        <p:spPr>
          <a:xfrm>
            <a:off x="350832" y="6626851"/>
            <a:ext cx="5049497" cy="209639"/>
          </a:xfrm>
          <a:prstGeom prst="rect">
            <a:avLst/>
          </a:prstGeom>
          <a:noFill/>
        </p:spPr>
        <p:txBody>
          <a:bodyPr vert="horz" wrap="square" lIns="0" tIns="0" rIns="144000" bIns="240000" rtlCol="0" anchor="t">
            <a:noAutofit/>
          </a:bodyPr>
          <a:lstStyle/>
          <a:p>
            <a:pPr algn="ctr"/>
            <a:fld id="{53743888-6536-46F9-B046-6750D922D926}" type="datetime6">
              <a:rPr lang="en-GB" sz="1200" spc="53" noProof="0" smtClean="0">
                <a:solidFill>
                  <a:schemeClr val="bg1"/>
                </a:solidFill>
                <a:latin typeface="Calibri Light" panose="020F0302020204030204" pitchFamily="34" charset="0"/>
                <a:cs typeface="Calibri Light" panose="020F0302020204030204" pitchFamily="34" charset="0"/>
              </a:rPr>
              <a:t>June 25</a:t>
            </a:fld>
            <a:endParaRPr lang="en-GB" sz="1400" spc="53" noProof="0">
              <a:solidFill>
                <a:schemeClr val="bg1"/>
              </a:solidFill>
              <a:latin typeface="Calibri Light" panose="020F0302020204030204" pitchFamily="34" charset="0"/>
              <a:cs typeface="Calibri Light" panose="020F0302020204030204" pitchFamily="34" charset="0"/>
            </a:endParaRPr>
          </a:p>
        </p:txBody>
      </p:sp>
      <p:cxnSp>
        <p:nvCxnSpPr>
          <p:cNvPr id="6" name="Gerade Verbindung 11">
            <a:extLst>
              <a:ext uri="{FF2B5EF4-FFF2-40B4-BE49-F238E27FC236}">
                <a16:creationId xmlns:a16="http://schemas.microsoft.com/office/drawing/2014/main" id="{0A1DE96B-A399-B184-656E-DADB2B982913}"/>
              </a:ext>
            </a:extLst>
          </p:cNvPr>
          <p:cNvCxnSpPr>
            <a:cxnSpLocks/>
          </p:cNvCxnSpPr>
          <p:nvPr/>
        </p:nvCxnSpPr>
        <p:spPr>
          <a:xfrm flipH="1">
            <a:off x="190501" y="376681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7" name="Titel 41">
            <a:extLst>
              <a:ext uri="{FF2B5EF4-FFF2-40B4-BE49-F238E27FC236}">
                <a16:creationId xmlns:a16="http://schemas.microsoft.com/office/drawing/2014/main" id="{5E108E11-5BF5-1474-F729-FD3D2FBDE36A}"/>
              </a:ext>
            </a:extLst>
          </p:cNvPr>
          <p:cNvSpPr>
            <a:spLocks noGrp="1"/>
          </p:cNvSpPr>
          <p:nvPr>
            <p:ph type="title" hasCustomPrompt="1"/>
          </p:nvPr>
        </p:nvSpPr>
        <p:spPr>
          <a:xfrm>
            <a:off x="192837" y="3255232"/>
            <a:ext cx="6803596" cy="500803"/>
          </a:xfrm>
        </p:spPr>
        <p:txBody>
          <a:bodyPr rtlCol="0"/>
          <a:lstStyle>
            <a:lvl1pPr>
              <a:defRPr>
                <a:solidFill>
                  <a:schemeClr val="bg1"/>
                </a:solidFill>
              </a:defRPr>
            </a:lvl1pPr>
          </a:lstStyle>
          <a:p>
            <a:pPr rtl="0"/>
            <a:r>
              <a:rPr lang="en-GB" noProof="0"/>
              <a:t>Insert Title	</a:t>
            </a:r>
          </a:p>
        </p:txBody>
      </p:sp>
      <p:sp>
        <p:nvSpPr>
          <p:cNvPr id="20" name="Picture Placeholder 19">
            <a:extLst>
              <a:ext uri="{FF2B5EF4-FFF2-40B4-BE49-F238E27FC236}">
                <a16:creationId xmlns:a16="http://schemas.microsoft.com/office/drawing/2014/main" id="{A6F2C093-CB61-AA28-B19A-82DC8ECBCA6D}"/>
              </a:ext>
            </a:extLst>
          </p:cNvPr>
          <p:cNvSpPr>
            <a:spLocks noGrp="1"/>
          </p:cNvSpPr>
          <p:nvPr>
            <p:ph type="pic" sz="quarter" idx="23" hasCustomPrompt="1"/>
          </p:nvPr>
        </p:nvSpPr>
        <p:spPr>
          <a:xfrm>
            <a:off x="7828198" y="5596869"/>
            <a:ext cx="3269605" cy="1022343"/>
          </a:xfrm>
        </p:spPr>
        <p:txBody>
          <a:bodyPr anchor="ctr"/>
          <a:lstStyle>
            <a:lvl1pPr algn="ctr">
              <a:defRPr/>
            </a:lvl1pPr>
          </a:lstStyle>
          <a:p>
            <a:r>
              <a:rPr lang="en-GB" noProof="0"/>
              <a:t>Logo</a:t>
            </a:r>
          </a:p>
        </p:txBody>
      </p:sp>
      <p:pic>
        <p:nvPicPr>
          <p:cNvPr id="3" name="Picture 2">
            <a:extLst>
              <a:ext uri="{FF2B5EF4-FFF2-40B4-BE49-F238E27FC236}">
                <a16:creationId xmlns:a16="http://schemas.microsoft.com/office/drawing/2014/main" id="{B8249134-C71D-CA2C-1C77-6970BCA3C4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533" y="237855"/>
            <a:ext cx="2157327" cy="729237"/>
          </a:xfrm>
          <a:prstGeom prst="rect">
            <a:avLst/>
          </a:prstGeom>
        </p:spPr>
      </p:pic>
      <p:sp>
        <p:nvSpPr>
          <p:cNvPr id="8" name="Picture Placeholder 20">
            <a:extLst>
              <a:ext uri="{FF2B5EF4-FFF2-40B4-BE49-F238E27FC236}">
                <a16:creationId xmlns:a16="http://schemas.microsoft.com/office/drawing/2014/main" id="{2BBD39BD-123A-0BF1-FDA9-BF8E05FC440B}"/>
              </a:ext>
            </a:extLst>
          </p:cNvPr>
          <p:cNvSpPr>
            <a:spLocks noGrp="1"/>
          </p:cNvSpPr>
          <p:nvPr>
            <p:ph type="pic" sz="quarter" idx="19"/>
          </p:nvPr>
        </p:nvSpPr>
        <p:spPr>
          <a:xfrm>
            <a:off x="6795052" y="-23966"/>
            <a:ext cx="5455285" cy="5404103"/>
          </a:xfrm>
          <a:custGeom>
            <a:avLst/>
            <a:gdLst>
              <a:gd name="connsiteX0" fmla="*/ 2889986 w 5026438"/>
              <a:gd name="connsiteY0" fmla="*/ 0 h 5189538"/>
              <a:gd name="connsiteX1" fmla="*/ 5026438 w 5026438"/>
              <a:gd name="connsiteY1" fmla="*/ 0 h 5189538"/>
              <a:gd name="connsiteX2" fmla="*/ 5026438 w 5026438"/>
              <a:gd name="connsiteY2" fmla="*/ 5189538 h 5189538"/>
              <a:gd name="connsiteX3" fmla="*/ 0 w 5026438"/>
              <a:gd name="connsiteY3" fmla="*/ 5189538 h 5189538"/>
              <a:gd name="connsiteX0" fmla="*/ 2897606 w 5034058"/>
              <a:gd name="connsiteY0" fmla="*/ 0 h 5197226"/>
              <a:gd name="connsiteX1" fmla="*/ 5034058 w 5034058"/>
              <a:gd name="connsiteY1" fmla="*/ 0 h 5197226"/>
              <a:gd name="connsiteX2" fmla="*/ 5034058 w 5034058"/>
              <a:gd name="connsiteY2" fmla="*/ 5189538 h 5197226"/>
              <a:gd name="connsiteX3" fmla="*/ 0 w 5034058"/>
              <a:gd name="connsiteY3" fmla="*/ 5197226 h 5197226"/>
              <a:gd name="connsiteX4" fmla="*/ 2897606 w 5034058"/>
              <a:gd name="connsiteY4" fmla="*/ 0 h 5197226"/>
              <a:gd name="connsiteX0" fmla="*/ 2897606 w 5034058"/>
              <a:gd name="connsiteY0" fmla="*/ 0 h 5197226"/>
              <a:gd name="connsiteX1" fmla="*/ 5034058 w 5034058"/>
              <a:gd name="connsiteY1" fmla="*/ 0 h 5197226"/>
              <a:gd name="connsiteX2" fmla="*/ 4999768 w 5034058"/>
              <a:gd name="connsiteY2" fmla="*/ 5197226 h 5197226"/>
              <a:gd name="connsiteX3" fmla="*/ 0 w 5034058"/>
              <a:gd name="connsiteY3" fmla="*/ 5197226 h 5197226"/>
              <a:gd name="connsiteX4" fmla="*/ 2897606 w 5034058"/>
              <a:gd name="connsiteY4" fmla="*/ 0 h 5197226"/>
              <a:gd name="connsiteX0" fmla="*/ 2897606 w 5003578"/>
              <a:gd name="connsiteY0" fmla="*/ 7688 h 5204914"/>
              <a:gd name="connsiteX1" fmla="*/ 5003578 w 5003578"/>
              <a:gd name="connsiteY1" fmla="*/ 0 h 5204914"/>
              <a:gd name="connsiteX2" fmla="*/ 4999768 w 5003578"/>
              <a:gd name="connsiteY2" fmla="*/ 5204914 h 5204914"/>
              <a:gd name="connsiteX3" fmla="*/ 0 w 5003578"/>
              <a:gd name="connsiteY3" fmla="*/ 5204914 h 5204914"/>
              <a:gd name="connsiteX4" fmla="*/ 2897606 w 5003578"/>
              <a:gd name="connsiteY4" fmla="*/ 7688 h 5204914"/>
              <a:gd name="connsiteX0" fmla="*/ 2897606 w 4999768"/>
              <a:gd name="connsiteY0" fmla="*/ 0 h 5197226"/>
              <a:gd name="connsiteX1" fmla="*/ 4992148 w 4999768"/>
              <a:gd name="connsiteY1" fmla="*/ 0 h 5197226"/>
              <a:gd name="connsiteX2" fmla="*/ 4999768 w 4999768"/>
              <a:gd name="connsiteY2" fmla="*/ 5197226 h 5197226"/>
              <a:gd name="connsiteX3" fmla="*/ 0 w 4999768"/>
              <a:gd name="connsiteY3" fmla="*/ 5197226 h 5197226"/>
              <a:gd name="connsiteX4" fmla="*/ 2897606 w 4999768"/>
              <a:gd name="connsiteY4" fmla="*/ 0 h 5197226"/>
              <a:gd name="connsiteX0" fmla="*/ 2897606 w 4999768"/>
              <a:gd name="connsiteY0" fmla="*/ 11532 h 5208758"/>
              <a:gd name="connsiteX1" fmla="*/ 4995958 w 4999768"/>
              <a:gd name="connsiteY1" fmla="*/ 0 h 5208758"/>
              <a:gd name="connsiteX2" fmla="*/ 4999768 w 4999768"/>
              <a:gd name="connsiteY2" fmla="*/ 5208758 h 5208758"/>
              <a:gd name="connsiteX3" fmla="*/ 0 w 4999768"/>
              <a:gd name="connsiteY3" fmla="*/ 5208758 h 5208758"/>
              <a:gd name="connsiteX4" fmla="*/ 2897606 w 4999768"/>
              <a:gd name="connsiteY4" fmla="*/ 11532 h 5208758"/>
              <a:gd name="connsiteX0" fmla="*/ 1983206 w 4085368"/>
              <a:gd name="connsiteY0" fmla="*/ 11532 h 5208758"/>
              <a:gd name="connsiteX1" fmla="*/ 4081558 w 4085368"/>
              <a:gd name="connsiteY1" fmla="*/ 0 h 5208758"/>
              <a:gd name="connsiteX2" fmla="*/ 4085368 w 4085368"/>
              <a:gd name="connsiteY2" fmla="*/ 5208758 h 5208758"/>
              <a:gd name="connsiteX3" fmla="*/ 0 w 4085368"/>
              <a:gd name="connsiteY3" fmla="*/ 3597310 h 5208758"/>
              <a:gd name="connsiteX4" fmla="*/ 1983206 w 4085368"/>
              <a:gd name="connsiteY4" fmla="*/ 11532 h 5208758"/>
              <a:gd name="connsiteX0" fmla="*/ 1983206 w 4081558"/>
              <a:gd name="connsiteY0" fmla="*/ 11532 h 4089355"/>
              <a:gd name="connsiteX1" fmla="*/ 4081558 w 4081558"/>
              <a:gd name="connsiteY1" fmla="*/ 0 h 4089355"/>
              <a:gd name="connsiteX2" fmla="*/ 4067080 w 4081558"/>
              <a:gd name="connsiteY2" fmla="*/ 4089355 h 4089355"/>
              <a:gd name="connsiteX3" fmla="*/ 0 w 4081558"/>
              <a:gd name="connsiteY3" fmla="*/ 3597310 h 4089355"/>
              <a:gd name="connsiteX4" fmla="*/ 1983206 w 4081558"/>
              <a:gd name="connsiteY4" fmla="*/ 11532 h 4089355"/>
              <a:gd name="connsiteX0" fmla="*/ 1989302 w 4087654"/>
              <a:gd name="connsiteY0" fmla="*/ 11532 h 4089355"/>
              <a:gd name="connsiteX1" fmla="*/ 4087654 w 4087654"/>
              <a:gd name="connsiteY1" fmla="*/ 0 h 4089355"/>
              <a:gd name="connsiteX2" fmla="*/ 4073176 w 4087654"/>
              <a:gd name="connsiteY2" fmla="*/ 4089355 h 4089355"/>
              <a:gd name="connsiteX3" fmla="*/ 0 w 4087654"/>
              <a:gd name="connsiteY3" fmla="*/ 3615762 h 4089355"/>
              <a:gd name="connsiteX4" fmla="*/ 1989302 w 4087654"/>
              <a:gd name="connsiteY4" fmla="*/ 11532 h 4089355"/>
              <a:gd name="connsiteX0" fmla="*/ 1993112 w 4091464"/>
              <a:gd name="connsiteY0" fmla="*/ 11532 h 4089355"/>
              <a:gd name="connsiteX1" fmla="*/ 4091464 w 4091464"/>
              <a:gd name="connsiteY1" fmla="*/ 0 h 4089355"/>
              <a:gd name="connsiteX2" fmla="*/ 4076986 w 4091464"/>
              <a:gd name="connsiteY2" fmla="*/ 4089355 h 4089355"/>
              <a:gd name="connsiteX3" fmla="*/ 0 w 4091464"/>
              <a:gd name="connsiteY3" fmla="*/ 3600386 h 4089355"/>
              <a:gd name="connsiteX4" fmla="*/ 1993112 w 4091464"/>
              <a:gd name="connsiteY4" fmla="*/ 11532 h 4089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464" h="4089355">
                <a:moveTo>
                  <a:pt x="1993112" y="11532"/>
                </a:moveTo>
                <a:lnTo>
                  <a:pt x="4091464" y="0"/>
                </a:lnTo>
                <a:lnTo>
                  <a:pt x="4076986" y="4089355"/>
                </a:lnTo>
                <a:lnTo>
                  <a:pt x="0" y="3600386"/>
                </a:lnTo>
                <a:lnTo>
                  <a:pt x="1993112" y="11532"/>
                </a:lnTo>
                <a:close/>
              </a:path>
            </a:pathLst>
          </a:custGeom>
        </p:spPr>
        <p:txBody>
          <a:bodyPr wrap="square">
            <a:noAutofit/>
          </a:bodyPr>
          <a:lstStyle/>
          <a:p>
            <a:r>
              <a:rPr lang="en-US"/>
              <a:t>Click icon to add picture</a:t>
            </a:r>
            <a:endParaRPr lang="de-DE"/>
          </a:p>
        </p:txBody>
      </p:sp>
      <p:cxnSp>
        <p:nvCxnSpPr>
          <p:cNvPr id="11" name="Straight Connector 10">
            <a:extLst>
              <a:ext uri="{FF2B5EF4-FFF2-40B4-BE49-F238E27FC236}">
                <a16:creationId xmlns:a16="http://schemas.microsoft.com/office/drawing/2014/main" id="{C132D5D5-571B-0FCA-726A-09823011C553}"/>
              </a:ext>
            </a:extLst>
          </p:cNvPr>
          <p:cNvCxnSpPr>
            <a:cxnSpLocks/>
          </p:cNvCxnSpPr>
          <p:nvPr userDrawn="1"/>
        </p:nvCxnSpPr>
        <p:spPr>
          <a:xfrm flipH="1">
            <a:off x="5353358" y="-151968"/>
            <a:ext cx="4116095" cy="7315203"/>
          </a:xfrm>
          <a:prstGeom prst="line">
            <a:avLst/>
          </a:prstGeom>
          <a:ln w="9525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886256"/>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620">
          <p15:clr>
            <a:srgbClr val="FBAE40"/>
          </p15:clr>
        </p15:guide>
        <p15:guide id="2" pos="90">
          <p15:clr>
            <a:srgbClr val="FBAE40"/>
          </p15:clr>
        </p15:guide>
        <p15:guide id="3" pos="2880">
          <p15:clr>
            <a:srgbClr val="FBAE40"/>
          </p15:clr>
        </p15:guide>
        <p15:guide id="4" pos="567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nd_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351521-89E5-A372-4E44-B40C23567C38}"/>
              </a:ext>
            </a:extLst>
          </p:cNvPr>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cxnSp>
        <p:nvCxnSpPr>
          <p:cNvPr id="5" name="Gerade Verbindung 12">
            <a:extLst>
              <a:ext uri="{FF2B5EF4-FFF2-40B4-BE49-F238E27FC236}">
                <a16:creationId xmlns:a16="http://schemas.microsoft.com/office/drawing/2014/main" id="{B85D71E3-9E64-DDD8-7BA6-DAFEBDC27FCF}"/>
              </a:ext>
            </a:extLst>
          </p:cNvPr>
          <p:cNvCxnSpPr/>
          <p:nvPr/>
        </p:nvCxnSpPr>
        <p:spPr>
          <a:xfrm flipH="1">
            <a:off x="361413" y="1159451"/>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8" name="Rechteck 19">
            <a:extLst>
              <a:ext uri="{FF2B5EF4-FFF2-40B4-BE49-F238E27FC236}">
                <a16:creationId xmlns:a16="http://schemas.microsoft.com/office/drawing/2014/main" id="{3C93898C-85F0-55C6-FF14-60972D866D97}"/>
              </a:ext>
            </a:extLst>
          </p:cNvPr>
          <p:cNvSpPr/>
          <p:nvPr/>
        </p:nvSpPr>
        <p:spPr>
          <a:xfrm>
            <a:off x="11690073" y="6456877"/>
            <a:ext cx="300224" cy="2990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sz="2400" noProof="0"/>
          </a:p>
        </p:txBody>
      </p:sp>
      <p:sp>
        <p:nvSpPr>
          <p:cNvPr id="9" name="Foliennummernplatzhalter 5">
            <a:extLst>
              <a:ext uri="{FF2B5EF4-FFF2-40B4-BE49-F238E27FC236}">
                <a16:creationId xmlns:a16="http://schemas.microsoft.com/office/drawing/2014/main" id="{1C626AA0-C96D-C144-A676-65483747D2AA}"/>
              </a:ext>
            </a:extLst>
          </p:cNvPr>
          <p:cNvSpPr txBox="1">
            <a:spLocks/>
          </p:cNvSpPr>
          <p:nvPr/>
        </p:nvSpPr>
        <p:spPr>
          <a:xfrm>
            <a:off x="11663874" y="6463899"/>
            <a:ext cx="344509" cy="365125"/>
          </a:xfrm>
          <a:prstGeom prst="rect">
            <a:avLst/>
          </a:prstGeom>
        </p:spPr>
        <p:txBody>
          <a:bodyPr vert="horz" lIns="0" tIns="0" rIns="0" bIns="0" rtlCol="0" anchor="t"/>
          <a:lstStyle>
            <a:defPPr>
              <a:defRPr lang="de-DE"/>
            </a:defPPr>
            <a:lvl1pPr marL="0" algn="l" defTabSz="457200" rtl="0" eaLnBrk="1" latinLnBrk="0" hangingPunct="1">
              <a:defRPr sz="1200" b="1" i="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fld id="{BD09C860-9846-9A45-A0E7-B1FC73E50D59}" type="slidenum">
              <a:rPr lang="en-GB" sz="1600" noProof="0" smtClean="0">
                <a:solidFill>
                  <a:schemeClr val="bg1"/>
                </a:solidFill>
              </a:rPr>
              <a:pPr algn="ctr" rtl="0"/>
              <a:t>‹#›</a:t>
            </a:fld>
            <a:endParaRPr lang="en-GB" sz="1600" noProof="0">
              <a:solidFill>
                <a:schemeClr val="bg1"/>
              </a:solidFill>
            </a:endParaRPr>
          </a:p>
        </p:txBody>
      </p:sp>
      <p:pic>
        <p:nvPicPr>
          <p:cNvPr id="10" name="Bild 11">
            <a:extLst>
              <a:ext uri="{FF2B5EF4-FFF2-40B4-BE49-F238E27FC236}">
                <a16:creationId xmlns:a16="http://schemas.microsoft.com/office/drawing/2014/main" id="{1173303C-18D7-7335-9DDE-D2CC948A2FB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703" y="6396765"/>
            <a:ext cx="998709" cy="337972"/>
          </a:xfrm>
          <a:prstGeom prst="rect">
            <a:avLst/>
          </a:prstGeom>
        </p:spPr>
      </p:pic>
      <p:sp>
        <p:nvSpPr>
          <p:cNvPr id="13" name="Textfeld 22">
            <a:extLst>
              <a:ext uri="{FF2B5EF4-FFF2-40B4-BE49-F238E27FC236}">
                <a16:creationId xmlns:a16="http://schemas.microsoft.com/office/drawing/2014/main" id="{DEA516A9-0CA9-9713-8309-0EDBAF8DEB5B}"/>
              </a:ext>
            </a:extLst>
          </p:cNvPr>
          <p:cNvSpPr txBox="1"/>
          <p:nvPr/>
        </p:nvSpPr>
        <p:spPr>
          <a:xfrm>
            <a:off x="9339383" y="6598719"/>
            <a:ext cx="2224764" cy="136704"/>
          </a:xfrm>
          <a:prstGeom prst="rect">
            <a:avLst/>
          </a:prstGeom>
          <a:noFill/>
        </p:spPr>
        <p:txBody>
          <a:bodyPr wrap="square" lIns="0" tIns="0" rIns="0" bIns="0" rtlCol="0" anchor="ctr">
            <a:spAutoFit/>
          </a:bodyPr>
          <a:lstStyle/>
          <a:p>
            <a:pPr algn="r" rtl="0"/>
            <a:r>
              <a:rPr lang="en-GB" sz="1333" b="0" i="0" u="none" strike="noStrike" kern="1200" baseline="30000" noProof="0">
                <a:solidFill>
                  <a:schemeClr val="bg1"/>
                </a:solidFill>
                <a:latin typeface="Calibri Light"/>
                <a:ea typeface="+mn-ea"/>
                <a:cs typeface="Calibri Light"/>
              </a:rPr>
              <a:t>© </a:t>
            </a:r>
            <a:fld id="{2BFC5816-03E3-4BB1-9F81-4454791C4D0C}" type="datetimeyyyy">
              <a:rPr lang="en-GB" sz="1333" b="0" i="0" u="none" strike="noStrike" kern="1200" baseline="30000" noProof="0" smtClean="0">
                <a:solidFill>
                  <a:schemeClr val="bg1"/>
                </a:solidFill>
                <a:latin typeface="Calibri Light"/>
                <a:ea typeface="+mn-ea"/>
                <a:cs typeface="Calibri Light"/>
              </a:rPr>
              <a:pPr algn="r" rtl="0"/>
              <a:t>2025</a:t>
            </a:fld>
            <a:r>
              <a:rPr lang="en-GB" sz="1333" b="0" i="0" u="none" strike="noStrike" kern="1200" baseline="30000" noProof="0">
                <a:solidFill>
                  <a:schemeClr val="bg1"/>
                </a:solidFill>
                <a:latin typeface="Calibri Light"/>
                <a:ea typeface="+mn-ea"/>
                <a:cs typeface="Calibri Light"/>
              </a:rPr>
              <a:t> </a:t>
            </a:r>
            <a:r>
              <a:rPr lang="en-GB" sz="1333" b="0" i="0" u="none" strike="noStrike" kern="1200" baseline="30000" noProof="0" err="1">
                <a:solidFill>
                  <a:schemeClr val="bg1"/>
                </a:solidFill>
                <a:latin typeface="Calibri Light"/>
                <a:ea typeface="+mn-ea"/>
                <a:cs typeface="Calibri Light"/>
              </a:rPr>
              <a:t>apsolut</a:t>
            </a:r>
            <a:r>
              <a:rPr lang="en-GB" sz="1333" b="0" i="0" u="none" strike="noStrike" kern="1200" baseline="30000" noProof="0">
                <a:solidFill>
                  <a:schemeClr val="bg1"/>
                </a:solidFill>
                <a:latin typeface="Calibri Light"/>
                <a:ea typeface="+mn-ea"/>
                <a:cs typeface="Calibri Light"/>
              </a:rPr>
              <a:t> Group  ▪  All rights reserved</a:t>
            </a:r>
          </a:p>
        </p:txBody>
      </p:sp>
      <p:sp>
        <p:nvSpPr>
          <p:cNvPr id="11" name="Inhaltsplatzhalter 3">
            <a:extLst>
              <a:ext uri="{FF2B5EF4-FFF2-40B4-BE49-F238E27FC236}">
                <a16:creationId xmlns:a16="http://schemas.microsoft.com/office/drawing/2014/main" id="{FC534C48-5002-7E1F-72DD-276049D8FC68}"/>
              </a:ext>
            </a:extLst>
          </p:cNvPr>
          <p:cNvSpPr>
            <a:spLocks noGrp="1"/>
          </p:cNvSpPr>
          <p:nvPr>
            <p:ph sz="quarter" idx="17" hasCustomPrompt="1"/>
          </p:nvPr>
        </p:nvSpPr>
        <p:spPr>
          <a:xfrm>
            <a:off x="361412" y="1374797"/>
            <a:ext cx="11462637" cy="4493308"/>
          </a:xfrm>
        </p:spPr>
        <p:txBody>
          <a:bodyPr/>
          <a:lstStyle>
            <a:lvl1pPr>
              <a:spcBef>
                <a:spcPts val="0"/>
              </a:spcBef>
              <a:defRPr/>
            </a:lvl1pPr>
          </a:lstStyle>
          <a:p>
            <a:pPr>
              <a:spcBef>
                <a:spcPts val="0"/>
              </a:spcBef>
            </a:pPr>
            <a:r>
              <a:rPr lang="en-GB" sz="1200" noProof="0">
                <a:solidFill>
                  <a:schemeClr val="bg1"/>
                </a:solidFill>
              </a:rPr>
              <a:t>No part of this publication may be reproduced or transmitted in any form or for any purpose without the express permission of the </a:t>
            </a:r>
            <a:r>
              <a:rPr lang="en-GB" sz="1200" noProof="0" err="1">
                <a:solidFill>
                  <a:schemeClr val="bg1"/>
                </a:solidFill>
              </a:rPr>
              <a:t>apsolut</a:t>
            </a:r>
            <a:r>
              <a:rPr lang="en-GB" sz="1200" noProof="0">
                <a:solidFill>
                  <a:schemeClr val="bg1"/>
                </a:solidFill>
              </a:rPr>
              <a:t> group.</a:t>
            </a:r>
          </a:p>
          <a:p>
            <a:pPr>
              <a:spcBef>
                <a:spcPts val="0"/>
              </a:spcBef>
            </a:pPr>
            <a:endParaRPr lang="en-GB" sz="1200" noProof="0">
              <a:solidFill>
                <a:schemeClr val="bg1"/>
              </a:solidFill>
            </a:endParaRPr>
          </a:p>
          <a:p>
            <a:pPr>
              <a:spcBef>
                <a:spcPts val="0"/>
              </a:spcBef>
            </a:pPr>
            <a:r>
              <a:rPr lang="en-GB" sz="1200" noProof="0">
                <a:solidFill>
                  <a:schemeClr val="bg1"/>
                </a:solidFill>
              </a:rPr>
              <a:t>Some software products marketed by </a:t>
            </a:r>
            <a:r>
              <a:rPr lang="en-GB" sz="1200" noProof="0" err="1">
                <a:solidFill>
                  <a:schemeClr val="bg1"/>
                </a:solidFill>
              </a:rPr>
              <a:t>apsolut</a:t>
            </a:r>
            <a:r>
              <a:rPr lang="en-GB" sz="1200" noProof="0">
                <a:solidFill>
                  <a:schemeClr val="bg1"/>
                </a:solidFill>
              </a:rPr>
              <a:t> group and its distributors contain proprietary software components of other software vendors.</a:t>
            </a:r>
          </a:p>
          <a:p>
            <a:pPr>
              <a:spcBef>
                <a:spcPts val="0"/>
              </a:spcBef>
            </a:pPr>
            <a:endParaRPr lang="en-GB" sz="1200" noProof="0">
              <a:solidFill>
                <a:schemeClr val="bg1"/>
              </a:solidFill>
            </a:endParaRPr>
          </a:p>
          <a:p>
            <a:pPr>
              <a:spcBef>
                <a:spcPts val="0"/>
              </a:spcBef>
            </a:pPr>
            <a:r>
              <a:rPr lang="en-GB" sz="1200" noProof="0">
                <a:solidFill>
                  <a:schemeClr val="bg1"/>
                </a:solidFill>
              </a:rPr>
              <a:t>National product specifications may vary.</a:t>
            </a:r>
          </a:p>
          <a:p>
            <a:pPr>
              <a:spcBef>
                <a:spcPts val="0"/>
              </a:spcBef>
            </a:pPr>
            <a:endParaRPr lang="en-GB" sz="1200" noProof="0">
              <a:solidFill>
                <a:schemeClr val="bg1"/>
              </a:solidFill>
            </a:endParaRPr>
          </a:p>
          <a:p>
            <a:pPr>
              <a:spcBef>
                <a:spcPts val="0"/>
              </a:spcBef>
            </a:pPr>
            <a:r>
              <a:rPr lang="en-GB" sz="1200" noProof="0">
                <a:solidFill>
                  <a:schemeClr val="bg1"/>
                </a:solidFill>
              </a:rPr>
              <a:t>These materials are provided by </a:t>
            </a:r>
            <a:r>
              <a:rPr lang="en-GB" sz="1200" noProof="0" err="1">
                <a:solidFill>
                  <a:schemeClr val="bg1"/>
                </a:solidFill>
              </a:rPr>
              <a:t>apsolut</a:t>
            </a:r>
            <a:r>
              <a:rPr lang="en-GB" sz="1200" noProof="0">
                <a:solidFill>
                  <a:schemeClr val="bg1"/>
                </a:solidFill>
              </a:rPr>
              <a:t> group for informational purposes only, without representation or warranty of any kind, and </a:t>
            </a:r>
            <a:r>
              <a:rPr lang="en-GB" sz="1200" noProof="0" err="1">
                <a:solidFill>
                  <a:schemeClr val="bg1"/>
                </a:solidFill>
              </a:rPr>
              <a:t>apsolut</a:t>
            </a:r>
            <a:r>
              <a:rPr lang="en-GB" sz="1200" noProof="0">
                <a:solidFill>
                  <a:schemeClr val="bg1"/>
                </a:solidFill>
              </a:rPr>
              <a:t> shall not be liable for errors or omissions with respect to the materials. The only warranties for </a:t>
            </a:r>
            <a:r>
              <a:rPr lang="en-GB" sz="1200" noProof="0" err="1">
                <a:solidFill>
                  <a:schemeClr val="bg1"/>
                </a:solidFill>
              </a:rPr>
              <a:t>apsolut</a:t>
            </a:r>
            <a:r>
              <a:rPr lang="en-GB" sz="1200" noProof="0">
                <a:solidFill>
                  <a:schemeClr val="bg1"/>
                </a:solidFill>
              </a:rPr>
              <a:t> products and services are those that are set forth in the express warranty statements accompanying such products and services, if any. Nothing herein should be construed as constituting an additional warranty. </a:t>
            </a:r>
          </a:p>
          <a:p>
            <a:pPr>
              <a:spcBef>
                <a:spcPts val="0"/>
              </a:spcBef>
            </a:pPr>
            <a:endParaRPr lang="en-GB" sz="1200" noProof="0">
              <a:solidFill>
                <a:schemeClr val="bg1"/>
              </a:solidFill>
            </a:endParaRPr>
          </a:p>
          <a:p>
            <a:pPr>
              <a:spcBef>
                <a:spcPts val="0"/>
              </a:spcBef>
            </a:pPr>
            <a:r>
              <a:rPr lang="en-GB" sz="1200" noProof="0">
                <a:solidFill>
                  <a:schemeClr val="bg1"/>
                </a:solidFill>
              </a:rPr>
              <a:t>In particular, </a:t>
            </a:r>
            <a:r>
              <a:rPr lang="en-GB" sz="1200" noProof="0" err="1">
                <a:solidFill>
                  <a:schemeClr val="bg1"/>
                </a:solidFill>
              </a:rPr>
              <a:t>apsolut</a:t>
            </a:r>
            <a:r>
              <a:rPr lang="en-GB" sz="1200" noProof="0">
                <a:solidFill>
                  <a:schemeClr val="bg1"/>
                </a:solidFill>
              </a:rPr>
              <a:t> has no obligation to pursue any course of business outlined in this document or any related presentation, or to develop or release any functionality mentioned therein. This document, or any related presentation, and </a:t>
            </a:r>
            <a:r>
              <a:rPr lang="en-GB" sz="1200" noProof="0" err="1">
                <a:solidFill>
                  <a:schemeClr val="bg1"/>
                </a:solidFill>
              </a:rPr>
              <a:t>apsolut’s</a:t>
            </a:r>
            <a:r>
              <a:rPr lang="en-GB" sz="1200" noProof="0">
                <a:solidFill>
                  <a:schemeClr val="bg1"/>
                </a:solidFill>
              </a:rPr>
              <a:t> strategy and possible future developments, products, and/or platform directions and functionality are all subject to change and may be changed by </a:t>
            </a:r>
            <a:r>
              <a:rPr lang="en-GB" sz="1200" noProof="0" err="1">
                <a:solidFill>
                  <a:schemeClr val="bg1"/>
                </a:solidFill>
              </a:rPr>
              <a:t>apsolut</a:t>
            </a:r>
            <a:r>
              <a:rPr lang="en-GB" sz="1200" noProof="0">
                <a:solidFill>
                  <a:schemeClr val="bg1"/>
                </a:solidFill>
              </a:rPr>
              <a:t> or its affiliated companies at any time for any reason without notice.</a:t>
            </a:r>
          </a:p>
          <a:p>
            <a:pPr>
              <a:spcBef>
                <a:spcPts val="0"/>
              </a:spcBef>
            </a:pPr>
            <a:endParaRPr lang="en-GB" sz="1200" noProof="0">
              <a:solidFill>
                <a:schemeClr val="bg1"/>
              </a:solidFill>
            </a:endParaRPr>
          </a:p>
          <a:p>
            <a:pPr>
              <a:spcBef>
                <a:spcPts val="0"/>
              </a:spcBef>
            </a:pPr>
            <a:r>
              <a:rPr lang="en-GB" sz="1200" noProof="0">
                <a:solidFill>
                  <a:schemeClr val="bg1"/>
                </a:solidFill>
              </a:rPr>
              <a:t>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
        <p:nvSpPr>
          <p:cNvPr id="12" name="Titel 1">
            <a:extLst>
              <a:ext uri="{FF2B5EF4-FFF2-40B4-BE49-F238E27FC236}">
                <a16:creationId xmlns:a16="http://schemas.microsoft.com/office/drawing/2014/main" id="{159755E6-8A5D-DEB4-067D-EAAAC393907B}"/>
              </a:ext>
            </a:extLst>
          </p:cNvPr>
          <p:cNvSpPr txBox="1">
            <a:spLocks/>
          </p:cNvSpPr>
          <p:nvPr/>
        </p:nvSpPr>
        <p:spPr>
          <a:xfrm>
            <a:off x="361412" y="204271"/>
            <a:ext cx="11462637" cy="500803"/>
          </a:xfrm>
          <a:prstGeom prst="rect">
            <a:avLst/>
          </a:prstGeom>
        </p:spPr>
        <p:txBody>
          <a:bodyPr vert="horz" lIns="0" tIns="0" rIns="0" bIns="0" rtlCol="0" anchor="t">
            <a:noAutofit/>
          </a:bodyPr>
          <a:lstStyle>
            <a:lvl1pPr algn="l" defTabSz="457200" rtl="0" eaLnBrk="1" latinLnBrk="0" hangingPunct="1">
              <a:lnSpc>
                <a:spcPct val="100000"/>
              </a:lnSpc>
              <a:spcBef>
                <a:spcPct val="0"/>
              </a:spcBef>
              <a:buNone/>
              <a:defRPr sz="2400" b="1" i="0" kern="1200" cap="all" spc="100">
                <a:solidFill>
                  <a:schemeClr val="tx1"/>
                </a:solidFill>
                <a:latin typeface="Calibri"/>
                <a:ea typeface="+mj-ea"/>
                <a:cs typeface="Calibri"/>
              </a:defRPr>
            </a:lvl1pPr>
          </a:lstStyle>
          <a:p>
            <a:r>
              <a:rPr lang="en-GB" sz="3200" noProof="0">
                <a:solidFill>
                  <a:schemeClr val="bg1"/>
                </a:solidFill>
              </a:rPr>
              <a:t>© </a:t>
            </a:r>
            <a:fld id="{8D0EE4C3-65B8-42D5-9F05-DD662E32F6BF}" type="datetimeyyyy">
              <a:rPr lang="en-GB" sz="3200" noProof="0" smtClean="0">
                <a:solidFill>
                  <a:schemeClr val="bg1"/>
                </a:solidFill>
              </a:rPr>
              <a:pPr/>
              <a:t>2025</a:t>
            </a:fld>
            <a:r>
              <a:rPr lang="en-GB" sz="3200" noProof="0">
                <a:solidFill>
                  <a:schemeClr val="bg1"/>
                </a:solidFill>
              </a:rPr>
              <a:t> </a:t>
            </a:r>
            <a:r>
              <a:rPr lang="en-GB" sz="3200" noProof="0" err="1">
                <a:solidFill>
                  <a:schemeClr val="bg1"/>
                </a:solidFill>
              </a:rPr>
              <a:t>apSOLUT</a:t>
            </a:r>
            <a:r>
              <a:rPr lang="en-GB" sz="3200" noProof="0">
                <a:solidFill>
                  <a:schemeClr val="bg1"/>
                </a:solidFill>
              </a:rPr>
              <a:t> group</a:t>
            </a:r>
          </a:p>
        </p:txBody>
      </p:sp>
      <p:sp>
        <p:nvSpPr>
          <p:cNvPr id="14" name="Text Placeholder 2">
            <a:extLst>
              <a:ext uri="{FF2B5EF4-FFF2-40B4-BE49-F238E27FC236}">
                <a16:creationId xmlns:a16="http://schemas.microsoft.com/office/drawing/2014/main" id="{F69D4AD1-D796-0D94-3B60-A511273801B0}"/>
              </a:ext>
            </a:extLst>
          </p:cNvPr>
          <p:cNvSpPr>
            <a:spLocks noGrp="1"/>
          </p:cNvSpPr>
          <p:nvPr>
            <p:ph type="body" sz="quarter" idx="18" hasCustomPrompt="1"/>
          </p:nvPr>
        </p:nvSpPr>
        <p:spPr>
          <a:xfrm>
            <a:off x="361412" y="661601"/>
            <a:ext cx="11461749" cy="499533"/>
          </a:xfrm>
        </p:spPr>
        <p:txBody>
          <a:bodyPr/>
          <a:lstStyle>
            <a:lvl1pPr>
              <a:defRPr sz="2667">
                <a:solidFill>
                  <a:schemeClr val="bg1"/>
                </a:solidFill>
              </a:defRPr>
            </a:lvl1pPr>
          </a:lstStyle>
          <a:p>
            <a:r>
              <a:rPr lang="en-GB" noProof="0"/>
              <a:t>All rights reserved</a:t>
            </a:r>
          </a:p>
        </p:txBody>
      </p:sp>
    </p:spTree>
    <p:extLst>
      <p:ext uri="{BB962C8B-B14F-4D97-AF65-F5344CB8AC3E}">
        <p14:creationId xmlns:p14="http://schemas.microsoft.com/office/powerpoint/2010/main" val="79018398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FDB96AD-3C06-C0B5-B74D-697BDB9DA7F5}"/>
              </a:ext>
            </a:extLst>
          </p:cNvPr>
          <p:cNvSpPr>
            <a:spLocks noGrp="1"/>
          </p:cNvSpPr>
          <p:nvPr>
            <p:ph type="title"/>
          </p:nvPr>
        </p:nvSpPr>
        <p:spPr>
          <a:xfrm>
            <a:off x="336551" y="372848"/>
            <a:ext cx="10587419" cy="397400"/>
          </a:xfrm>
          <a:prstGeom prst="rect">
            <a:avLst/>
          </a:prstGeom>
        </p:spPr>
        <p:txBody>
          <a:bodyPr vert="horz" lIns="0" tIns="0" rIns="0" bIns="0"/>
          <a:lstStyle>
            <a:lvl1pPr algn="l">
              <a:defRPr sz="2933" b="1" i="0">
                <a:solidFill>
                  <a:srgbClr val="474D59"/>
                </a:solidFill>
                <a:latin typeface="+mj-lt"/>
                <a:ea typeface="Nort Medium" panose="02000603000000020004" pitchFamily="50" charset="0"/>
                <a:cs typeface="Arial"/>
              </a:defRPr>
            </a:lvl1pPr>
          </a:lstStyle>
          <a:p>
            <a:r>
              <a:rPr lang="de-DE"/>
              <a:t>Mastertitelformat bearbeiten</a:t>
            </a:r>
          </a:p>
        </p:txBody>
      </p:sp>
      <p:sp>
        <p:nvSpPr>
          <p:cNvPr id="5" name="Inhaltsplatzhalter 2">
            <a:extLst>
              <a:ext uri="{FF2B5EF4-FFF2-40B4-BE49-F238E27FC236}">
                <a16:creationId xmlns:a16="http://schemas.microsoft.com/office/drawing/2014/main" id="{40F351CD-C3E9-50AB-2534-7769A4E677EE}"/>
              </a:ext>
            </a:extLst>
          </p:cNvPr>
          <p:cNvSpPr>
            <a:spLocks noGrp="1"/>
          </p:cNvSpPr>
          <p:nvPr>
            <p:ph idx="10"/>
          </p:nvPr>
        </p:nvSpPr>
        <p:spPr>
          <a:xfrm>
            <a:off x="336551" y="1008401"/>
            <a:ext cx="10410075" cy="4525433"/>
          </a:xfrm>
          <a:prstGeom prst="rect">
            <a:avLst/>
          </a:prstGeom>
        </p:spPr>
        <p:txBody>
          <a:bodyPr lIns="0"/>
          <a:lstStyle>
            <a:lvl1pPr marL="0" indent="0">
              <a:spcBef>
                <a:spcPts val="1600"/>
              </a:spcBef>
              <a:spcAft>
                <a:spcPts val="0"/>
              </a:spcAft>
              <a:buNone/>
              <a:defRPr sz="1733" b="1">
                <a:solidFill>
                  <a:srgbClr val="474D59"/>
                </a:solidFill>
                <a:latin typeface="+mj-lt"/>
                <a:ea typeface="Nort Medium" panose="02000603000000020004" pitchFamily="50" charset="0"/>
                <a:cs typeface="Arial" panose="020B0604020202020204" pitchFamily="34" charset="0"/>
              </a:defRPr>
            </a:lvl1pPr>
            <a:lvl2pPr marL="599002" indent="-239178">
              <a:spcBef>
                <a:spcPts val="1600"/>
              </a:spcBef>
              <a:spcAft>
                <a:spcPts val="0"/>
              </a:spcAft>
              <a:buClr>
                <a:schemeClr val="accent1"/>
              </a:buClr>
              <a:buSzPct val="100000"/>
              <a:buFont typeface="Arial" panose="020B0604020202020204" pitchFamily="34" charset="0"/>
              <a:buChar char="•"/>
              <a:defRPr sz="1600">
                <a:solidFill>
                  <a:srgbClr val="474D59"/>
                </a:solidFill>
                <a:latin typeface="+mj-lt"/>
                <a:ea typeface="Nort" panose="02000503000000020004" pitchFamily="50" charset="0"/>
                <a:cs typeface="Arial" panose="020B0604020202020204" pitchFamily="34" charset="0"/>
              </a:defRPr>
            </a:lvl2pPr>
            <a:lvl3pPr marL="1077357" indent="-239178">
              <a:spcBef>
                <a:spcPts val="1600"/>
              </a:spcBef>
              <a:spcAft>
                <a:spcPts val="0"/>
              </a:spcAft>
              <a:buClr>
                <a:schemeClr val="accent1"/>
              </a:buClr>
              <a:buSzPct val="100000"/>
              <a:buFont typeface="Arial" panose="020B0604020202020204" pitchFamily="34" charset="0"/>
              <a:buChar char="•"/>
              <a:defRPr sz="1600">
                <a:solidFill>
                  <a:srgbClr val="474D59"/>
                </a:solidFill>
                <a:latin typeface="+mj-lt"/>
                <a:ea typeface="Nort" panose="02000503000000020004" pitchFamily="50" charset="0"/>
                <a:cs typeface="Arial" panose="020B0604020202020204" pitchFamily="34" charset="0"/>
              </a:defRPr>
            </a:lvl3pPr>
            <a:lvl4pPr marL="1555712" indent="-239178">
              <a:spcBef>
                <a:spcPts val="1600"/>
              </a:spcBef>
              <a:spcAft>
                <a:spcPts val="0"/>
              </a:spcAft>
              <a:buClr>
                <a:schemeClr val="accent1"/>
              </a:buClr>
              <a:buSzPct val="100000"/>
              <a:buFont typeface="Arial" panose="020B0604020202020204" pitchFamily="34" charset="0"/>
              <a:buChar char="•"/>
              <a:defRPr sz="1600">
                <a:solidFill>
                  <a:srgbClr val="474D59"/>
                </a:solidFill>
                <a:latin typeface="+mj-lt"/>
                <a:ea typeface="Nort" panose="02000503000000020004" pitchFamily="50" charset="0"/>
                <a:cs typeface="Arial" panose="020B0604020202020204" pitchFamily="34" charset="0"/>
              </a:defRPr>
            </a:lvl4pPr>
            <a:lvl5pPr marL="2034066" indent="-239178">
              <a:spcBef>
                <a:spcPts val="1600"/>
              </a:spcBef>
              <a:spcAft>
                <a:spcPts val="0"/>
              </a:spcAft>
              <a:buClr>
                <a:schemeClr val="accent1"/>
              </a:buClr>
              <a:buSzPct val="100000"/>
              <a:buFont typeface="Arial" panose="020B0604020202020204" pitchFamily="34" charset="0"/>
              <a:buChar char="•"/>
              <a:defRPr sz="1600">
                <a:solidFill>
                  <a:srgbClr val="474D59"/>
                </a:solidFill>
                <a:latin typeface="+mj-lt"/>
                <a:ea typeface="Nort" panose="02000503000000020004" pitchFamily="50"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72840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el und Inhalt_ohne Hintergrund">
    <p:spTree>
      <p:nvGrpSpPr>
        <p:cNvPr id="1" name=""/>
        <p:cNvGrpSpPr/>
        <p:nvPr/>
      </p:nvGrpSpPr>
      <p:grpSpPr>
        <a:xfrm>
          <a:off x="0" y="0"/>
          <a:ext cx="0" cy="0"/>
          <a:chOff x="0" y="0"/>
          <a:chExt cx="0" cy="0"/>
        </a:xfrm>
      </p:grpSpPr>
      <p:sp>
        <p:nvSpPr>
          <p:cNvPr id="12" name="Inhaltsplatzhalter 2"/>
          <p:cNvSpPr>
            <a:spLocks noGrp="1"/>
          </p:cNvSpPr>
          <p:nvPr>
            <p:ph idx="1"/>
          </p:nvPr>
        </p:nvSpPr>
        <p:spPr>
          <a:xfrm>
            <a:off x="336551" y="1008401"/>
            <a:ext cx="10410075" cy="4525433"/>
          </a:xfrm>
          <a:prstGeom prst="rect">
            <a:avLst/>
          </a:prstGeom>
        </p:spPr>
        <p:txBody>
          <a:bodyPr lIns="0"/>
          <a:lstStyle>
            <a:lvl1pPr marL="0" indent="0">
              <a:spcBef>
                <a:spcPts val="1600"/>
              </a:spcBef>
              <a:spcAft>
                <a:spcPts val="0"/>
              </a:spcAft>
              <a:buNone/>
              <a:defRPr sz="1733" b="1">
                <a:solidFill>
                  <a:srgbClr val="474D59"/>
                </a:solidFill>
                <a:latin typeface="+mj-lt"/>
                <a:ea typeface="Nort Medium" panose="02000603000000020004" pitchFamily="50" charset="0"/>
                <a:cs typeface="Arial" panose="020B0604020202020204" pitchFamily="34" charset="0"/>
              </a:defRPr>
            </a:lvl1pPr>
            <a:lvl2pPr marL="599002" indent="-239178">
              <a:spcBef>
                <a:spcPts val="1600"/>
              </a:spcBef>
              <a:spcAft>
                <a:spcPts val="0"/>
              </a:spcAft>
              <a:buClr>
                <a:schemeClr val="accent1"/>
              </a:buClr>
              <a:buSzPct val="100000"/>
              <a:buFont typeface="Arial" panose="020B0604020202020204" pitchFamily="34" charset="0"/>
              <a:buChar char="•"/>
              <a:defRPr sz="1600">
                <a:solidFill>
                  <a:srgbClr val="474D59"/>
                </a:solidFill>
                <a:latin typeface="+mj-lt"/>
                <a:ea typeface="Nort" panose="02000503000000020004" pitchFamily="50" charset="0"/>
                <a:cs typeface="Arial" panose="020B0604020202020204" pitchFamily="34" charset="0"/>
              </a:defRPr>
            </a:lvl2pPr>
            <a:lvl3pPr marL="1077357" indent="-239178">
              <a:spcBef>
                <a:spcPts val="1600"/>
              </a:spcBef>
              <a:spcAft>
                <a:spcPts val="0"/>
              </a:spcAft>
              <a:buClr>
                <a:schemeClr val="accent1"/>
              </a:buClr>
              <a:buSzPct val="100000"/>
              <a:buFont typeface="Arial" panose="020B0604020202020204" pitchFamily="34" charset="0"/>
              <a:buChar char="•"/>
              <a:defRPr sz="1600">
                <a:solidFill>
                  <a:srgbClr val="474D59"/>
                </a:solidFill>
                <a:latin typeface="+mj-lt"/>
                <a:ea typeface="Nort" panose="02000503000000020004" pitchFamily="50" charset="0"/>
                <a:cs typeface="Arial" panose="020B0604020202020204" pitchFamily="34" charset="0"/>
              </a:defRPr>
            </a:lvl3pPr>
            <a:lvl4pPr marL="1555712" indent="-239178">
              <a:spcBef>
                <a:spcPts val="1600"/>
              </a:spcBef>
              <a:spcAft>
                <a:spcPts val="0"/>
              </a:spcAft>
              <a:buClr>
                <a:schemeClr val="accent1"/>
              </a:buClr>
              <a:buSzPct val="100000"/>
              <a:buFont typeface="Arial" panose="020B0604020202020204" pitchFamily="34" charset="0"/>
              <a:buChar char="•"/>
              <a:defRPr sz="1600">
                <a:solidFill>
                  <a:srgbClr val="474D59"/>
                </a:solidFill>
                <a:latin typeface="+mj-lt"/>
                <a:ea typeface="Nort" panose="02000503000000020004" pitchFamily="50" charset="0"/>
                <a:cs typeface="Arial" panose="020B0604020202020204" pitchFamily="34" charset="0"/>
              </a:defRPr>
            </a:lvl4pPr>
            <a:lvl5pPr marL="2034066" indent="-239178">
              <a:spcBef>
                <a:spcPts val="1600"/>
              </a:spcBef>
              <a:spcAft>
                <a:spcPts val="0"/>
              </a:spcAft>
              <a:buClr>
                <a:schemeClr val="accent1"/>
              </a:buClr>
              <a:buSzPct val="100000"/>
              <a:buFont typeface="Arial" panose="020B0604020202020204" pitchFamily="34" charset="0"/>
              <a:buChar char="•"/>
              <a:defRPr sz="1600">
                <a:solidFill>
                  <a:srgbClr val="474D59"/>
                </a:solidFill>
                <a:latin typeface="+mj-lt"/>
                <a:ea typeface="Nort" panose="02000503000000020004" pitchFamily="50"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1">
            <a:extLst>
              <a:ext uri="{FF2B5EF4-FFF2-40B4-BE49-F238E27FC236}">
                <a16:creationId xmlns:a16="http://schemas.microsoft.com/office/drawing/2014/main" id="{0138DA4D-86D6-4F0B-BE15-17A41F3CD919}"/>
              </a:ext>
            </a:extLst>
          </p:cNvPr>
          <p:cNvSpPr>
            <a:spLocks noGrp="1"/>
          </p:cNvSpPr>
          <p:nvPr>
            <p:ph type="title"/>
          </p:nvPr>
        </p:nvSpPr>
        <p:spPr>
          <a:xfrm>
            <a:off x="336551" y="372848"/>
            <a:ext cx="10587419" cy="397400"/>
          </a:xfrm>
          <a:prstGeom prst="rect">
            <a:avLst/>
          </a:prstGeom>
        </p:spPr>
        <p:txBody>
          <a:bodyPr vert="horz" lIns="0" tIns="0" rIns="0" bIns="0"/>
          <a:lstStyle>
            <a:lvl1pPr algn="l">
              <a:defRPr sz="2933" b="1" i="0">
                <a:solidFill>
                  <a:srgbClr val="474D59"/>
                </a:solidFill>
                <a:latin typeface="+mj-lt"/>
                <a:ea typeface="Nort Medium" panose="02000603000000020004" pitchFamily="50" charset="0"/>
                <a:cs typeface="Arial"/>
              </a:defRPr>
            </a:lvl1pPr>
          </a:lstStyle>
          <a:p>
            <a:r>
              <a:rPr lang="de-DE"/>
              <a:t>Mastertitelformat bearbeiten</a:t>
            </a:r>
          </a:p>
        </p:txBody>
      </p:sp>
    </p:spTree>
    <p:extLst>
      <p:ext uri="{BB962C8B-B14F-4D97-AF65-F5344CB8AC3E}">
        <p14:creationId xmlns:p14="http://schemas.microsoft.com/office/powerpoint/2010/main" val="3540741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Rechteck 2"/>
          <p:cNvSpPr/>
          <p:nvPr userDrawn="1"/>
        </p:nvSpPr>
        <p:spPr>
          <a:xfrm>
            <a:off x="0" y="6383867"/>
            <a:ext cx="12192000" cy="474133"/>
          </a:xfrm>
          <a:prstGeom prst="rect">
            <a:avLst/>
          </a:prstGeom>
          <a:solidFill>
            <a:srgbClr val="50535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endParaRPr lang="de-DE" altLang="de-DE" sz="2400">
              <a:solidFill>
                <a:srgbClr val="474D53"/>
              </a:solidFill>
            </a:endParaRPr>
          </a:p>
        </p:txBody>
      </p:sp>
      <p:sp>
        <p:nvSpPr>
          <p:cNvPr id="4" name="Foliennummernplatzhalter 1"/>
          <p:cNvSpPr>
            <a:spLocks noGrp="1"/>
          </p:cNvSpPr>
          <p:nvPr>
            <p:ph type="sldNum" sz="quarter" idx="10"/>
          </p:nvPr>
        </p:nvSpPr>
        <p:spPr>
          <a:xfrm>
            <a:off x="9002184" y="6426200"/>
            <a:ext cx="2844800" cy="366184"/>
          </a:xfrm>
          <a:prstGeom prst="rect">
            <a:avLst/>
          </a:prstGeom>
        </p:spPr>
        <p:txBody>
          <a:bodyPr vert="horz" wrap="square" lIns="91440" tIns="45720" rIns="0" bIns="45720" numCol="1" anchor="ctr" anchorCtr="0" compatLnSpc="1">
            <a:prstTxWarp prst="textNoShape">
              <a:avLst/>
            </a:prstTxWarp>
          </a:bodyPr>
          <a:lstStyle>
            <a:lvl1pPr algn="r" eaLnBrk="1" hangingPunct="1">
              <a:defRPr sz="1333" smtClean="0">
                <a:solidFill>
                  <a:schemeClr val="bg1"/>
                </a:solidFill>
                <a:latin typeface="Arial" charset="0"/>
              </a:defRPr>
            </a:lvl1pPr>
          </a:lstStyle>
          <a:p>
            <a:pPr>
              <a:defRPr/>
            </a:pPr>
            <a:fld id="{5A54D05E-B40B-1D41-A593-BB32EBEC96F6}" type="slidenum">
              <a:rPr lang="de-DE" altLang="de-DE"/>
              <a:pPr>
                <a:defRPr/>
              </a:pPr>
              <a:t>‹#›</a:t>
            </a:fld>
            <a:endParaRPr lang="de-DE" altLang="de-DE"/>
          </a:p>
        </p:txBody>
      </p:sp>
      <p:sp>
        <p:nvSpPr>
          <p:cNvPr id="7" name="Textfeld 12">
            <a:extLst>
              <a:ext uri="{FF2B5EF4-FFF2-40B4-BE49-F238E27FC236}">
                <a16:creationId xmlns:a16="http://schemas.microsoft.com/office/drawing/2014/main" id="{7BBA27E0-C39F-4F9B-9966-5E9C59A05EED}"/>
              </a:ext>
            </a:extLst>
          </p:cNvPr>
          <p:cNvSpPr txBox="1">
            <a:spLocks noChangeArrowheads="1"/>
          </p:cNvSpPr>
          <p:nvPr userDrawn="1"/>
        </p:nvSpPr>
        <p:spPr bwMode="auto">
          <a:xfrm>
            <a:off x="349166" y="6383867"/>
            <a:ext cx="3405741"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de-DE" sz="1333">
                <a:solidFill>
                  <a:srgbClr val="FFFFFF"/>
                </a:solidFill>
              </a:rPr>
              <a:t>Leitfaden zur Erstellung von Präsentationen</a:t>
            </a:r>
          </a:p>
        </p:txBody>
      </p:sp>
      <p:sp>
        <p:nvSpPr>
          <p:cNvPr id="10" name="Inhaltsplatzhalter 2">
            <a:extLst>
              <a:ext uri="{FF2B5EF4-FFF2-40B4-BE49-F238E27FC236}">
                <a16:creationId xmlns:a16="http://schemas.microsoft.com/office/drawing/2014/main" id="{2CFD8E6A-5EC8-4BE2-949C-BF6A174932C9}"/>
              </a:ext>
            </a:extLst>
          </p:cNvPr>
          <p:cNvSpPr>
            <a:spLocks noGrp="1"/>
          </p:cNvSpPr>
          <p:nvPr>
            <p:ph idx="11"/>
          </p:nvPr>
        </p:nvSpPr>
        <p:spPr>
          <a:xfrm>
            <a:off x="349166" y="1465601"/>
            <a:ext cx="10562369" cy="4525433"/>
          </a:xfrm>
          <a:prstGeom prst="rect">
            <a:avLst/>
          </a:prstGeom>
        </p:spPr>
        <p:txBody>
          <a:bodyPr/>
          <a:lstStyle>
            <a:lvl1pPr marL="0" indent="0">
              <a:spcBef>
                <a:spcPts val="1600"/>
              </a:spcBef>
              <a:spcAft>
                <a:spcPts val="0"/>
              </a:spcAft>
              <a:buNone/>
              <a:defRPr sz="1867" b="0">
                <a:latin typeface="Arial"/>
                <a:cs typeface="Arial"/>
              </a:defRPr>
            </a:lvl1pPr>
            <a:lvl2pPr marL="599002" indent="-239178">
              <a:spcBef>
                <a:spcPts val="1600"/>
              </a:spcBef>
              <a:spcAft>
                <a:spcPts val="0"/>
              </a:spcAft>
              <a:buFont typeface="Arial"/>
              <a:buChar char="•"/>
              <a:defRPr sz="1867">
                <a:latin typeface="Arial"/>
                <a:cs typeface="Arial"/>
              </a:defRPr>
            </a:lvl2pPr>
            <a:lvl3pPr marL="1077357" indent="-239178">
              <a:spcBef>
                <a:spcPts val="1600"/>
              </a:spcBef>
              <a:spcAft>
                <a:spcPts val="0"/>
              </a:spcAft>
              <a:defRPr sz="1867">
                <a:latin typeface="Arial"/>
                <a:cs typeface="Arial"/>
              </a:defRPr>
            </a:lvl3pPr>
            <a:lvl4pPr marL="1555712" indent="-239178">
              <a:spcBef>
                <a:spcPts val="1600"/>
              </a:spcBef>
              <a:spcAft>
                <a:spcPts val="0"/>
              </a:spcAft>
              <a:buFont typeface="Arial" panose="020B0604020202020204" pitchFamily="34" charset="0"/>
              <a:buChar char="•"/>
              <a:defRPr sz="1867">
                <a:latin typeface="Arial"/>
                <a:cs typeface="Arial"/>
              </a:defRPr>
            </a:lvl4pPr>
            <a:lvl5pPr marL="2034066" indent="-239178">
              <a:spcBef>
                <a:spcPts val="1600"/>
              </a:spcBef>
              <a:spcAft>
                <a:spcPts val="0"/>
              </a:spcAft>
              <a:buFont typeface="Arial" panose="020B0604020202020204" pitchFamily="34" charset="0"/>
              <a:buChar char="•"/>
              <a:defRPr sz="1867">
                <a:latin typeface="Arial"/>
                <a:cs typeface="Arial"/>
              </a:defRPr>
            </a:lvl5pPr>
          </a:lstStyle>
          <a:p>
            <a:pPr lvl="0"/>
            <a:endParaRPr lang="de-DE"/>
          </a:p>
        </p:txBody>
      </p:sp>
      <p:sp>
        <p:nvSpPr>
          <p:cNvPr id="8" name="Titel 1">
            <a:extLst>
              <a:ext uri="{FF2B5EF4-FFF2-40B4-BE49-F238E27FC236}">
                <a16:creationId xmlns:a16="http://schemas.microsoft.com/office/drawing/2014/main" id="{A8D6AE0C-A119-47E7-840F-6046DCB6672F}"/>
              </a:ext>
            </a:extLst>
          </p:cNvPr>
          <p:cNvSpPr>
            <a:spLocks noGrp="1"/>
          </p:cNvSpPr>
          <p:nvPr>
            <p:ph type="title"/>
          </p:nvPr>
        </p:nvSpPr>
        <p:spPr>
          <a:xfrm>
            <a:off x="336551" y="571548"/>
            <a:ext cx="10587419" cy="397400"/>
          </a:xfrm>
          <a:prstGeom prst="rect">
            <a:avLst/>
          </a:prstGeom>
        </p:spPr>
        <p:txBody>
          <a:bodyPr vert="horz" lIns="0" tIns="0" rIns="0" bIns="0"/>
          <a:lstStyle>
            <a:lvl1pPr algn="l">
              <a:defRPr sz="2400" b="1" i="0">
                <a:solidFill>
                  <a:srgbClr val="474D59"/>
                </a:solidFill>
                <a:latin typeface="Arial"/>
                <a:cs typeface="Arial"/>
              </a:defRPr>
            </a:lvl1pPr>
          </a:lstStyle>
          <a:p>
            <a:r>
              <a:rPr lang="de-DE"/>
              <a:t>Mastertitelformat bearbeiten</a:t>
            </a:r>
          </a:p>
        </p:txBody>
      </p:sp>
    </p:spTree>
    <p:extLst>
      <p:ext uri="{BB962C8B-B14F-4D97-AF65-F5344CB8AC3E}">
        <p14:creationId xmlns:p14="http://schemas.microsoft.com/office/powerpoint/2010/main" val="3690810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6B2876C-E1F8-18A6-B11E-4A17334FC3BE}"/>
              </a:ext>
            </a:extLst>
          </p:cNvPr>
          <p:cNvSpPr txBox="1">
            <a:spLocks/>
          </p:cNvSpPr>
          <p:nvPr userDrawn="1"/>
        </p:nvSpPr>
        <p:spPr>
          <a:xfrm>
            <a:off x="336551" y="339321"/>
            <a:ext cx="10587419" cy="397400"/>
          </a:xfrm>
          <a:prstGeom prst="rect">
            <a:avLst/>
          </a:prstGeom>
        </p:spPr>
        <p:txBody>
          <a:bodyPr vert="horz" lIns="0" tIns="0" rIns="0" bIns="0"/>
          <a:lstStyle>
            <a:lvl1pPr algn="l" defTabSz="457200" rtl="0" eaLnBrk="1" latinLnBrk="0" hangingPunct="1">
              <a:spcBef>
                <a:spcPct val="0"/>
              </a:spcBef>
              <a:buNone/>
              <a:defRPr sz="2200" b="1" i="0" kern="1200">
                <a:solidFill>
                  <a:srgbClr val="474D59"/>
                </a:solidFill>
                <a:latin typeface="Nort" panose="02000503000000020004" pitchFamily="50" charset="0"/>
                <a:ea typeface="Nort" panose="02000503000000020004" pitchFamily="50" charset="0"/>
                <a:cs typeface="Arial"/>
              </a:defRPr>
            </a:lvl1pPr>
          </a:lstStyle>
          <a:p>
            <a:pPr fontAlgn="auto">
              <a:spcAft>
                <a:spcPts val="0"/>
              </a:spcAft>
            </a:pPr>
            <a:r>
              <a:rPr lang="de-DE" sz="2933">
                <a:latin typeface="+mj-lt"/>
              </a:rPr>
              <a:t>Mastertitelformat bearbeiten</a:t>
            </a:r>
          </a:p>
        </p:txBody>
      </p:sp>
      <p:sp>
        <p:nvSpPr>
          <p:cNvPr id="9" name="Inhaltsplatzhalter 2">
            <a:extLst>
              <a:ext uri="{FF2B5EF4-FFF2-40B4-BE49-F238E27FC236}">
                <a16:creationId xmlns:a16="http://schemas.microsoft.com/office/drawing/2014/main" id="{10937243-AEC4-287A-0284-AFF624617A8A}"/>
              </a:ext>
            </a:extLst>
          </p:cNvPr>
          <p:cNvSpPr>
            <a:spLocks noGrp="1"/>
          </p:cNvSpPr>
          <p:nvPr>
            <p:ph idx="1"/>
          </p:nvPr>
        </p:nvSpPr>
        <p:spPr>
          <a:xfrm>
            <a:off x="336551" y="1042155"/>
            <a:ext cx="5518151" cy="4950400"/>
          </a:xfrm>
          <a:prstGeom prst="rect">
            <a:avLst/>
          </a:prstGeom>
        </p:spPr>
        <p:txBody>
          <a:bodyPr/>
          <a:lstStyle>
            <a:lvl1pPr marL="0" indent="0">
              <a:spcBef>
                <a:spcPts val="800"/>
              </a:spcBef>
              <a:spcAft>
                <a:spcPts val="0"/>
              </a:spcAft>
              <a:buNone/>
              <a:defRPr sz="1733" b="1">
                <a:solidFill>
                  <a:srgbClr val="474D59"/>
                </a:solidFill>
                <a:latin typeface="+mj-lt"/>
                <a:ea typeface="Nort" panose="02000503000000020004" pitchFamily="50" charset="0"/>
                <a:cs typeface="Arial"/>
              </a:defRPr>
            </a:lvl1pPr>
            <a:lvl2pPr marL="599002"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2pPr>
            <a:lvl3pPr marL="1077357"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3pPr>
            <a:lvl4pPr marL="1555712"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4pPr>
            <a:lvl5pPr marL="2034066"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Inhaltsplatzhalter 2">
            <a:extLst>
              <a:ext uri="{FF2B5EF4-FFF2-40B4-BE49-F238E27FC236}">
                <a16:creationId xmlns:a16="http://schemas.microsoft.com/office/drawing/2014/main" id="{D1919DED-F805-22C2-77DC-A80E86559386}"/>
              </a:ext>
            </a:extLst>
          </p:cNvPr>
          <p:cNvSpPr>
            <a:spLocks noGrp="1"/>
          </p:cNvSpPr>
          <p:nvPr>
            <p:ph idx="10"/>
          </p:nvPr>
        </p:nvSpPr>
        <p:spPr>
          <a:xfrm>
            <a:off x="6337300" y="1042155"/>
            <a:ext cx="5518149" cy="4950400"/>
          </a:xfrm>
          <a:prstGeom prst="rect">
            <a:avLst/>
          </a:prstGeom>
        </p:spPr>
        <p:txBody>
          <a:bodyPr/>
          <a:lstStyle>
            <a:lvl1pPr marL="0" indent="0">
              <a:spcBef>
                <a:spcPts val="800"/>
              </a:spcBef>
              <a:spcAft>
                <a:spcPts val="0"/>
              </a:spcAft>
              <a:buNone/>
              <a:defRPr sz="1733" b="1">
                <a:solidFill>
                  <a:srgbClr val="474D59"/>
                </a:solidFill>
                <a:latin typeface="+mj-lt"/>
                <a:ea typeface="Nort" panose="02000503000000020004" pitchFamily="50" charset="0"/>
                <a:cs typeface="Arial"/>
              </a:defRPr>
            </a:lvl1pPr>
            <a:lvl2pPr marL="599002"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2pPr>
            <a:lvl3pPr marL="1077357"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3pPr>
            <a:lvl4pPr marL="1555712"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4pPr>
            <a:lvl5pPr marL="2034066"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89639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xt_Bild rechts">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CF8EA5CC-0E9D-7C78-1EE8-E754CD598EC6}"/>
              </a:ext>
            </a:extLst>
          </p:cNvPr>
          <p:cNvSpPr>
            <a:spLocks noGrp="1"/>
          </p:cNvSpPr>
          <p:nvPr>
            <p:ph idx="1"/>
          </p:nvPr>
        </p:nvSpPr>
        <p:spPr>
          <a:xfrm>
            <a:off x="336551" y="1042155"/>
            <a:ext cx="5518151" cy="4950400"/>
          </a:xfrm>
          <a:prstGeom prst="rect">
            <a:avLst/>
          </a:prstGeom>
        </p:spPr>
        <p:txBody>
          <a:bodyPr/>
          <a:lstStyle>
            <a:lvl1pPr marL="0" indent="0">
              <a:spcBef>
                <a:spcPts val="800"/>
              </a:spcBef>
              <a:spcAft>
                <a:spcPts val="0"/>
              </a:spcAft>
              <a:buNone/>
              <a:defRPr sz="1733" b="1">
                <a:solidFill>
                  <a:srgbClr val="474D59"/>
                </a:solidFill>
                <a:latin typeface="+mj-lt"/>
                <a:ea typeface="Nort" panose="02000503000000020004" pitchFamily="50" charset="0"/>
                <a:cs typeface="Arial"/>
              </a:defRPr>
            </a:lvl1pPr>
            <a:lvl2pPr marL="599002"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2pPr>
            <a:lvl3pPr marL="1077357"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3pPr>
            <a:lvl4pPr marL="1555712"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4pPr>
            <a:lvl5pPr marL="2034066"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1">
            <a:extLst>
              <a:ext uri="{FF2B5EF4-FFF2-40B4-BE49-F238E27FC236}">
                <a16:creationId xmlns:a16="http://schemas.microsoft.com/office/drawing/2014/main" id="{930156A6-2FBB-110B-92BE-BB14E47441B4}"/>
              </a:ext>
            </a:extLst>
          </p:cNvPr>
          <p:cNvSpPr>
            <a:spLocks noGrp="1"/>
          </p:cNvSpPr>
          <p:nvPr>
            <p:ph type="title"/>
          </p:nvPr>
        </p:nvSpPr>
        <p:spPr>
          <a:xfrm>
            <a:off x="336551" y="339321"/>
            <a:ext cx="10587419" cy="397400"/>
          </a:xfrm>
          <a:prstGeom prst="rect">
            <a:avLst/>
          </a:prstGeom>
        </p:spPr>
        <p:txBody>
          <a:bodyPr vert="horz" lIns="0" tIns="0" rIns="0" bIns="0"/>
          <a:lstStyle>
            <a:lvl1pPr algn="l">
              <a:defRPr sz="2933" b="1" i="0">
                <a:solidFill>
                  <a:srgbClr val="474D59"/>
                </a:solidFill>
                <a:latin typeface="+mj-lt"/>
                <a:ea typeface="Nort" panose="02000503000000020004" pitchFamily="50" charset="0"/>
                <a:cs typeface="Arial"/>
              </a:defRPr>
            </a:lvl1pPr>
          </a:lstStyle>
          <a:p>
            <a:r>
              <a:rPr lang="de-DE"/>
              <a:t>Mastertitelformat bearbeiten</a:t>
            </a:r>
          </a:p>
        </p:txBody>
      </p:sp>
      <p:sp>
        <p:nvSpPr>
          <p:cNvPr id="8" name="Inhaltsplatzhalter 2">
            <a:extLst>
              <a:ext uri="{FF2B5EF4-FFF2-40B4-BE49-F238E27FC236}">
                <a16:creationId xmlns:a16="http://schemas.microsoft.com/office/drawing/2014/main" id="{48D48452-913B-733E-F8F4-5F13E4A3DC8E}"/>
              </a:ext>
            </a:extLst>
          </p:cNvPr>
          <p:cNvSpPr>
            <a:spLocks noGrp="1"/>
          </p:cNvSpPr>
          <p:nvPr>
            <p:ph idx="11" hasCustomPrompt="1"/>
          </p:nvPr>
        </p:nvSpPr>
        <p:spPr>
          <a:xfrm>
            <a:off x="6337301" y="1042155"/>
            <a:ext cx="5518148" cy="4948879"/>
          </a:xfrm>
          <a:prstGeom prst="rect">
            <a:avLst/>
          </a:prstGeom>
        </p:spPr>
        <p:txBody>
          <a:bodyPr/>
          <a:lstStyle>
            <a:lvl1pPr marL="0" indent="0">
              <a:buClr>
                <a:schemeClr val="accent2"/>
              </a:buClr>
              <a:buFont typeface="Arial"/>
              <a:buNone/>
              <a:defRPr sz="1733">
                <a:solidFill>
                  <a:srgbClr val="474D59"/>
                </a:solidFill>
                <a:latin typeface="+mj-lt"/>
                <a:ea typeface="Nort" panose="02000503000000020004" pitchFamily="50" charset="0"/>
                <a:cs typeface="Arial"/>
              </a:defRPr>
            </a:lvl1pPr>
          </a:lstStyle>
          <a:p>
            <a:pPr lvl="0"/>
            <a:r>
              <a:rPr lang="de-DE"/>
              <a:t>Inhalt durch Klicken auf Symbole hinzufügen</a:t>
            </a:r>
          </a:p>
        </p:txBody>
      </p:sp>
    </p:spTree>
    <p:extLst>
      <p:ext uri="{BB962C8B-B14F-4D97-AF65-F5344CB8AC3E}">
        <p14:creationId xmlns:p14="http://schemas.microsoft.com/office/powerpoint/2010/main" val="1459424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ext_Bild links">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A29382A-0B70-4599-6206-99C18EA60B14}"/>
              </a:ext>
            </a:extLst>
          </p:cNvPr>
          <p:cNvSpPr>
            <a:spLocks noGrp="1"/>
          </p:cNvSpPr>
          <p:nvPr>
            <p:ph type="title"/>
          </p:nvPr>
        </p:nvSpPr>
        <p:spPr>
          <a:xfrm>
            <a:off x="336551" y="339321"/>
            <a:ext cx="10587419" cy="397400"/>
          </a:xfrm>
          <a:prstGeom prst="rect">
            <a:avLst/>
          </a:prstGeom>
        </p:spPr>
        <p:txBody>
          <a:bodyPr vert="horz" lIns="0" tIns="0" rIns="0" bIns="0"/>
          <a:lstStyle>
            <a:lvl1pPr algn="l">
              <a:defRPr sz="2933" b="1" i="0">
                <a:solidFill>
                  <a:srgbClr val="474D59"/>
                </a:solidFill>
                <a:latin typeface="+mj-lt"/>
                <a:ea typeface="Nort" panose="02000503000000020004" pitchFamily="50" charset="0"/>
                <a:cs typeface="Arial"/>
              </a:defRPr>
            </a:lvl1pPr>
          </a:lstStyle>
          <a:p>
            <a:r>
              <a:rPr lang="de-DE"/>
              <a:t>Mastertitelformat bearbeiten</a:t>
            </a:r>
          </a:p>
        </p:txBody>
      </p:sp>
      <p:sp>
        <p:nvSpPr>
          <p:cNvPr id="8" name="Inhaltsplatzhalter 2">
            <a:extLst>
              <a:ext uri="{FF2B5EF4-FFF2-40B4-BE49-F238E27FC236}">
                <a16:creationId xmlns:a16="http://schemas.microsoft.com/office/drawing/2014/main" id="{4ED67639-3742-5E26-77F1-A78DC17524D5}"/>
              </a:ext>
            </a:extLst>
          </p:cNvPr>
          <p:cNvSpPr>
            <a:spLocks noGrp="1"/>
          </p:cNvSpPr>
          <p:nvPr>
            <p:ph idx="12" hasCustomPrompt="1"/>
          </p:nvPr>
        </p:nvSpPr>
        <p:spPr>
          <a:xfrm>
            <a:off x="336551" y="1437036"/>
            <a:ext cx="5518148" cy="4577683"/>
          </a:xfrm>
          <a:prstGeom prst="rect">
            <a:avLst/>
          </a:prstGeom>
        </p:spPr>
        <p:txBody>
          <a:bodyPr/>
          <a:lstStyle>
            <a:lvl1pPr marL="0" indent="0">
              <a:buClr>
                <a:schemeClr val="accent2"/>
              </a:buClr>
              <a:buFont typeface="Arial"/>
              <a:buNone/>
              <a:defRPr sz="1733">
                <a:solidFill>
                  <a:srgbClr val="474D59"/>
                </a:solidFill>
                <a:latin typeface="+mj-lt"/>
                <a:ea typeface="Nort" panose="02000503000000020004" pitchFamily="50" charset="0"/>
                <a:cs typeface="Arial"/>
              </a:defRPr>
            </a:lvl1pPr>
          </a:lstStyle>
          <a:p>
            <a:pPr lvl="0"/>
            <a:r>
              <a:rPr lang="de-DE"/>
              <a:t>Inhalt durch Klicken auf Symbole hinzufügen</a:t>
            </a:r>
          </a:p>
        </p:txBody>
      </p:sp>
      <p:sp>
        <p:nvSpPr>
          <p:cNvPr id="11" name="Inhaltsplatzhalter 2">
            <a:extLst>
              <a:ext uri="{FF2B5EF4-FFF2-40B4-BE49-F238E27FC236}">
                <a16:creationId xmlns:a16="http://schemas.microsoft.com/office/drawing/2014/main" id="{DF6F34EF-F502-B7D8-E84D-A000A7442FD3}"/>
              </a:ext>
            </a:extLst>
          </p:cNvPr>
          <p:cNvSpPr>
            <a:spLocks noGrp="1"/>
          </p:cNvSpPr>
          <p:nvPr>
            <p:ph idx="1"/>
          </p:nvPr>
        </p:nvSpPr>
        <p:spPr>
          <a:xfrm>
            <a:off x="6337305" y="1435513"/>
            <a:ext cx="5518151" cy="4579207"/>
          </a:xfrm>
          <a:prstGeom prst="rect">
            <a:avLst/>
          </a:prstGeom>
        </p:spPr>
        <p:txBody>
          <a:bodyPr/>
          <a:lstStyle>
            <a:lvl1pPr marL="0" indent="0">
              <a:spcBef>
                <a:spcPts val="800"/>
              </a:spcBef>
              <a:spcAft>
                <a:spcPts val="0"/>
              </a:spcAft>
              <a:buNone/>
              <a:defRPr sz="1733" b="1">
                <a:solidFill>
                  <a:srgbClr val="474D59"/>
                </a:solidFill>
                <a:latin typeface="+mj-lt"/>
                <a:ea typeface="Nort" panose="02000503000000020004" pitchFamily="50" charset="0"/>
                <a:cs typeface="Arial"/>
              </a:defRPr>
            </a:lvl1pPr>
            <a:lvl2pPr marL="599002"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2pPr>
            <a:lvl3pPr marL="1077357"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3pPr>
            <a:lvl4pPr marL="1555712"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4pPr>
            <a:lvl5pPr marL="2034066" indent="-239178">
              <a:spcBef>
                <a:spcPts val="800"/>
              </a:spcBef>
              <a:spcAft>
                <a:spcPts val="0"/>
              </a:spcAft>
              <a:buClr>
                <a:schemeClr val="accent1"/>
              </a:buClr>
              <a:buSzPct val="100000"/>
              <a:buFont typeface="Arial" panose="020B0604020202020204" pitchFamily="34" charset="0"/>
              <a:buChar char="•"/>
              <a:defRPr sz="1733">
                <a:solidFill>
                  <a:srgbClr val="474D59"/>
                </a:solidFill>
                <a:latin typeface="+mj-lt"/>
                <a:ea typeface="Nort" panose="02000503000000020004" pitchFamily="50" charset="0"/>
                <a:cs typeface="Aria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92905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C1A20028-CDCF-4F63-98B3-7CEF132DBAB3}"/>
              </a:ext>
            </a:extLst>
          </p:cNvPr>
          <p:cNvSpPr>
            <a:spLocks noGrp="1"/>
          </p:cNvSpPr>
          <p:nvPr>
            <p:ph type="pic" sz="quarter" idx="13"/>
          </p:nvPr>
        </p:nvSpPr>
        <p:spPr>
          <a:xfrm>
            <a:off x="0" y="1314593"/>
            <a:ext cx="12192000" cy="4894452"/>
          </a:xfrm>
          <a:prstGeom prst="rect">
            <a:avLst/>
          </a:prstGeom>
          <a:solidFill>
            <a:schemeClr val="bg2"/>
          </a:solidFill>
        </p:spPr>
        <p:txBody>
          <a:bodyPr/>
          <a:lstStyle>
            <a:lvl1pPr marL="0" indent="0">
              <a:buNone/>
              <a:defRPr sz="1600" b="0">
                <a:solidFill>
                  <a:schemeClr val="tx1"/>
                </a:solidFill>
              </a:defRPr>
            </a:lvl1pPr>
          </a:lstStyle>
          <a:p>
            <a:endParaRPr lang="de-DE" noProof="0"/>
          </a:p>
        </p:txBody>
      </p:sp>
      <p:sp>
        <p:nvSpPr>
          <p:cNvPr id="6" name="Titel 1">
            <a:extLst>
              <a:ext uri="{FF2B5EF4-FFF2-40B4-BE49-F238E27FC236}">
                <a16:creationId xmlns:a16="http://schemas.microsoft.com/office/drawing/2014/main" id="{4881C885-99C1-3B6C-E31B-D27B65FB48B3}"/>
              </a:ext>
            </a:extLst>
          </p:cNvPr>
          <p:cNvSpPr txBox="1">
            <a:spLocks/>
          </p:cNvSpPr>
          <p:nvPr userDrawn="1"/>
        </p:nvSpPr>
        <p:spPr>
          <a:xfrm>
            <a:off x="336551" y="339321"/>
            <a:ext cx="10587419" cy="397400"/>
          </a:xfrm>
          <a:prstGeom prst="rect">
            <a:avLst/>
          </a:prstGeom>
        </p:spPr>
        <p:txBody>
          <a:bodyPr vert="horz" lIns="0" tIns="0" rIns="0" bIns="0"/>
          <a:lstStyle>
            <a:lvl1pPr algn="l" defTabSz="457200" rtl="0" eaLnBrk="1" latinLnBrk="0" hangingPunct="1">
              <a:spcBef>
                <a:spcPct val="0"/>
              </a:spcBef>
              <a:buNone/>
              <a:defRPr sz="2200" b="1" i="0" kern="1200">
                <a:solidFill>
                  <a:srgbClr val="474D59"/>
                </a:solidFill>
                <a:latin typeface="Nort" panose="02000503000000020004" pitchFamily="50" charset="0"/>
                <a:ea typeface="Nort" panose="02000503000000020004" pitchFamily="50" charset="0"/>
                <a:cs typeface="Arial"/>
              </a:defRPr>
            </a:lvl1pPr>
          </a:lstStyle>
          <a:p>
            <a:pPr fontAlgn="auto">
              <a:spcAft>
                <a:spcPts val="0"/>
              </a:spcAft>
            </a:pPr>
            <a:r>
              <a:rPr lang="de-DE" sz="2933">
                <a:latin typeface="+mj-lt"/>
              </a:rPr>
              <a:t>Mastertitelformat</a:t>
            </a:r>
            <a:r>
              <a:rPr lang="de-DE" sz="2933">
                <a:latin typeface="Arial" panose="020B0604020202020204" pitchFamily="34" charset="0"/>
              </a:rPr>
              <a:t> bearbeiten</a:t>
            </a:r>
          </a:p>
        </p:txBody>
      </p:sp>
    </p:spTree>
    <p:extLst>
      <p:ext uri="{BB962C8B-B14F-4D97-AF65-F5344CB8AC3E}">
        <p14:creationId xmlns:p14="http://schemas.microsoft.com/office/powerpoint/2010/main" val="2236996846"/>
      </p:ext>
    </p:extLst>
  </p:cSld>
  <p:clrMapOvr>
    <a:masterClrMapping/>
  </p:clrMapOvr>
  <p:extLst>
    <p:ext uri="{DCECCB84-F9BA-43D5-87BE-67443E8EF086}">
      <p15:sldGuideLst xmlns:p15="http://schemas.microsoft.com/office/powerpoint/2012/main">
        <p15:guide id="1" orient="horz" pos="293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ext_Bild link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28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7" name="Titel 1"/>
          <p:cNvSpPr>
            <a:spLocks noGrp="1"/>
          </p:cNvSpPr>
          <p:nvPr>
            <p:ph type="title"/>
          </p:nvPr>
        </p:nvSpPr>
        <p:spPr>
          <a:xfrm>
            <a:off x="336551" y="339321"/>
            <a:ext cx="10587419" cy="397400"/>
          </a:xfrm>
          <a:prstGeom prst="rect">
            <a:avLst/>
          </a:prstGeom>
        </p:spPr>
        <p:txBody>
          <a:bodyPr vert="horz" lIns="0" tIns="0" rIns="0" bIns="0"/>
          <a:lstStyle>
            <a:lvl1pPr algn="l">
              <a:defRPr sz="3200" b="1" i="0">
                <a:solidFill>
                  <a:srgbClr val="474D59"/>
                </a:solidFill>
                <a:latin typeface="Arial"/>
                <a:cs typeface="Arial"/>
              </a:defRPr>
            </a:lvl1pPr>
          </a:lstStyle>
          <a:p>
            <a:r>
              <a:rPr lang="de-DE"/>
              <a:t>Mastertitelformat bearbeiten</a:t>
            </a:r>
          </a:p>
        </p:txBody>
      </p:sp>
      <p:sp>
        <p:nvSpPr>
          <p:cNvPr id="12" name="Inhaltsplatzhalter 2"/>
          <p:cNvSpPr>
            <a:spLocks noGrp="1"/>
          </p:cNvSpPr>
          <p:nvPr>
            <p:ph idx="1"/>
          </p:nvPr>
        </p:nvSpPr>
        <p:spPr>
          <a:xfrm>
            <a:off x="336552" y="1465601"/>
            <a:ext cx="8788097" cy="4525433"/>
          </a:xfrm>
          <a:prstGeom prst="rect">
            <a:avLst/>
          </a:prstGeom>
        </p:spPr>
        <p:txBody>
          <a:bodyPr lIns="0"/>
          <a:lstStyle>
            <a:lvl1pPr marL="0" indent="0">
              <a:spcBef>
                <a:spcPts val="1600"/>
              </a:spcBef>
              <a:spcAft>
                <a:spcPts val="0"/>
              </a:spcAft>
              <a:buNone/>
              <a:defRPr sz="1867" b="0">
                <a:latin typeface="Arial"/>
                <a:cs typeface="Arial"/>
              </a:defRPr>
            </a:lvl1pPr>
            <a:lvl2pPr marL="599002" indent="-239178">
              <a:spcBef>
                <a:spcPts val="1600"/>
              </a:spcBef>
              <a:spcAft>
                <a:spcPts val="0"/>
              </a:spcAft>
              <a:buSzPct val="120000"/>
              <a:buFontTx/>
              <a:buBlip>
                <a:blip r:embed="rId2"/>
              </a:buBlip>
              <a:defRPr sz="1867">
                <a:latin typeface="Arial"/>
                <a:cs typeface="Arial"/>
              </a:defRPr>
            </a:lvl2pPr>
            <a:lvl3pPr marL="1077357" indent="-239178">
              <a:spcBef>
                <a:spcPts val="1600"/>
              </a:spcBef>
              <a:spcAft>
                <a:spcPts val="0"/>
              </a:spcAft>
              <a:buSzPct val="120000"/>
              <a:buFontTx/>
              <a:buBlip>
                <a:blip r:embed="rId2"/>
              </a:buBlip>
              <a:defRPr sz="1867">
                <a:latin typeface="Arial"/>
                <a:cs typeface="Arial"/>
              </a:defRPr>
            </a:lvl3pPr>
            <a:lvl4pPr marL="1773722" indent="-457189">
              <a:spcBef>
                <a:spcPts val="1600"/>
              </a:spcBef>
              <a:spcAft>
                <a:spcPts val="0"/>
              </a:spcAft>
              <a:buSzPct val="120000"/>
              <a:buFontTx/>
              <a:buBlip>
                <a:blip r:embed="rId2"/>
              </a:buBlip>
              <a:defRPr sz="1867">
                <a:latin typeface="Arial"/>
                <a:cs typeface="Arial"/>
              </a:defRPr>
            </a:lvl4pPr>
            <a:lvl5pPr marL="2252077" indent="-457189">
              <a:spcBef>
                <a:spcPts val="1600"/>
              </a:spcBef>
              <a:spcAft>
                <a:spcPts val="0"/>
              </a:spcAft>
              <a:buSzPct val="120000"/>
              <a:buFontTx/>
              <a:buBlip>
                <a:blip r:embed="rId2"/>
              </a:buBlip>
              <a:defRPr sz="1867">
                <a:latin typeface="Arial"/>
                <a:cs typeface="Aria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907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1_logo_standard">
    <p:bg>
      <p:bgRef idx="1001">
        <a:schemeClr val="bg1"/>
      </p:bgRef>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645B1874-A1B8-3886-FCCC-0AD820FDD1B9}"/>
              </a:ext>
            </a:extLst>
          </p:cNvPr>
          <p:cNvSpPr/>
          <p:nvPr userDrawn="1"/>
        </p:nvSpPr>
        <p:spPr>
          <a:xfrm rot="10800000">
            <a:off x="-149157" y="-1"/>
            <a:ext cx="9548921" cy="6858000"/>
          </a:xfrm>
          <a:custGeom>
            <a:avLst/>
            <a:gdLst>
              <a:gd name="connsiteX0" fmla="*/ 0 w 4941455"/>
              <a:gd name="connsiteY0" fmla="*/ 0 h 5186218"/>
              <a:gd name="connsiteX1" fmla="*/ 4941455 w 4941455"/>
              <a:gd name="connsiteY1" fmla="*/ 0 h 5186218"/>
              <a:gd name="connsiteX2" fmla="*/ 4941455 w 4941455"/>
              <a:gd name="connsiteY2" fmla="*/ 5186218 h 5186218"/>
              <a:gd name="connsiteX3" fmla="*/ 0 w 4941455"/>
              <a:gd name="connsiteY3" fmla="*/ 5186218 h 5186218"/>
              <a:gd name="connsiteX4" fmla="*/ 0 w 4941455"/>
              <a:gd name="connsiteY4" fmla="*/ 0 h 5186218"/>
              <a:gd name="connsiteX0" fmla="*/ 20227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22764 w 4941455"/>
              <a:gd name="connsiteY4" fmla="*/ 0 h 5190836"/>
              <a:gd name="connsiteX0" fmla="*/ 20019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01964 w 4941455"/>
              <a:gd name="connsiteY4" fmla="*/ 0 h 519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55" h="5190836">
                <a:moveTo>
                  <a:pt x="2001964" y="0"/>
                </a:moveTo>
                <a:lnTo>
                  <a:pt x="4941455" y="4618"/>
                </a:lnTo>
                <a:lnTo>
                  <a:pt x="4941455" y="5190836"/>
                </a:lnTo>
                <a:lnTo>
                  <a:pt x="0" y="5190836"/>
                </a:lnTo>
                <a:lnTo>
                  <a:pt x="2001964"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pic>
        <p:nvPicPr>
          <p:cNvPr id="27" name="Picture 26">
            <a:extLst>
              <a:ext uri="{FF2B5EF4-FFF2-40B4-BE49-F238E27FC236}">
                <a16:creationId xmlns:a16="http://schemas.microsoft.com/office/drawing/2014/main" id="{EAE5909C-62ED-C62F-A26E-EFE08F0BDA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54427" y="237856"/>
            <a:ext cx="1109292" cy="651401"/>
          </a:xfrm>
          <a:prstGeom prst="rect">
            <a:avLst/>
          </a:prstGeom>
        </p:spPr>
      </p:pic>
      <p:sp>
        <p:nvSpPr>
          <p:cNvPr id="2" name="TextBox 1">
            <a:extLst>
              <a:ext uri="{FF2B5EF4-FFF2-40B4-BE49-F238E27FC236}">
                <a16:creationId xmlns:a16="http://schemas.microsoft.com/office/drawing/2014/main" id="{E04E5300-20C6-B931-E5BC-9A838E56C99E}"/>
              </a:ext>
            </a:extLst>
          </p:cNvPr>
          <p:cNvSpPr txBox="1"/>
          <p:nvPr/>
        </p:nvSpPr>
        <p:spPr>
          <a:xfrm>
            <a:off x="2917796" y="6391169"/>
            <a:ext cx="5049497" cy="209639"/>
          </a:xfrm>
          <a:prstGeom prst="rect">
            <a:avLst/>
          </a:prstGeom>
          <a:noFill/>
        </p:spPr>
        <p:txBody>
          <a:bodyPr vert="horz" wrap="square" lIns="0" tIns="0" rIns="144000" bIns="240000" rtlCol="0" anchor="t">
            <a:noAutofit/>
          </a:bodyPr>
          <a:lstStyle/>
          <a:p>
            <a:pPr algn="ctr"/>
            <a:endParaRPr lang="en-GB" sz="1400" spc="53" noProof="0">
              <a:solidFill>
                <a:schemeClr val="bg1"/>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62B0EC8F-1650-2198-072C-F4453713B9A0}"/>
              </a:ext>
            </a:extLst>
          </p:cNvPr>
          <p:cNvSpPr txBox="1"/>
          <p:nvPr/>
        </p:nvSpPr>
        <p:spPr>
          <a:xfrm>
            <a:off x="350832" y="6626851"/>
            <a:ext cx="5049497" cy="209639"/>
          </a:xfrm>
          <a:prstGeom prst="rect">
            <a:avLst/>
          </a:prstGeom>
          <a:noFill/>
        </p:spPr>
        <p:txBody>
          <a:bodyPr vert="horz" wrap="square" lIns="0" tIns="0" rIns="144000" bIns="240000" rtlCol="0" anchor="t">
            <a:noAutofit/>
          </a:bodyPr>
          <a:lstStyle/>
          <a:p>
            <a:pPr algn="ctr"/>
            <a:fld id="{53743888-6536-46F9-B046-6750D922D926}" type="datetime6">
              <a:rPr lang="en-GB" sz="1200" spc="53" smtClean="0">
                <a:solidFill>
                  <a:schemeClr val="bg1"/>
                </a:solidFill>
                <a:latin typeface="Calibri Light" panose="020F0302020204030204" pitchFamily="34" charset="0"/>
                <a:cs typeface="Calibri Light" panose="020F0302020204030204" pitchFamily="34" charset="0"/>
              </a:rPr>
              <a:t>June 25</a:t>
            </a:fld>
            <a:endParaRPr lang="de-DE" sz="1400" spc="53">
              <a:solidFill>
                <a:schemeClr val="bg1"/>
              </a:solidFill>
              <a:latin typeface="Calibri Light" panose="020F0302020204030204" pitchFamily="34" charset="0"/>
              <a:cs typeface="Calibri Light" panose="020F0302020204030204" pitchFamily="34" charset="0"/>
            </a:endParaRPr>
          </a:p>
        </p:txBody>
      </p:sp>
      <p:sp>
        <p:nvSpPr>
          <p:cNvPr id="4" name="Titel 41">
            <a:extLst>
              <a:ext uri="{FF2B5EF4-FFF2-40B4-BE49-F238E27FC236}">
                <a16:creationId xmlns:a16="http://schemas.microsoft.com/office/drawing/2014/main" id="{7CA33FC3-93D2-42CF-742C-31D7A5832A16}"/>
              </a:ext>
            </a:extLst>
          </p:cNvPr>
          <p:cNvSpPr>
            <a:spLocks noGrp="1"/>
          </p:cNvSpPr>
          <p:nvPr>
            <p:ph type="title" hasCustomPrompt="1"/>
          </p:nvPr>
        </p:nvSpPr>
        <p:spPr>
          <a:xfrm>
            <a:off x="191663" y="2779220"/>
            <a:ext cx="6882247" cy="500803"/>
          </a:xfrm>
        </p:spPr>
        <p:txBody>
          <a:bodyPr rtlCol="0"/>
          <a:lstStyle>
            <a:lvl1pPr>
              <a:defRPr>
                <a:solidFill>
                  <a:schemeClr val="bg1"/>
                </a:solidFill>
              </a:defRPr>
            </a:lvl1pPr>
          </a:lstStyle>
          <a:p>
            <a:pPr rtl="0"/>
            <a:r>
              <a:rPr lang="en-GB" noProof="0"/>
              <a:t>Insert Title	</a:t>
            </a:r>
          </a:p>
        </p:txBody>
      </p:sp>
      <p:sp>
        <p:nvSpPr>
          <p:cNvPr id="5" name="Textplatzhalter 11">
            <a:extLst>
              <a:ext uri="{FF2B5EF4-FFF2-40B4-BE49-F238E27FC236}">
                <a16:creationId xmlns:a16="http://schemas.microsoft.com/office/drawing/2014/main" id="{0790409B-D01D-2CDA-9EBD-C5259406968E}"/>
              </a:ext>
            </a:extLst>
          </p:cNvPr>
          <p:cNvSpPr>
            <a:spLocks noGrp="1"/>
          </p:cNvSpPr>
          <p:nvPr>
            <p:ph type="body" sz="quarter" idx="13" hasCustomPrompt="1"/>
          </p:nvPr>
        </p:nvSpPr>
        <p:spPr>
          <a:xfrm>
            <a:off x="189123" y="3248968"/>
            <a:ext cx="6889125" cy="504603"/>
          </a:xfrm>
        </p:spPr>
        <p:txBody>
          <a:bodyPr rtlCol="0"/>
          <a:lstStyle>
            <a:lvl1pPr>
              <a:defRPr sz="3200">
                <a:solidFill>
                  <a:schemeClr val="bg1"/>
                </a:solidFill>
              </a:defRPr>
            </a:lvl1pPr>
            <a:lvl2pPr marL="609585" indent="0">
              <a:buNone/>
              <a:defRPr/>
            </a:lvl2pPr>
          </a:lstStyle>
          <a:p>
            <a:pPr rtl="0"/>
            <a:r>
              <a:rPr lang="en-GB" noProof="0"/>
              <a:t>Insert Sub-Title</a:t>
            </a:r>
          </a:p>
        </p:txBody>
      </p:sp>
      <p:cxnSp>
        <p:nvCxnSpPr>
          <p:cNvPr id="7" name="Gerade Verbindung 11">
            <a:extLst>
              <a:ext uri="{FF2B5EF4-FFF2-40B4-BE49-F238E27FC236}">
                <a16:creationId xmlns:a16="http://schemas.microsoft.com/office/drawing/2014/main" id="{2096B49C-1C3B-98FF-55B9-7C33118D2B7A}"/>
              </a:ext>
            </a:extLst>
          </p:cNvPr>
          <p:cNvCxnSpPr>
            <a:cxnSpLocks/>
          </p:cNvCxnSpPr>
          <p:nvPr/>
        </p:nvCxnSpPr>
        <p:spPr>
          <a:xfrm flipH="1">
            <a:off x="194118" y="376681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9" name="Text Placeholder 28">
            <a:extLst>
              <a:ext uri="{FF2B5EF4-FFF2-40B4-BE49-F238E27FC236}">
                <a16:creationId xmlns:a16="http://schemas.microsoft.com/office/drawing/2014/main" id="{97700DF9-DA22-54D2-84F7-3873AB1A23A8}"/>
              </a:ext>
            </a:extLst>
          </p:cNvPr>
          <p:cNvSpPr>
            <a:spLocks noGrp="1"/>
          </p:cNvSpPr>
          <p:nvPr>
            <p:ph type="body" sz="quarter" idx="20" hasCustomPrompt="1"/>
          </p:nvPr>
        </p:nvSpPr>
        <p:spPr>
          <a:xfrm>
            <a:off x="205538" y="5177304"/>
            <a:ext cx="5787209"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First Name Last Name</a:t>
            </a:r>
          </a:p>
        </p:txBody>
      </p:sp>
      <p:sp>
        <p:nvSpPr>
          <p:cNvPr id="11" name="Text Placeholder 28">
            <a:extLst>
              <a:ext uri="{FF2B5EF4-FFF2-40B4-BE49-F238E27FC236}">
                <a16:creationId xmlns:a16="http://schemas.microsoft.com/office/drawing/2014/main" id="{6FDC788D-B9E0-6E60-B409-5210703E7592}"/>
              </a:ext>
            </a:extLst>
          </p:cNvPr>
          <p:cNvSpPr>
            <a:spLocks noGrp="1"/>
          </p:cNvSpPr>
          <p:nvPr>
            <p:ph type="body" sz="quarter" idx="21" hasCustomPrompt="1"/>
          </p:nvPr>
        </p:nvSpPr>
        <p:spPr>
          <a:xfrm>
            <a:off x="205538" y="5491976"/>
            <a:ext cx="5697121"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Position</a:t>
            </a:r>
          </a:p>
        </p:txBody>
      </p:sp>
      <p:sp>
        <p:nvSpPr>
          <p:cNvPr id="12" name="Text Placeholder 28">
            <a:extLst>
              <a:ext uri="{FF2B5EF4-FFF2-40B4-BE49-F238E27FC236}">
                <a16:creationId xmlns:a16="http://schemas.microsoft.com/office/drawing/2014/main" id="{614C0D9E-B450-0AFE-5078-976F1757D218}"/>
              </a:ext>
            </a:extLst>
          </p:cNvPr>
          <p:cNvSpPr>
            <a:spLocks noGrp="1"/>
          </p:cNvSpPr>
          <p:nvPr>
            <p:ph type="body" sz="quarter" idx="22" hasCustomPrompt="1"/>
          </p:nvPr>
        </p:nvSpPr>
        <p:spPr>
          <a:xfrm>
            <a:off x="205537" y="5817211"/>
            <a:ext cx="5450880" cy="304800"/>
          </a:xfrm>
        </p:spPr>
        <p:txBody>
          <a:bodyPr/>
          <a:lstStyle>
            <a:lvl1pPr>
              <a:defRPr lang="de-DE" sz="1600" b="0" i="0" kern="1200" dirty="0">
                <a:solidFill>
                  <a:schemeClr val="accent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E-Mail</a:t>
            </a:r>
          </a:p>
        </p:txBody>
      </p:sp>
      <p:pic>
        <p:nvPicPr>
          <p:cNvPr id="13" name="Picture 12">
            <a:extLst>
              <a:ext uri="{FF2B5EF4-FFF2-40B4-BE49-F238E27FC236}">
                <a16:creationId xmlns:a16="http://schemas.microsoft.com/office/drawing/2014/main" id="{420B96FF-13CB-6684-0652-C91F1631D64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533" y="237855"/>
            <a:ext cx="2157327" cy="729237"/>
          </a:xfrm>
          <a:prstGeom prst="rect">
            <a:avLst/>
          </a:prstGeom>
        </p:spPr>
      </p:pic>
      <p:sp>
        <p:nvSpPr>
          <p:cNvPr id="15" name="Rectangle 2">
            <a:extLst>
              <a:ext uri="{FF2B5EF4-FFF2-40B4-BE49-F238E27FC236}">
                <a16:creationId xmlns:a16="http://schemas.microsoft.com/office/drawing/2014/main" id="{F533877D-2379-C91C-7610-97BF7C9FDA19}"/>
              </a:ext>
            </a:extLst>
          </p:cNvPr>
          <p:cNvSpPr/>
          <p:nvPr userDrawn="1"/>
        </p:nvSpPr>
        <p:spPr>
          <a:xfrm rot="468591">
            <a:off x="5630445" y="4938934"/>
            <a:ext cx="6637072" cy="2381053"/>
          </a:xfrm>
          <a:custGeom>
            <a:avLst/>
            <a:gdLst>
              <a:gd name="connsiteX0" fmla="*/ 0 w 5343724"/>
              <a:gd name="connsiteY0" fmla="*/ 0 h 2232021"/>
              <a:gd name="connsiteX1" fmla="*/ 5343724 w 5343724"/>
              <a:gd name="connsiteY1" fmla="*/ 0 h 2232021"/>
              <a:gd name="connsiteX2" fmla="*/ 5343724 w 5343724"/>
              <a:gd name="connsiteY2" fmla="*/ 2232021 h 2232021"/>
              <a:gd name="connsiteX3" fmla="*/ 0 w 5343724"/>
              <a:gd name="connsiteY3" fmla="*/ 2232021 h 2232021"/>
              <a:gd name="connsiteX4" fmla="*/ 0 w 5343724"/>
              <a:gd name="connsiteY4" fmla="*/ 0 h 2232021"/>
              <a:gd name="connsiteX0" fmla="*/ 0 w 5343724"/>
              <a:gd name="connsiteY0" fmla="*/ 0 h 2232021"/>
              <a:gd name="connsiteX1" fmla="*/ 5343724 w 5343724"/>
              <a:gd name="connsiteY1" fmla="*/ 0 h 2232021"/>
              <a:gd name="connsiteX2" fmla="*/ 5343724 w 5343724"/>
              <a:gd name="connsiteY2" fmla="*/ 2232021 h 2232021"/>
              <a:gd name="connsiteX3" fmla="*/ 236985 w 5343724"/>
              <a:gd name="connsiteY3" fmla="*/ 1616353 h 2232021"/>
              <a:gd name="connsiteX4" fmla="*/ 0 w 5343724"/>
              <a:gd name="connsiteY4" fmla="*/ 0 h 2232021"/>
              <a:gd name="connsiteX0" fmla="*/ 608387 w 5106739"/>
              <a:gd name="connsiteY0" fmla="*/ 3437 h 2232021"/>
              <a:gd name="connsiteX1" fmla="*/ 5106739 w 5106739"/>
              <a:gd name="connsiteY1" fmla="*/ 0 h 2232021"/>
              <a:gd name="connsiteX2" fmla="*/ 5106739 w 5106739"/>
              <a:gd name="connsiteY2" fmla="*/ 2232021 h 2232021"/>
              <a:gd name="connsiteX3" fmla="*/ 0 w 5106739"/>
              <a:gd name="connsiteY3" fmla="*/ 1616353 h 2232021"/>
              <a:gd name="connsiteX4" fmla="*/ 608387 w 5106739"/>
              <a:gd name="connsiteY4" fmla="*/ 3437 h 2232021"/>
              <a:gd name="connsiteX0" fmla="*/ 608387 w 5106739"/>
              <a:gd name="connsiteY0" fmla="*/ 74695 h 2303279"/>
              <a:gd name="connsiteX1" fmla="*/ 4789314 w 5106739"/>
              <a:gd name="connsiteY1" fmla="*/ 0 h 2303279"/>
              <a:gd name="connsiteX2" fmla="*/ 5106739 w 5106739"/>
              <a:gd name="connsiteY2" fmla="*/ 2303279 h 2303279"/>
              <a:gd name="connsiteX3" fmla="*/ 0 w 5106739"/>
              <a:gd name="connsiteY3" fmla="*/ 1687611 h 2303279"/>
              <a:gd name="connsiteX4" fmla="*/ 608387 w 5106739"/>
              <a:gd name="connsiteY4" fmla="*/ 74695 h 2303279"/>
              <a:gd name="connsiteX0" fmla="*/ 608387 w 4933031"/>
              <a:gd name="connsiteY0" fmla="*/ 74695 h 1687611"/>
              <a:gd name="connsiteX1" fmla="*/ 4789314 w 4933031"/>
              <a:gd name="connsiteY1" fmla="*/ 0 h 1687611"/>
              <a:gd name="connsiteX2" fmla="*/ 4933031 w 4933031"/>
              <a:gd name="connsiteY2" fmla="*/ 1036796 h 1687611"/>
              <a:gd name="connsiteX3" fmla="*/ 0 w 4933031"/>
              <a:gd name="connsiteY3" fmla="*/ 1687611 h 1687611"/>
              <a:gd name="connsiteX4" fmla="*/ 608387 w 4933031"/>
              <a:gd name="connsiteY4" fmla="*/ 74695 h 1687611"/>
              <a:gd name="connsiteX0" fmla="*/ 625179 w 4949823"/>
              <a:gd name="connsiteY0" fmla="*/ 74695 h 1699097"/>
              <a:gd name="connsiteX1" fmla="*/ 4806106 w 4949823"/>
              <a:gd name="connsiteY1" fmla="*/ 0 h 1699097"/>
              <a:gd name="connsiteX2" fmla="*/ 4949823 w 4949823"/>
              <a:gd name="connsiteY2" fmla="*/ 1036796 h 1699097"/>
              <a:gd name="connsiteX3" fmla="*/ 0 w 4949823"/>
              <a:gd name="connsiteY3" fmla="*/ 1699097 h 1699097"/>
              <a:gd name="connsiteX4" fmla="*/ 625179 w 4949823"/>
              <a:gd name="connsiteY4" fmla="*/ 74695 h 1699097"/>
              <a:gd name="connsiteX0" fmla="*/ 640554 w 4965198"/>
              <a:gd name="connsiteY0" fmla="*/ 74695 h 1687431"/>
              <a:gd name="connsiteX1" fmla="*/ 4821481 w 4965198"/>
              <a:gd name="connsiteY1" fmla="*/ 0 h 1687431"/>
              <a:gd name="connsiteX2" fmla="*/ 4965198 w 4965198"/>
              <a:gd name="connsiteY2" fmla="*/ 1036796 h 1687431"/>
              <a:gd name="connsiteX3" fmla="*/ 0 w 4965198"/>
              <a:gd name="connsiteY3" fmla="*/ 1687431 h 1687431"/>
              <a:gd name="connsiteX4" fmla="*/ 640554 w 4965198"/>
              <a:gd name="connsiteY4" fmla="*/ 74695 h 1687431"/>
              <a:gd name="connsiteX0" fmla="*/ 650983 w 4975627"/>
              <a:gd name="connsiteY0" fmla="*/ 74695 h 1711821"/>
              <a:gd name="connsiteX1" fmla="*/ 4831910 w 4975627"/>
              <a:gd name="connsiteY1" fmla="*/ 0 h 1711821"/>
              <a:gd name="connsiteX2" fmla="*/ 4975627 w 4975627"/>
              <a:gd name="connsiteY2" fmla="*/ 1036796 h 1711821"/>
              <a:gd name="connsiteX3" fmla="*/ 0 w 4975627"/>
              <a:gd name="connsiteY3" fmla="*/ 1711821 h 1711821"/>
              <a:gd name="connsiteX4" fmla="*/ 650983 w 4975627"/>
              <a:gd name="connsiteY4" fmla="*/ 74695 h 1711821"/>
              <a:gd name="connsiteX0" fmla="*/ 650983 w 4983157"/>
              <a:gd name="connsiteY0" fmla="*/ 74695 h 1711821"/>
              <a:gd name="connsiteX1" fmla="*/ 4831910 w 4983157"/>
              <a:gd name="connsiteY1" fmla="*/ 0 h 1711821"/>
              <a:gd name="connsiteX2" fmla="*/ 4983157 w 4983157"/>
              <a:gd name="connsiteY2" fmla="*/ 1057599 h 1711821"/>
              <a:gd name="connsiteX3" fmla="*/ 0 w 4983157"/>
              <a:gd name="connsiteY3" fmla="*/ 1711821 h 1711821"/>
              <a:gd name="connsiteX4" fmla="*/ 650983 w 4983157"/>
              <a:gd name="connsiteY4" fmla="*/ 74695 h 1711821"/>
              <a:gd name="connsiteX0" fmla="*/ 700739 w 4983157"/>
              <a:gd name="connsiteY0" fmla="*/ 72519 h 1711821"/>
              <a:gd name="connsiteX1" fmla="*/ 4831910 w 4983157"/>
              <a:gd name="connsiteY1" fmla="*/ 0 h 1711821"/>
              <a:gd name="connsiteX2" fmla="*/ 4983157 w 4983157"/>
              <a:gd name="connsiteY2" fmla="*/ 1057599 h 1711821"/>
              <a:gd name="connsiteX3" fmla="*/ 0 w 4983157"/>
              <a:gd name="connsiteY3" fmla="*/ 1711821 h 1711821"/>
              <a:gd name="connsiteX4" fmla="*/ 700739 w 4983157"/>
              <a:gd name="connsiteY4" fmla="*/ 72519 h 1711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3157" h="1711821">
                <a:moveTo>
                  <a:pt x="700739" y="72519"/>
                </a:moveTo>
                <a:lnTo>
                  <a:pt x="4831910" y="0"/>
                </a:lnTo>
                <a:lnTo>
                  <a:pt x="4983157" y="1057599"/>
                </a:lnTo>
                <a:lnTo>
                  <a:pt x="0" y="1711821"/>
                </a:lnTo>
                <a:lnTo>
                  <a:pt x="700739" y="72519"/>
                </a:lnTo>
                <a:close/>
              </a:path>
            </a:pathLst>
          </a:custGeom>
          <a:solidFill>
            <a:srgbClr val="DCE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6" name="Picture Placeholder 19">
            <a:extLst>
              <a:ext uri="{FF2B5EF4-FFF2-40B4-BE49-F238E27FC236}">
                <a16:creationId xmlns:a16="http://schemas.microsoft.com/office/drawing/2014/main" id="{1C40858A-2D6E-DEAA-B570-0CBDCCEC8C67}"/>
              </a:ext>
            </a:extLst>
          </p:cNvPr>
          <p:cNvSpPr>
            <a:spLocks noGrp="1"/>
          </p:cNvSpPr>
          <p:nvPr>
            <p:ph type="pic" sz="quarter" idx="23" hasCustomPrompt="1"/>
          </p:nvPr>
        </p:nvSpPr>
        <p:spPr>
          <a:xfrm>
            <a:off x="7828198" y="5596869"/>
            <a:ext cx="3269605" cy="1022343"/>
          </a:xfrm>
        </p:spPr>
        <p:txBody>
          <a:bodyPr anchor="ctr"/>
          <a:lstStyle>
            <a:lvl1pPr algn="ctr">
              <a:defRPr/>
            </a:lvl1pPr>
          </a:lstStyle>
          <a:p>
            <a:r>
              <a:rPr lang="en-GB" noProof="0"/>
              <a:t>Logo</a:t>
            </a:r>
          </a:p>
        </p:txBody>
      </p:sp>
      <p:sp>
        <p:nvSpPr>
          <p:cNvPr id="17" name="Picture Placeholder 20">
            <a:extLst>
              <a:ext uri="{FF2B5EF4-FFF2-40B4-BE49-F238E27FC236}">
                <a16:creationId xmlns:a16="http://schemas.microsoft.com/office/drawing/2014/main" id="{62DF8B25-7C1D-9065-F8D8-C377E7EFC69A}"/>
              </a:ext>
            </a:extLst>
          </p:cNvPr>
          <p:cNvSpPr>
            <a:spLocks noGrp="1"/>
          </p:cNvSpPr>
          <p:nvPr>
            <p:ph type="pic" sz="quarter" idx="19"/>
          </p:nvPr>
        </p:nvSpPr>
        <p:spPr>
          <a:xfrm>
            <a:off x="6795052" y="-23966"/>
            <a:ext cx="5455285" cy="5404103"/>
          </a:xfrm>
          <a:custGeom>
            <a:avLst/>
            <a:gdLst>
              <a:gd name="connsiteX0" fmla="*/ 2889986 w 5026438"/>
              <a:gd name="connsiteY0" fmla="*/ 0 h 5189538"/>
              <a:gd name="connsiteX1" fmla="*/ 5026438 w 5026438"/>
              <a:gd name="connsiteY1" fmla="*/ 0 h 5189538"/>
              <a:gd name="connsiteX2" fmla="*/ 5026438 w 5026438"/>
              <a:gd name="connsiteY2" fmla="*/ 5189538 h 5189538"/>
              <a:gd name="connsiteX3" fmla="*/ 0 w 5026438"/>
              <a:gd name="connsiteY3" fmla="*/ 5189538 h 5189538"/>
              <a:gd name="connsiteX0" fmla="*/ 2897606 w 5034058"/>
              <a:gd name="connsiteY0" fmla="*/ 0 h 5197226"/>
              <a:gd name="connsiteX1" fmla="*/ 5034058 w 5034058"/>
              <a:gd name="connsiteY1" fmla="*/ 0 h 5197226"/>
              <a:gd name="connsiteX2" fmla="*/ 5034058 w 5034058"/>
              <a:gd name="connsiteY2" fmla="*/ 5189538 h 5197226"/>
              <a:gd name="connsiteX3" fmla="*/ 0 w 5034058"/>
              <a:gd name="connsiteY3" fmla="*/ 5197226 h 5197226"/>
              <a:gd name="connsiteX4" fmla="*/ 2897606 w 5034058"/>
              <a:gd name="connsiteY4" fmla="*/ 0 h 5197226"/>
              <a:gd name="connsiteX0" fmla="*/ 2897606 w 5034058"/>
              <a:gd name="connsiteY0" fmla="*/ 0 h 5197226"/>
              <a:gd name="connsiteX1" fmla="*/ 5034058 w 5034058"/>
              <a:gd name="connsiteY1" fmla="*/ 0 h 5197226"/>
              <a:gd name="connsiteX2" fmla="*/ 4999768 w 5034058"/>
              <a:gd name="connsiteY2" fmla="*/ 5197226 h 5197226"/>
              <a:gd name="connsiteX3" fmla="*/ 0 w 5034058"/>
              <a:gd name="connsiteY3" fmla="*/ 5197226 h 5197226"/>
              <a:gd name="connsiteX4" fmla="*/ 2897606 w 5034058"/>
              <a:gd name="connsiteY4" fmla="*/ 0 h 5197226"/>
              <a:gd name="connsiteX0" fmla="*/ 2897606 w 5003578"/>
              <a:gd name="connsiteY0" fmla="*/ 7688 h 5204914"/>
              <a:gd name="connsiteX1" fmla="*/ 5003578 w 5003578"/>
              <a:gd name="connsiteY1" fmla="*/ 0 h 5204914"/>
              <a:gd name="connsiteX2" fmla="*/ 4999768 w 5003578"/>
              <a:gd name="connsiteY2" fmla="*/ 5204914 h 5204914"/>
              <a:gd name="connsiteX3" fmla="*/ 0 w 5003578"/>
              <a:gd name="connsiteY3" fmla="*/ 5204914 h 5204914"/>
              <a:gd name="connsiteX4" fmla="*/ 2897606 w 5003578"/>
              <a:gd name="connsiteY4" fmla="*/ 7688 h 5204914"/>
              <a:gd name="connsiteX0" fmla="*/ 2897606 w 4999768"/>
              <a:gd name="connsiteY0" fmla="*/ 0 h 5197226"/>
              <a:gd name="connsiteX1" fmla="*/ 4992148 w 4999768"/>
              <a:gd name="connsiteY1" fmla="*/ 0 h 5197226"/>
              <a:gd name="connsiteX2" fmla="*/ 4999768 w 4999768"/>
              <a:gd name="connsiteY2" fmla="*/ 5197226 h 5197226"/>
              <a:gd name="connsiteX3" fmla="*/ 0 w 4999768"/>
              <a:gd name="connsiteY3" fmla="*/ 5197226 h 5197226"/>
              <a:gd name="connsiteX4" fmla="*/ 2897606 w 4999768"/>
              <a:gd name="connsiteY4" fmla="*/ 0 h 5197226"/>
              <a:gd name="connsiteX0" fmla="*/ 2897606 w 4999768"/>
              <a:gd name="connsiteY0" fmla="*/ 11532 h 5208758"/>
              <a:gd name="connsiteX1" fmla="*/ 4995958 w 4999768"/>
              <a:gd name="connsiteY1" fmla="*/ 0 h 5208758"/>
              <a:gd name="connsiteX2" fmla="*/ 4999768 w 4999768"/>
              <a:gd name="connsiteY2" fmla="*/ 5208758 h 5208758"/>
              <a:gd name="connsiteX3" fmla="*/ 0 w 4999768"/>
              <a:gd name="connsiteY3" fmla="*/ 5208758 h 5208758"/>
              <a:gd name="connsiteX4" fmla="*/ 2897606 w 4999768"/>
              <a:gd name="connsiteY4" fmla="*/ 11532 h 5208758"/>
              <a:gd name="connsiteX0" fmla="*/ 1983206 w 4085368"/>
              <a:gd name="connsiteY0" fmla="*/ 11532 h 5208758"/>
              <a:gd name="connsiteX1" fmla="*/ 4081558 w 4085368"/>
              <a:gd name="connsiteY1" fmla="*/ 0 h 5208758"/>
              <a:gd name="connsiteX2" fmla="*/ 4085368 w 4085368"/>
              <a:gd name="connsiteY2" fmla="*/ 5208758 h 5208758"/>
              <a:gd name="connsiteX3" fmla="*/ 0 w 4085368"/>
              <a:gd name="connsiteY3" fmla="*/ 3597310 h 5208758"/>
              <a:gd name="connsiteX4" fmla="*/ 1983206 w 4085368"/>
              <a:gd name="connsiteY4" fmla="*/ 11532 h 5208758"/>
              <a:gd name="connsiteX0" fmla="*/ 1983206 w 4081558"/>
              <a:gd name="connsiteY0" fmla="*/ 11532 h 4089355"/>
              <a:gd name="connsiteX1" fmla="*/ 4081558 w 4081558"/>
              <a:gd name="connsiteY1" fmla="*/ 0 h 4089355"/>
              <a:gd name="connsiteX2" fmla="*/ 4067080 w 4081558"/>
              <a:gd name="connsiteY2" fmla="*/ 4089355 h 4089355"/>
              <a:gd name="connsiteX3" fmla="*/ 0 w 4081558"/>
              <a:gd name="connsiteY3" fmla="*/ 3597310 h 4089355"/>
              <a:gd name="connsiteX4" fmla="*/ 1983206 w 4081558"/>
              <a:gd name="connsiteY4" fmla="*/ 11532 h 4089355"/>
              <a:gd name="connsiteX0" fmla="*/ 1989302 w 4087654"/>
              <a:gd name="connsiteY0" fmla="*/ 11532 h 4089355"/>
              <a:gd name="connsiteX1" fmla="*/ 4087654 w 4087654"/>
              <a:gd name="connsiteY1" fmla="*/ 0 h 4089355"/>
              <a:gd name="connsiteX2" fmla="*/ 4073176 w 4087654"/>
              <a:gd name="connsiteY2" fmla="*/ 4089355 h 4089355"/>
              <a:gd name="connsiteX3" fmla="*/ 0 w 4087654"/>
              <a:gd name="connsiteY3" fmla="*/ 3615762 h 4089355"/>
              <a:gd name="connsiteX4" fmla="*/ 1989302 w 4087654"/>
              <a:gd name="connsiteY4" fmla="*/ 11532 h 4089355"/>
              <a:gd name="connsiteX0" fmla="*/ 1993112 w 4091464"/>
              <a:gd name="connsiteY0" fmla="*/ 11532 h 4089355"/>
              <a:gd name="connsiteX1" fmla="*/ 4091464 w 4091464"/>
              <a:gd name="connsiteY1" fmla="*/ 0 h 4089355"/>
              <a:gd name="connsiteX2" fmla="*/ 4076986 w 4091464"/>
              <a:gd name="connsiteY2" fmla="*/ 4089355 h 4089355"/>
              <a:gd name="connsiteX3" fmla="*/ 0 w 4091464"/>
              <a:gd name="connsiteY3" fmla="*/ 3600386 h 4089355"/>
              <a:gd name="connsiteX4" fmla="*/ 1993112 w 4091464"/>
              <a:gd name="connsiteY4" fmla="*/ 11532 h 4089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464" h="4089355">
                <a:moveTo>
                  <a:pt x="1993112" y="11532"/>
                </a:moveTo>
                <a:lnTo>
                  <a:pt x="4091464" y="0"/>
                </a:lnTo>
                <a:lnTo>
                  <a:pt x="4076986" y="4089355"/>
                </a:lnTo>
                <a:lnTo>
                  <a:pt x="0" y="3600386"/>
                </a:lnTo>
                <a:lnTo>
                  <a:pt x="1993112" y="11532"/>
                </a:lnTo>
                <a:close/>
              </a:path>
            </a:pathLst>
          </a:custGeom>
        </p:spPr>
        <p:txBody>
          <a:bodyPr wrap="square">
            <a:noAutofit/>
          </a:bodyPr>
          <a:lstStyle/>
          <a:p>
            <a:r>
              <a:rPr lang="en-US"/>
              <a:t>Click icon to add picture</a:t>
            </a:r>
            <a:endParaRPr lang="de-DE"/>
          </a:p>
        </p:txBody>
      </p:sp>
      <p:cxnSp>
        <p:nvCxnSpPr>
          <p:cNvPr id="18" name="Straight Connector 17">
            <a:extLst>
              <a:ext uri="{FF2B5EF4-FFF2-40B4-BE49-F238E27FC236}">
                <a16:creationId xmlns:a16="http://schemas.microsoft.com/office/drawing/2014/main" id="{AA7CC35D-DB0E-B80F-5817-4C7FD6346C8A}"/>
              </a:ext>
            </a:extLst>
          </p:cNvPr>
          <p:cNvCxnSpPr>
            <a:cxnSpLocks/>
          </p:cNvCxnSpPr>
          <p:nvPr userDrawn="1"/>
        </p:nvCxnSpPr>
        <p:spPr>
          <a:xfrm flipH="1">
            <a:off x="5353358" y="-151968"/>
            <a:ext cx="4116095" cy="7315203"/>
          </a:xfrm>
          <a:prstGeom prst="line">
            <a:avLst/>
          </a:prstGeom>
          <a:ln w="9525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940176"/>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620">
          <p15:clr>
            <a:srgbClr val="FBAE40"/>
          </p15:clr>
        </p15:guide>
        <p15:guide id="2" pos="90">
          <p15:clr>
            <a:srgbClr val="FBAE40"/>
          </p15:clr>
        </p15:guide>
        <p15:guide id="3" pos="567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el und Inhalt_ohne Hintergrun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AB7CD2-5997-0302-15CD-05014E39DE9A}"/>
              </a:ext>
            </a:extLst>
          </p:cNvPr>
          <p:cNvSpPr>
            <a:spLocks noGrp="1"/>
          </p:cNvSpPr>
          <p:nvPr>
            <p:ph type="title"/>
          </p:nvPr>
        </p:nvSpPr>
        <p:spPr>
          <a:xfrm>
            <a:off x="336551" y="339321"/>
            <a:ext cx="10587419" cy="397400"/>
          </a:xfrm>
          <a:prstGeom prst="rect">
            <a:avLst/>
          </a:prstGeom>
        </p:spPr>
        <p:txBody>
          <a:bodyPr vert="horz" lIns="0" tIns="0" rIns="0" bIns="0"/>
          <a:lstStyle>
            <a:lvl1pPr algn="l">
              <a:defRPr sz="2933" b="1" i="0">
                <a:solidFill>
                  <a:srgbClr val="474D59"/>
                </a:solidFill>
                <a:latin typeface="Arial" panose="020B0604020202020204" pitchFamily="34" charset="0"/>
                <a:ea typeface="Nort" panose="02000503000000020004" pitchFamily="50" charset="0"/>
                <a:cs typeface="Arial" panose="020B0604020202020204" pitchFamily="34" charset="0"/>
              </a:defRPr>
            </a:lvl1pPr>
          </a:lstStyle>
          <a:p>
            <a:r>
              <a:rPr lang="de-DE"/>
              <a:t>Mastertitelformat bearbeiten</a:t>
            </a:r>
          </a:p>
        </p:txBody>
      </p:sp>
    </p:spTree>
    <p:extLst>
      <p:ext uri="{BB962C8B-B14F-4D97-AF65-F5344CB8AC3E}">
        <p14:creationId xmlns:p14="http://schemas.microsoft.com/office/powerpoint/2010/main" val="230061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_2_standard">
    <p:bg>
      <p:bgRef idx="1001">
        <a:schemeClr val="bg1"/>
      </p:bgRef>
    </p:bg>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id="{3BF4A484-329D-5AF5-5572-6957122BF06E}"/>
              </a:ext>
            </a:extLst>
          </p:cNvPr>
          <p:cNvSpPr>
            <a:spLocks/>
          </p:cNvSpPr>
          <p:nvPr/>
        </p:nvSpPr>
        <p:spPr>
          <a:xfrm rot="10800000" flipH="1">
            <a:off x="2643080" y="-8258"/>
            <a:ext cx="9548921" cy="6915084"/>
          </a:xfrm>
          <a:custGeom>
            <a:avLst/>
            <a:gdLst>
              <a:gd name="connsiteX0" fmla="*/ 0 w 4941455"/>
              <a:gd name="connsiteY0" fmla="*/ 0 h 5186218"/>
              <a:gd name="connsiteX1" fmla="*/ 4941455 w 4941455"/>
              <a:gd name="connsiteY1" fmla="*/ 0 h 5186218"/>
              <a:gd name="connsiteX2" fmla="*/ 4941455 w 4941455"/>
              <a:gd name="connsiteY2" fmla="*/ 5186218 h 5186218"/>
              <a:gd name="connsiteX3" fmla="*/ 0 w 4941455"/>
              <a:gd name="connsiteY3" fmla="*/ 5186218 h 5186218"/>
              <a:gd name="connsiteX4" fmla="*/ 0 w 4941455"/>
              <a:gd name="connsiteY4" fmla="*/ 0 h 5186218"/>
              <a:gd name="connsiteX0" fmla="*/ 20227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22764 w 4941455"/>
              <a:gd name="connsiteY4" fmla="*/ 0 h 5190836"/>
              <a:gd name="connsiteX0" fmla="*/ 20019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01964 w 4941455"/>
              <a:gd name="connsiteY4" fmla="*/ 0 h 519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55" h="5190836">
                <a:moveTo>
                  <a:pt x="2001964" y="0"/>
                </a:moveTo>
                <a:lnTo>
                  <a:pt x="4941455" y="4618"/>
                </a:lnTo>
                <a:lnTo>
                  <a:pt x="4941455" y="5190836"/>
                </a:lnTo>
                <a:lnTo>
                  <a:pt x="0" y="5190836"/>
                </a:lnTo>
                <a:lnTo>
                  <a:pt x="2001964"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GB" sz="2400" noProof="0"/>
          </a:p>
        </p:txBody>
      </p:sp>
      <p:pic>
        <p:nvPicPr>
          <p:cNvPr id="24" name="Picture 23">
            <a:extLst>
              <a:ext uri="{FF2B5EF4-FFF2-40B4-BE49-F238E27FC236}">
                <a16:creationId xmlns:a16="http://schemas.microsoft.com/office/drawing/2014/main" id="{D5A3919A-FE8C-9DB0-4325-47B0BA50A33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33151" y="237855"/>
            <a:ext cx="2157327" cy="729237"/>
          </a:xfrm>
          <a:prstGeom prst="rect">
            <a:avLst/>
          </a:prstGeom>
        </p:spPr>
      </p:pic>
      <p:pic>
        <p:nvPicPr>
          <p:cNvPr id="27" name="Picture 26">
            <a:extLst>
              <a:ext uri="{FF2B5EF4-FFF2-40B4-BE49-F238E27FC236}">
                <a16:creationId xmlns:a16="http://schemas.microsoft.com/office/drawing/2014/main" id="{EAE5909C-62ED-C62F-A26E-EFE08F0BDA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10687" y="237856"/>
            <a:ext cx="1109292" cy="651401"/>
          </a:xfrm>
          <a:prstGeom prst="rect">
            <a:avLst/>
          </a:prstGeom>
        </p:spPr>
      </p:pic>
      <p:sp>
        <p:nvSpPr>
          <p:cNvPr id="2" name="TextBox 1">
            <a:extLst>
              <a:ext uri="{FF2B5EF4-FFF2-40B4-BE49-F238E27FC236}">
                <a16:creationId xmlns:a16="http://schemas.microsoft.com/office/drawing/2014/main" id="{E04E5300-20C6-B931-E5BC-9A838E56C99E}"/>
              </a:ext>
            </a:extLst>
          </p:cNvPr>
          <p:cNvSpPr txBox="1"/>
          <p:nvPr/>
        </p:nvSpPr>
        <p:spPr>
          <a:xfrm>
            <a:off x="5029714" y="6029698"/>
            <a:ext cx="5049497" cy="209639"/>
          </a:xfrm>
          <a:prstGeom prst="rect">
            <a:avLst/>
          </a:prstGeom>
          <a:noFill/>
        </p:spPr>
        <p:txBody>
          <a:bodyPr vert="horz" wrap="square" lIns="0" tIns="0" rIns="144000" bIns="240000" rtlCol="0" anchor="t">
            <a:noAutofit/>
          </a:bodyPr>
          <a:lstStyle/>
          <a:p>
            <a:pPr algn="ctr"/>
            <a:endParaRPr lang="en-GB" sz="1400" spc="53" noProof="0">
              <a:solidFill>
                <a:schemeClr val="bg1"/>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62B0EC8F-1650-2198-072C-F4453713B9A0}"/>
              </a:ext>
            </a:extLst>
          </p:cNvPr>
          <p:cNvSpPr txBox="1"/>
          <p:nvPr/>
        </p:nvSpPr>
        <p:spPr>
          <a:xfrm>
            <a:off x="6882246" y="6626851"/>
            <a:ext cx="5049497" cy="209639"/>
          </a:xfrm>
          <a:prstGeom prst="rect">
            <a:avLst/>
          </a:prstGeom>
          <a:noFill/>
        </p:spPr>
        <p:txBody>
          <a:bodyPr vert="horz" wrap="square" lIns="0" tIns="0" rIns="144000" bIns="240000" rtlCol="0" anchor="t">
            <a:noAutofit/>
          </a:bodyPr>
          <a:lstStyle/>
          <a:p>
            <a:pPr algn="ctr"/>
            <a:fld id="{53743888-6536-46F9-B046-6750D922D926}" type="datetime6">
              <a:rPr lang="en-GB" sz="1200" spc="53" noProof="0" smtClean="0">
                <a:solidFill>
                  <a:schemeClr val="bg1"/>
                </a:solidFill>
                <a:latin typeface="Calibri Light" panose="020F0302020204030204" pitchFamily="34" charset="0"/>
                <a:cs typeface="Calibri Light" panose="020F0302020204030204" pitchFamily="34" charset="0"/>
              </a:rPr>
              <a:t>June 25</a:t>
            </a:fld>
            <a:endParaRPr lang="en-GB" sz="1400" spc="53" noProof="0">
              <a:solidFill>
                <a:schemeClr val="bg1"/>
              </a:solidFill>
              <a:latin typeface="Calibri Light" panose="020F0302020204030204" pitchFamily="34" charset="0"/>
              <a:cs typeface="Calibri Light" panose="020F0302020204030204" pitchFamily="34" charset="0"/>
            </a:endParaRPr>
          </a:p>
        </p:txBody>
      </p:sp>
      <p:sp>
        <p:nvSpPr>
          <p:cNvPr id="4" name="Titel 41">
            <a:extLst>
              <a:ext uri="{FF2B5EF4-FFF2-40B4-BE49-F238E27FC236}">
                <a16:creationId xmlns:a16="http://schemas.microsoft.com/office/drawing/2014/main" id="{7CA33FC3-93D2-42CF-742C-31D7A5832A16}"/>
              </a:ext>
            </a:extLst>
          </p:cNvPr>
          <p:cNvSpPr>
            <a:spLocks noGrp="1"/>
          </p:cNvSpPr>
          <p:nvPr>
            <p:ph type="title" hasCustomPrompt="1"/>
          </p:nvPr>
        </p:nvSpPr>
        <p:spPr>
          <a:xfrm>
            <a:off x="5111839" y="2779220"/>
            <a:ext cx="6882247" cy="500803"/>
          </a:xfrm>
        </p:spPr>
        <p:txBody>
          <a:bodyPr rtlCol="0"/>
          <a:lstStyle>
            <a:lvl1pPr algn="r">
              <a:defRPr>
                <a:solidFill>
                  <a:schemeClr val="bg1"/>
                </a:solidFill>
              </a:defRPr>
            </a:lvl1pPr>
          </a:lstStyle>
          <a:p>
            <a:pPr rtl="0"/>
            <a:r>
              <a:rPr lang="en-GB" noProof="0"/>
              <a:t>Insert Title	</a:t>
            </a:r>
          </a:p>
        </p:txBody>
      </p:sp>
      <p:sp>
        <p:nvSpPr>
          <p:cNvPr id="5" name="Textplatzhalter 11">
            <a:extLst>
              <a:ext uri="{FF2B5EF4-FFF2-40B4-BE49-F238E27FC236}">
                <a16:creationId xmlns:a16="http://schemas.microsoft.com/office/drawing/2014/main" id="{0790409B-D01D-2CDA-9EBD-C5259406968E}"/>
              </a:ext>
            </a:extLst>
          </p:cNvPr>
          <p:cNvSpPr>
            <a:spLocks noGrp="1"/>
          </p:cNvSpPr>
          <p:nvPr>
            <p:ph type="body" sz="quarter" idx="13" hasCustomPrompt="1"/>
          </p:nvPr>
        </p:nvSpPr>
        <p:spPr>
          <a:xfrm>
            <a:off x="5111839" y="3248968"/>
            <a:ext cx="6889125" cy="504603"/>
          </a:xfrm>
        </p:spPr>
        <p:txBody>
          <a:bodyPr rtlCol="0"/>
          <a:lstStyle>
            <a:lvl1pPr algn="r">
              <a:defRPr sz="3200">
                <a:solidFill>
                  <a:schemeClr val="bg1"/>
                </a:solidFill>
              </a:defRPr>
            </a:lvl1pPr>
            <a:lvl2pPr marL="609585" indent="0">
              <a:buNone/>
              <a:defRPr/>
            </a:lvl2pPr>
          </a:lstStyle>
          <a:p>
            <a:pPr rtl="0"/>
            <a:r>
              <a:rPr lang="en-GB" noProof="0"/>
              <a:t>Insert Sub-Title</a:t>
            </a:r>
          </a:p>
        </p:txBody>
      </p:sp>
      <p:cxnSp>
        <p:nvCxnSpPr>
          <p:cNvPr id="7" name="Gerade Verbindung 11">
            <a:extLst>
              <a:ext uri="{FF2B5EF4-FFF2-40B4-BE49-F238E27FC236}">
                <a16:creationId xmlns:a16="http://schemas.microsoft.com/office/drawing/2014/main" id="{2096B49C-1C3B-98FF-55B9-7C33118D2B7A}"/>
              </a:ext>
            </a:extLst>
          </p:cNvPr>
          <p:cNvCxnSpPr>
            <a:cxnSpLocks/>
          </p:cNvCxnSpPr>
          <p:nvPr/>
        </p:nvCxnSpPr>
        <p:spPr>
          <a:xfrm flipH="1">
            <a:off x="9606181" y="376681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sp>
        <p:nvSpPr>
          <p:cNvPr id="6" name="Textplatzhalter 11">
            <a:extLst>
              <a:ext uri="{FF2B5EF4-FFF2-40B4-BE49-F238E27FC236}">
                <a16:creationId xmlns:a16="http://schemas.microsoft.com/office/drawing/2014/main" id="{206ACCF4-5FE5-0768-2E90-E473291DC8B6}"/>
              </a:ext>
            </a:extLst>
          </p:cNvPr>
          <p:cNvSpPr>
            <a:spLocks noGrp="1"/>
          </p:cNvSpPr>
          <p:nvPr>
            <p:ph type="body" sz="quarter" idx="23" hasCustomPrompt="1"/>
          </p:nvPr>
        </p:nvSpPr>
        <p:spPr>
          <a:xfrm>
            <a:off x="5107287" y="5158221"/>
            <a:ext cx="6889125" cy="316609"/>
          </a:xfrm>
        </p:spPr>
        <p:txBody>
          <a:bodyPr rtlCol="0" anchor="ctr"/>
          <a:lstStyle>
            <a:lvl1pPr algn="r">
              <a:defRPr sz="1600">
                <a:solidFill>
                  <a:schemeClr val="bg1"/>
                </a:solidFill>
              </a:defRPr>
            </a:lvl1pPr>
            <a:lvl2pPr marL="609585" indent="0">
              <a:buNone/>
              <a:defRPr/>
            </a:lvl2pPr>
          </a:lstStyle>
          <a:p>
            <a:pPr rtl="0"/>
            <a:r>
              <a:rPr lang="en-GB" noProof="0"/>
              <a:t>First Name Last Name</a:t>
            </a:r>
          </a:p>
        </p:txBody>
      </p:sp>
      <p:sp>
        <p:nvSpPr>
          <p:cNvPr id="8" name="Textplatzhalter 11">
            <a:extLst>
              <a:ext uri="{FF2B5EF4-FFF2-40B4-BE49-F238E27FC236}">
                <a16:creationId xmlns:a16="http://schemas.microsoft.com/office/drawing/2014/main" id="{CF69361F-6895-F6B8-C2A2-4F596BBFE4CE}"/>
              </a:ext>
            </a:extLst>
          </p:cNvPr>
          <p:cNvSpPr>
            <a:spLocks noGrp="1"/>
          </p:cNvSpPr>
          <p:nvPr>
            <p:ph type="body" sz="quarter" idx="24" hasCustomPrompt="1"/>
          </p:nvPr>
        </p:nvSpPr>
        <p:spPr>
          <a:xfrm>
            <a:off x="5107287" y="5470209"/>
            <a:ext cx="6889125" cy="316609"/>
          </a:xfrm>
        </p:spPr>
        <p:txBody>
          <a:bodyPr rtlCol="0" anchor="ctr"/>
          <a:lstStyle>
            <a:lvl1pPr algn="r">
              <a:defRPr sz="1600">
                <a:solidFill>
                  <a:schemeClr val="bg1"/>
                </a:solidFill>
              </a:defRPr>
            </a:lvl1pPr>
            <a:lvl2pPr marL="609585" indent="0">
              <a:buNone/>
              <a:defRPr/>
            </a:lvl2pPr>
          </a:lstStyle>
          <a:p>
            <a:pPr rtl="0"/>
            <a:r>
              <a:rPr lang="en-GB" noProof="0"/>
              <a:t>Position</a:t>
            </a:r>
          </a:p>
        </p:txBody>
      </p:sp>
      <p:sp>
        <p:nvSpPr>
          <p:cNvPr id="9" name="Textplatzhalter 11">
            <a:extLst>
              <a:ext uri="{FF2B5EF4-FFF2-40B4-BE49-F238E27FC236}">
                <a16:creationId xmlns:a16="http://schemas.microsoft.com/office/drawing/2014/main" id="{9C852C09-EF48-BC86-1562-13E07507E25F}"/>
              </a:ext>
            </a:extLst>
          </p:cNvPr>
          <p:cNvSpPr>
            <a:spLocks noGrp="1"/>
          </p:cNvSpPr>
          <p:nvPr>
            <p:ph type="body" sz="quarter" idx="25" hasCustomPrompt="1"/>
          </p:nvPr>
        </p:nvSpPr>
        <p:spPr>
          <a:xfrm>
            <a:off x="5107287" y="5794085"/>
            <a:ext cx="6889125" cy="316609"/>
          </a:xfrm>
        </p:spPr>
        <p:txBody>
          <a:bodyPr rtlCol="0" anchor="ctr"/>
          <a:lstStyle>
            <a:lvl1pPr algn="r">
              <a:defRPr sz="1600">
                <a:solidFill>
                  <a:schemeClr val="accent1"/>
                </a:solidFill>
              </a:defRPr>
            </a:lvl1pPr>
            <a:lvl2pPr marL="609585" indent="0">
              <a:buNone/>
              <a:defRPr/>
            </a:lvl2pPr>
          </a:lstStyle>
          <a:p>
            <a:pPr rtl="0"/>
            <a:r>
              <a:rPr lang="en-GB" noProof="0"/>
              <a:t>E-Mail</a:t>
            </a:r>
          </a:p>
        </p:txBody>
      </p:sp>
      <p:cxnSp>
        <p:nvCxnSpPr>
          <p:cNvPr id="10" name="Straight Connector 9">
            <a:extLst>
              <a:ext uri="{FF2B5EF4-FFF2-40B4-BE49-F238E27FC236}">
                <a16:creationId xmlns:a16="http://schemas.microsoft.com/office/drawing/2014/main" id="{31A3A6EB-716F-653E-D817-D46F7DD5D750}"/>
              </a:ext>
            </a:extLst>
          </p:cNvPr>
          <p:cNvCxnSpPr>
            <a:cxnSpLocks/>
          </p:cNvCxnSpPr>
          <p:nvPr/>
        </p:nvCxnSpPr>
        <p:spPr>
          <a:xfrm>
            <a:off x="2602505" y="-185359"/>
            <a:ext cx="4122057" cy="7373257"/>
          </a:xfrm>
          <a:prstGeom prst="line">
            <a:avLst/>
          </a:prstGeom>
          <a:ln w="952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a:extLst>
              <a:ext uri="{FF2B5EF4-FFF2-40B4-BE49-F238E27FC236}">
                <a16:creationId xmlns:a16="http://schemas.microsoft.com/office/drawing/2014/main" id="{31B95E1D-A94C-464B-84ED-B82ECCDB52E8}"/>
              </a:ext>
            </a:extLst>
          </p:cNvPr>
          <p:cNvSpPr>
            <a:spLocks noGrp="1"/>
          </p:cNvSpPr>
          <p:nvPr>
            <p:ph type="pic" sz="quarter" idx="26"/>
          </p:nvPr>
        </p:nvSpPr>
        <p:spPr>
          <a:xfrm>
            <a:off x="1" y="0"/>
            <a:ext cx="6464300" cy="6858000"/>
          </a:xfrm>
          <a:custGeom>
            <a:avLst/>
            <a:gdLst>
              <a:gd name="connsiteX0" fmla="*/ 0 w 4848225"/>
              <a:gd name="connsiteY0" fmla="*/ 0 h 5143500"/>
              <a:gd name="connsiteX1" fmla="*/ 1985766 w 4848225"/>
              <a:gd name="connsiteY1" fmla="*/ 0 h 5143500"/>
              <a:gd name="connsiteX2" fmla="*/ 4848225 w 4848225"/>
              <a:gd name="connsiteY2" fmla="*/ 5131469 h 5143500"/>
              <a:gd name="connsiteX3" fmla="*/ 4848225 w 4848225"/>
              <a:gd name="connsiteY3" fmla="*/ 5143500 h 5143500"/>
              <a:gd name="connsiteX4" fmla="*/ 0 w 484822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8225" h="5143500">
                <a:moveTo>
                  <a:pt x="0" y="0"/>
                </a:moveTo>
                <a:lnTo>
                  <a:pt x="1985766" y="0"/>
                </a:lnTo>
                <a:lnTo>
                  <a:pt x="4848225" y="5131469"/>
                </a:lnTo>
                <a:lnTo>
                  <a:pt x="4848225" y="5143500"/>
                </a:lnTo>
                <a:lnTo>
                  <a:pt x="0" y="5143500"/>
                </a:lnTo>
                <a:close/>
              </a:path>
            </a:pathLst>
          </a:custGeom>
        </p:spPr>
        <p:txBody>
          <a:bodyPr wrap="square">
            <a:noAutofit/>
          </a:bodyPr>
          <a:lstStyle/>
          <a:p>
            <a:r>
              <a:rPr lang="en-US" noProof="0"/>
              <a:t>Click icon to add picture</a:t>
            </a:r>
            <a:endParaRPr lang="en-GB" noProof="0"/>
          </a:p>
        </p:txBody>
      </p:sp>
    </p:spTree>
    <p:extLst>
      <p:ext uri="{BB962C8B-B14F-4D97-AF65-F5344CB8AC3E}">
        <p14:creationId xmlns:p14="http://schemas.microsoft.com/office/powerpoint/2010/main" val="887844347"/>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620">
          <p15:clr>
            <a:srgbClr val="FBAE40"/>
          </p15:clr>
        </p15:guide>
        <p15:guide id="2" pos="5670">
          <p15:clr>
            <a:srgbClr val="FBAE40"/>
          </p15:clr>
        </p15:guide>
        <p15:guide id="3" pos="1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2_one_line">
    <p:bg>
      <p:bgRef idx="1001">
        <a:schemeClr val="bg1"/>
      </p:bgRef>
    </p:bg>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44C09620-566D-B700-7D9C-E4B975915065}"/>
              </a:ext>
            </a:extLst>
          </p:cNvPr>
          <p:cNvSpPr>
            <a:spLocks/>
          </p:cNvSpPr>
          <p:nvPr userDrawn="1"/>
        </p:nvSpPr>
        <p:spPr>
          <a:xfrm rot="10800000" flipH="1">
            <a:off x="2643080" y="-8258"/>
            <a:ext cx="9548921" cy="6915084"/>
          </a:xfrm>
          <a:custGeom>
            <a:avLst/>
            <a:gdLst>
              <a:gd name="connsiteX0" fmla="*/ 0 w 4941455"/>
              <a:gd name="connsiteY0" fmla="*/ 0 h 5186218"/>
              <a:gd name="connsiteX1" fmla="*/ 4941455 w 4941455"/>
              <a:gd name="connsiteY1" fmla="*/ 0 h 5186218"/>
              <a:gd name="connsiteX2" fmla="*/ 4941455 w 4941455"/>
              <a:gd name="connsiteY2" fmla="*/ 5186218 h 5186218"/>
              <a:gd name="connsiteX3" fmla="*/ 0 w 4941455"/>
              <a:gd name="connsiteY3" fmla="*/ 5186218 h 5186218"/>
              <a:gd name="connsiteX4" fmla="*/ 0 w 4941455"/>
              <a:gd name="connsiteY4" fmla="*/ 0 h 5186218"/>
              <a:gd name="connsiteX0" fmla="*/ 20227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22764 w 4941455"/>
              <a:gd name="connsiteY4" fmla="*/ 0 h 5190836"/>
              <a:gd name="connsiteX0" fmla="*/ 20019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01964 w 4941455"/>
              <a:gd name="connsiteY4" fmla="*/ 0 h 519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55" h="5190836">
                <a:moveTo>
                  <a:pt x="2001964" y="0"/>
                </a:moveTo>
                <a:lnTo>
                  <a:pt x="4941455" y="4618"/>
                </a:lnTo>
                <a:lnTo>
                  <a:pt x="4941455" y="5190836"/>
                </a:lnTo>
                <a:lnTo>
                  <a:pt x="0" y="5190836"/>
                </a:lnTo>
                <a:lnTo>
                  <a:pt x="2001964"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GB" sz="2400" noProof="0"/>
          </a:p>
        </p:txBody>
      </p:sp>
      <p:pic>
        <p:nvPicPr>
          <p:cNvPr id="27" name="Picture 26">
            <a:extLst>
              <a:ext uri="{FF2B5EF4-FFF2-40B4-BE49-F238E27FC236}">
                <a16:creationId xmlns:a16="http://schemas.microsoft.com/office/drawing/2014/main" id="{EAE5909C-62ED-C62F-A26E-EFE08F0BDA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10687" y="237856"/>
            <a:ext cx="1109292" cy="651401"/>
          </a:xfrm>
          <a:prstGeom prst="rect">
            <a:avLst/>
          </a:prstGeom>
        </p:spPr>
      </p:pic>
      <p:sp>
        <p:nvSpPr>
          <p:cNvPr id="2" name="TextBox 1">
            <a:extLst>
              <a:ext uri="{FF2B5EF4-FFF2-40B4-BE49-F238E27FC236}">
                <a16:creationId xmlns:a16="http://schemas.microsoft.com/office/drawing/2014/main" id="{E04E5300-20C6-B931-E5BC-9A838E56C99E}"/>
              </a:ext>
            </a:extLst>
          </p:cNvPr>
          <p:cNvSpPr txBox="1"/>
          <p:nvPr/>
        </p:nvSpPr>
        <p:spPr>
          <a:xfrm>
            <a:off x="5029714" y="6035825"/>
            <a:ext cx="5049497" cy="209639"/>
          </a:xfrm>
          <a:prstGeom prst="rect">
            <a:avLst/>
          </a:prstGeom>
          <a:noFill/>
        </p:spPr>
        <p:txBody>
          <a:bodyPr vert="horz" wrap="square" lIns="0" tIns="0" rIns="144000" bIns="240000" rtlCol="0" anchor="t">
            <a:noAutofit/>
          </a:bodyPr>
          <a:lstStyle/>
          <a:p>
            <a:pPr algn="ctr"/>
            <a:endParaRPr lang="en-GB" sz="1400" spc="53" noProof="0">
              <a:solidFill>
                <a:schemeClr val="bg1"/>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62B0EC8F-1650-2198-072C-F4453713B9A0}"/>
              </a:ext>
            </a:extLst>
          </p:cNvPr>
          <p:cNvSpPr txBox="1"/>
          <p:nvPr/>
        </p:nvSpPr>
        <p:spPr>
          <a:xfrm>
            <a:off x="6882246" y="6626851"/>
            <a:ext cx="5049497" cy="209639"/>
          </a:xfrm>
          <a:prstGeom prst="rect">
            <a:avLst/>
          </a:prstGeom>
          <a:noFill/>
        </p:spPr>
        <p:txBody>
          <a:bodyPr vert="horz" wrap="square" lIns="0" tIns="0" rIns="144000" bIns="240000" rtlCol="0" anchor="t">
            <a:noAutofit/>
          </a:bodyPr>
          <a:lstStyle/>
          <a:p>
            <a:pPr algn="ctr"/>
            <a:fld id="{53743888-6536-46F9-B046-6750D922D926}" type="datetime6">
              <a:rPr lang="en-GB" sz="1200" spc="53" noProof="0" smtClean="0">
                <a:solidFill>
                  <a:schemeClr val="bg1"/>
                </a:solidFill>
                <a:latin typeface="Calibri Light" panose="020F0302020204030204" pitchFamily="34" charset="0"/>
                <a:cs typeface="Calibri Light" panose="020F0302020204030204" pitchFamily="34" charset="0"/>
              </a:rPr>
              <a:t>June 25</a:t>
            </a:fld>
            <a:endParaRPr lang="en-GB" sz="1400" spc="53" noProof="0">
              <a:solidFill>
                <a:schemeClr val="bg1"/>
              </a:solidFill>
              <a:latin typeface="Calibri Light" panose="020F0302020204030204" pitchFamily="34" charset="0"/>
              <a:cs typeface="Calibri Light" panose="020F0302020204030204" pitchFamily="34" charset="0"/>
            </a:endParaRPr>
          </a:p>
        </p:txBody>
      </p:sp>
      <p:sp>
        <p:nvSpPr>
          <p:cNvPr id="4" name="Titel 41">
            <a:extLst>
              <a:ext uri="{FF2B5EF4-FFF2-40B4-BE49-F238E27FC236}">
                <a16:creationId xmlns:a16="http://schemas.microsoft.com/office/drawing/2014/main" id="{7CA33FC3-93D2-42CF-742C-31D7A5832A16}"/>
              </a:ext>
            </a:extLst>
          </p:cNvPr>
          <p:cNvSpPr>
            <a:spLocks noGrp="1"/>
          </p:cNvSpPr>
          <p:nvPr>
            <p:ph type="title" hasCustomPrompt="1"/>
          </p:nvPr>
        </p:nvSpPr>
        <p:spPr>
          <a:xfrm>
            <a:off x="5118157" y="3272640"/>
            <a:ext cx="6882247" cy="500803"/>
          </a:xfrm>
        </p:spPr>
        <p:txBody>
          <a:bodyPr rtlCol="0"/>
          <a:lstStyle>
            <a:lvl1pPr algn="r">
              <a:defRPr>
                <a:solidFill>
                  <a:schemeClr val="bg1"/>
                </a:solidFill>
              </a:defRPr>
            </a:lvl1pPr>
          </a:lstStyle>
          <a:p>
            <a:pPr rtl="0"/>
            <a:r>
              <a:rPr lang="en-GB" noProof="0"/>
              <a:t>Insert Title	</a:t>
            </a:r>
          </a:p>
        </p:txBody>
      </p:sp>
      <p:cxnSp>
        <p:nvCxnSpPr>
          <p:cNvPr id="7" name="Gerade Verbindung 11">
            <a:extLst>
              <a:ext uri="{FF2B5EF4-FFF2-40B4-BE49-F238E27FC236}">
                <a16:creationId xmlns:a16="http://schemas.microsoft.com/office/drawing/2014/main" id="{2096B49C-1C3B-98FF-55B9-7C33118D2B7A}"/>
              </a:ext>
            </a:extLst>
          </p:cNvPr>
          <p:cNvCxnSpPr>
            <a:cxnSpLocks/>
          </p:cNvCxnSpPr>
          <p:nvPr/>
        </p:nvCxnSpPr>
        <p:spPr>
          <a:xfrm flipH="1">
            <a:off x="9606382" y="376681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8B37DBE0-F8E8-3801-78B2-2C6690616173}"/>
              </a:ext>
            </a:extLst>
          </p:cNvPr>
          <p:cNvCxnSpPr>
            <a:cxnSpLocks/>
          </p:cNvCxnSpPr>
          <p:nvPr/>
        </p:nvCxnSpPr>
        <p:spPr>
          <a:xfrm>
            <a:off x="2602505" y="-185359"/>
            <a:ext cx="4122057" cy="7373257"/>
          </a:xfrm>
          <a:prstGeom prst="line">
            <a:avLst/>
          </a:prstGeom>
          <a:ln w="952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a:extLst>
              <a:ext uri="{FF2B5EF4-FFF2-40B4-BE49-F238E27FC236}">
                <a16:creationId xmlns:a16="http://schemas.microsoft.com/office/drawing/2014/main" id="{3E9A9119-EC47-9713-BE66-5FE4BB3FB72B}"/>
              </a:ext>
            </a:extLst>
          </p:cNvPr>
          <p:cNvSpPr>
            <a:spLocks noGrp="1"/>
          </p:cNvSpPr>
          <p:nvPr>
            <p:ph type="pic" sz="quarter" idx="26"/>
          </p:nvPr>
        </p:nvSpPr>
        <p:spPr>
          <a:xfrm>
            <a:off x="1" y="0"/>
            <a:ext cx="6464300" cy="6858000"/>
          </a:xfrm>
          <a:custGeom>
            <a:avLst/>
            <a:gdLst>
              <a:gd name="connsiteX0" fmla="*/ 0 w 4848225"/>
              <a:gd name="connsiteY0" fmla="*/ 0 h 5143500"/>
              <a:gd name="connsiteX1" fmla="*/ 1985766 w 4848225"/>
              <a:gd name="connsiteY1" fmla="*/ 0 h 5143500"/>
              <a:gd name="connsiteX2" fmla="*/ 4848225 w 4848225"/>
              <a:gd name="connsiteY2" fmla="*/ 5131469 h 5143500"/>
              <a:gd name="connsiteX3" fmla="*/ 4848225 w 4848225"/>
              <a:gd name="connsiteY3" fmla="*/ 5143500 h 5143500"/>
              <a:gd name="connsiteX4" fmla="*/ 0 w 484822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8225" h="5143500">
                <a:moveTo>
                  <a:pt x="0" y="0"/>
                </a:moveTo>
                <a:lnTo>
                  <a:pt x="1985766" y="0"/>
                </a:lnTo>
                <a:lnTo>
                  <a:pt x="4848225" y="5131469"/>
                </a:lnTo>
                <a:lnTo>
                  <a:pt x="4848225" y="5143500"/>
                </a:lnTo>
                <a:lnTo>
                  <a:pt x="0" y="5143500"/>
                </a:lnTo>
                <a:close/>
              </a:path>
            </a:pathLst>
          </a:custGeom>
        </p:spPr>
        <p:txBody>
          <a:bodyPr wrap="square">
            <a:noAutofit/>
          </a:bodyPr>
          <a:lstStyle/>
          <a:p>
            <a:r>
              <a:rPr lang="en-US" noProof="0"/>
              <a:t>Click icon to add picture</a:t>
            </a:r>
            <a:endParaRPr lang="en-GB" noProof="0"/>
          </a:p>
        </p:txBody>
      </p:sp>
      <p:sp>
        <p:nvSpPr>
          <p:cNvPr id="13" name="Textplatzhalter 11">
            <a:extLst>
              <a:ext uri="{FF2B5EF4-FFF2-40B4-BE49-F238E27FC236}">
                <a16:creationId xmlns:a16="http://schemas.microsoft.com/office/drawing/2014/main" id="{AB2F1137-6C6F-06BF-45AF-08ECC102B780}"/>
              </a:ext>
            </a:extLst>
          </p:cNvPr>
          <p:cNvSpPr>
            <a:spLocks noGrp="1"/>
          </p:cNvSpPr>
          <p:nvPr>
            <p:ph type="body" sz="quarter" idx="23" hasCustomPrompt="1"/>
          </p:nvPr>
        </p:nvSpPr>
        <p:spPr>
          <a:xfrm>
            <a:off x="5107287" y="5158221"/>
            <a:ext cx="6889125" cy="316609"/>
          </a:xfrm>
        </p:spPr>
        <p:txBody>
          <a:bodyPr rtlCol="0" anchor="ctr"/>
          <a:lstStyle>
            <a:lvl1pPr algn="r">
              <a:defRPr sz="1600">
                <a:solidFill>
                  <a:schemeClr val="bg1"/>
                </a:solidFill>
              </a:defRPr>
            </a:lvl1pPr>
            <a:lvl2pPr marL="609585" indent="0">
              <a:buNone/>
              <a:defRPr/>
            </a:lvl2pPr>
          </a:lstStyle>
          <a:p>
            <a:pPr rtl="0"/>
            <a:r>
              <a:rPr lang="en-GB" noProof="0"/>
              <a:t>First Name Last Name</a:t>
            </a:r>
          </a:p>
        </p:txBody>
      </p:sp>
      <p:sp>
        <p:nvSpPr>
          <p:cNvPr id="14" name="Textplatzhalter 11">
            <a:extLst>
              <a:ext uri="{FF2B5EF4-FFF2-40B4-BE49-F238E27FC236}">
                <a16:creationId xmlns:a16="http://schemas.microsoft.com/office/drawing/2014/main" id="{09C0DEB4-4C8B-DEFD-096C-088A7312A3A5}"/>
              </a:ext>
            </a:extLst>
          </p:cNvPr>
          <p:cNvSpPr>
            <a:spLocks noGrp="1"/>
          </p:cNvSpPr>
          <p:nvPr>
            <p:ph type="body" sz="quarter" idx="24" hasCustomPrompt="1"/>
          </p:nvPr>
        </p:nvSpPr>
        <p:spPr>
          <a:xfrm>
            <a:off x="5107287" y="5470209"/>
            <a:ext cx="6889125" cy="316609"/>
          </a:xfrm>
        </p:spPr>
        <p:txBody>
          <a:bodyPr rtlCol="0" anchor="ctr"/>
          <a:lstStyle>
            <a:lvl1pPr algn="r">
              <a:defRPr sz="1600">
                <a:solidFill>
                  <a:schemeClr val="bg1"/>
                </a:solidFill>
              </a:defRPr>
            </a:lvl1pPr>
            <a:lvl2pPr marL="609585" indent="0">
              <a:buNone/>
              <a:defRPr/>
            </a:lvl2pPr>
          </a:lstStyle>
          <a:p>
            <a:pPr rtl="0"/>
            <a:r>
              <a:rPr lang="en-GB" noProof="0"/>
              <a:t>Position</a:t>
            </a:r>
          </a:p>
        </p:txBody>
      </p:sp>
      <p:sp>
        <p:nvSpPr>
          <p:cNvPr id="15" name="Textplatzhalter 11">
            <a:extLst>
              <a:ext uri="{FF2B5EF4-FFF2-40B4-BE49-F238E27FC236}">
                <a16:creationId xmlns:a16="http://schemas.microsoft.com/office/drawing/2014/main" id="{FD7633C5-5719-3AD2-72BF-6EDF607AAB16}"/>
              </a:ext>
            </a:extLst>
          </p:cNvPr>
          <p:cNvSpPr>
            <a:spLocks noGrp="1"/>
          </p:cNvSpPr>
          <p:nvPr>
            <p:ph type="body" sz="quarter" idx="25" hasCustomPrompt="1"/>
          </p:nvPr>
        </p:nvSpPr>
        <p:spPr>
          <a:xfrm>
            <a:off x="5107287" y="5794085"/>
            <a:ext cx="6889125" cy="316609"/>
          </a:xfrm>
        </p:spPr>
        <p:txBody>
          <a:bodyPr rtlCol="0" anchor="ctr"/>
          <a:lstStyle>
            <a:lvl1pPr algn="r">
              <a:defRPr sz="1600">
                <a:solidFill>
                  <a:schemeClr val="accent1"/>
                </a:solidFill>
              </a:defRPr>
            </a:lvl1pPr>
            <a:lvl2pPr marL="609585" indent="0">
              <a:buNone/>
              <a:defRPr/>
            </a:lvl2pPr>
          </a:lstStyle>
          <a:p>
            <a:pPr rtl="0"/>
            <a:r>
              <a:rPr lang="en-GB" noProof="0"/>
              <a:t>E-Mail</a:t>
            </a:r>
          </a:p>
        </p:txBody>
      </p:sp>
      <p:pic>
        <p:nvPicPr>
          <p:cNvPr id="16" name="Picture 15">
            <a:extLst>
              <a:ext uri="{FF2B5EF4-FFF2-40B4-BE49-F238E27FC236}">
                <a16:creationId xmlns:a16="http://schemas.microsoft.com/office/drawing/2014/main" id="{9ABC740F-718A-2910-7EA3-2F2F23F7141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33151" y="237855"/>
            <a:ext cx="2157327" cy="729237"/>
          </a:xfrm>
          <a:prstGeom prst="rect">
            <a:avLst/>
          </a:prstGeom>
        </p:spPr>
      </p:pic>
    </p:spTree>
    <p:extLst>
      <p:ext uri="{BB962C8B-B14F-4D97-AF65-F5344CB8AC3E}">
        <p14:creationId xmlns:p14="http://schemas.microsoft.com/office/powerpoint/2010/main" val="2776630591"/>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620">
          <p15:clr>
            <a:srgbClr val="FBAE40"/>
          </p15:clr>
        </p15:guide>
        <p15:guide id="2" pos="567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_3_standar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07C00-95E1-15C7-6395-563E6692BEB1}"/>
              </a:ext>
            </a:extLst>
          </p:cNvPr>
          <p:cNvSpPr/>
          <p:nvPr/>
        </p:nvSpPr>
        <p:spPr>
          <a:xfrm>
            <a:off x="5329768" y="0"/>
            <a:ext cx="6862233" cy="6858000"/>
          </a:xfrm>
          <a:prstGeom prst="rect">
            <a:avLst/>
          </a:prstGeom>
          <a:solidFill>
            <a:srgbClr val="DCE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2" name="Rectangle 3">
            <a:extLst>
              <a:ext uri="{FF2B5EF4-FFF2-40B4-BE49-F238E27FC236}">
                <a16:creationId xmlns:a16="http://schemas.microsoft.com/office/drawing/2014/main" id="{38A796D3-911D-FE4B-4F93-4DE66578126A}"/>
              </a:ext>
            </a:extLst>
          </p:cNvPr>
          <p:cNvSpPr/>
          <p:nvPr userDrawn="1"/>
        </p:nvSpPr>
        <p:spPr>
          <a:xfrm rot="10800000">
            <a:off x="-149157" y="-1"/>
            <a:ext cx="9548921" cy="6858000"/>
          </a:xfrm>
          <a:custGeom>
            <a:avLst/>
            <a:gdLst>
              <a:gd name="connsiteX0" fmla="*/ 0 w 4941455"/>
              <a:gd name="connsiteY0" fmla="*/ 0 h 5186218"/>
              <a:gd name="connsiteX1" fmla="*/ 4941455 w 4941455"/>
              <a:gd name="connsiteY1" fmla="*/ 0 h 5186218"/>
              <a:gd name="connsiteX2" fmla="*/ 4941455 w 4941455"/>
              <a:gd name="connsiteY2" fmla="*/ 5186218 h 5186218"/>
              <a:gd name="connsiteX3" fmla="*/ 0 w 4941455"/>
              <a:gd name="connsiteY3" fmla="*/ 5186218 h 5186218"/>
              <a:gd name="connsiteX4" fmla="*/ 0 w 4941455"/>
              <a:gd name="connsiteY4" fmla="*/ 0 h 5186218"/>
              <a:gd name="connsiteX0" fmla="*/ 20227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22764 w 4941455"/>
              <a:gd name="connsiteY4" fmla="*/ 0 h 5190836"/>
              <a:gd name="connsiteX0" fmla="*/ 20019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01964 w 4941455"/>
              <a:gd name="connsiteY4" fmla="*/ 0 h 519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55" h="5190836">
                <a:moveTo>
                  <a:pt x="2001964" y="0"/>
                </a:moveTo>
                <a:lnTo>
                  <a:pt x="4941455" y="4618"/>
                </a:lnTo>
                <a:lnTo>
                  <a:pt x="4941455" y="5190836"/>
                </a:lnTo>
                <a:lnTo>
                  <a:pt x="0" y="5190836"/>
                </a:lnTo>
                <a:lnTo>
                  <a:pt x="2001964"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cxnSp>
        <p:nvCxnSpPr>
          <p:cNvPr id="23" name="Gerade Verbindung 11">
            <a:extLst>
              <a:ext uri="{FF2B5EF4-FFF2-40B4-BE49-F238E27FC236}">
                <a16:creationId xmlns:a16="http://schemas.microsoft.com/office/drawing/2014/main" id="{8F32B43F-BD3E-FBAC-C99D-0011D6FD790F}"/>
              </a:ext>
            </a:extLst>
          </p:cNvPr>
          <p:cNvCxnSpPr>
            <a:cxnSpLocks/>
          </p:cNvCxnSpPr>
          <p:nvPr/>
        </p:nvCxnSpPr>
        <p:spPr>
          <a:xfrm flipH="1">
            <a:off x="193917" y="376681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D5A3919A-FE8C-9DB0-4325-47B0BA50A33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4031" y="237855"/>
            <a:ext cx="2157327" cy="729237"/>
          </a:xfrm>
          <a:prstGeom prst="rect">
            <a:avLst/>
          </a:prstGeom>
        </p:spPr>
      </p:pic>
      <p:pic>
        <p:nvPicPr>
          <p:cNvPr id="4" name="Picture 3">
            <a:extLst>
              <a:ext uri="{FF2B5EF4-FFF2-40B4-BE49-F238E27FC236}">
                <a16:creationId xmlns:a16="http://schemas.microsoft.com/office/drawing/2014/main" id="{61845EED-0C19-4362-87A5-B4989C35BF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54427" y="237856"/>
            <a:ext cx="1109292" cy="651401"/>
          </a:xfrm>
          <a:prstGeom prst="rect">
            <a:avLst/>
          </a:prstGeom>
        </p:spPr>
      </p:pic>
      <p:sp>
        <p:nvSpPr>
          <p:cNvPr id="6" name="TextBox 5">
            <a:extLst>
              <a:ext uri="{FF2B5EF4-FFF2-40B4-BE49-F238E27FC236}">
                <a16:creationId xmlns:a16="http://schemas.microsoft.com/office/drawing/2014/main" id="{42979CD2-6CBF-13AD-DAE9-DC0885449C16}"/>
              </a:ext>
            </a:extLst>
          </p:cNvPr>
          <p:cNvSpPr txBox="1"/>
          <p:nvPr/>
        </p:nvSpPr>
        <p:spPr>
          <a:xfrm>
            <a:off x="350832" y="6620146"/>
            <a:ext cx="5049497" cy="209639"/>
          </a:xfrm>
          <a:prstGeom prst="rect">
            <a:avLst/>
          </a:prstGeom>
          <a:noFill/>
        </p:spPr>
        <p:txBody>
          <a:bodyPr vert="horz" wrap="square" lIns="0" tIns="0" rIns="144000" bIns="240000" rtlCol="0" anchor="t">
            <a:noAutofit/>
          </a:bodyPr>
          <a:lstStyle/>
          <a:p>
            <a:pPr algn="ctr"/>
            <a:fld id="{53743888-6536-46F9-B046-6750D922D926}" type="datetime6">
              <a:rPr lang="en-GB" sz="1200" spc="53" noProof="0" smtClean="0">
                <a:solidFill>
                  <a:schemeClr val="bg1"/>
                </a:solidFill>
                <a:latin typeface="Calibri Light" panose="020F0302020204030204" pitchFamily="34" charset="0"/>
                <a:cs typeface="Calibri Light" panose="020F0302020204030204" pitchFamily="34" charset="0"/>
              </a:rPr>
              <a:t>June 25</a:t>
            </a:fld>
            <a:endParaRPr lang="en-GB" sz="1400" spc="53" noProof="0">
              <a:solidFill>
                <a:schemeClr val="bg1"/>
              </a:solidFill>
              <a:latin typeface="Calibri Light" panose="020F0302020204030204" pitchFamily="34" charset="0"/>
              <a:cs typeface="Calibri Light" panose="020F0302020204030204" pitchFamily="34" charset="0"/>
            </a:endParaRPr>
          </a:p>
        </p:txBody>
      </p:sp>
      <p:sp>
        <p:nvSpPr>
          <p:cNvPr id="7" name="Titel 41">
            <a:extLst>
              <a:ext uri="{FF2B5EF4-FFF2-40B4-BE49-F238E27FC236}">
                <a16:creationId xmlns:a16="http://schemas.microsoft.com/office/drawing/2014/main" id="{65016C81-8811-FBDD-2B8B-E87816740D6F}"/>
              </a:ext>
            </a:extLst>
          </p:cNvPr>
          <p:cNvSpPr>
            <a:spLocks noGrp="1"/>
          </p:cNvSpPr>
          <p:nvPr>
            <p:ph type="title" hasCustomPrompt="1"/>
          </p:nvPr>
        </p:nvSpPr>
        <p:spPr>
          <a:xfrm>
            <a:off x="194140" y="2779220"/>
            <a:ext cx="7089875" cy="500803"/>
          </a:xfrm>
        </p:spPr>
        <p:txBody>
          <a:bodyPr rtlCol="0"/>
          <a:lstStyle>
            <a:lvl1pPr>
              <a:defRPr>
                <a:solidFill>
                  <a:schemeClr val="bg1"/>
                </a:solidFill>
              </a:defRPr>
            </a:lvl1pPr>
          </a:lstStyle>
          <a:p>
            <a:pPr rtl="0"/>
            <a:r>
              <a:rPr lang="en-GB" noProof="0"/>
              <a:t>Insert Title	</a:t>
            </a:r>
          </a:p>
        </p:txBody>
      </p:sp>
      <p:sp>
        <p:nvSpPr>
          <p:cNvPr id="8" name="Textplatzhalter 11">
            <a:extLst>
              <a:ext uri="{FF2B5EF4-FFF2-40B4-BE49-F238E27FC236}">
                <a16:creationId xmlns:a16="http://schemas.microsoft.com/office/drawing/2014/main" id="{AA6EFC37-00E7-F54F-6F21-99DA65D26BB8}"/>
              </a:ext>
            </a:extLst>
          </p:cNvPr>
          <p:cNvSpPr>
            <a:spLocks noGrp="1"/>
          </p:cNvSpPr>
          <p:nvPr>
            <p:ph type="body" sz="quarter" idx="13" hasCustomPrompt="1"/>
          </p:nvPr>
        </p:nvSpPr>
        <p:spPr>
          <a:xfrm>
            <a:off x="194141" y="3248968"/>
            <a:ext cx="6804612" cy="504603"/>
          </a:xfrm>
        </p:spPr>
        <p:txBody>
          <a:bodyPr rtlCol="0"/>
          <a:lstStyle>
            <a:lvl1pPr>
              <a:defRPr sz="3200">
                <a:solidFill>
                  <a:schemeClr val="bg1"/>
                </a:solidFill>
              </a:defRPr>
            </a:lvl1pPr>
            <a:lvl2pPr marL="609585" indent="0">
              <a:buNone/>
              <a:defRPr/>
            </a:lvl2pPr>
          </a:lstStyle>
          <a:p>
            <a:pPr rtl="0"/>
            <a:r>
              <a:rPr lang="en-GB" noProof="0"/>
              <a:t>Insert Sub-Title</a:t>
            </a:r>
          </a:p>
        </p:txBody>
      </p:sp>
      <p:sp>
        <p:nvSpPr>
          <p:cNvPr id="5" name="Text Placeholder 28">
            <a:extLst>
              <a:ext uri="{FF2B5EF4-FFF2-40B4-BE49-F238E27FC236}">
                <a16:creationId xmlns:a16="http://schemas.microsoft.com/office/drawing/2014/main" id="{7C18D3FC-E3F5-CE8D-6D2C-D3FCA3F6E203}"/>
              </a:ext>
            </a:extLst>
          </p:cNvPr>
          <p:cNvSpPr>
            <a:spLocks noGrp="1"/>
          </p:cNvSpPr>
          <p:nvPr>
            <p:ph type="body" sz="quarter" idx="20" hasCustomPrompt="1"/>
          </p:nvPr>
        </p:nvSpPr>
        <p:spPr>
          <a:xfrm>
            <a:off x="191602" y="5177304"/>
            <a:ext cx="9571567"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First Name Last Name</a:t>
            </a:r>
          </a:p>
        </p:txBody>
      </p:sp>
      <p:sp>
        <p:nvSpPr>
          <p:cNvPr id="9" name="Text Placeholder 28">
            <a:extLst>
              <a:ext uri="{FF2B5EF4-FFF2-40B4-BE49-F238E27FC236}">
                <a16:creationId xmlns:a16="http://schemas.microsoft.com/office/drawing/2014/main" id="{88579D7D-0ED5-5CBC-E21A-03FC758DAF10}"/>
              </a:ext>
            </a:extLst>
          </p:cNvPr>
          <p:cNvSpPr>
            <a:spLocks noGrp="1"/>
          </p:cNvSpPr>
          <p:nvPr>
            <p:ph type="body" sz="quarter" idx="21" hasCustomPrompt="1"/>
          </p:nvPr>
        </p:nvSpPr>
        <p:spPr>
          <a:xfrm>
            <a:off x="191602" y="5491976"/>
            <a:ext cx="9571567"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Position</a:t>
            </a:r>
          </a:p>
        </p:txBody>
      </p:sp>
      <p:sp>
        <p:nvSpPr>
          <p:cNvPr id="10" name="Text Placeholder 28">
            <a:extLst>
              <a:ext uri="{FF2B5EF4-FFF2-40B4-BE49-F238E27FC236}">
                <a16:creationId xmlns:a16="http://schemas.microsoft.com/office/drawing/2014/main" id="{43D0FBEC-24F9-AA75-DE0A-55DFC4CE1426}"/>
              </a:ext>
            </a:extLst>
          </p:cNvPr>
          <p:cNvSpPr>
            <a:spLocks noGrp="1"/>
          </p:cNvSpPr>
          <p:nvPr>
            <p:ph type="body" sz="quarter" idx="22" hasCustomPrompt="1"/>
          </p:nvPr>
        </p:nvSpPr>
        <p:spPr>
          <a:xfrm>
            <a:off x="191601" y="5817211"/>
            <a:ext cx="9571567" cy="304800"/>
          </a:xfrm>
        </p:spPr>
        <p:txBody>
          <a:bodyPr/>
          <a:lstStyle>
            <a:lvl1pPr>
              <a:defRPr lang="de-DE" sz="1600" b="0" i="0" kern="1200" dirty="0">
                <a:solidFill>
                  <a:schemeClr val="accent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E-Mail</a:t>
            </a:r>
          </a:p>
        </p:txBody>
      </p:sp>
      <p:pic>
        <p:nvPicPr>
          <p:cNvPr id="11" name="Picture 10" descr="A yellow letter on a black background&#10;&#10;Description automatically generated">
            <a:extLst>
              <a:ext uri="{FF2B5EF4-FFF2-40B4-BE49-F238E27FC236}">
                <a16:creationId xmlns:a16="http://schemas.microsoft.com/office/drawing/2014/main" id="{85219137-5A58-BAC4-A8EF-71C4DE0F95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36124" y="4620518"/>
            <a:ext cx="3521075" cy="1742916"/>
          </a:xfrm>
          <a:prstGeom prst="rect">
            <a:avLst/>
          </a:prstGeom>
        </p:spPr>
      </p:pic>
      <p:cxnSp>
        <p:nvCxnSpPr>
          <p:cNvPr id="13" name="Straight Connector 12">
            <a:extLst>
              <a:ext uri="{FF2B5EF4-FFF2-40B4-BE49-F238E27FC236}">
                <a16:creationId xmlns:a16="http://schemas.microsoft.com/office/drawing/2014/main" id="{701F14D0-B3BF-CC33-1C02-1BB02FB32CEE}"/>
              </a:ext>
            </a:extLst>
          </p:cNvPr>
          <p:cNvCxnSpPr>
            <a:cxnSpLocks/>
          </p:cNvCxnSpPr>
          <p:nvPr userDrawn="1"/>
        </p:nvCxnSpPr>
        <p:spPr>
          <a:xfrm flipH="1">
            <a:off x="5353358" y="-151968"/>
            <a:ext cx="4116095" cy="7315203"/>
          </a:xfrm>
          <a:prstGeom prst="line">
            <a:avLst/>
          </a:prstGeom>
          <a:ln w="9525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119020"/>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620">
          <p15:clr>
            <a:srgbClr val="FBAE40"/>
          </p15:clr>
        </p15:guide>
        <p15:guide id="2" pos="2880">
          <p15:clr>
            <a:srgbClr val="FBAE40"/>
          </p15:clr>
        </p15:guide>
        <p15:guide id="3" pos="90">
          <p15:clr>
            <a:srgbClr val="FBAE40"/>
          </p15:clr>
        </p15:guide>
        <p15:guide id="4" pos="567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3_one_lin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07C00-95E1-15C7-6395-563E6692BEB1}"/>
              </a:ext>
            </a:extLst>
          </p:cNvPr>
          <p:cNvSpPr/>
          <p:nvPr/>
        </p:nvSpPr>
        <p:spPr>
          <a:xfrm>
            <a:off x="5329768" y="0"/>
            <a:ext cx="6862233" cy="6858000"/>
          </a:xfrm>
          <a:prstGeom prst="rect">
            <a:avLst/>
          </a:prstGeom>
          <a:solidFill>
            <a:srgbClr val="DCE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4" name="Rectangle 3">
            <a:extLst>
              <a:ext uri="{FF2B5EF4-FFF2-40B4-BE49-F238E27FC236}">
                <a16:creationId xmlns:a16="http://schemas.microsoft.com/office/drawing/2014/main" id="{06FC9A9B-6E5A-0C22-312F-5F63F2F0E8BD}"/>
              </a:ext>
            </a:extLst>
          </p:cNvPr>
          <p:cNvSpPr/>
          <p:nvPr userDrawn="1"/>
        </p:nvSpPr>
        <p:spPr>
          <a:xfrm rot="10800000">
            <a:off x="-149157" y="-1"/>
            <a:ext cx="9548921" cy="6858000"/>
          </a:xfrm>
          <a:custGeom>
            <a:avLst/>
            <a:gdLst>
              <a:gd name="connsiteX0" fmla="*/ 0 w 4941455"/>
              <a:gd name="connsiteY0" fmla="*/ 0 h 5186218"/>
              <a:gd name="connsiteX1" fmla="*/ 4941455 w 4941455"/>
              <a:gd name="connsiteY1" fmla="*/ 0 h 5186218"/>
              <a:gd name="connsiteX2" fmla="*/ 4941455 w 4941455"/>
              <a:gd name="connsiteY2" fmla="*/ 5186218 h 5186218"/>
              <a:gd name="connsiteX3" fmla="*/ 0 w 4941455"/>
              <a:gd name="connsiteY3" fmla="*/ 5186218 h 5186218"/>
              <a:gd name="connsiteX4" fmla="*/ 0 w 4941455"/>
              <a:gd name="connsiteY4" fmla="*/ 0 h 5186218"/>
              <a:gd name="connsiteX0" fmla="*/ 20227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22764 w 4941455"/>
              <a:gd name="connsiteY4" fmla="*/ 0 h 5190836"/>
              <a:gd name="connsiteX0" fmla="*/ 2001964 w 4941455"/>
              <a:gd name="connsiteY0" fmla="*/ 0 h 5190836"/>
              <a:gd name="connsiteX1" fmla="*/ 4941455 w 4941455"/>
              <a:gd name="connsiteY1" fmla="*/ 4618 h 5190836"/>
              <a:gd name="connsiteX2" fmla="*/ 4941455 w 4941455"/>
              <a:gd name="connsiteY2" fmla="*/ 5190836 h 5190836"/>
              <a:gd name="connsiteX3" fmla="*/ 0 w 4941455"/>
              <a:gd name="connsiteY3" fmla="*/ 5190836 h 5190836"/>
              <a:gd name="connsiteX4" fmla="*/ 2001964 w 4941455"/>
              <a:gd name="connsiteY4" fmla="*/ 0 h 519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55" h="5190836">
                <a:moveTo>
                  <a:pt x="2001964" y="0"/>
                </a:moveTo>
                <a:lnTo>
                  <a:pt x="4941455" y="4618"/>
                </a:lnTo>
                <a:lnTo>
                  <a:pt x="4941455" y="5190836"/>
                </a:lnTo>
                <a:lnTo>
                  <a:pt x="0" y="5190836"/>
                </a:lnTo>
                <a:lnTo>
                  <a:pt x="2001964"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cxnSp>
        <p:nvCxnSpPr>
          <p:cNvPr id="23" name="Gerade Verbindung 11">
            <a:extLst>
              <a:ext uri="{FF2B5EF4-FFF2-40B4-BE49-F238E27FC236}">
                <a16:creationId xmlns:a16="http://schemas.microsoft.com/office/drawing/2014/main" id="{8F32B43F-BD3E-FBAC-C99D-0011D6FD790F}"/>
              </a:ext>
            </a:extLst>
          </p:cNvPr>
          <p:cNvCxnSpPr>
            <a:cxnSpLocks/>
          </p:cNvCxnSpPr>
          <p:nvPr/>
        </p:nvCxnSpPr>
        <p:spPr>
          <a:xfrm flipH="1">
            <a:off x="187425" y="3766813"/>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yellow letter on a black background&#10;&#10;Description automatically generated">
            <a:extLst>
              <a:ext uri="{FF2B5EF4-FFF2-40B4-BE49-F238E27FC236}">
                <a16:creationId xmlns:a16="http://schemas.microsoft.com/office/drawing/2014/main" id="{2C8D95B3-A65A-40D2-1DAB-EEEC9AD3DE6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36124" y="4620518"/>
            <a:ext cx="3521075" cy="1742916"/>
          </a:xfrm>
          <a:prstGeom prst="rect">
            <a:avLst/>
          </a:prstGeom>
        </p:spPr>
      </p:pic>
      <p:pic>
        <p:nvPicPr>
          <p:cNvPr id="4" name="Picture 3">
            <a:extLst>
              <a:ext uri="{FF2B5EF4-FFF2-40B4-BE49-F238E27FC236}">
                <a16:creationId xmlns:a16="http://schemas.microsoft.com/office/drawing/2014/main" id="{61845EED-0C19-4362-87A5-B4989C35BF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54427" y="237856"/>
            <a:ext cx="1109292" cy="651401"/>
          </a:xfrm>
          <a:prstGeom prst="rect">
            <a:avLst/>
          </a:prstGeom>
        </p:spPr>
      </p:pic>
      <p:sp>
        <p:nvSpPr>
          <p:cNvPr id="5" name="TextBox 4">
            <a:extLst>
              <a:ext uri="{FF2B5EF4-FFF2-40B4-BE49-F238E27FC236}">
                <a16:creationId xmlns:a16="http://schemas.microsoft.com/office/drawing/2014/main" id="{4A3B433D-F263-BE0C-D315-845DEBEE4109}"/>
              </a:ext>
            </a:extLst>
          </p:cNvPr>
          <p:cNvSpPr txBox="1"/>
          <p:nvPr/>
        </p:nvSpPr>
        <p:spPr>
          <a:xfrm>
            <a:off x="350832" y="6620146"/>
            <a:ext cx="5049497" cy="209639"/>
          </a:xfrm>
          <a:prstGeom prst="rect">
            <a:avLst/>
          </a:prstGeom>
          <a:noFill/>
        </p:spPr>
        <p:txBody>
          <a:bodyPr vert="horz" wrap="square" lIns="0" tIns="0" rIns="144000" bIns="240000" rtlCol="0" anchor="t">
            <a:noAutofit/>
          </a:bodyPr>
          <a:lstStyle/>
          <a:p>
            <a:pPr algn="ctr"/>
            <a:fld id="{53743888-6536-46F9-B046-6750D922D926}" type="datetime6">
              <a:rPr lang="en-GB" sz="1200" spc="53" noProof="0" smtClean="0">
                <a:solidFill>
                  <a:schemeClr val="bg1"/>
                </a:solidFill>
                <a:latin typeface="Calibri Light" panose="020F0302020204030204" pitchFamily="34" charset="0"/>
                <a:cs typeface="Calibri Light" panose="020F0302020204030204" pitchFamily="34" charset="0"/>
              </a:rPr>
              <a:t>June 25</a:t>
            </a:fld>
            <a:endParaRPr lang="en-GB" sz="1400" spc="53" noProof="0">
              <a:solidFill>
                <a:schemeClr val="bg1"/>
              </a:solidFill>
              <a:latin typeface="Calibri Light" panose="020F0302020204030204" pitchFamily="34" charset="0"/>
              <a:cs typeface="Calibri Light" panose="020F0302020204030204" pitchFamily="34" charset="0"/>
            </a:endParaRPr>
          </a:p>
        </p:txBody>
      </p:sp>
      <p:sp>
        <p:nvSpPr>
          <p:cNvPr id="6" name="Titel 41">
            <a:extLst>
              <a:ext uri="{FF2B5EF4-FFF2-40B4-BE49-F238E27FC236}">
                <a16:creationId xmlns:a16="http://schemas.microsoft.com/office/drawing/2014/main" id="{686BECD7-57D6-8BC6-C070-C201E382085C}"/>
              </a:ext>
            </a:extLst>
          </p:cNvPr>
          <p:cNvSpPr>
            <a:spLocks noGrp="1"/>
          </p:cNvSpPr>
          <p:nvPr>
            <p:ph type="title" hasCustomPrompt="1"/>
          </p:nvPr>
        </p:nvSpPr>
        <p:spPr>
          <a:xfrm>
            <a:off x="187948" y="3256796"/>
            <a:ext cx="6797817" cy="500803"/>
          </a:xfrm>
        </p:spPr>
        <p:txBody>
          <a:bodyPr rtlCol="0"/>
          <a:lstStyle>
            <a:lvl1pPr>
              <a:defRPr>
                <a:solidFill>
                  <a:schemeClr val="bg1"/>
                </a:solidFill>
              </a:defRPr>
            </a:lvl1pPr>
          </a:lstStyle>
          <a:p>
            <a:pPr rtl="0"/>
            <a:r>
              <a:rPr lang="en-GB" noProof="0"/>
              <a:t>Insert Title	</a:t>
            </a:r>
          </a:p>
        </p:txBody>
      </p:sp>
      <p:sp>
        <p:nvSpPr>
          <p:cNvPr id="7" name="Text Placeholder 28">
            <a:extLst>
              <a:ext uri="{FF2B5EF4-FFF2-40B4-BE49-F238E27FC236}">
                <a16:creationId xmlns:a16="http://schemas.microsoft.com/office/drawing/2014/main" id="{85B9B129-CB2B-71D6-3423-F4A7F45B681A}"/>
              </a:ext>
            </a:extLst>
          </p:cNvPr>
          <p:cNvSpPr>
            <a:spLocks noGrp="1"/>
          </p:cNvSpPr>
          <p:nvPr>
            <p:ph type="body" sz="quarter" idx="20" hasCustomPrompt="1"/>
          </p:nvPr>
        </p:nvSpPr>
        <p:spPr>
          <a:xfrm>
            <a:off x="190501" y="5177304"/>
            <a:ext cx="9571567"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First Name Last Name</a:t>
            </a:r>
          </a:p>
        </p:txBody>
      </p:sp>
      <p:sp>
        <p:nvSpPr>
          <p:cNvPr id="8" name="Text Placeholder 28">
            <a:extLst>
              <a:ext uri="{FF2B5EF4-FFF2-40B4-BE49-F238E27FC236}">
                <a16:creationId xmlns:a16="http://schemas.microsoft.com/office/drawing/2014/main" id="{03F173EF-9347-473A-58C9-913BC35688A6}"/>
              </a:ext>
            </a:extLst>
          </p:cNvPr>
          <p:cNvSpPr>
            <a:spLocks noGrp="1"/>
          </p:cNvSpPr>
          <p:nvPr>
            <p:ph type="body" sz="quarter" idx="21" hasCustomPrompt="1"/>
          </p:nvPr>
        </p:nvSpPr>
        <p:spPr>
          <a:xfrm>
            <a:off x="190501" y="5491976"/>
            <a:ext cx="9571567"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Position</a:t>
            </a:r>
          </a:p>
        </p:txBody>
      </p:sp>
      <p:sp>
        <p:nvSpPr>
          <p:cNvPr id="9" name="Text Placeholder 28">
            <a:extLst>
              <a:ext uri="{FF2B5EF4-FFF2-40B4-BE49-F238E27FC236}">
                <a16:creationId xmlns:a16="http://schemas.microsoft.com/office/drawing/2014/main" id="{AA5C271B-7A17-A35F-FC2E-41A9FF5AE947}"/>
              </a:ext>
            </a:extLst>
          </p:cNvPr>
          <p:cNvSpPr>
            <a:spLocks noGrp="1"/>
          </p:cNvSpPr>
          <p:nvPr>
            <p:ph type="body" sz="quarter" idx="22" hasCustomPrompt="1"/>
          </p:nvPr>
        </p:nvSpPr>
        <p:spPr>
          <a:xfrm>
            <a:off x="190499" y="5817211"/>
            <a:ext cx="9571567" cy="304800"/>
          </a:xfrm>
        </p:spPr>
        <p:txBody>
          <a:bodyPr/>
          <a:lstStyle>
            <a:lvl1pPr>
              <a:defRPr lang="de-DE" sz="1600" b="0" i="0" kern="1200" dirty="0">
                <a:solidFill>
                  <a:schemeClr val="accent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E-Mail</a:t>
            </a:r>
          </a:p>
        </p:txBody>
      </p:sp>
      <p:pic>
        <p:nvPicPr>
          <p:cNvPr id="12" name="Picture 11">
            <a:extLst>
              <a:ext uri="{FF2B5EF4-FFF2-40B4-BE49-F238E27FC236}">
                <a16:creationId xmlns:a16="http://schemas.microsoft.com/office/drawing/2014/main" id="{71F6A855-252E-62C7-90F3-43A4EE0D8A6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14031" y="237855"/>
            <a:ext cx="2157327" cy="729237"/>
          </a:xfrm>
          <a:prstGeom prst="rect">
            <a:avLst/>
          </a:prstGeom>
        </p:spPr>
      </p:pic>
      <p:cxnSp>
        <p:nvCxnSpPr>
          <p:cNvPr id="10" name="Straight Connector 9">
            <a:extLst>
              <a:ext uri="{FF2B5EF4-FFF2-40B4-BE49-F238E27FC236}">
                <a16:creationId xmlns:a16="http://schemas.microsoft.com/office/drawing/2014/main" id="{C54FA134-E460-8F6E-1E14-E45A80935FFE}"/>
              </a:ext>
            </a:extLst>
          </p:cNvPr>
          <p:cNvCxnSpPr>
            <a:cxnSpLocks/>
          </p:cNvCxnSpPr>
          <p:nvPr userDrawn="1"/>
        </p:nvCxnSpPr>
        <p:spPr>
          <a:xfrm flipH="1">
            <a:off x="5353358" y="-151968"/>
            <a:ext cx="4116095" cy="7315203"/>
          </a:xfrm>
          <a:prstGeom prst="line">
            <a:avLst/>
          </a:prstGeom>
          <a:ln w="9525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138190"/>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620">
          <p15:clr>
            <a:srgbClr val="FBAE40"/>
          </p15:clr>
        </p15:guide>
        <p15:guide id="2" pos="5670">
          <p15:clr>
            <a:srgbClr val="FBAE40"/>
          </p15:clr>
        </p15:guide>
        <p15:guide id="3" pos="9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_Standard">
    <p:bg>
      <p:bgRef idx="1001">
        <a:schemeClr val="bg1"/>
      </p:bgRef>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F073104-C527-7465-8042-0C2D4195A791}"/>
              </a:ext>
            </a:extLst>
          </p:cNvPr>
          <p:cNvSpPr>
            <a:spLocks noGrp="1"/>
          </p:cNvSpPr>
          <p:nvPr>
            <p:ph type="pic" sz="quarter" idx="24"/>
          </p:nvPr>
        </p:nvSpPr>
        <p:spPr>
          <a:xfrm>
            <a:off x="0" y="0"/>
            <a:ext cx="12192000" cy="6858000"/>
          </a:xfrm>
          <a:custGeom>
            <a:avLst/>
            <a:gdLst>
              <a:gd name="connsiteX0" fmla="*/ 431397 w 9144000"/>
              <a:gd name="connsiteY0" fmla="*/ 705135 h 5143500"/>
              <a:gd name="connsiteX1" fmla="*/ 431397 w 9144000"/>
              <a:gd name="connsiteY1" fmla="*/ 4961531 h 5143500"/>
              <a:gd name="connsiteX2" fmla="*/ 7810287 w 9144000"/>
              <a:gd name="connsiteY2" fmla="*/ 4961531 h 5143500"/>
              <a:gd name="connsiteX3" fmla="*/ 7810287 w 9144000"/>
              <a:gd name="connsiteY3" fmla="*/ 1414549 h 5143500"/>
              <a:gd name="connsiteX4" fmla="*/ 7100873 w 9144000"/>
              <a:gd name="connsiteY4" fmla="*/ 705135 h 5143500"/>
              <a:gd name="connsiteX5" fmla="*/ 0 w 9144000"/>
              <a:gd name="connsiteY5" fmla="*/ 0 h 5143500"/>
              <a:gd name="connsiteX6" fmla="*/ 9144000 w 9144000"/>
              <a:gd name="connsiteY6" fmla="*/ 0 h 5143500"/>
              <a:gd name="connsiteX7" fmla="*/ 9144000 w 9144000"/>
              <a:gd name="connsiteY7" fmla="*/ 5143500 h 5143500"/>
              <a:gd name="connsiteX8" fmla="*/ 0 w 9144000"/>
              <a:gd name="connsiteY8"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431397" y="705135"/>
                </a:moveTo>
                <a:lnTo>
                  <a:pt x="431397" y="4961531"/>
                </a:lnTo>
                <a:lnTo>
                  <a:pt x="7810287" y="4961531"/>
                </a:lnTo>
                <a:lnTo>
                  <a:pt x="7810287" y="1414549"/>
                </a:lnTo>
                <a:cubicBezTo>
                  <a:pt x="7810287" y="1022750"/>
                  <a:pt x="7492672" y="705135"/>
                  <a:pt x="7100873" y="705135"/>
                </a:cubicBezTo>
                <a:close/>
                <a:moveTo>
                  <a:pt x="0" y="0"/>
                </a:moveTo>
                <a:lnTo>
                  <a:pt x="9144000" y="0"/>
                </a:lnTo>
                <a:lnTo>
                  <a:pt x="9144000" y="5143500"/>
                </a:lnTo>
                <a:lnTo>
                  <a:pt x="0" y="5143500"/>
                </a:lnTo>
                <a:close/>
              </a:path>
            </a:pathLst>
          </a:custGeom>
        </p:spPr>
        <p:txBody>
          <a:bodyPr wrap="square">
            <a:noAutofit/>
          </a:bodyPr>
          <a:lstStyle/>
          <a:p>
            <a:r>
              <a:rPr lang="en-US" noProof="0"/>
              <a:t>Click icon to add picture</a:t>
            </a:r>
            <a:endParaRPr lang="en-GB" noProof="0"/>
          </a:p>
        </p:txBody>
      </p:sp>
      <p:sp>
        <p:nvSpPr>
          <p:cNvPr id="11" name="Rectangle: Single Corner Rounded 10">
            <a:extLst>
              <a:ext uri="{FF2B5EF4-FFF2-40B4-BE49-F238E27FC236}">
                <a16:creationId xmlns:a16="http://schemas.microsoft.com/office/drawing/2014/main" id="{BF2BC630-E3A8-EE37-1FF8-DB999693ECB5}"/>
              </a:ext>
            </a:extLst>
          </p:cNvPr>
          <p:cNvSpPr/>
          <p:nvPr/>
        </p:nvSpPr>
        <p:spPr>
          <a:xfrm>
            <a:off x="575196" y="940180"/>
            <a:ext cx="9838520" cy="5675195"/>
          </a:xfrm>
          <a:prstGeom prst="round1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cxnSp>
        <p:nvCxnSpPr>
          <p:cNvPr id="23" name="Gerade Verbindung 11">
            <a:extLst>
              <a:ext uri="{FF2B5EF4-FFF2-40B4-BE49-F238E27FC236}">
                <a16:creationId xmlns:a16="http://schemas.microsoft.com/office/drawing/2014/main" id="{8F32B43F-BD3E-FBAC-C99D-0011D6FD790F}"/>
              </a:ext>
            </a:extLst>
          </p:cNvPr>
          <p:cNvCxnSpPr>
            <a:cxnSpLocks/>
          </p:cNvCxnSpPr>
          <p:nvPr/>
        </p:nvCxnSpPr>
        <p:spPr>
          <a:xfrm flipH="1">
            <a:off x="842150" y="4132571"/>
            <a:ext cx="2393577" cy="0"/>
          </a:xfrm>
          <a:prstGeom prst="line">
            <a:avLst/>
          </a:prstGeom>
          <a:ln w="12700">
            <a:solidFill>
              <a:srgbClr val="F59C00"/>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D5A3919A-FE8C-9DB0-4325-47B0BA50A33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42150" y="1079146"/>
            <a:ext cx="1513649" cy="512233"/>
          </a:xfrm>
          <a:prstGeom prst="rect">
            <a:avLst/>
          </a:prstGeom>
        </p:spPr>
      </p:pic>
      <p:pic>
        <p:nvPicPr>
          <p:cNvPr id="27" name="Picture 26">
            <a:extLst>
              <a:ext uri="{FF2B5EF4-FFF2-40B4-BE49-F238E27FC236}">
                <a16:creationId xmlns:a16="http://schemas.microsoft.com/office/drawing/2014/main" id="{EAE5909C-62ED-C62F-A26E-EFE08F0BDA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95442" y="1069072"/>
            <a:ext cx="706684" cy="414981"/>
          </a:xfrm>
          <a:prstGeom prst="rect">
            <a:avLst/>
          </a:prstGeom>
        </p:spPr>
      </p:pic>
      <p:sp>
        <p:nvSpPr>
          <p:cNvPr id="30" name="Text Placeholder 28">
            <a:extLst>
              <a:ext uri="{FF2B5EF4-FFF2-40B4-BE49-F238E27FC236}">
                <a16:creationId xmlns:a16="http://schemas.microsoft.com/office/drawing/2014/main" id="{641707F9-9EA4-2BF2-5116-016BEEE7CC04}"/>
              </a:ext>
            </a:extLst>
          </p:cNvPr>
          <p:cNvSpPr>
            <a:spLocks noGrp="1"/>
          </p:cNvSpPr>
          <p:nvPr>
            <p:ph type="body" sz="quarter" idx="20" hasCustomPrompt="1"/>
          </p:nvPr>
        </p:nvSpPr>
        <p:spPr>
          <a:xfrm>
            <a:off x="842151" y="5041155"/>
            <a:ext cx="9571567"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First Name Last Name</a:t>
            </a:r>
          </a:p>
        </p:txBody>
      </p:sp>
      <p:sp>
        <p:nvSpPr>
          <p:cNvPr id="31" name="Text Placeholder 28">
            <a:extLst>
              <a:ext uri="{FF2B5EF4-FFF2-40B4-BE49-F238E27FC236}">
                <a16:creationId xmlns:a16="http://schemas.microsoft.com/office/drawing/2014/main" id="{11DF26EF-7DF7-9A54-6D8A-A4F2F8896745}"/>
              </a:ext>
            </a:extLst>
          </p:cNvPr>
          <p:cNvSpPr>
            <a:spLocks noGrp="1"/>
          </p:cNvSpPr>
          <p:nvPr>
            <p:ph type="body" sz="quarter" idx="21" hasCustomPrompt="1"/>
          </p:nvPr>
        </p:nvSpPr>
        <p:spPr>
          <a:xfrm>
            <a:off x="842151" y="5355827"/>
            <a:ext cx="9571567" cy="304800"/>
          </a:xfrm>
        </p:spPr>
        <p:txBody>
          <a:bodyPr/>
          <a:lstStyle>
            <a:lvl1pPr>
              <a:defRPr lang="en-US" sz="1600" b="0" i="0" kern="1200" noProof="0" dirty="0" smtClean="0">
                <a:solidFill>
                  <a:schemeClr val="bg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Position</a:t>
            </a:r>
          </a:p>
        </p:txBody>
      </p:sp>
      <p:sp>
        <p:nvSpPr>
          <p:cNvPr id="32" name="Text Placeholder 28">
            <a:extLst>
              <a:ext uri="{FF2B5EF4-FFF2-40B4-BE49-F238E27FC236}">
                <a16:creationId xmlns:a16="http://schemas.microsoft.com/office/drawing/2014/main" id="{9A62FE26-65BA-1FD3-A28B-EBB9062ABFA9}"/>
              </a:ext>
            </a:extLst>
          </p:cNvPr>
          <p:cNvSpPr>
            <a:spLocks noGrp="1"/>
          </p:cNvSpPr>
          <p:nvPr>
            <p:ph type="body" sz="quarter" idx="22" hasCustomPrompt="1"/>
          </p:nvPr>
        </p:nvSpPr>
        <p:spPr>
          <a:xfrm>
            <a:off x="842150" y="5681061"/>
            <a:ext cx="9571567" cy="304800"/>
          </a:xfrm>
        </p:spPr>
        <p:txBody>
          <a:bodyPr/>
          <a:lstStyle>
            <a:lvl1pPr>
              <a:defRPr lang="de-DE" sz="1600" b="0" i="0" kern="1200" dirty="0">
                <a:solidFill>
                  <a:schemeClr val="accent1"/>
                </a:solidFill>
                <a:latin typeface="Calibri Light"/>
                <a:ea typeface="+mn-ea"/>
                <a:cs typeface="Calibri Light"/>
              </a:defRPr>
            </a:lvl1pPr>
          </a:lstStyle>
          <a:p>
            <a:pPr marL="0" lvl="0" indent="0" algn="l" defTabSz="609585" rtl="0" eaLnBrk="1" latinLnBrk="0" hangingPunct="1">
              <a:spcBef>
                <a:spcPct val="20000"/>
              </a:spcBef>
              <a:buFont typeface="Arial"/>
              <a:buNone/>
            </a:pPr>
            <a:r>
              <a:rPr lang="en-GB" noProof="0"/>
              <a:t>E-Mail</a:t>
            </a:r>
          </a:p>
        </p:txBody>
      </p:sp>
      <p:sp>
        <p:nvSpPr>
          <p:cNvPr id="7" name="Titel 41">
            <a:extLst>
              <a:ext uri="{FF2B5EF4-FFF2-40B4-BE49-F238E27FC236}">
                <a16:creationId xmlns:a16="http://schemas.microsoft.com/office/drawing/2014/main" id="{1ACC7994-C96E-1B26-F407-5FB81C5C1D9C}"/>
              </a:ext>
            </a:extLst>
          </p:cNvPr>
          <p:cNvSpPr>
            <a:spLocks noGrp="1"/>
          </p:cNvSpPr>
          <p:nvPr>
            <p:ph type="title" hasCustomPrompt="1"/>
          </p:nvPr>
        </p:nvSpPr>
        <p:spPr>
          <a:xfrm>
            <a:off x="853938" y="3178929"/>
            <a:ext cx="9216249" cy="500803"/>
          </a:xfrm>
        </p:spPr>
        <p:txBody>
          <a:bodyPr rtlCol="0"/>
          <a:lstStyle>
            <a:lvl1pPr>
              <a:defRPr>
                <a:solidFill>
                  <a:schemeClr val="bg1"/>
                </a:solidFill>
              </a:defRPr>
            </a:lvl1pPr>
          </a:lstStyle>
          <a:p>
            <a:pPr rtl="0"/>
            <a:r>
              <a:rPr lang="en-GB" noProof="0"/>
              <a:t>Insert Title	</a:t>
            </a:r>
          </a:p>
        </p:txBody>
      </p:sp>
      <p:sp>
        <p:nvSpPr>
          <p:cNvPr id="8" name="Textplatzhalter 11">
            <a:extLst>
              <a:ext uri="{FF2B5EF4-FFF2-40B4-BE49-F238E27FC236}">
                <a16:creationId xmlns:a16="http://schemas.microsoft.com/office/drawing/2014/main" id="{BFFB6DA8-4578-ADBD-A00D-099F82AF8A5C}"/>
              </a:ext>
            </a:extLst>
          </p:cNvPr>
          <p:cNvSpPr>
            <a:spLocks noGrp="1"/>
          </p:cNvSpPr>
          <p:nvPr>
            <p:ph type="body" sz="quarter" idx="13" hasCustomPrompt="1"/>
          </p:nvPr>
        </p:nvSpPr>
        <p:spPr>
          <a:xfrm>
            <a:off x="853936" y="3653851"/>
            <a:ext cx="9204464" cy="504603"/>
          </a:xfrm>
        </p:spPr>
        <p:txBody>
          <a:bodyPr rtlCol="0"/>
          <a:lstStyle>
            <a:lvl1pPr>
              <a:defRPr sz="3200">
                <a:solidFill>
                  <a:schemeClr val="bg1"/>
                </a:solidFill>
              </a:defRPr>
            </a:lvl1pPr>
            <a:lvl2pPr marL="609585" indent="0">
              <a:buNone/>
              <a:defRPr/>
            </a:lvl2pPr>
          </a:lstStyle>
          <a:p>
            <a:pPr rtl="0"/>
            <a:r>
              <a:rPr lang="en-GB" noProof="0"/>
              <a:t>Insert Sub-Title</a:t>
            </a:r>
          </a:p>
        </p:txBody>
      </p:sp>
    </p:spTree>
    <p:extLst>
      <p:ext uri="{BB962C8B-B14F-4D97-AF65-F5344CB8AC3E}">
        <p14:creationId xmlns:p14="http://schemas.microsoft.com/office/powerpoint/2010/main" val="2766862396"/>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0.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2.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73202" y="1135345"/>
            <a:ext cx="10443703" cy="500803"/>
          </a:xfrm>
          <a:prstGeom prst="rect">
            <a:avLst/>
          </a:prstGeom>
        </p:spPr>
        <p:txBody>
          <a:bodyPr vert="horz" lIns="0" tIns="0" rIns="0" bIns="0" rtlCol="0" anchor="t">
            <a:noAutofit/>
          </a:bodyPr>
          <a:lstStyle/>
          <a:p>
            <a:pPr rtl="0"/>
            <a:r>
              <a:rPr lang="en-GB" noProof="0"/>
              <a:t>Edit MASTER </a:t>
            </a:r>
            <a:r>
              <a:rPr lang="en-GB" noProof="0" err="1"/>
              <a:t>TITle</a:t>
            </a:r>
            <a:r>
              <a:rPr lang="en-GB" noProof="0"/>
              <a:t>-FORMAT</a:t>
            </a:r>
          </a:p>
        </p:txBody>
      </p:sp>
      <p:sp>
        <p:nvSpPr>
          <p:cNvPr id="3" name="Textplatzhalter 2"/>
          <p:cNvSpPr>
            <a:spLocks noGrp="1"/>
          </p:cNvSpPr>
          <p:nvPr>
            <p:ph type="body" idx="1"/>
          </p:nvPr>
        </p:nvSpPr>
        <p:spPr>
          <a:xfrm>
            <a:off x="873188" y="2726004"/>
            <a:ext cx="10443701" cy="2983041"/>
          </a:xfrm>
          <a:prstGeom prst="rect">
            <a:avLst/>
          </a:prstGeom>
        </p:spPr>
        <p:txBody>
          <a:bodyPr vert="horz" lIns="0" tIns="0" rIns="0" bIns="0" rtlCol="0">
            <a:noAutofit/>
          </a:bodyPr>
          <a:lstStyle/>
          <a:p>
            <a:pPr lvl="0" rtl="0"/>
            <a:r>
              <a:rPr lang="en-GB" noProof="0"/>
              <a:t>Edit Master Text-Format</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9007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ftr="0" dt="0"/>
  <p:txStyles>
    <p:titleStyle>
      <a:lvl1pPr algn="l" defTabSz="609585" rtl="0" eaLnBrk="1" latinLnBrk="0" hangingPunct="1">
        <a:lnSpc>
          <a:spcPct val="100000"/>
        </a:lnSpc>
        <a:spcBef>
          <a:spcPct val="0"/>
        </a:spcBef>
        <a:buNone/>
        <a:defRPr sz="3200" b="1" i="0" kern="1200" cap="all" spc="133">
          <a:solidFill>
            <a:schemeClr val="tx1"/>
          </a:solidFill>
          <a:latin typeface="+mj-lt"/>
          <a:ea typeface="+mj-ea"/>
          <a:cs typeface="Calibri"/>
        </a:defRPr>
      </a:lvl1pPr>
    </p:titleStyle>
    <p:bodyStyle>
      <a:lvl1pPr marL="0" indent="0" algn="l" defTabSz="609585" rtl="0" eaLnBrk="1" latinLnBrk="0" hangingPunct="1">
        <a:spcBef>
          <a:spcPct val="20000"/>
        </a:spcBef>
        <a:buFont typeface="Arial"/>
        <a:buNone/>
        <a:defRPr sz="2133" b="0" i="0" kern="1200">
          <a:solidFill>
            <a:schemeClr val="tx1"/>
          </a:solidFill>
          <a:latin typeface="Calibri Light"/>
          <a:ea typeface="+mn-ea"/>
          <a:cs typeface="Calibri Light"/>
        </a:defRPr>
      </a:lvl1pPr>
      <a:lvl2pPr marL="287993" indent="-143996" algn="l" defTabSz="609585" rtl="0" eaLnBrk="1" latinLnBrk="0" hangingPunct="1">
        <a:spcBef>
          <a:spcPct val="20000"/>
        </a:spcBef>
        <a:buFont typeface="Wingdings" panose="05000000000000000000" pitchFamily="2" charset="2"/>
        <a:buChar char="§"/>
        <a:defRPr sz="2133" b="0" i="0" kern="1200">
          <a:solidFill>
            <a:schemeClr val="tx1"/>
          </a:solidFill>
          <a:latin typeface="Calibri Light"/>
          <a:ea typeface="+mn-ea"/>
          <a:cs typeface="Calibri Light"/>
        </a:defRPr>
      </a:lvl2pPr>
      <a:lvl3pPr marL="482588" indent="-122764" algn="l" defTabSz="609585" rtl="0" eaLnBrk="1" latinLnBrk="0" hangingPunct="1">
        <a:spcBef>
          <a:spcPct val="20000"/>
        </a:spcBef>
        <a:buFont typeface="Arial" panose="020B0604020202020204" pitchFamily="34" charset="0"/>
        <a:buChar char="•"/>
        <a:defRPr sz="1600" b="0" i="0" kern="1200">
          <a:solidFill>
            <a:schemeClr val="tx1"/>
          </a:solidFill>
          <a:latin typeface="Calibri Light"/>
          <a:ea typeface="+mn-ea"/>
          <a:cs typeface="Calibri Light"/>
        </a:defRPr>
      </a:lvl3pPr>
      <a:lvl4pPr marL="717533" indent="-122764" algn="l" defTabSz="609585"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954593" indent="-122764" algn="l" defTabSz="609585" rtl="0" eaLnBrk="1" latinLnBrk="0" hangingPunct="1">
        <a:spcBef>
          <a:spcPct val="20000"/>
        </a:spcBef>
        <a:buFont typeface="Symbol" panose="05050102010706020507" pitchFamily="18" charset="2"/>
        <a:buChar char="-"/>
        <a:defRPr sz="933"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11"/>
          <p:cNvSpPr>
            <a:spLocks noChangeArrowheads="1"/>
          </p:cNvSpPr>
          <p:nvPr userDrawn="1"/>
        </p:nvSpPr>
        <p:spPr bwMode="auto">
          <a:xfrm>
            <a:off x="330519" y="6383867"/>
            <a:ext cx="424224"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l"/>
            <a:fld id="{74AA9AF5-3C9F-8246-893B-9E1238BDCAB3}" type="slidenum">
              <a:rPr lang="de-DE" sz="933" b="0" i="0" smtClean="0">
                <a:solidFill>
                  <a:schemeClr val="tx2"/>
                </a:solidFill>
                <a:latin typeface="Arial" panose="020B0604020202020204" pitchFamily="34" charset="0"/>
                <a:cs typeface="Arial" panose="020B0604020202020204" pitchFamily="34" charset="0"/>
              </a:rPr>
              <a:pPr algn="l"/>
              <a:t>‹#›</a:t>
            </a:fld>
            <a:endParaRPr lang="de-DE" sz="933" b="0" i="0" baseline="0">
              <a:solidFill>
                <a:schemeClr val="tx2"/>
              </a:solidFill>
              <a:latin typeface="Arial" panose="020B0604020202020204" pitchFamily="34" charset="0"/>
              <a:cs typeface="Arial" panose="020B0604020202020204" pitchFamily="34" charset="0"/>
            </a:endParaRPr>
          </a:p>
        </p:txBody>
      </p:sp>
      <p:pic>
        <p:nvPicPr>
          <p:cNvPr id="10" name="Grafik 9" descr="Ein Bild, das Text, Fernsehen, Monitor, Bildschirm enthält.&#10;&#10;Automatisch generierte Beschreibung">
            <a:extLst>
              <a:ext uri="{FF2B5EF4-FFF2-40B4-BE49-F238E27FC236}">
                <a16:creationId xmlns:a16="http://schemas.microsoft.com/office/drawing/2014/main" id="{F71DB39C-BA97-884B-99F0-56C3DB4C170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1295" y="6479020"/>
            <a:ext cx="1730685" cy="134541"/>
          </a:xfrm>
          <a:prstGeom prst="rect">
            <a:avLst/>
          </a:prstGeom>
        </p:spPr>
      </p:pic>
      <p:cxnSp>
        <p:nvCxnSpPr>
          <p:cNvPr id="12" name="Gerade Verbindung 11">
            <a:extLst>
              <a:ext uri="{FF2B5EF4-FFF2-40B4-BE49-F238E27FC236}">
                <a16:creationId xmlns:a16="http://schemas.microsoft.com/office/drawing/2014/main" id="{473A88E9-5C00-83A0-50D4-FB2FF8F1139B}"/>
              </a:ext>
            </a:extLst>
          </p:cNvPr>
          <p:cNvCxnSpPr>
            <a:cxnSpLocks/>
          </p:cNvCxnSpPr>
          <p:nvPr userDrawn="1"/>
        </p:nvCxnSpPr>
        <p:spPr>
          <a:xfrm flipH="1">
            <a:off x="330519" y="6221489"/>
            <a:ext cx="11527048"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8701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hd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8">
          <p15:clr>
            <a:srgbClr val="F26B43"/>
          </p15:clr>
        </p15:guide>
        <p15:guide id="2" pos="5602">
          <p15:clr>
            <a:srgbClr val="F26B43"/>
          </p15:clr>
        </p15:guide>
        <p15:guide id="3" orient="horz" pos="309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1AEAB-2CEF-1F3C-3D0B-887EBF76D93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71489CD2-1A7E-9AFF-A7F0-E1F75694BA1D}"/>
              </a:ext>
            </a:extLst>
          </p:cNvPr>
          <p:cNvPicPr>
            <a:picLocks noChangeAspect="1" noChangeArrowheads="1"/>
          </p:cNvPicPr>
          <p:nvPr/>
        </p:nvPicPr>
        <p:blipFill>
          <a:blip r:embed="rId2"/>
          <a:srcRect t="69" b="69"/>
          <a:stretch/>
        </p:blipFill>
        <p:spPr bwMode="auto">
          <a:xfrm>
            <a:off x="0" y="9939"/>
            <a:ext cx="12192000" cy="68480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B5A0021-7E76-1E51-8534-F531CF4B3C23}"/>
              </a:ext>
            </a:extLst>
          </p:cNvPr>
          <p:cNvSpPr txBox="1">
            <a:spLocks/>
          </p:cNvSpPr>
          <p:nvPr/>
        </p:nvSpPr>
        <p:spPr>
          <a:xfrm>
            <a:off x="344556" y="597301"/>
            <a:ext cx="11848941" cy="500803"/>
          </a:xfrm>
          <a:prstGeom prst="rect">
            <a:avLst/>
          </a:prstGeom>
        </p:spPr>
        <p:txBody>
          <a:bodyPr vert="horz" lIns="0" tIns="0" rIns="0" bIns="0" rtlCol="0" anchor="t">
            <a:noAutofit/>
          </a:bodyPr>
          <a:lstStyle>
            <a:lvl1pPr algn="l" defTabSz="457200" rtl="0" eaLnBrk="1" latinLnBrk="0" hangingPunct="1">
              <a:lnSpc>
                <a:spcPct val="100000"/>
              </a:lnSpc>
              <a:spcBef>
                <a:spcPct val="0"/>
              </a:spcBef>
              <a:buNone/>
              <a:defRPr sz="2400" b="1" i="0" kern="1200" cap="all" spc="100" baseline="0">
                <a:solidFill>
                  <a:schemeClr val="bg1"/>
                </a:solidFill>
                <a:latin typeface="+mj-lt"/>
                <a:ea typeface="+mj-ea"/>
                <a:cs typeface="Calibri"/>
              </a:defRPr>
            </a:lvl1pPr>
          </a:lstStyle>
          <a:p>
            <a:pPr defTabSz="609585"/>
            <a:r>
              <a:rPr lang="de-DE" sz="3200" spc="133">
                <a:solidFill>
                  <a:prstClr val="white"/>
                </a:solidFill>
                <a:latin typeface="Calibri"/>
              </a:rPr>
              <a:t> </a:t>
            </a:r>
          </a:p>
        </p:txBody>
      </p:sp>
      <p:sp>
        <p:nvSpPr>
          <p:cNvPr id="6" name="Rectangle: Single Corner Snipped 5">
            <a:extLst>
              <a:ext uri="{FF2B5EF4-FFF2-40B4-BE49-F238E27FC236}">
                <a16:creationId xmlns:a16="http://schemas.microsoft.com/office/drawing/2014/main" id="{C116BDC6-8891-2053-C88B-11250DEDB2E1}"/>
              </a:ext>
            </a:extLst>
          </p:cNvPr>
          <p:cNvSpPr/>
          <p:nvPr/>
        </p:nvSpPr>
        <p:spPr>
          <a:xfrm>
            <a:off x="207653" y="5426520"/>
            <a:ext cx="12122747" cy="447368"/>
          </a:xfrm>
          <a:prstGeom prst="snip1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tIns="432000" rtlCol="0" anchor="ctr"/>
          <a:lstStyle/>
          <a:p>
            <a:pPr defTabSz="609585" fontAlgn="base">
              <a:spcBef>
                <a:spcPct val="0"/>
              </a:spcBef>
              <a:spcAft>
                <a:spcPct val="0"/>
              </a:spcAft>
            </a:pPr>
            <a:r>
              <a:rPr lang="de-DE" sz="3200" b="1" dirty="0">
                <a:solidFill>
                  <a:srgbClr val="F3F3F3"/>
                </a:solidFill>
                <a:latin typeface="Calibri"/>
              </a:rPr>
              <a:t>Digitale Transformation radikal gedacht – wie Beutlhauser seine</a:t>
            </a:r>
          </a:p>
          <a:p>
            <a:pPr defTabSz="609585" fontAlgn="base">
              <a:spcBef>
                <a:spcPct val="0"/>
              </a:spcBef>
              <a:spcAft>
                <a:spcPct val="0"/>
              </a:spcAft>
            </a:pPr>
            <a:endParaRPr lang="de-DE" sz="3200" dirty="0">
              <a:solidFill>
                <a:srgbClr val="F3F3F3"/>
              </a:solidFill>
              <a:latin typeface="Calibri Light"/>
            </a:endParaRPr>
          </a:p>
        </p:txBody>
      </p:sp>
      <p:sp>
        <p:nvSpPr>
          <p:cNvPr id="8" name="Oval 7">
            <a:extLst>
              <a:ext uri="{FF2B5EF4-FFF2-40B4-BE49-F238E27FC236}">
                <a16:creationId xmlns:a16="http://schemas.microsoft.com/office/drawing/2014/main" id="{8CEA2E5D-6674-AB2A-D07C-3D276BC16CC1}"/>
              </a:ext>
            </a:extLst>
          </p:cNvPr>
          <p:cNvSpPr/>
          <p:nvPr/>
        </p:nvSpPr>
        <p:spPr>
          <a:xfrm>
            <a:off x="7321174" y="232017"/>
            <a:ext cx="2934009" cy="293400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de-DE" sz="3200">
              <a:solidFill>
                <a:prstClr val="white"/>
              </a:solidFill>
              <a:latin typeface="Calibri Light"/>
            </a:endParaRPr>
          </a:p>
        </p:txBody>
      </p:sp>
      <p:pic>
        <p:nvPicPr>
          <p:cNvPr id="10" name="Picture 9" descr="A logo with a yellow and white design&#10;&#10;AI-generated content may be incorrect.">
            <a:extLst>
              <a:ext uri="{FF2B5EF4-FFF2-40B4-BE49-F238E27FC236}">
                <a16:creationId xmlns:a16="http://schemas.microsoft.com/office/drawing/2014/main" id="{6A6473B9-F93F-8A67-75B2-B621B42D685A}"/>
              </a:ext>
            </a:extLst>
          </p:cNvPr>
          <p:cNvPicPr>
            <a:picLocks noChangeAspect="1"/>
          </p:cNvPicPr>
          <p:nvPr/>
        </p:nvPicPr>
        <p:blipFill>
          <a:blip r:embed="rId3"/>
          <a:stretch>
            <a:fillRect/>
          </a:stretch>
        </p:blipFill>
        <p:spPr>
          <a:xfrm>
            <a:off x="7905994" y="816837"/>
            <a:ext cx="1760641" cy="1760641"/>
          </a:xfrm>
          <a:prstGeom prst="rect">
            <a:avLst/>
          </a:prstGeom>
        </p:spPr>
      </p:pic>
      <p:sp>
        <p:nvSpPr>
          <p:cNvPr id="11" name="Oval 10">
            <a:extLst>
              <a:ext uri="{FF2B5EF4-FFF2-40B4-BE49-F238E27FC236}">
                <a16:creationId xmlns:a16="http://schemas.microsoft.com/office/drawing/2014/main" id="{06DCFB7A-9C97-A917-1340-AA85EF3624C8}"/>
              </a:ext>
            </a:extLst>
          </p:cNvPr>
          <p:cNvSpPr/>
          <p:nvPr/>
        </p:nvSpPr>
        <p:spPr>
          <a:xfrm>
            <a:off x="9855388" y="1329454"/>
            <a:ext cx="2148861" cy="21488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de-DE" sz="3200">
              <a:solidFill>
                <a:prstClr val="white"/>
              </a:solidFill>
              <a:latin typeface="Calibri Light"/>
            </a:endParaRPr>
          </a:p>
        </p:txBody>
      </p:sp>
      <p:pic>
        <p:nvPicPr>
          <p:cNvPr id="13" name="Picture 12" descr="A yellow and grey letters on a black background&#10;&#10;AI-generated content may be incorrect.">
            <a:extLst>
              <a:ext uri="{FF2B5EF4-FFF2-40B4-BE49-F238E27FC236}">
                <a16:creationId xmlns:a16="http://schemas.microsoft.com/office/drawing/2014/main" id="{5D6DAF22-0C18-34F1-1717-92BD0830B728}"/>
              </a:ext>
            </a:extLst>
          </p:cNvPr>
          <p:cNvPicPr>
            <a:picLocks noChangeAspect="1"/>
          </p:cNvPicPr>
          <p:nvPr/>
        </p:nvPicPr>
        <p:blipFill>
          <a:blip r:embed="rId4"/>
          <a:stretch>
            <a:fillRect/>
          </a:stretch>
        </p:blipFill>
        <p:spPr>
          <a:xfrm>
            <a:off x="10212521" y="2160044"/>
            <a:ext cx="1434595" cy="487681"/>
          </a:xfrm>
          <a:prstGeom prst="rect">
            <a:avLst/>
          </a:prstGeom>
        </p:spPr>
      </p:pic>
      <p:sp>
        <p:nvSpPr>
          <p:cNvPr id="12" name="Rectangle: Single Corner Snipped 11">
            <a:extLst>
              <a:ext uri="{FF2B5EF4-FFF2-40B4-BE49-F238E27FC236}">
                <a16:creationId xmlns:a16="http://schemas.microsoft.com/office/drawing/2014/main" id="{B18671D5-7CBF-5A86-8524-E44C9A3E5EC6}"/>
              </a:ext>
            </a:extLst>
          </p:cNvPr>
          <p:cNvSpPr/>
          <p:nvPr/>
        </p:nvSpPr>
        <p:spPr>
          <a:xfrm>
            <a:off x="207653" y="5612655"/>
            <a:ext cx="12122747" cy="447368"/>
          </a:xfrm>
          <a:prstGeom prst="snip1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tIns="432000" rtlCol="0" anchor="ctr"/>
          <a:lstStyle/>
          <a:p>
            <a:pPr defTabSz="609585" fontAlgn="base">
              <a:spcBef>
                <a:spcPct val="0"/>
              </a:spcBef>
              <a:spcAft>
                <a:spcPct val="0"/>
              </a:spcAft>
            </a:pPr>
            <a:r>
              <a:rPr lang="de-DE" sz="3200" b="1" dirty="0">
                <a:solidFill>
                  <a:srgbClr val="F3F3F3"/>
                </a:solidFill>
                <a:latin typeface="Calibri"/>
              </a:rPr>
              <a:t>ERP- und Einkaufsprozesse transformierte</a:t>
            </a:r>
          </a:p>
        </p:txBody>
      </p:sp>
      <p:sp>
        <p:nvSpPr>
          <p:cNvPr id="14" name="Rectangle: Single Corner Snipped 13">
            <a:extLst>
              <a:ext uri="{FF2B5EF4-FFF2-40B4-BE49-F238E27FC236}">
                <a16:creationId xmlns:a16="http://schemas.microsoft.com/office/drawing/2014/main" id="{ACDD33B5-3F51-A156-F1F2-7737ED57FDFB}"/>
              </a:ext>
            </a:extLst>
          </p:cNvPr>
          <p:cNvSpPr/>
          <p:nvPr/>
        </p:nvSpPr>
        <p:spPr>
          <a:xfrm>
            <a:off x="207653" y="6037015"/>
            <a:ext cx="12122747" cy="447368"/>
          </a:xfrm>
          <a:prstGeom prst="snip1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tIns="432000" rtlCol="0" anchor="ctr"/>
          <a:lstStyle/>
          <a:p>
            <a:pPr defTabSz="609585" fontAlgn="base">
              <a:spcBef>
                <a:spcPct val="0"/>
              </a:spcBef>
              <a:spcAft>
                <a:spcPct val="0"/>
              </a:spcAft>
            </a:pPr>
            <a:r>
              <a:rPr lang="de-DE" sz="2133" dirty="0">
                <a:solidFill>
                  <a:srgbClr val="F3F3F3"/>
                </a:solidFill>
                <a:latin typeface="Calibri Light"/>
              </a:rPr>
              <a:t>Eine wahre Geschichte über Krisen, Konsequenz bis hin zur Transformation mit SAP S/4HANA &amp; SAP Ariba</a:t>
            </a:r>
          </a:p>
        </p:txBody>
      </p:sp>
    </p:spTree>
    <p:extLst>
      <p:ext uri="{BB962C8B-B14F-4D97-AF65-F5344CB8AC3E}">
        <p14:creationId xmlns:p14="http://schemas.microsoft.com/office/powerpoint/2010/main" val="265434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9E026-B7D6-B8E9-FA40-D44EACA143C6}"/>
            </a:ext>
          </a:extLst>
        </p:cNvPr>
        <p:cNvGrpSpPr/>
        <p:nvPr/>
      </p:nvGrpSpPr>
      <p:grpSpPr>
        <a:xfrm>
          <a:off x="0" y="0"/>
          <a:ext cx="0" cy="0"/>
          <a:chOff x="0" y="0"/>
          <a:chExt cx="0" cy="0"/>
        </a:xfrm>
      </p:grpSpPr>
      <p:pic>
        <p:nvPicPr>
          <p:cNvPr id="5" name="Grafik 4" descr="Ein Bild, das Text, Screenshot, Schrift, Grafikdesign enthält.&#10;&#10;KI-generierte Inhalte können fehlerhaft sein.">
            <a:extLst>
              <a:ext uri="{FF2B5EF4-FFF2-40B4-BE49-F238E27FC236}">
                <a16:creationId xmlns:a16="http://schemas.microsoft.com/office/drawing/2014/main" id="{1E58E6AE-8B77-664F-AF17-B1BF269EE456}"/>
              </a:ext>
            </a:extLst>
          </p:cNvPr>
          <p:cNvPicPr>
            <a:picLocks noChangeAspect="1"/>
          </p:cNvPicPr>
          <p:nvPr/>
        </p:nvPicPr>
        <p:blipFill>
          <a:blip r:embed="rId2"/>
          <a:stretch>
            <a:fillRect/>
          </a:stretch>
        </p:blipFill>
        <p:spPr>
          <a:xfrm>
            <a:off x="1300480" y="1166707"/>
            <a:ext cx="9584267" cy="2396067"/>
          </a:xfrm>
          <a:prstGeom prst="rect">
            <a:avLst/>
          </a:prstGeom>
        </p:spPr>
      </p:pic>
      <p:sp>
        <p:nvSpPr>
          <p:cNvPr id="2" name="Inhaltsplatzhalter 1">
            <a:extLst>
              <a:ext uri="{FF2B5EF4-FFF2-40B4-BE49-F238E27FC236}">
                <a16:creationId xmlns:a16="http://schemas.microsoft.com/office/drawing/2014/main" id="{58714451-08EE-7C25-5033-21AD60295336}"/>
              </a:ext>
            </a:extLst>
          </p:cNvPr>
          <p:cNvSpPr>
            <a:spLocks noGrp="1"/>
          </p:cNvSpPr>
          <p:nvPr>
            <p:ph idx="1"/>
          </p:nvPr>
        </p:nvSpPr>
        <p:spPr>
          <a:xfrm>
            <a:off x="336550" y="4076480"/>
            <a:ext cx="11638881" cy="2100801"/>
          </a:xfrm>
        </p:spPr>
        <p:txBody>
          <a:bodyPr/>
          <a:lstStyle/>
          <a:p>
            <a:pPr algn="ctr" fontAlgn="base"/>
            <a:r>
              <a:rPr lang="de-DE" sz="1867" b="0" kern="100" dirty="0">
                <a:solidFill>
                  <a:srgbClr val="232A36"/>
                </a:solidFill>
                <a:latin typeface="Arial" panose="020B0604020202020204" pitchFamily="34" charset="0"/>
                <a:ea typeface="Aptos" panose="020B0004020202020204" pitchFamily="34" charset="0"/>
                <a:cs typeface="Times New Roman" panose="02020603050405020304" pitchFamily="18" charset="0"/>
              </a:rPr>
              <a:t>Oliver Sowa ist seit 2006 einer der Geschäftsführer der Beutlhauser-Gruppe. </a:t>
            </a:r>
          </a:p>
          <a:p>
            <a:pPr algn="ctr" fontAlgn="base"/>
            <a:r>
              <a:rPr lang="de-DE" sz="1867" b="0" kern="100" dirty="0">
                <a:solidFill>
                  <a:srgbClr val="232A36"/>
                </a:solidFill>
                <a:latin typeface="Arial" panose="020B0604020202020204" pitchFamily="34" charset="0"/>
                <a:ea typeface="Aptos" panose="020B0004020202020204" pitchFamily="34" charset="0"/>
                <a:cs typeface="Times New Roman" panose="02020603050405020304" pitchFamily="18" charset="0"/>
              </a:rPr>
              <a:t>Als Autor und Keynote Speaker berichtet Oliver Sowa regelmäßig von seinen Erfahrungen der kulturellen, sozialen, organisatorischen und digitalen Transformation im Unternehmen.</a:t>
            </a:r>
          </a:p>
          <a:p>
            <a:pPr algn="ctr" fontAlgn="base"/>
            <a:r>
              <a:rPr lang="de-DE" sz="1867" b="0" kern="100" dirty="0">
                <a:solidFill>
                  <a:srgbClr val="232A36"/>
                </a:solidFill>
                <a:latin typeface="Arial" panose="020B0604020202020204" pitchFamily="34" charset="0"/>
                <a:ea typeface="Aptos" panose="020B0004020202020204" pitchFamily="34" charset="0"/>
                <a:cs typeface="Times New Roman" panose="02020603050405020304" pitchFamily="18" charset="0"/>
              </a:rPr>
              <a:t>Seine Überzeugung: „Die Verhältnisse verursachen das Verhalten.“</a:t>
            </a:r>
            <a:endParaRPr lang="de-DE" sz="1867" b="0" kern="100" dirty="0">
              <a:latin typeface="Aptos" panose="020B0004020202020204" pitchFamily="34" charset="0"/>
              <a:ea typeface="Aptos" panose="020B0004020202020204" pitchFamily="34" charset="0"/>
              <a:cs typeface="Times New Roman" panose="02020603050405020304" pitchFamily="18" charset="0"/>
            </a:endParaRPr>
          </a:p>
          <a:p>
            <a:pPr rtl="0" fontAlgn="base"/>
            <a:endParaRPr lang="en-US" sz="3200" dirty="0"/>
          </a:p>
          <a:p>
            <a:endParaRPr lang="de-DE" dirty="0">
              <a:latin typeface="+mj-lt"/>
            </a:endParaRPr>
          </a:p>
        </p:txBody>
      </p:sp>
      <p:pic>
        <p:nvPicPr>
          <p:cNvPr id="4" name="Grafik 3" descr="Ein Bild, das Menschliches Gesicht, Person, Shirt, Mann enthält.&#10;&#10;KI-generierte Inhalte können fehlerhaft sein.">
            <a:extLst>
              <a:ext uri="{FF2B5EF4-FFF2-40B4-BE49-F238E27FC236}">
                <a16:creationId xmlns:a16="http://schemas.microsoft.com/office/drawing/2014/main" id="{1FC387D1-19E7-FDE8-A753-7B5D96B9749F}"/>
              </a:ext>
            </a:extLst>
          </p:cNvPr>
          <p:cNvPicPr>
            <a:picLocks noChangeAspect="1"/>
          </p:cNvPicPr>
          <p:nvPr/>
        </p:nvPicPr>
        <p:blipFill>
          <a:blip r:embed="rId3"/>
          <a:stretch>
            <a:fillRect/>
          </a:stretch>
        </p:blipFill>
        <p:spPr>
          <a:xfrm>
            <a:off x="1310029" y="1168987"/>
            <a:ext cx="2984265" cy="2403448"/>
          </a:xfrm>
          <a:prstGeom prst="rect">
            <a:avLst/>
          </a:prstGeom>
        </p:spPr>
      </p:pic>
    </p:spTree>
    <p:extLst>
      <p:ext uri="{BB962C8B-B14F-4D97-AF65-F5344CB8AC3E}">
        <p14:creationId xmlns:p14="http://schemas.microsoft.com/office/powerpoint/2010/main" val="36683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101FB-9940-F029-A55A-9DEE8D592D71}"/>
            </a:ext>
          </a:extLst>
        </p:cNvPr>
        <p:cNvGrpSpPr/>
        <p:nvPr/>
      </p:nvGrpSpPr>
      <p:grpSpPr>
        <a:xfrm>
          <a:off x="0" y="0"/>
          <a:ext cx="0" cy="0"/>
          <a:chOff x="0" y="0"/>
          <a:chExt cx="0" cy="0"/>
        </a:xfrm>
      </p:grpSpPr>
      <p:sp>
        <p:nvSpPr>
          <p:cNvPr id="3" name="Titel 5">
            <a:extLst>
              <a:ext uri="{FF2B5EF4-FFF2-40B4-BE49-F238E27FC236}">
                <a16:creationId xmlns:a16="http://schemas.microsoft.com/office/drawing/2014/main" id="{9295CC5D-F48F-2710-14E6-F6305062651B}"/>
              </a:ext>
            </a:extLst>
          </p:cNvPr>
          <p:cNvSpPr>
            <a:spLocks noGrp="1"/>
          </p:cNvSpPr>
          <p:nvPr>
            <p:ph type="title"/>
          </p:nvPr>
        </p:nvSpPr>
        <p:spPr bwMode="auto">
          <a:xfrm>
            <a:off x="332317" y="342900"/>
            <a:ext cx="10972800" cy="618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21920" bIns="0" numCol="1" anchor="t" anchorCtr="0" compatLnSpc="1">
            <a:prstTxWarp prst="textNoShape">
              <a:avLst/>
            </a:prstTxWarp>
          </a:bodyPr>
          <a:lstStyle/>
          <a:p>
            <a:r>
              <a:rPr lang="de-DE" altLang="de-DE">
                <a:latin typeface="Arial" charset="0"/>
                <a:ea typeface="MS PGothic" charset="-128"/>
              </a:rPr>
              <a:t>Die </a:t>
            </a:r>
            <a:r>
              <a:rPr lang="de-DE" altLang="de-DE" err="1">
                <a:latin typeface="Arial" charset="0"/>
                <a:ea typeface="MS PGothic" charset="-128"/>
              </a:rPr>
              <a:t>Beutlhauser</a:t>
            </a:r>
            <a:r>
              <a:rPr lang="de-DE" altLang="de-DE">
                <a:latin typeface="Arial" charset="0"/>
                <a:ea typeface="MS PGothic" charset="-128"/>
              </a:rPr>
              <a:t>-Gruppe</a:t>
            </a:r>
            <a:br>
              <a:rPr lang="de-DE" altLang="de-DE">
                <a:latin typeface="Arial" charset="0"/>
                <a:ea typeface="MS PGothic" charset="-128"/>
              </a:rPr>
            </a:br>
            <a:endParaRPr lang="de-DE" altLang="de-DE">
              <a:latin typeface="Arial" charset="0"/>
              <a:ea typeface="MS PGothic" charset="-128"/>
            </a:endParaRPr>
          </a:p>
        </p:txBody>
      </p:sp>
      <p:pic>
        <p:nvPicPr>
          <p:cNvPr id="4" name="Grafik 3">
            <a:extLst>
              <a:ext uri="{FF2B5EF4-FFF2-40B4-BE49-F238E27FC236}">
                <a16:creationId xmlns:a16="http://schemas.microsoft.com/office/drawing/2014/main" id="{12F6F5F8-7701-3900-062F-B3B611DC98FD}"/>
              </a:ext>
            </a:extLst>
          </p:cNvPr>
          <p:cNvPicPr>
            <a:picLocks noChangeAspect="1"/>
          </p:cNvPicPr>
          <p:nvPr/>
        </p:nvPicPr>
        <p:blipFill>
          <a:blip r:embed="rId2"/>
          <a:srcRect l="-1" r="-3946" b="-345"/>
          <a:stretch/>
        </p:blipFill>
        <p:spPr>
          <a:xfrm>
            <a:off x="860249" y="1167915"/>
            <a:ext cx="6409447" cy="4686720"/>
          </a:xfrm>
          <a:prstGeom prst="rect">
            <a:avLst/>
          </a:prstGeom>
        </p:spPr>
      </p:pic>
      <p:sp>
        <p:nvSpPr>
          <p:cNvPr id="5" name="Textfeld 6">
            <a:extLst>
              <a:ext uri="{FF2B5EF4-FFF2-40B4-BE49-F238E27FC236}">
                <a16:creationId xmlns:a16="http://schemas.microsoft.com/office/drawing/2014/main" id="{90B3DCEF-EF80-DF96-3943-2705AA0229C4}"/>
              </a:ext>
            </a:extLst>
          </p:cNvPr>
          <p:cNvSpPr txBox="1">
            <a:spLocks noChangeArrowheads="1"/>
          </p:cNvSpPr>
          <p:nvPr/>
        </p:nvSpPr>
        <p:spPr bwMode="auto">
          <a:xfrm>
            <a:off x="5858231" y="2241741"/>
            <a:ext cx="57214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just" defTabSz="609585" fontAlgn="base">
              <a:spcBef>
                <a:spcPct val="0"/>
              </a:spcBef>
              <a:spcAft>
                <a:spcPct val="0"/>
              </a:spcAft>
            </a:pPr>
            <a:r>
              <a:rPr lang="de-DE" sz="1600">
                <a:solidFill>
                  <a:srgbClr val="000000"/>
                </a:solidFill>
                <a:latin typeface="Arial" panose="020B0604020202020204" pitchFamily="34" charset="0"/>
                <a:cs typeface="Arial" panose="020B0604020202020204" pitchFamily="34" charset="0"/>
              </a:rPr>
              <a:t>Die Beutlhauser-Gruppe ist mit </a:t>
            </a:r>
            <a:r>
              <a:rPr lang="de-DE" altLang="de-DE" sz="1600" b="1">
                <a:solidFill>
                  <a:srgbClr val="000000"/>
                </a:solidFill>
                <a:latin typeface="Arial" panose="020B0604020202020204" pitchFamily="34" charset="0"/>
                <a:ea typeface="ＭＳ Ｐゴシック" charset="0"/>
                <a:cs typeface="Arial" panose="020B0604020202020204" pitchFamily="34" charset="0"/>
              </a:rPr>
              <a:t>1.500 Mitarbeitern an 27 Standorten und über </a:t>
            </a:r>
            <a:r>
              <a:rPr lang="de-DE" sz="1600" b="1">
                <a:solidFill>
                  <a:srgbClr val="000000"/>
                </a:solidFill>
                <a:latin typeface="Arial" panose="020B0604020202020204" pitchFamily="34" charset="0"/>
                <a:cs typeface="Arial" panose="020B0604020202020204" pitchFamily="34" charset="0"/>
              </a:rPr>
              <a:t>550 Mio. € Jahresumsatz</a:t>
            </a:r>
            <a:r>
              <a:rPr lang="de-DE" sz="1600">
                <a:solidFill>
                  <a:srgbClr val="000000"/>
                </a:solidFill>
                <a:latin typeface="Arial" panose="020B0604020202020204" pitchFamily="34" charset="0"/>
                <a:cs typeface="Arial" panose="020B0604020202020204" pitchFamily="34" charset="0"/>
              </a:rPr>
              <a:t> ein marktführendes Handels- und Dienstleistungsunternehmen in den Bereichen Verkauf</a:t>
            </a:r>
            <a:r>
              <a:rPr lang="de-DE" sz="1600">
                <a:solidFill>
                  <a:srgbClr val="000000"/>
                </a:solidFill>
              </a:rPr>
              <a:t>, </a:t>
            </a:r>
            <a:r>
              <a:rPr lang="de-DE" sz="1600">
                <a:solidFill>
                  <a:srgbClr val="000000"/>
                </a:solidFill>
                <a:latin typeface="Arial" panose="020B0604020202020204" pitchFamily="34" charset="0"/>
                <a:cs typeface="Arial" panose="020B0604020202020204" pitchFamily="34" charset="0"/>
              </a:rPr>
              <a:t>Vermietung und Service von hochwertigen Produkten sowie digitalen Lösungen. Zu unseren Hauptlieferanten zählen die Premium-Hersteller Liebherr Baumaschinen, Linde Flurförderzeuge und Mercedes-Benz Unimog.</a:t>
            </a:r>
          </a:p>
        </p:txBody>
      </p:sp>
    </p:spTree>
    <p:extLst>
      <p:ext uri="{BB962C8B-B14F-4D97-AF65-F5344CB8AC3E}">
        <p14:creationId xmlns:p14="http://schemas.microsoft.com/office/powerpoint/2010/main" val="403362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1EC4212-406F-4C1E-A25C-189EBC08756A}"/>
              </a:ext>
            </a:extLst>
          </p:cNvPr>
          <p:cNvSpPr>
            <a:spLocks noGrp="1"/>
          </p:cNvSpPr>
          <p:nvPr>
            <p:ph type="title"/>
          </p:nvPr>
        </p:nvSpPr>
        <p:spPr>
          <a:xfrm>
            <a:off x="336551" y="339321"/>
            <a:ext cx="11744613" cy="397400"/>
          </a:xfrm>
        </p:spPr>
        <p:txBody>
          <a:bodyPr/>
          <a:lstStyle/>
          <a:p>
            <a:r>
              <a:rPr lang="de-DE"/>
              <a:t>Umsatz- und Mitarbeiterentwicklung</a:t>
            </a:r>
          </a:p>
        </p:txBody>
      </p:sp>
      <p:pic>
        <p:nvPicPr>
          <p:cNvPr id="6" name="Grafik 5">
            <a:extLst>
              <a:ext uri="{FF2B5EF4-FFF2-40B4-BE49-F238E27FC236}">
                <a16:creationId xmlns:a16="http://schemas.microsoft.com/office/drawing/2014/main" id="{E2376FD3-70C3-D4CF-16CA-2D3FD94812A2}"/>
              </a:ext>
            </a:extLst>
          </p:cNvPr>
          <p:cNvPicPr>
            <a:picLocks noChangeAspect="1"/>
          </p:cNvPicPr>
          <p:nvPr/>
        </p:nvPicPr>
        <p:blipFill>
          <a:blip r:embed="rId3"/>
          <a:stretch>
            <a:fillRect/>
          </a:stretch>
        </p:blipFill>
        <p:spPr>
          <a:xfrm>
            <a:off x="1283950" y="1280248"/>
            <a:ext cx="9734220" cy="4421000"/>
          </a:xfrm>
          <a:prstGeom prst="rect">
            <a:avLst/>
          </a:prstGeom>
        </p:spPr>
      </p:pic>
    </p:spTree>
    <p:extLst>
      <p:ext uri="{BB962C8B-B14F-4D97-AF65-F5344CB8AC3E}">
        <p14:creationId xmlns:p14="http://schemas.microsoft.com/office/powerpoint/2010/main" val="223668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93541-058E-722A-7407-1A4DC49692C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345A924-36CB-A405-0CD0-31AB9554392F}"/>
              </a:ext>
            </a:extLst>
          </p:cNvPr>
          <p:cNvPicPr>
            <a:picLocks noChangeAspect="1" noChangeArrowheads="1"/>
          </p:cNvPicPr>
          <p:nvPr/>
        </p:nvPicPr>
        <p:blipFill>
          <a:blip r:embed="rId2"/>
          <a:srcRect t="69" b="69"/>
          <a:stretch/>
        </p:blipFill>
        <p:spPr bwMode="auto">
          <a:xfrm>
            <a:off x="0" y="9939"/>
            <a:ext cx="12192000" cy="68480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5BDE4BA-2513-2ABB-53AC-C3877B1A6F79}"/>
              </a:ext>
            </a:extLst>
          </p:cNvPr>
          <p:cNvSpPr txBox="1">
            <a:spLocks/>
          </p:cNvSpPr>
          <p:nvPr/>
        </p:nvSpPr>
        <p:spPr>
          <a:xfrm>
            <a:off x="344556" y="597301"/>
            <a:ext cx="11848941" cy="500803"/>
          </a:xfrm>
          <a:prstGeom prst="rect">
            <a:avLst/>
          </a:prstGeom>
        </p:spPr>
        <p:txBody>
          <a:bodyPr vert="horz" lIns="0" tIns="0" rIns="0" bIns="0" rtlCol="0" anchor="t">
            <a:noAutofit/>
          </a:bodyPr>
          <a:lstStyle>
            <a:lvl1pPr algn="l" defTabSz="457200" rtl="0" eaLnBrk="1" latinLnBrk="0" hangingPunct="1">
              <a:lnSpc>
                <a:spcPct val="100000"/>
              </a:lnSpc>
              <a:spcBef>
                <a:spcPct val="0"/>
              </a:spcBef>
              <a:buNone/>
              <a:defRPr sz="2400" b="1" i="0" kern="1200" cap="all" spc="100" baseline="0">
                <a:solidFill>
                  <a:schemeClr val="bg1"/>
                </a:solidFill>
                <a:latin typeface="+mj-lt"/>
                <a:ea typeface="+mj-ea"/>
                <a:cs typeface="Calibri"/>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de-DE" sz="3200" b="1" i="0" u="none" strike="noStrike" kern="1200" cap="all" spc="133" normalizeH="0" baseline="0" noProof="0">
                <a:ln>
                  <a:noFill/>
                </a:ln>
                <a:solidFill>
                  <a:prstClr val="white"/>
                </a:solidFill>
                <a:effectLst/>
                <a:uLnTx/>
                <a:uFillTx/>
                <a:latin typeface="Calibri"/>
                <a:ea typeface="+mj-ea"/>
                <a:cs typeface="Calibri"/>
              </a:rPr>
              <a:t> </a:t>
            </a:r>
          </a:p>
        </p:txBody>
      </p:sp>
      <p:sp>
        <p:nvSpPr>
          <p:cNvPr id="6" name="Rectangle: Single Corner Snipped 5">
            <a:extLst>
              <a:ext uri="{FF2B5EF4-FFF2-40B4-BE49-F238E27FC236}">
                <a16:creationId xmlns:a16="http://schemas.microsoft.com/office/drawing/2014/main" id="{5591B2F2-EE4E-2130-8C33-625C7B2E8320}"/>
              </a:ext>
            </a:extLst>
          </p:cNvPr>
          <p:cNvSpPr/>
          <p:nvPr/>
        </p:nvSpPr>
        <p:spPr>
          <a:xfrm>
            <a:off x="207653" y="5426520"/>
            <a:ext cx="12122747" cy="447368"/>
          </a:xfrm>
          <a:prstGeom prst="snip1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tIns="432000" rtlCol="0" anchor="ct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F3F3F3"/>
                </a:solidFill>
                <a:effectLst/>
                <a:uLnTx/>
                <a:uFillTx/>
                <a:latin typeface="Calibri"/>
                <a:ea typeface="+mn-ea"/>
                <a:cs typeface="+mn-cs"/>
              </a:rPr>
              <a:t>Digitale Transformation radikal gedacht – wie Beutlhauser seine</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de-DE" sz="3200" b="0" i="0" u="none" strike="noStrike" kern="1200" cap="none" spc="0" normalizeH="0" baseline="0" noProof="0" dirty="0">
              <a:ln>
                <a:noFill/>
              </a:ln>
              <a:solidFill>
                <a:srgbClr val="F3F3F3"/>
              </a:solidFill>
              <a:effectLst/>
              <a:uLnTx/>
              <a:uFillTx/>
              <a:latin typeface="Calibri Light"/>
              <a:ea typeface="+mn-ea"/>
              <a:cs typeface="+mn-cs"/>
            </a:endParaRPr>
          </a:p>
        </p:txBody>
      </p:sp>
      <p:sp>
        <p:nvSpPr>
          <p:cNvPr id="8" name="Oval 7">
            <a:extLst>
              <a:ext uri="{FF2B5EF4-FFF2-40B4-BE49-F238E27FC236}">
                <a16:creationId xmlns:a16="http://schemas.microsoft.com/office/drawing/2014/main" id="{ABAD57E9-DC46-A143-270C-045A44298FD1}"/>
              </a:ext>
            </a:extLst>
          </p:cNvPr>
          <p:cNvSpPr/>
          <p:nvPr/>
        </p:nvSpPr>
        <p:spPr>
          <a:xfrm>
            <a:off x="7321174" y="232017"/>
            <a:ext cx="2934009" cy="293400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de-DE" sz="3200" b="0" i="0" u="none" strike="noStrike" kern="1200" cap="none" spc="0" normalizeH="0" baseline="0" noProof="0">
              <a:ln>
                <a:noFill/>
              </a:ln>
              <a:solidFill>
                <a:prstClr val="white"/>
              </a:solidFill>
              <a:effectLst/>
              <a:uLnTx/>
              <a:uFillTx/>
              <a:latin typeface="Calibri Light"/>
              <a:ea typeface="+mn-ea"/>
              <a:cs typeface="+mn-cs"/>
            </a:endParaRPr>
          </a:p>
        </p:txBody>
      </p:sp>
      <p:pic>
        <p:nvPicPr>
          <p:cNvPr id="10" name="Picture 9" descr="A logo with a yellow and white design&#10;&#10;AI-generated content may be incorrect.">
            <a:extLst>
              <a:ext uri="{FF2B5EF4-FFF2-40B4-BE49-F238E27FC236}">
                <a16:creationId xmlns:a16="http://schemas.microsoft.com/office/drawing/2014/main" id="{F33FA633-2448-23C9-6369-C40E00856A59}"/>
              </a:ext>
            </a:extLst>
          </p:cNvPr>
          <p:cNvPicPr>
            <a:picLocks noChangeAspect="1"/>
          </p:cNvPicPr>
          <p:nvPr/>
        </p:nvPicPr>
        <p:blipFill>
          <a:blip r:embed="rId3"/>
          <a:stretch>
            <a:fillRect/>
          </a:stretch>
        </p:blipFill>
        <p:spPr>
          <a:xfrm>
            <a:off x="7905994" y="816837"/>
            <a:ext cx="1760641" cy="1760641"/>
          </a:xfrm>
          <a:prstGeom prst="rect">
            <a:avLst/>
          </a:prstGeom>
        </p:spPr>
      </p:pic>
      <p:sp>
        <p:nvSpPr>
          <p:cNvPr id="11" name="Oval 10">
            <a:extLst>
              <a:ext uri="{FF2B5EF4-FFF2-40B4-BE49-F238E27FC236}">
                <a16:creationId xmlns:a16="http://schemas.microsoft.com/office/drawing/2014/main" id="{9E8D24E7-FD1F-52ED-FD00-EF0D654393FA}"/>
              </a:ext>
            </a:extLst>
          </p:cNvPr>
          <p:cNvSpPr/>
          <p:nvPr/>
        </p:nvSpPr>
        <p:spPr>
          <a:xfrm>
            <a:off x="9855388" y="1329454"/>
            <a:ext cx="2148861" cy="21488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de-DE" sz="3200" b="0" i="0" u="none" strike="noStrike" kern="1200" cap="none" spc="0" normalizeH="0" baseline="0" noProof="0">
              <a:ln>
                <a:noFill/>
              </a:ln>
              <a:solidFill>
                <a:prstClr val="white"/>
              </a:solidFill>
              <a:effectLst/>
              <a:uLnTx/>
              <a:uFillTx/>
              <a:latin typeface="Calibri Light"/>
              <a:ea typeface="+mn-ea"/>
              <a:cs typeface="+mn-cs"/>
            </a:endParaRPr>
          </a:p>
        </p:txBody>
      </p:sp>
      <p:pic>
        <p:nvPicPr>
          <p:cNvPr id="13" name="Picture 12" descr="A yellow and grey letters on a black background&#10;&#10;AI-generated content may be incorrect.">
            <a:extLst>
              <a:ext uri="{FF2B5EF4-FFF2-40B4-BE49-F238E27FC236}">
                <a16:creationId xmlns:a16="http://schemas.microsoft.com/office/drawing/2014/main" id="{AC31859F-72D9-7F6E-52EA-15232A6B0D2A}"/>
              </a:ext>
            </a:extLst>
          </p:cNvPr>
          <p:cNvPicPr>
            <a:picLocks noChangeAspect="1"/>
          </p:cNvPicPr>
          <p:nvPr/>
        </p:nvPicPr>
        <p:blipFill>
          <a:blip r:embed="rId4"/>
          <a:stretch>
            <a:fillRect/>
          </a:stretch>
        </p:blipFill>
        <p:spPr>
          <a:xfrm>
            <a:off x="10212521" y="2160044"/>
            <a:ext cx="1434595" cy="487681"/>
          </a:xfrm>
          <a:prstGeom prst="rect">
            <a:avLst/>
          </a:prstGeom>
        </p:spPr>
      </p:pic>
      <p:sp>
        <p:nvSpPr>
          <p:cNvPr id="12" name="Rectangle: Single Corner Snipped 11">
            <a:extLst>
              <a:ext uri="{FF2B5EF4-FFF2-40B4-BE49-F238E27FC236}">
                <a16:creationId xmlns:a16="http://schemas.microsoft.com/office/drawing/2014/main" id="{7A0A88B2-9ECA-3AEE-1085-1150DE42DB9D}"/>
              </a:ext>
            </a:extLst>
          </p:cNvPr>
          <p:cNvSpPr/>
          <p:nvPr/>
        </p:nvSpPr>
        <p:spPr>
          <a:xfrm>
            <a:off x="207653" y="5612655"/>
            <a:ext cx="12122747" cy="447368"/>
          </a:xfrm>
          <a:prstGeom prst="snip1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tIns="432000" rtlCol="0" anchor="ct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F3F3F3"/>
                </a:solidFill>
                <a:effectLst/>
                <a:uLnTx/>
                <a:uFillTx/>
                <a:latin typeface="Calibri"/>
                <a:ea typeface="+mn-ea"/>
                <a:cs typeface="+mn-cs"/>
              </a:rPr>
              <a:t>ERP- und Einkaufsprozesse transformierte</a:t>
            </a:r>
          </a:p>
        </p:txBody>
      </p:sp>
      <p:sp>
        <p:nvSpPr>
          <p:cNvPr id="14" name="Rectangle: Single Corner Snipped 13">
            <a:extLst>
              <a:ext uri="{FF2B5EF4-FFF2-40B4-BE49-F238E27FC236}">
                <a16:creationId xmlns:a16="http://schemas.microsoft.com/office/drawing/2014/main" id="{BF2662A9-D268-D116-D6BD-BA537C35CF3C}"/>
              </a:ext>
            </a:extLst>
          </p:cNvPr>
          <p:cNvSpPr/>
          <p:nvPr/>
        </p:nvSpPr>
        <p:spPr>
          <a:xfrm>
            <a:off x="207653" y="6037015"/>
            <a:ext cx="12122747" cy="447368"/>
          </a:xfrm>
          <a:prstGeom prst="snip1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tIns="432000" rtlCol="0" anchor="ct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de-DE" sz="2133" b="0" i="0" u="none" strike="noStrike" kern="1200" cap="none" spc="0" normalizeH="0" baseline="0" noProof="0" dirty="0">
                <a:ln>
                  <a:noFill/>
                </a:ln>
                <a:solidFill>
                  <a:srgbClr val="F3F3F3"/>
                </a:solidFill>
                <a:effectLst/>
                <a:uLnTx/>
                <a:uFillTx/>
                <a:latin typeface="Calibri Light"/>
                <a:ea typeface="+mn-ea"/>
                <a:cs typeface="+mn-cs"/>
              </a:rPr>
              <a:t>Eine wahre Geschichte über Krisen, Konsequenz bis hin zur Transformation mit SAP S/4HANA &amp; SAP Ariba</a:t>
            </a:r>
          </a:p>
        </p:txBody>
      </p:sp>
    </p:spTree>
    <p:extLst>
      <p:ext uri="{BB962C8B-B14F-4D97-AF65-F5344CB8AC3E}">
        <p14:creationId xmlns:p14="http://schemas.microsoft.com/office/powerpoint/2010/main" val="2348107511"/>
      </p:ext>
    </p:extLst>
  </p:cSld>
  <p:clrMapOvr>
    <a:masterClrMapping/>
  </p:clrMapOvr>
</p:sld>
</file>

<file path=ppt/theme/theme1.xml><?xml version="1.0" encoding="utf-8"?>
<a:theme xmlns:a="http://schemas.openxmlformats.org/drawingml/2006/main" name="PPTXTheme_2024">
  <a:themeElements>
    <a:clrScheme name="apsolut Colours">
      <a:dk1>
        <a:sysClr val="windowText" lastClr="000000"/>
      </a:dk1>
      <a:lt1>
        <a:sysClr val="window" lastClr="FFFFFF"/>
      </a:lt1>
      <a:dk2>
        <a:srgbClr val="5F6E7D"/>
      </a:dk2>
      <a:lt2>
        <a:srgbClr val="DCE1EB"/>
      </a:lt2>
      <a:accent1>
        <a:srgbClr val="F59C00"/>
      </a:accent1>
      <a:accent2>
        <a:srgbClr val="F3F3F3"/>
      </a:accent2>
      <a:accent3>
        <a:srgbClr val="A0AFBE"/>
      </a:accent3>
      <a:accent4>
        <a:srgbClr val="8291A5"/>
      </a:accent4>
      <a:accent5>
        <a:srgbClr val="3D4852"/>
      </a:accent5>
      <a:accent6>
        <a:srgbClr val="2FB0FF"/>
      </a:accent6>
      <a:hlink>
        <a:srgbClr val="F18A08"/>
      </a:hlink>
      <a:folHlink>
        <a:srgbClr val="800080"/>
      </a:folHlink>
    </a:clrScheme>
    <a:fontScheme name="Calibri normal/ligh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E1EB"/>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108000" bIns="180000" rtlCol="0" anchor="t">
        <a:noAutofit/>
      </a:bodyPr>
      <a:lstStyle>
        <a:defPPr algn="l">
          <a:defRPr sz="1200" spc="40" smtClean="0">
            <a:latin typeface="Calibri Light" panose="020F0302020204030204" pitchFamily="34" charset="0"/>
            <a:cs typeface="Calibri Light" panose="020F0302020204030204" pitchFamily="34" charset="0"/>
          </a:defRPr>
        </a:defPPr>
      </a:lstStyle>
    </a:txDef>
  </a:objectDefaults>
  <a:extraClrSchemeLst/>
  <a:extLst>
    <a:ext uri="{05A4C25C-085E-4340-85A3-A5531E510DB2}">
      <thm15:themeFamily xmlns:thm15="http://schemas.microsoft.com/office/thememl/2012/main" name="Company_Presentation_and_Slide_Deck_240110.pptx" id="{E841F7B7-ECE2-45BC-9A64-C4B4E69D37A0}" vid="{4371C940-FBAA-417F-9733-E4B1DD545597}"/>
    </a:ext>
  </a:extLst>
</a:theme>
</file>

<file path=ppt/theme/theme2.xml><?xml version="1.0" encoding="utf-8"?>
<a:theme xmlns:a="http://schemas.openxmlformats.org/drawingml/2006/main" name="1_Standardfolien">
  <a:themeElements>
    <a:clrScheme name="Benutzerdefiniert 1">
      <a:dk1>
        <a:srgbClr val="000000"/>
      </a:dk1>
      <a:lt1>
        <a:srgbClr val="FFFFFF"/>
      </a:lt1>
      <a:dk2>
        <a:srgbClr val="48535C"/>
      </a:dk2>
      <a:lt2>
        <a:srgbClr val="E2E5E9"/>
      </a:lt2>
      <a:accent1>
        <a:srgbClr val="F9D900"/>
      </a:accent1>
      <a:accent2>
        <a:srgbClr val="246B71"/>
      </a:accent2>
      <a:accent3>
        <a:srgbClr val="7BAF1F"/>
      </a:accent3>
      <a:accent4>
        <a:srgbClr val="AF1324"/>
      </a:accent4>
      <a:accent5>
        <a:srgbClr val="D9DCE2"/>
      </a:accent5>
      <a:accent6>
        <a:srgbClr val="B2BAC3"/>
      </a:accent6>
      <a:hlink>
        <a:srgbClr val="8E98A2"/>
      </a:hlink>
      <a:folHlink>
        <a:srgbClr val="6C76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EFCB19514E14EB0CCBBB5DE8A9666" ma:contentTypeVersion="21" ma:contentTypeDescription="Create a new document." ma:contentTypeScope="" ma:versionID="4fdd73dbfb0a20727d63942c21d6c9cf">
  <xsd:schema xmlns:xsd="http://www.w3.org/2001/XMLSchema" xmlns:xs="http://www.w3.org/2001/XMLSchema" xmlns:p="http://schemas.microsoft.com/office/2006/metadata/properties" xmlns:ns2="7558af9f-b79b-41dd-ba1b-4dffa0b0b417" xmlns:ns3="f870a6a0-d037-47df-9c23-f44db0df4c52" targetNamespace="http://schemas.microsoft.com/office/2006/metadata/properties" ma:root="true" ma:fieldsID="f5868631cd87713b0d3e49cc51a4a370" ns2:_="" ns3:_="">
    <xsd:import namespace="7558af9f-b79b-41dd-ba1b-4dffa0b0b417"/>
    <xsd:import namespace="f870a6a0-d037-47df-9c23-f44db0df4c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_Flow_SignoffStatus" minOccurs="0"/>
                <xsd:element ref="ns2:cddb954b6b7943ddaef824ce163f7243"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8af9f-b79b-41dd-ba1b-4dffa0b0b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43adcf0-fe96-465a-80c5-0cd7be5de85c"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cddb954b6b7943ddaef824ce163f7243" ma:index="26" nillable="true" ma:taxonomy="true" ma:internalName="cddb954b6b7943ddaef824ce163f7243" ma:taxonomyFieldName="Tags_x0020_Stockphotos" ma:displayName="Tags Stockphotos" ma:default="" ma:fieldId="{cddb954b-6b79-43dd-aef8-24ce163f7243}" ma:taxonomyMulti="true" ma:sspId="d43adcf0-fe96-465a-80c5-0cd7be5de85c" ma:termSetId="d41a92ec-33dc-4720-bd03-3a00287653e4" ma:anchorId="00000000-0000-0000-0000-000000000000" ma:open="fals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70a6a0-d037-47df-9c23-f44db0df4c5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79884-84b7-4962-acce-fcda2ccf5271}" ma:internalName="TaxCatchAll" ma:showField="CatchAllData" ma:web="f870a6a0-d037-47df-9c23-f44db0df4c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558af9f-b79b-41dd-ba1b-4dffa0b0b417" xsi:nil="true"/>
    <cddb954b6b7943ddaef824ce163f7243 xmlns="7558af9f-b79b-41dd-ba1b-4dffa0b0b417">
      <Terms xmlns="http://schemas.microsoft.com/office/infopath/2007/PartnerControls"/>
    </cddb954b6b7943ddaef824ce163f7243>
    <lcf76f155ced4ddcb4097134ff3c332f xmlns="7558af9f-b79b-41dd-ba1b-4dffa0b0b417">
      <Terms xmlns="http://schemas.microsoft.com/office/infopath/2007/PartnerControls"/>
    </lcf76f155ced4ddcb4097134ff3c332f>
    <TaxCatchAll xmlns="f870a6a0-d037-47df-9c23-f44db0df4c52" xsi:nil="true"/>
  </documentManagement>
</p:properties>
</file>

<file path=customXml/itemProps1.xml><?xml version="1.0" encoding="utf-8"?>
<ds:datastoreItem xmlns:ds="http://schemas.openxmlformats.org/officeDocument/2006/customXml" ds:itemID="{CB12B167-9294-4D3B-B9B0-741578470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58af9f-b79b-41dd-ba1b-4dffa0b0b417"/>
    <ds:schemaRef ds:uri="f870a6a0-d037-47df-9c23-f44db0df4c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859384-3A78-48BD-8F1D-C4553A5BA3FA}">
  <ds:schemaRefs>
    <ds:schemaRef ds:uri="http://schemas.microsoft.com/sharepoint/v3/contenttype/forms"/>
  </ds:schemaRefs>
</ds:datastoreItem>
</file>

<file path=customXml/itemProps3.xml><?xml version="1.0" encoding="utf-8"?>
<ds:datastoreItem xmlns:ds="http://schemas.openxmlformats.org/officeDocument/2006/customXml" ds:itemID="{DA421912-845B-45E5-B71B-4ED7E4BCFEE8}">
  <ds:schemaRefs>
    <ds:schemaRef ds:uri="http://schemas.microsoft.com/office/2006/metadata/properties"/>
    <ds:schemaRef ds:uri="http://schemas.microsoft.com/office/infopath/2007/PartnerControls"/>
    <ds:schemaRef ds:uri="7558af9f-b79b-41dd-ba1b-4dffa0b0b417"/>
    <ds:schemaRef ds:uri="f870a6a0-d037-47df-9c23-f44db0df4c52"/>
  </ds:schemaRefs>
</ds:datastoreItem>
</file>

<file path=docProps/app.xml><?xml version="1.0" encoding="utf-8"?>
<Properties xmlns="http://schemas.openxmlformats.org/officeDocument/2006/extended-properties" xmlns:vt="http://schemas.openxmlformats.org/officeDocument/2006/docPropsVTypes">
  <TotalTime>0</TotalTime>
  <Words>167</Words>
  <Application>Microsoft Office PowerPoint</Application>
  <PresentationFormat>Widescreen</PresentationFormat>
  <Paragraphs>15</Paragraphs>
  <Slides>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Aptos</vt:lpstr>
      <vt:lpstr>Arial</vt:lpstr>
      <vt:lpstr>Calibri</vt:lpstr>
      <vt:lpstr>Calibri Light</vt:lpstr>
      <vt:lpstr>Courier New</vt:lpstr>
      <vt:lpstr>Symbol</vt:lpstr>
      <vt:lpstr>Wingdings</vt:lpstr>
      <vt:lpstr>PPTXTheme_2024</vt:lpstr>
      <vt:lpstr>1_Standardfolien</vt:lpstr>
      <vt:lpstr>PowerPoint Presentation</vt:lpstr>
      <vt:lpstr>PowerPoint Presentation</vt:lpstr>
      <vt:lpstr>Die Beutlhauser-Gruppe </vt:lpstr>
      <vt:lpstr>Umsatz- und Mitarbeiterentwicklung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Tombrink, Nina</dc:creator>
  <cp:lastModifiedBy>Tombrink, Nina</cp:lastModifiedBy>
  <cp:revision>1</cp:revision>
  <dcterms:created xsi:type="dcterms:W3CDTF">2025-06-13T13:24:08Z</dcterms:created>
  <dcterms:modified xsi:type="dcterms:W3CDTF">2025-06-16T12:17:30Z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0x01010056CEFCB19514E14EB0CCBBB5DE8A9666</vt:lpwstr>
  </property>
  <property fmtid="{D5CDD505-2E9C-101B-9397-08002B2CF9AE}" pid="3" name="MediaServiceImageTags">
    <vt:lpwstr/>
  </property>
  <property fmtid="{D5CDD505-2E9C-101B-9397-08002B2CF9AE}" pid="4" name="Tags_x0020_Stockphotos">
    <vt:lpwstr/>
  </property>
  <property fmtid="{D5CDD505-2E9C-101B-9397-08002B2CF9AE}" pid="5" name="Tags Stockphotos">
    <vt:lpwstr/>
  </property>
</Properties>
</file>