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643" r:id="rId5"/>
    <p:sldId id="2147471815" r:id="rId6"/>
    <p:sldId id="1661" r:id="rId7"/>
    <p:sldId id="2147483412" r:id="rId8"/>
    <p:sldId id="2147483404" r:id="rId9"/>
    <p:sldId id="766" r:id="rId10"/>
    <p:sldId id="742" r:id="rId11"/>
    <p:sldId id="365" r:id="rId12"/>
    <p:sldId id="687" r:id="rId13"/>
    <p:sldId id="2147471807" r:id="rId14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6E239A-2AB2-917A-77C2-D1117D79CE24}" name="Gerhold, Juergen" initials="GJ" userId="S::Juergen.Gerhold@draeger.com::c5ba3fb9-67fa-45a4-ad36-8e3ffb838c3e" providerId="AD"/>
  <p188:author id="{663579AB-02B7-3CF0-F164-3434A60017D7}" name="Heblich, Stephanie" initials="HS" userId="S::stephanie.heblich@draeger.com::7d257140-5a2c-4ace-b24f-5bf170dc69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669900"/>
    <a:srgbClr val="FFCC99"/>
    <a:srgbClr val="FF6600"/>
    <a:srgbClr val="99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ECAEF0-D9DC-49F8-A831-BFAB55D59AC5}" v="10" dt="2025-06-10T06:47:25.686"/>
  </p1510:revLst>
</p1510:revInfo>
</file>

<file path=ppt/tableStyles.xml><?xml version="1.0" encoding="utf-8"?>
<a:tblStyleLst xmlns:a="http://schemas.openxmlformats.org/drawingml/2006/main" def="{C653DB0C-6615-4049-9199-DE9CC69911B9}">
  <a:tblStyle styleId="{C653DB0C-6615-4049-9199-DE9CC69911B9}" styleName="Dräger Tab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 cmpd="sng">
              <a:solidFill>
                <a:schemeClr val="dk1"/>
              </a:solidFill>
            </a:ln>
          </a:top>
          <a:bottom>
            <a:ln w="6350" cmpd="sng">
              <a:solidFill>
                <a:schemeClr val="dk1"/>
              </a:solidFill>
            </a:ln>
          </a:bottom>
          <a:insideH>
            <a:ln w="635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>
          <a:prstClr val="black"/>
        </a:fontRef>
        <a:schemeClr val="dk1"/>
      </a:tcTxStyle>
      <a:tcStyle>
        <a:tcBdr/>
      </a:tcStyle>
    </a:lastCol>
    <a:firstCol>
      <a:tcTxStyle>
        <a:fontRef idx="major">
          <a:prstClr val="black"/>
        </a:fontRef>
        <a:schemeClr val="dk1"/>
      </a:tcTxStyle>
      <a:tcStyle>
        <a:tcBdr/>
      </a:tcStyle>
    </a:firstCol>
    <a:lastRow>
      <a:tcTxStyle>
        <a:fontRef idx="major">
          <a:prstClr val="black"/>
        </a:fontRef>
        <a:schemeClr val="dk1"/>
      </a:tcTxStyle>
      <a:tcStyle>
        <a:tcBdr>
          <a:top>
            <a:ln w="19050" cmpd="sng">
              <a:solidFill>
                <a:schemeClr val="dk1"/>
              </a:solidFill>
            </a:ln>
          </a:top>
        </a:tcBdr>
      </a:tcStyle>
    </a:lastRow>
    <a:firstRow>
      <a:tcTxStyle>
        <a:fontRef idx="major">
          <a:prstClr val="black"/>
        </a:fontRef>
        <a:schemeClr val="accent1"/>
      </a:tcTxStyle>
      <a:tcStyle>
        <a:tcBdr/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38" autoAdjust="0"/>
  </p:normalViewPr>
  <p:slideViewPr>
    <p:cSldViewPr snapToGrid="0" showGuides="1">
      <p:cViewPr varScale="1">
        <p:scale>
          <a:sx n="147" d="100"/>
          <a:sy n="147" d="100"/>
        </p:scale>
        <p:origin x="13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in, Elke" userId="399a3ad1-9171-43da-9b63-99ab5987c8ed" providerId="ADAL" clId="{DBECAEF0-D9DC-49F8-A831-BFAB55D59AC5}"/>
    <pc:docChg chg="custSel addSld delSld modSld">
      <pc:chgData name="Stein, Elke" userId="399a3ad1-9171-43da-9b63-99ab5987c8ed" providerId="ADAL" clId="{DBECAEF0-D9DC-49F8-A831-BFAB55D59AC5}" dt="2025-06-10T06:59:31.974" v="542" actId="20577"/>
      <pc:docMkLst>
        <pc:docMk/>
      </pc:docMkLst>
      <pc:sldChg chg="addSp delSp modSp mod modAnim">
        <pc:chgData name="Stein, Elke" userId="399a3ad1-9171-43da-9b63-99ab5987c8ed" providerId="ADAL" clId="{DBECAEF0-D9DC-49F8-A831-BFAB55D59AC5}" dt="2025-06-10T06:48:02.666" v="444" actId="14100"/>
        <pc:sldMkLst>
          <pc:docMk/>
          <pc:sldMk cId="3549641878" sldId="687"/>
        </pc:sldMkLst>
        <pc:spChg chg="add del mod">
          <ac:chgData name="Stein, Elke" userId="399a3ad1-9171-43da-9b63-99ab5987c8ed" providerId="ADAL" clId="{DBECAEF0-D9DC-49F8-A831-BFAB55D59AC5}" dt="2025-06-09T15:10:33.954" v="235" actId="478"/>
          <ac:spMkLst>
            <pc:docMk/>
            <pc:sldMk cId="3549641878" sldId="687"/>
            <ac:spMk id="2" creationId="{C6E42A0B-BBB6-512E-CF7D-74329074EF62}"/>
          </ac:spMkLst>
        </pc:spChg>
        <pc:spChg chg="add mod">
          <ac:chgData name="Stein, Elke" userId="399a3ad1-9171-43da-9b63-99ab5987c8ed" providerId="ADAL" clId="{DBECAEF0-D9DC-49F8-A831-BFAB55D59AC5}" dt="2025-06-10T06:47:53.945" v="443" actId="1076"/>
          <ac:spMkLst>
            <pc:docMk/>
            <pc:sldMk cId="3549641878" sldId="687"/>
            <ac:spMk id="4" creationId="{CA8AA693-AE19-A509-485D-4A6B8BC82BE9}"/>
          </ac:spMkLst>
        </pc:spChg>
        <pc:spChg chg="mod">
          <ac:chgData name="Stein, Elke" userId="399a3ad1-9171-43da-9b63-99ab5987c8ed" providerId="ADAL" clId="{DBECAEF0-D9DC-49F8-A831-BFAB55D59AC5}" dt="2025-06-10T06:47:49.966" v="442" actId="14100"/>
          <ac:spMkLst>
            <pc:docMk/>
            <pc:sldMk cId="3549641878" sldId="687"/>
            <ac:spMk id="10" creationId="{25574266-193D-85AC-BC9D-3A9E3C03A3F0}"/>
          </ac:spMkLst>
        </pc:spChg>
        <pc:grpChg chg="add mod">
          <ac:chgData name="Stein, Elke" userId="399a3ad1-9171-43da-9b63-99ab5987c8ed" providerId="ADAL" clId="{DBECAEF0-D9DC-49F8-A831-BFAB55D59AC5}" dt="2025-06-10T06:48:02.666" v="444" actId="14100"/>
          <ac:grpSpMkLst>
            <pc:docMk/>
            <pc:sldMk cId="3549641878" sldId="687"/>
            <ac:grpSpMk id="2" creationId="{86BF799C-2AF2-DDFC-25D7-EB6C492418A6}"/>
          </ac:grpSpMkLst>
        </pc:grpChg>
        <pc:picChg chg="mod">
          <ac:chgData name="Stein, Elke" userId="399a3ad1-9171-43da-9b63-99ab5987c8ed" providerId="ADAL" clId="{DBECAEF0-D9DC-49F8-A831-BFAB55D59AC5}" dt="2025-06-10T06:09:12.003" v="413" actId="14100"/>
          <ac:picMkLst>
            <pc:docMk/>
            <pc:sldMk cId="3549641878" sldId="687"/>
            <ac:picMk id="12" creationId="{707D08A5-6F5D-41DE-8AC3-744CCB08CBAC}"/>
          </ac:picMkLst>
        </pc:picChg>
        <pc:picChg chg="add del mod">
          <ac:chgData name="Stein, Elke" userId="399a3ad1-9171-43da-9b63-99ab5987c8ed" providerId="ADAL" clId="{DBECAEF0-D9DC-49F8-A831-BFAB55D59AC5}" dt="2025-06-09T15:05:15.071" v="193" actId="478"/>
          <ac:picMkLst>
            <pc:docMk/>
            <pc:sldMk cId="3549641878" sldId="687"/>
            <ac:picMk id="8194" creationId="{9411B4A3-FACB-617B-5DB4-364D1F1D9C5D}"/>
          </ac:picMkLst>
        </pc:picChg>
      </pc:sldChg>
      <pc:sldChg chg="addSp delSp modSp mod">
        <pc:chgData name="Stein, Elke" userId="399a3ad1-9171-43da-9b63-99ab5987c8ed" providerId="ADAL" clId="{DBECAEF0-D9DC-49F8-A831-BFAB55D59AC5}" dt="2025-06-10T06:53:28.339" v="447" actId="207"/>
        <pc:sldMkLst>
          <pc:docMk/>
          <pc:sldMk cId="535219420" sldId="742"/>
        </pc:sldMkLst>
        <pc:spChg chg="mod">
          <ac:chgData name="Stein, Elke" userId="399a3ad1-9171-43da-9b63-99ab5987c8ed" providerId="ADAL" clId="{DBECAEF0-D9DC-49F8-A831-BFAB55D59AC5}" dt="2025-06-10T06:53:28.339" v="447" actId="207"/>
          <ac:spMkLst>
            <pc:docMk/>
            <pc:sldMk cId="535219420" sldId="742"/>
            <ac:spMk id="3" creationId="{D15715F2-075A-432B-8F7F-2C2EC905F9A6}"/>
          </ac:spMkLst>
        </pc:spChg>
        <pc:spChg chg="mod">
          <ac:chgData name="Stein, Elke" userId="399a3ad1-9171-43da-9b63-99ab5987c8ed" providerId="ADAL" clId="{DBECAEF0-D9DC-49F8-A831-BFAB55D59AC5}" dt="2025-06-09T15:50:21.873" v="411" actId="207"/>
          <ac:spMkLst>
            <pc:docMk/>
            <pc:sldMk cId="535219420" sldId="742"/>
            <ac:spMk id="15" creationId="{D64F4B0B-80A9-95ED-B512-E182D52255EA}"/>
          </ac:spMkLst>
        </pc:spChg>
        <pc:spChg chg="del">
          <ac:chgData name="Stein, Elke" userId="399a3ad1-9171-43da-9b63-99ab5987c8ed" providerId="ADAL" clId="{DBECAEF0-D9DC-49F8-A831-BFAB55D59AC5}" dt="2025-06-09T15:01:07.021" v="176" actId="478"/>
          <ac:spMkLst>
            <pc:docMk/>
            <pc:sldMk cId="535219420" sldId="742"/>
            <ac:spMk id="30" creationId="{FB639407-0724-EBE9-51BC-59E0DFF2F8FD}"/>
          </ac:spMkLst>
        </pc:spChg>
        <pc:grpChg chg="mod">
          <ac:chgData name="Stein, Elke" userId="399a3ad1-9171-43da-9b63-99ab5987c8ed" providerId="ADAL" clId="{DBECAEF0-D9DC-49F8-A831-BFAB55D59AC5}" dt="2025-06-09T15:00:44.446" v="172" actId="408"/>
          <ac:grpSpMkLst>
            <pc:docMk/>
            <pc:sldMk cId="535219420" sldId="742"/>
            <ac:grpSpMk id="29" creationId="{F4253B28-A04E-ED73-BFEE-40F489143F1E}"/>
          </ac:grpSpMkLst>
        </pc:grpChg>
        <pc:picChg chg="del">
          <ac:chgData name="Stein, Elke" userId="399a3ad1-9171-43da-9b63-99ab5987c8ed" providerId="ADAL" clId="{DBECAEF0-D9DC-49F8-A831-BFAB55D59AC5}" dt="2025-06-09T15:00:29.602" v="170" actId="478"/>
          <ac:picMkLst>
            <pc:docMk/>
            <pc:sldMk cId="535219420" sldId="742"/>
            <ac:picMk id="18" creationId="{01D96411-202A-07E7-6D29-491E5674FA6F}"/>
          </ac:picMkLst>
        </pc:picChg>
        <pc:picChg chg="mod ord">
          <ac:chgData name="Stein, Elke" userId="399a3ad1-9171-43da-9b63-99ab5987c8ed" providerId="ADAL" clId="{DBECAEF0-D9DC-49F8-A831-BFAB55D59AC5}" dt="2025-06-09T15:01:56.288" v="186" actId="1037"/>
          <ac:picMkLst>
            <pc:docMk/>
            <pc:sldMk cId="535219420" sldId="742"/>
            <ac:picMk id="21" creationId="{01A8A9E4-D852-F0D4-5376-453F0EA8BA97}"/>
          </ac:picMkLst>
        </pc:picChg>
        <pc:picChg chg="add mod">
          <ac:chgData name="Stein, Elke" userId="399a3ad1-9171-43da-9b63-99ab5987c8ed" providerId="ADAL" clId="{DBECAEF0-D9DC-49F8-A831-BFAB55D59AC5}" dt="2025-06-09T14:59:28.894" v="158"/>
          <ac:picMkLst>
            <pc:docMk/>
            <pc:sldMk cId="535219420" sldId="742"/>
            <ac:picMk id="31" creationId="{5ACA8430-94CD-EFF4-F357-542EBAC20CAD}"/>
          </ac:picMkLst>
        </pc:picChg>
        <pc:picChg chg="add mod modCrop">
          <ac:chgData name="Stein, Elke" userId="399a3ad1-9171-43da-9b63-99ab5987c8ed" providerId="ADAL" clId="{DBECAEF0-D9DC-49F8-A831-BFAB55D59AC5}" dt="2025-06-09T15:00:44.446" v="172" actId="408"/>
          <ac:picMkLst>
            <pc:docMk/>
            <pc:sldMk cId="535219420" sldId="742"/>
            <ac:picMk id="1025" creationId="{D1BA6D5C-6D69-AF3B-437B-3FF68AD2DD07}"/>
          </ac:picMkLst>
        </pc:picChg>
        <pc:picChg chg="mod">
          <ac:chgData name="Stein, Elke" userId="399a3ad1-9171-43da-9b63-99ab5987c8ed" providerId="ADAL" clId="{DBECAEF0-D9DC-49F8-A831-BFAB55D59AC5}" dt="2025-06-09T15:00:44.446" v="172" actId="408"/>
          <ac:picMkLst>
            <pc:docMk/>
            <pc:sldMk cId="535219420" sldId="742"/>
            <ac:picMk id="1026" creationId="{0D138C4F-C92B-FF87-71EE-A9C9D6E4A36D}"/>
          </ac:picMkLst>
        </pc:picChg>
      </pc:sldChg>
      <pc:sldChg chg="addSp delSp modSp mod">
        <pc:chgData name="Stein, Elke" userId="399a3ad1-9171-43da-9b63-99ab5987c8ed" providerId="ADAL" clId="{DBECAEF0-D9DC-49F8-A831-BFAB55D59AC5}" dt="2025-06-09T15:09:48.653" v="234" actId="20577"/>
        <pc:sldMkLst>
          <pc:docMk/>
          <pc:sldMk cId="3538127168" sldId="766"/>
        </pc:sldMkLst>
        <pc:spChg chg="mod">
          <ac:chgData name="Stein, Elke" userId="399a3ad1-9171-43da-9b63-99ab5987c8ed" providerId="ADAL" clId="{DBECAEF0-D9DC-49F8-A831-BFAB55D59AC5}" dt="2025-06-09T14:35:03.965" v="62" actId="553"/>
          <ac:spMkLst>
            <pc:docMk/>
            <pc:sldMk cId="3538127168" sldId="766"/>
            <ac:spMk id="2" creationId="{4D6B9A85-F68A-CF19-EB2A-92F153B2FF65}"/>
          </ac:spMkLst>
        </pc:spChg>
        <pc:spChg chg="del">
          <ac:chgData name="Stein, Elke" userId="399a3ad1-9171-43da-9b63-99ab5987c8ed" providerId="ADAL" clId="{DBECAEF0-D9DC-49F8-A831-BFAB55D59AC5}" dt="2025-06-09T14:39:15.459" v="131" actId="478"/>
          <ac:spMkLst>
            <pc:docMk/>
            <pc:sldMk cId="3538127168" sldId="766"/>
            <ac:spMk id="4" creationId="{0113D8FE-F9A5-D91C-2EB6-11230D9A5039}"/>
          </ac:spMkLst>
        </pc:spChg>
        <pc:spChg chg="mod">
          <ac:chgData name="Stein, Elke" userId="399a3ad1-9171-43da-9b63-99ab5987c8ed" providerId="ADAL" clId="{DBECAEF0-D9DC-49F8-A831-BFAB55D59AC5}" dt="2025-06-09T14:39:03.506" v="130" actId="6549"/>
          <ac:spMkLst>
            <pc:docMk/>
            <pc:sldMk cId="3538127168" sldId="766"/>
            <ac:spMk id="5" creationId="{EB95F5A9-1EFE-2136-8E5D-7E74CFA80334}"/>
          </ac:spMkLst>
        </pc:spChg>
        <pc:spChg chg="add mod">
          <ac:chgData name="Stein, Elke" userId="399a3ad1-9171-43da-9b63-99ab5987c8ed" providerId="ADAL" clId="{DBECAEF0-D9DC-49F8-A831-BFAB55D59AC5}" dt="2025-06-09T14:37:37.359" v="106" actId="164"/>
          <ac:spMkLst>
            <pc:docMk/>
            <pc:sldMk cId="3538127168" sldId="766"/>
            <ac:spMk id="6" creationId="{D198AAF7-09D1-E3DD-1CC7-57E3BFFBE07F}"/>
          </ac:spMkLst>
        </pc:spChg>
        <pc:spChg chg="mod">
          <ac:chgData name="Stein, Elke" userId="399a3ad1-9171-43da-9b63-99ab5987c8ed" providerId="ADAL" clId="{DBECAEF0-D9DC-49F8-A831-BFAB55D59AC5}" dt="2025-06-09T15:09:48.653" v="234" actId="20577"/>
          <ac:spMkLst>
            <pc:docMk/>
            <pc:sldMk cId="3538127168" sldId="766"/>
            <ac:spMk id="7" creationId="{D5826035-379B-78ED-7F1D-B333D6AED5A9}"/>
          </ac:spMkLst>
        </pc:spChg>
        <pc:spChg chg="add mod">
          <ac:chgData name="Stein, Elke" userId="399a3ad1-9171-43da-9b63-99ab5987c8ed" providerId="ADAL" clId="{DBECAEF0-D9DC-49F8-A831-BFAB55D59AC5}" dt="2025-06-09T14:37:37.359" v="106" actId="164"/>
          <ac:spMkLst>
            <pc:docMk/>
            <pc:sldMk cId="3538127168" sldId="766"/>
            <ac:spMk id="12" creationId="{85EC7F7E-93A6-56AF-1A9C-921C5FA94717}"/>
          </ac:spMkLst>
        </pc:spChg>
        <pc:spChg chg="add mod">
          <ac:chgData name="Stein, Elke" userId="399a3ad1-9171-43da-9b63-99ab5987c8ed" providerId="ADAL" clId="{DBECAEF0-D9DC-49F8-A831-BFAB55D59AC5}" dt="2025-06-09T14:37:37.359" v="106" actId="164"/>
          <ac:spMkLst>
            <pc:docMk/>
            <pc:sldMk cId="3538127168" sldId="766"/>
            <ac:spMk id="14" creationId="{430BBCA7-E1F7-7E35-21B9-D5B51A897FBB}"/>
          </ac:spMkLst>
        </pc:spChg>
        <pc:spChg chg="add mod">
          <ac:chgData name="Stein, Elke" userId="399a3ad1-9171-43da-9b63-99ab5987c8ed" providerId="ADAL" clId="{DBECAEF0-D9DC-49F8-A831-BFAB55D59AC5}" dt="2025-06-09T14:37:37.359" v="106" actId="164"/>
          <ac:spMkLst>
            <pc:docMk/>
            <pc:sldMk cId="3538127168" sldId="766"/>
            <ac:spMk id="15" creationId="{43F34D3A-4105-8E29-E284-5EB3FC1A082D}"/>
          </ac:spMkLst>
        </pc:spChg>
        <pc:grpChg chg="add mod">
          <ac:chgData name="Stein, Elke" userId="399a3ad1-9171-43da-9b63-99ab5987c8ed" providerId="ADAL" clId="{DBECAEF0-D9DC-49F8-A831-BFAB55D59AC5}" dt="2025-06-09T14:36:10.561" v="93" actId="164"/>
          <ac:grpSpMkLst>
            <pc:docMk/>
            <pc:sldMk cId="3538127168" sldId="766"/>
            <ac:grpSpMk id="13" creationId="{EC4CD339-B6C6-BDD6-D5BB-0A89ED5FCA20}"/>
          </ac:grpSpMkLst>
        </pc:grpChg>
        <pc:grpChg chg="add mod">
          <ac:chgData name="Stein, Elke" userId="399a3ad1-9171-43da-9b63-99ab5987c8ed" providerId="ADAL" clId="{DBECAEF0-D9DC-49F8-A831-BFAB55D59AC5}" dt="2025-06-09T14:37:47.514" v="128" actId="1035"/>
          <ac:grpSpMkLst>
            <pc:docMk/>
            <pc:sldMk cId="3538127168" sldId="766"/>
            <ac:grpSpMk id="16" creationId="{6977AE5E-378B-2072-51CD-EDB2F93F6759}"/>
          </ac:grpSpMkLst>
        </pc:grpChg>
      </pc:sldChg>
      <pc:sldChg chg="modSp mod">
        <pc:chgData name="Stein, Elke" userId="399a3ad1-9171-43da-9b63-99ab5987c8ed" providerId="ADAL" clId="{DBECAEF0-D9DC-49F8-A831-BFAB55D59AC5}" dt="2025-06-10T06:45:57.227" v="440" actId="121"/>
        <pc:sldMkLst>
          <pc:docMk/>
          <pc:sldMk cId="847982081" sldId="1661"/>
        </pc:sldMkLst>
        <pc:spChg chg="mod">
          <ac:chgData name="Stein, Elke" userId="399a3ad1-9171-43da-9b63-99ab5987c8ed" providerId="ADAL" clId="{DBECAEF0-D9DC-49F8-A831-BFAB55D59AC5}" dt="2025-06-10T06:45:57.227" v="440" actId="121"/>
          <ac:spMkLst>
            <pc:docMk/>
            <pc:sldMk cId="847982081" sldId="1661"/>
            <ac:spMk id="25" creationId="{F85436BF-54CB-EA2A-3C3D-F05143F47264}"/>
          </ac:spMkLst>
        </pc:spChg>
      </pc:sldChg>
      <pc:sldChg chg="modSp mod">
        <pc:chgData name="Stein, Elke" userId="399a3ad1-9171-43da-9b63-99ab5987c8ed" providerId="ADAL" clId="{DBECAEF0-D9DC-49F8-A831-BFAB55D59AC5}" dt="2025-06-09T14:45:33.544" v="138" actId="255"/>
        <pc:sldMkLst>
          <pc:docMk/>
          <pc:sldMk cId="3335550995" sldId="2147471807"/>
        </pc:sldMkLst>
        <pc:spChg chg="mod">
          <ac:chgData name="Stein, Elke" userId="399a3ad1-9171-43da-9b63-99ab5987c8ed" providerId="ADAL" clId="{DBECAEF0-D9DC-49F8-A831-BFAB55D59AC5}" dt="2025-06-09T14:45:33.544" v="138" actId="255"/>
          <ac:spMkLst>
            <pc:docMk/>
            <pc:sldMk cId="3335550995" sldId="2147471807"/>
            <ac:spMk id="11" creationId="{81C69C11-3BB1-9E60-A402-DE5BB41133F9}"/>
          </ac:spMkLst>
        </pc:spChg>
      </pc:sldChg>
      <pc:sldChg chg="modSp mod">
        <pc:chgData name="Stein, Elke" userId="399a3ad1-9171-43da-9b63-99ab5987c8ed" providerId="ADAL" clId="{DBECAEF0-D9DC-49F8-A831-BFAB55D59AC5}" dt="2025-06-09T15:50:54.878" v="412" actId="207"/>
        <pc:sldMkLst>
          <pc:docMk/>
          <pc:sldMk cId="981213487" sldId="2147471815"/>
        </pc:sldMkLst>
        <pc:spChg chg="mod">
          <ac:chgData name="Stein, Elke" userId="399a3ad1-9171-43da-9b63-99ab5987c8ed" providerId="ADAL" clId="{DBECAEF0-D9DC-49F8-A831-BFAB55D59AC5}" dt="2025-06-09T15:50:54.878" v="412" actId="207"/>
          <ac:spMkLst>
            <pc:docMk/>
            <pc:sldMk cId="981213487" sldId="2147471815"/>
            <ac:spMk id="2" creationId="{7F392F68-3877-3CA3-B7D1-B66D023CB037}"/>
          </ac:spMkLst>
        </pc:spChg>
      </pc:sldChg>
      <pc:sldChg chg="modSp mod">
        <pc:chgData name="Stein, Elke" userId="399a3ad1-9171-43da-9b63-99ab5987c8ed" providerId="ADAL" clId="{DBECAEF0-D9DC-49F8-A831-BFAB55D59AC5}" dt="2025-06-10T06:59:31.974" v="542" actId="20577"/>
        <pc:sldMkLst>
          <pc:docMk/>
          <pc:sldMk cId="62234667" sldId="2147483404"/>
        </pc:sldMkLst>
        <pc:spChg chg="mod">
          <ac:chgData name="Stein, Elke" userId="399a3ad1-9171-43da-9b63-99ab5987c8ed" providerId="ADAL" clId="{DBECAEF0-D9DC-49F8-A831-BFAB55D59AC5}" dt="2025-06-10T06:59:31.974" v="542" actId="20577"/>
          <ac:spMkLst>
            <pc:docMk/>
            <pc:sldMk cId="62234667" sldId="2147483404"/>
            <ac:spMk id="4" creationId="{86BA84CF-C725-7383-8AE4-0591D5A41EA6}"/>
          </ac:spMkLst>
        </pc:spChg>
        <pc:spChg chg="mod">
          <ac:chgData name="Stein, Elke" userId="399a3ad1-9171-43da-9b63-99ab5987c8ed" providerId="ADAL" clId="{DBECAEF0-D9DC-49F8-A831-BFAB55D59AC5}" dt="2025-06-09T14:47:22.958" v="143" actId="1036"/>
          <ac:spMkLst>
            <pc:docMk/>
            <pc:sldMk cId="62234667" sldId="2147483404"/>
            <ac:spMk id="12" creationId="{095F2B6F-AD03-4BB5-DD31-1AEB35A3D8E9}"/>
          </ac:spMkLst>
        </pc:spChg>
        <pc:spChg chg="mod">
          <ac:chgData name="Stein, Elke" userId="399a3ad1-9171-43da-9b63-99ab5987c8ed" providerId="ADAL" clId="{DBECAEF0-D9DC-49F8-A831-BFAB55D59AC5}" dt="2025-06-09T14:47:22.958" v="143" actId="1036"/>
          <ac:spMkLst>
            <pc:docMk/>
            <pc:sldMk cId="62234667" sldId="2147483404"/>
            <ac:spMk id="13" creationId="{26DE2C8B-651F-A0AF-F442-8C757AD587B7}"/>
          </ac:spMkLst>
        </pc:spChg>
        <pc:spChg chg="mod">
          <ac:chgData name="Stein, Elke" userId="399a3ad1-9171-43da-9b63-99ab5987c8ed" providerId="ADAL" clId="{DBECAEF0-D9DC-49F8-A831-BFAB55D59AC5}" dt="2025-06-09T14:47:22.958" v="143" actId="1036"/>
          <ac:spMkLst>
            <pc:docMk/>
            <pc:sldMk cId="62234667" sldId="2147483404"/>
            <ac:spMk id="27" creationId="{59E83ED7-FDF4-E503-4EEF-1D10065897E0}"/>
          </ac:spMkLst>
        </pc:spChg>
        <pc:spChg chg="mod">
          <ac:chgData name="Stein, Elke" userId="399a3ad1-9171-43da-9b63-99ab5987c8ed" providerId="ADAL" clId="{DBECAEF0-D9DC-49F8-A831-BFAB55D59AC5}" dt="2025-06-09T14:47:22.958" v="143" actId="1036"/>
          <ac:spMkLst>
            <pc:docMk/>
            <pc:sldMk cId="62234667" sldId="2147483404"/>
            <ac:spMk id="35" creationId="{1B9C6AC6-7AC9-0FD4-EF0D-7970B8837C4F}"/>
          </ac:spMkLst>
        </pc:spChg>
        <pc:spChg chg="mod">
          <ac:chgData name="Stein, Elke" userId="399a3ad1-9171-43da-9b63-99ab5987c8ed" providerId="ADAL" clId="{DBECAEF0-D9DC-49F8-A831-BFAB55D59AC5}" dt="2025-06-09T14:47:22.958" v="143" actId="1036"/>
          <ac:spMkLst>
            <pc:docMk/>
            <pc:sldMk cId="62234667" sldId="2147483404"/>
            <ac:spMk id="36" creationId="{ACDD7347-D04C-BD57-956A-F6E6376F395F}"/>
          </ac:spMkLst>
        </pc:spChg>
        <pc:picChg chg="mod">
          <ac:chgData name="Stein, Elke" userId="399a3ad1-9171-43da-9b63-99ab5987c8ed" providerId="ADAL" clId="{DBECAEF0-D9DC-49F8-A831-BFAB55D59AC5}" dt="2025-06-09T14:47:22.958" v="143" actId="1036"/>
          <ac:picMkLst>
            <pc:docMk/>
            <pc:sldMk cId="62234667" sldId="2147483404"/>
            <ac:picMk id="57" creationId="{606841B0-AE3B-C500-D93E-253D88C8CC00}"/>
          </ac:picMkLst>
        </pc:picChg>
        <pc:cxnChg chg="mod">
          <ac:chgData name="Stein, Elke" userId="399a3ad1-9171-43da-9b63-99ab5987c8ed" providerId="ADAL" clId="{DBECAEF0-D9DC-49F8-A831-BFAB55D59AC5}" dt="2025-06-09T14:47:05.658" v="139" actId="465"/>
          <ac:cxnSpMkLst>
            <pc:docMk/>
            <pc:sldMk cId="62234667" sldId="2147483404"/>
            <ac:cxnSpMk id="18" creationId="{A92AF176-3D62-E8E1-DF3F-F5B585C9C287}"/>
          </ac:cxnSpMkLst>
        </pc:cxnChg>
        <pc:cxnChg chg="mod">
          <ac:chgData name="Stein, Elke" userId="399a3ad1-9171-43da-9b63-99ab5987c8ed" providerId="ADAL" clId="{DBECAEF0-D9DC-49F8-A831-BFAB55D59AC5}" dt="2025-06-09T14:47:05.658" v="139" actId="465"/>
          <ac:cxnSpMkLst>
            <pc:docMk/>
            <pc:sldMk cId="62234667" sldId="2147483404"/>
            <ac:cxnSpMk id="19" creationId="{A96E0C1C-15E3-2A1A-C599-A1C277B788C9}"/>
          </ac:cxnSpMkLst>
        </pc:cxnChg>
        <pc:cxnChg chg="mod">
          <ac:chgData name="Stein, Elke" userId="399a3ad1-9171-43da-9b63-99ab5987c8ed" providerId="ADAL" clId="{DBECAEF0-D9DC-49F8-A831-BFAB55D59AC5}" dt="2025-06-09T14:47:05.658" v="139" actId="465"/>
          <ac:cxnSpMkLst>
            <pc:docMk/>
            <pc:sldMk cId="62234667" sldId="2147483404"/>
            <ac:cxnSpMk id="21" creationId="{352C9D8C-08C3-FB12-EB75-224274CB3B6A}"/>
          </ac:cxnSpMkLst>
        </pc:cxnChg>
      </pc:sldChg>
      <pc:sldChg chg="add del mod modShow">
        <pc:chgData name="Stein, Elke" userId="399a3ad1-9171-43da-9b63-99ab5987c8ed" providerId="ADAL" clId="{DBECAEF0-D9DC-49F8-A831-BFAB55D59AC5}" dt="2025-06-09T15:44:21.477" v="408" actId="47"/>
        <pc:sldMkLst>
          <pc:docMk/>
          <pc:sldMk cId="2800889772" sldId="2147483410"/>
        </pc:sldMkLst>
      </pc:sldChg>
      <pc:sldChg chg="addSp delSp modSp mod">
        <pc:chgData name="Stein, Elke" userId="399a3ad1-9171-43da-9b63-99ab5987c8ed" providerId="ADAL" clId="{DBECAEF0-D9DC-49F8-A831-BFAB55D59AC5}" dt="2025-06-09T15:26:13.417" v="402" actId="1035"/>
        <pc:sldMkLst>
          <pc:docMk/>
          <pc:sldMk cId="3526447297" sldId="2147483412"/>
        </pc:sldMkLst>
        <pc:spChg chg="mod">
          <ac:chgData name="Stein, Elke" userId="399a3ad1-9171-43da-9b63-99ab5987c8ed" providerId="ADAL" clId="{DBECAEF0-D9DC-49F8-A831-BFAB55D59AC5}" dt="2025-06-09T15:13:50.686" v="262" actId="14100"/>
          <ac:spMkLst>
            <pc:docMk/>
            <pc:sldMk cId="3526447297" sldId="2147483412"/>
            <ac:spMk id="7" creationId="{36616F7D-1B7C-780B-A536-19D01DDF31F3}"/>
          </ac:spMkLst>
        </pc:spChg>
        <pc:spChg chg="mod">
          <ac:chgData name="Stein, Elke" userId="399a3ad1-9171-43da-9b63-99ab5987c8ed" providerId="ADAL" clId="{DBECAEF0-D9DC-49F8-A831-BFAB55D59AC5}" dt="2025-06-09T15:26:13.417" v="402" actId="1035"/>
          <ac:spMkLst>
            <pc:docMk/>
            <pc:sldMk cId="3526447297" sldId="2147483412"/>
            <ac:spMk id="12" creationId="{FA59ED61-3560-B9B9-B951-2EA9A0F38EAB}"/>
          </ac:spMkLst>
        </pc:spChg>
        <pc:spChg chg="mod">
          <ac:chgData name="Stein, Elke" userId="399a3ad1-9171-43da-9b63-99ab5987c8ed" providerId="ADAL" clId="{DBECAEF0-D9DC-49F8-A831-BFAB55D59AC5}" dt="2025-06-09T15:26:13.417" v="402" actId="1035"/>
          <ac:spMkLst>
            <pc:docMk/>
            <pc:sldMk cId="3526447297" sldId="2147483412"/>
            <ac:spMk id="13" creationId="{5915F103-B0D2-35CE-EA6B-09777F7CECDF}"/>
          </ac:spMkLst>
        </pc:spChg>
        <pc:spChg chg="mod">
          <ac:chgData name="Stein, Elke" userId="399a3ad1-9171-43da-9b63-99ab5987c8ed" providerId="ADAL" clId="{DBECAEF0-D9DC-49F8-A831-BFAB55D59AC5}" dt="2025-06-09T15:26:13.417" v="402" actId="1035"/>
          <ac:spMkLst>
            <pc:docMk/>
            <pc:sldMk cId="3526447297" sldId="2147483412"/>
            <ac:spMk id="14" creationId="{6BE55128-F864-20AD-A00E-EED5BE56BCF1}"/>
          </ac:spMkLst>
        </pc:spChg>
        <pc:spChg chg="mod">
          <ac:chgData name="Stein, Elke" userId="399a3ad1-9171-43da-9b63-99ab5987c8ed" providerId="ADAL" clId="{DBECAEF0-D9DC-49F8-A831-BFAB55D59AC5}" dt="2025-06-09T15:26:13.417" v="402" actId="1035"/>
          <ac:spMkLst>
            <pc:docMk/>
            <pc:sldMk cId="3526447297" sldId="2147483412"/>
            <ac:spMk id="15" creationId="{B4215DE0-F520-68FE-4052-B30194CCC215}"/>
          </ac:spMkLst>
        </pc:spChg>
        <pc:spChg chg="mod">
          <ac:chgData name="Stein, Elke" userId="399a3ad1-9171-43da-9b63-99ab5987c8ed" providerId="ADAL" clId="{DBECAEF0-D9DC-49F8-A831-BFAB55D59AC5}" dt="2025-06-09T15:26:13.417" v="402" actId="1035"/>
          <ac:spMkLst>
            <pc:docMk/>
            <pc:sldMk cId="3526447297" sldId="2147483412"/>
            <ac:spMk id="16" creationId="{5CA8FBEF-D755-F723-EA78-843C4BC2E207}"/>
          </ac:spMkLst>
        </pc:spChg>
        <pc:spChg chg="mod">
          <ac:chgData name="Stein, Elke" userId="399a3ad1-9171-43da-9b63-99ab5987c8ed" providerId="ADAL" clId="{DBECAEF0-D9DC-49F8-A831-BFAB55D59AC5}" dt="2025-06-09T15:26:13.417" v="402" actId="1035"/>
          <ac:spMkLst>
            <pc:docMk/>
            <pc:sldMk cId="3526447297" sldId="2147483412"/>
            <ac:spMk id="17" creationId="{174280E7-2667-9330-251A-E5FCABCA76F9}"/>
          </ac:spMkLst>
        </pc:spChg>
        <pc:spChg chg="del">
          <ac:chgData name="Stein, Elke" userId="399a3ad1-9171-43da-9b63-99ab5987c8ed" providerId="ADAL" clId="{DBECAEF0-D9DC-49F8-A831-BFAB55D59AC5}" dt="2025-06-09T15:12:57.698" v="240" actId="478"/>
          <ac:spMkLst>
            <pc:docMk/>
            <pc:sldMk cId="3526447297" sldId="2147483412"/>
            <ac:spMk id="19" creationId="{2E63177D-2754-717E-44C3-03D7C37E7861}"/>
          </ac:spMkLst>
        </pc:spChg>
        <pc:spChg chg="add mod">
          <ac:chgData name="Stein, Elke" userId="399a3ad1-9171-43da-9b63-99ab5987c8ed" providerId="ADAL" clId="{DBECAEF0-D9DC-49F8-A831-BFAB55D59AC5}" dt="2025-06-09T15:14:31.407" v="288" actId="1037"/>
          <ac:spMkLst>
            <pc:docMk/>
            <pc:sldMk cId="3526447297" sldId="2147483412"/>
            <ac:spMk id="20" creationId="{74E513A2-80EC-17CE-EAF0-F9EC0EF67F8B}"/>
          </ac:spMkLst>
        </pc:spChg>
        <pc:picChg chg="mod">
          <ac:chgData name="Stein, Elke" userId="399a3ad1-9171-43da-9b63-99ab5987c8ed" providerId="ADAL" clId="{DBECAEF0-D9DC-49F8-A831-BFAB55D59AC5}" dt="2025-06-09T15:14:31.407" v="288" actId="1037"/>
          <ac:picMkLst>
            <pc:docMk/>
            <pc:sldMk cId="3526447297" sldId="2147483412"/>
            <ac:picMk id="10" creationId="{C0A34B2B-A873-B314-C9BF-23FBF1B091F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0E87526-4717-5BE6-0D97-22D4B18B3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5324736" y="498823"/>
            <a:ext cx="1026429" cy="397785"/>
          </a:xfrm>
          <a:prstGeom prst="rect">
            <a:avLst/>
          </a:prstGeom>
        </p:spPr>
      </p:pic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48AC80DB-2AC3-4281-831C-04D104AE2B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75101" y="9427815"/>
            <a:ext cx="504454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CE82B8A1-0CCE-4815-9668-383D7DE7D8B4}" type="slidenum">
              <a:rPr lang="de-DE" sz="800" smtClean="0">
                <a:latin typeface="Draeger Pangea Text" panose="020B0504000000000000" pitchFamily="34" charset="0"/>
              </a:rPr>
              <a:pPr/>
              <a:t>‹Nr.›</a:t>
            </a:fld>
            <a:endParaRPr lang="de-DE" sz="800">
              <a:latin typeface="Draeger Pangea Text" panose="020B0504000000000000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A6C54D8-AF07-481A-9AD2-320D9C1F8DBA}"/>
              </a:ext>
            </a:extLst>
          </p:cNvPr>
          <p:cNvSpPr/>
          <p:nvPr/>
        </p:nvSpPr>
        <p:spPr>
          <a:xfrm>
            <a:off x="490909" y="9427815"/>
            <a:ext cx="4680520" cy="1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e-DE" sz="800">
                <a:solidFill>
                  <a:schemeClr val="tx1"/>
                </a:solidFill>
                <a:latin typeface="Draeger Pangea Text" panose="020B0504000000000000" pitchFamily="34" charset="0"/>
              </a:rPr>
              <a:t>© Drägerwerk AG &amp; Co. KGaA, 2023</a:t>
            </a:r>
          </a:p>
        </p:txBody>
      </p:sp>
    </p:spTree>
    <p:extLst>
      <p:ext uri="{BB962C8B-B14F-4D97-AF65-F5344CB8AC3E}">
        <p14:creationId xmlns:p14="http://schemas.microsoft.com/office/powerpoint/2010/main" val="4289421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81196" y="499153"/>
            <a:ext cx="3584036" cy="20166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581196" y="2803803"/>
            <a:ext cx="5616000" cy="633598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A81C574E-5718-47E4-B6E4-C2395CAA85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703093" y="9427815"/>
            <a:ext cx="504454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>
                <a:solidFill>
                  <a:schemeClr val="tx1"/>
                </a:solidFill>
                <a:latin typeface="Draeger Pangea Text" panose="020B0504000000000000" pitchFamily="34" charset="0"/>
              </a:defRPr>
            </a:lvl1pPr>
          </a:lstStyle>
          <a:p>
            <a:fld id="{CE82B8A1-0CCE-4815-9668-383D7DE7D8B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17FB2DF-73D2-4629-85EF-8B21C2618129}"/>
              </a:ext>
            </a:extLst>
          </p:cNvPr>
          <p:cNvSpPr/>
          <p:nvPr/>
        </p:nvSpPr>
        <p:spPr>
          <a:xfrm>
            <a:off x="570877" y="9427815"/>
            <a:ext cx="4680520" cy="1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e-DE" sz="800">
                <a:solidFill>
                  <a:schemeClr val="tx1"/>
                </a:solidFill>
                <a:latin typeface="Draeger Pangea Text" panose="020B0504000000000000" pitchFamily="34" charset="0"/>
              </a:rPr>
              <a:t>© Drägerwerk AG &amp; Co. KGaA, 2023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882E95-31D6-A5DC-31D0-9B6761938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5324736" y="498823"/>
            <a:ext cx="1026429" cy="39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518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lnSpc>
        <a:spcPct val="90000"/>
      </a:lnSpc>
      <a:spcBef>
        <a:spcPts val="800"/>
      </a:spcBef>
      <a:spcAft>
        <a:spcPts val="600"/>
      </a:spcAft>
      <a:defRPr sz="1400" kern="1200">
        <a:solidFill>
          <a:schemeClr val="tx1"/>
        </a:solidFill>
        <a:latin typeface="Draeger Pangea Medium" panose="020B0604000000000000" pitchFamily="34" charset="0"/>
        <a:ea typeface="+mn-ea"/>
        <a:cs typeface="+mn-cs"/>
      </a:defRPr>
    </a:lvl1pPr>
    <a:lvl2pPr marL="0" indent="0" algn="l" defTabSz="914400" rtl="0" eaLnBrk="1" latinLnBrk="0" hangingPunct="1">
      <a:lnSpc>
        <a:spcPct val="100000"/>
      </a:lnSpc>
      <a:spcBef>
        <a:spcPts val="0"/>
      </a:spcBef>
      <a:spcAft>
        <a:spcPts val="300"/>
      </a:spcAft>
      <a:buFont typeface="Arial" panose="020B0604020202020204" pitchFamily="34" charset="0"/>
      <a:defRPr lang="de-DE" sz="1200" kern="1200" dirty="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2pPr>
    <a:lvl3pPr marL="144000" indent="-144000" algn="l" defTabSz="914400" rtl="0" eaLnBrk="1" latinLnBrk="0" hangingPunct="1">
      <a:lnSpc>
        <a:spcPct val="100000"/>
      </a:lnSpc>
      <a:spcBef>
        <a:spcPts val="0"/>
      </a:spcBef>
      <a:spcAft>
        <a:spcPts val="300"/>
      </a:spcAft>
      <a:buClr>
        <a:schemeClr val="tx1"/>
      </a:buClr>
      <a:buFont typeface="Draeger Pangea Text" panose="020B0504000000000000" pitchFamily="34" charset="0"/>
      <a:buChar char="•"/>
      <a:defRPr lang="de-DE" sz="1200" kern="1200" dirty="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3pPr>
    <a:lvl4pPr marL="288000" indent="-144000" algn="l" defTabSz="914400" rtl="0" eaLnBrk="1" latinLnBrk="0" hangingPunct="1">
      <a:lnSpc>
        <a:spcPct val="100000"/>
      </a:lnSpc>
      <a:spcBef>
        <a:spcPts val="0"/>
      </a:spcBef>
      <a:spcAft>
        <a:spcPts val="300"/>
      </a:spcAft>
      <a:buClr>
        <a:schemeClr val="tx1"/>
      </a:buClr>
      <a:buFont typeface="Draeger Pangea Text" panose="020B0504000000000000" pitchFamily="34" charset="0"/>
      <a:buChar char="•"/>
      <a:defRPr lang="de-DE" sz="1200" kern="1200" dirty="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4pPr>
    <a:lvl5pPr marL="432000" indent="-144000" algn="l" defTabSz="914400" rtl="0" eaLnBrk="1" latinLnBrk="0" hangingPunct="1">
      <a:lnSpc>
        <a:spcPct val="100000"/>
      </a:lnSpc>
      <a:spcBef>
        <a:spcPts val="0"/>
      </a:spcBef>
      <a:spcAft>
        <a:spcPts val="300"/>
      </a:spcAft>
      <a:buClr>
        <a:schemeClr val="tx1"/>
      </a:buClr>
      <a:buFont typeface="Draeger Pangea Text" panose="020B0504000000000000" pitchFamily="34" charset="0"/>
      <a:buChar char="•"/>
      <a:defRPr lang="de-DE" sz="1200" kern="1200" dirty="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5pPr>
    <a:lvl6pPr marL="576000" indent="-144000" algn="l" defTabSz="914400" rtl="0" eaLnBrk="1" latinLnBrk="0" hangingPunct="1">
      <a:spcAft>
        <a:spcPts val="300"/>
      </a:spcAft>
      <a:buClr>
        <a:schemeClr val="tx1"/>
      </a:buClr>
      <a:buFont typeface="Draeger Pangea Text" panose="020B0504000000000000" pitchFamily="34" charset="0"/>
      <a:buChar char="•"/>
      <a:defRPr sz="1200" kern="120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6pPr>
    <a:lvl7pPr marL="576000" indent="-144000" algn="l" defTabSz="914400" rtl="0" eaLnBrk="1" latinLnBrk="0" hangingPunct="1">
      <a:spcAft>
        <a:spcPts val="300"/>
      </a:spcAft>
      <a:buClr>
        <a:schemeClr val="tx1"/>
      </a:buClr>
      <a:buFont typeface="Draeger Pangea Text" panose="020B0504000000000000" pitchFamily="34" charset="0"/>
      <a:buChar char="•"/>
      <a:defRPr sz="1200" kern="120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7pPr>
    <a:lvl8pPr marL="576000" indent="-144000" algn="l" defTabSz="914400" rtl="0" eaLnBrk="1" latinLnBrk="0" hangingPunct="1">
      <a:spcAft>
        <a:spcPts val="300"/>
      </a:spcAft>
      <a:buClr>
        <a:schemeClr val="tx1"/>
      </a:buClr>
      <a:buFont typeface="Draeger Pangea Text" panose="020B0504000000000000" pitchFamily="34" charset="0"/>
      <a:buChar char="•"/>
      <a:defRPr sz="1200" kern="120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8pPr>
    <a:lvl9pPr marL="576000" indent="-144000" algn="l" defTabSz="914400" rtl="0" eaLnBrk="1" latinLnBrk="0" hangingPunct="1">
      <a:spcAft>
        <a:spcPts val="300"/>
      </a:spcAft>
      <a:buClr>
        <a:schemeClr val="tx1"/>
      </a:buClr>
      <a:buFont typeface="Draeger Pangea Text" panose="020B0504000000000000" pitchFamily="34" charset="0"/>
      <a:buChar char="•"/>
      <a:defRPr sz="1200" kern="120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1760" userDrawn="1">
          <p15:clr>
            <a:srgbClr val="F26B43"/>
          </p15:clr>
        </p15:guide>
        <p15:guide id="2" pos="3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3584575" cy="2017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9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3584575" cy="2017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8947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3584575" cy="2017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6202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3584575" cy="2017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1649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3584575" cy="2017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0261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3584575" cy="2017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956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Video - Claim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Animation_de">
            <a:hlinkClick r:id="" action="ppaction://media"/>
            <a:extLst>
              <a:ext uri="{FF2B5EF4-FFF2-40B4-BE49-F238E27FC236}">
                <a16:creationId xmlns:a16="http://schemas.microsoft.com/office/drawing/2014/main" id="{860DEBD2-1758-6EC4-C436-DE17BCA96B9D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 bwMode="gray">
          <a:xfrm>
            <a:off x="2771" y="-12700"/>
            <a:ext cx="12199168" cy="689057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AE18CF1-07F3-7629-77C6-6D6644ED3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57" t="758" r="1184" b="2727"/>
          <a:stretch/>
        </p:blipFill>
        <p:spPr bwMode="gray">
          <a:xfrm>
            <a:off x="145473" y="51955"/>
            <a:ext cx="11897591" cy="6619009"/>
          </a:xfrm>
          <a:prstGeom prst="rect">
            <a:avLst/>
          </a:prstGeom>
          <a:ln>
            <a:noFill/>
          </a:ln>
        </p:spPr>
      </p:pic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4804ACC-944F-6A07-A9E8-71F03CD8D64D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008B9517-B3CA-FD42-4B7A-70E5DF97D8B6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9CFD249-C811-DD60-594F-9FA7339A3CCB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D1F32503-F81F-4958-2F5D-84E12BF38127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6304211C-D556-81E2-6908-7AFDD0C46FE9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2E23F5F3-97AF-7E11-6D8A-0D88F006E08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41AFF26F-50AA-72F8-AC7A-E985325F5619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34B37A66-134A-04E7-7AD2-DE0CF9A214A0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E1CF000A-E3F2-48AD-A381-F5E057CF78A5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1F6FA6C0-24F5-FCA3-CBFB-9ABF96016FB6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888819E8-97B3-9A03-3EF0-67123DE7AAC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06A05DDE-585A-9B6E-3D1C-E0A9193AEB4E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7166C585-5694-9956-886B-2E27327EB126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AA03F859-0735-6075-DC80-693F47C8F63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7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4A0242C-EC77-491A-9828-44A7C1DACFD6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695400" y="2277616"/>
            <a:ext cx="2448000" cy="396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2" name="Inhaltsplatzhalter 8">
            <a:extLst>
              <a:ext uri="{FF2B5EF4-FFF2-40B4-BE49-F238E27FC236}">
                <a16:creationId xmlns:a16="http://schemas.microsoft.com/office/drawing/2014/main" id="{C47693A3-D92B-4B1F-8954-10425FA4DBED}"/>
              </a:ext>
            </a:extLst>
          </p:cNvPr>
          <p:cNvSpPr>
            <a:spLocks noGrp="1"/>
          </p:cNvSpPr>
          <p:nvPr>
            <p:ph sz="quarter" idx="14"/>
          </p:nvPr>
        </p:nvSpPr>
        <p:spPr bwMode="gray">
          <a:xfrm>
            <a:off x="3503976" y="2277194"/>
            <a:ext cx="2376000" cy="396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3" name="Inhaltsplatzhalter 8">
            <a:extLst>
              <a:ext uri="{FF2B5EF4-FFF2-40B4-BE49-F238E27FC236}">
                <a16:creationId xmlns:a16="http://schemas.microsoft.com/office/drawing/2014/main" id="{5BEC92A7-1E00-4F56-BD2D-D290E4CFC3AE}"/>
              </a:ext>
            </a:extLst>
          </p:cNvPr>
          <p:cNvSpPr>
            <a:spLocks noGrp="1"/>
          </p:cNvSpPr>
          <p:nvPr>
            <p:ph sz="quarter" idx="15"/>
          </p:nvPr>
        </p:nvSpPr>
        <p:spPr bwMode="gray">
          <a:xfrm>
            <a:off x="6240016" y="2277194"/>
            <a:ext cx="2376000" cy="396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4" name="Inhaltsplatzhalter 8">
            <a:extLst>
              <a:ext uri="{FF2B5EF4-FFF2-40B4-BE49-F238E27FC236}">
                <a16:creationId xmlns:a16="http://schemas.microsoft.com/office/drawing/2014/main" id="{FEC2A893-58F3-42DE-9A99-301A6E5D39F5}"/>
              </a:ext>
            </a:extLst>
          </p:cNvPr>
          <p:cNvSpPr>
            <a:spLocks noGrp="1"/>
          </p:cNvSpPr>
          <p:nvPr>
            <p:ph sz="quarter" idx="16"/>
          </p:nvPr>
        </p:nvSpPr>
        <p:spPr bwMode="gray">
          <a:xfrm>
            <a:off x="8976320" y="2277194"/>
            <a:ext cx="2448000" cy="396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355A109-2C64-45A0-8268-123EB427292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Drägerwerk AG &amp; Co. KGaA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A8E4F3-3C06-E91F-34B8-D35C6AB0FF1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95400" y="1628800"/>
            <a:ext cx="504051" cy="4320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—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EAC87056-CF7B-1CA0-7CD6-DA7C1544DEF2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D4473366-E4B6-3D1A-3B70-966A2D055D2A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CF68EC09-9107-B36B-62C4-E17D39C0BAFA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D4E132C3-6482-4844-6DDE-191D4F94DE21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57407ECD-A39F-EEA0-B83E-29369D031909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94D0069E-6D76-FF1D-AF8D-FA4F46B9DC76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CC3D76AF-120C-8ACE-4D32-FDDF73C7C372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EF651BA0-21AA-D1E6-5850-880083F2E007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45560756-FE1E-A92D-F2C2-3B88D90497EA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8FB2B3A4-BF68-CF02-E953-000EB290F6F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9DB45792-E782-D774-C48B-9B6DA6BEC19D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0A9408CE-F184-053C-5B93-543B50FD207A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9A7C12C3-319B-BEEC-064B-B6B759F3E4B9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9F69C334-9DC9-C446-6C11-B410AE5D7E4A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7B630A57-D22B-5FF9-6421-70674ED27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730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C3E2A32-0D32-4B3E-9A89-B5A03EE5F9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67808" y="2499252"/>
            <a:ext cx="3528417" cy="3508719"/>
          </a:xfrm>
        </p:spPr>
        <p:txBody>
          <a:bodyPr anchor="ctr"/>
          <a:lstStyle>
            <a:lvl1pPr marL="0" indent="0" algn="ctr">
              <a:spcAft>
                <a:spcPts val="300"/>
              </a:spcAft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 algn="ctr">
              <a:buFont typeface="Arial" panose="020B0604020202020204" pitchFamily="34" charset="0"/>
              <a:buNone/>
              <a:defRPr sz="2800">
                <a:latin typeface="+mj-lt"/>
              </a:defRPr>
            </a:lvl2pPr>
            <a:lvl3pPr marL="0" indent="0" algn="ctr">
              <a:buNone/>
              <a:defRPr sz="2800">
                <a:latin typeface="+mj-lt"/>
              </a:defRPr>
            </a:lvl3pPr>
            <a:lvl4pPr marL="0" indent="0" algn="ctr">
              <a:buNone/>
              <a:defRPr sz="2800">
                <a:latin typeface="+mj-lt"/>
              </a:defRPr>
            </a:lvl4pPr>
            <a:lvl5pPr marL="0" indent="0" algn="ctr">
              <a:buNone/>
              <a:defRPr sz="2800">
                <a:latin typeface="+mj-lt"/>
              </a:defRPr>
            </a:lvl5pPr>
            <a:lvl6pPr marL="0" indent="0" algn="ctr">
              <a:buNone/>
              <a:defRPr sz="2800">
                <a:latin typeface="+mj-lt"/>
              </a:defRPr>
            </a:lvl6pPr>
            <a:lvl7pPr marL="0" indent="0" algn="ctr">
              <a:buNone/>
              <a:defRPr sz="2800">
                <a:latin typeface="+mj-lt"/>
              </a:defRPr>
            </a:lvl7pPr>
            <a:lvl8pPr marL="0" indent="0" algn="ctr">
              <a:buNone/>
              <a:defRPr sz="2800">
                <a:latin typeface="+mj-lt"/>
              </a:defRPr>
            </a:lvl8pPr>
            <a:lvl9pPr marL="0" indent="0" algn="ctr">
              <a:buNone/>
              <a:defRPr sz="2800">
                <a:latin typeface="+mj-lt"/>
              </a:defRPr>
            </a:lvl9pPr>
          </a:lstStyle>
          <a:p>
            <a:pPr lvl="0"/>
            <a:r>
              <a:rPr lang="de-DE" noProof="0"/>
              <a:t>Mastertextformat</a:t>
            </a:r>
            <a:br>
              <a:rPr lang="de-DE" noProof="0"/>
            </a:br>
            <a:r>
              <a:rPr lang="de-DE" noProof="0"/>
              <a:t>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1BC8A18F-28E9-A910-8A72-26F799F1C4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4007928" y="2479803"/>
            <a:ext cx="1440000" cy="1440000"/>
          </a:xfrm>
          <a:prstGeom prst="ellipse">
            <a:avLst/>
          </a:prstGeom>
          <a:solidFill>
            <a:schemeClr val="tx1"/>
          </a:solidFill>
        </p:spPr>
        <p:txBody>
          <a:bodyPr tIns="720000" anchor="t" anchorCtr="0"/>
          <a:lstStyle>
            <a:lvl1pPr algn="ctr">
              <a:spcBef>
                <a:spcPts val="0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+mn-lt"/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Optional:</a:t>
            </a:r>
            <a:br>
              <a:rPr lang="de-DE" noProof="0"/>
            </a:br>
            <a:r>
              <a:rPr lang="de-DE" noProof="0"/>
              <a:t>Produktbild</a:t>
            </a:r>
            <a:br>
              <a:rPr lang="de-DE" noProof="0"/>
            </a:br>
            <a:r>
              <a:rPr lang="de-DE" noProof="0"/>
              <a:t>einfügen</a:t>
            </a:r>
          </a:p>
          <a:p>
            <a:endParaRPr lang="de-DE"/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BFBA08CD-4990-2E78-54E9-12C030C9960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6744232" y="2479803"/>
            <a:ext cx="1440000" cy="1440000"/>
          </a:xfrm>
          <a:prstGeom prst="ellipse">
            <a:avLst/>
          </a:prstGeom>
          <a:solidFill>
            <a:schemeClr val="tx2"/>
          </a:solidFill>
        </p:spPr>
        <p:txBody>
          <a:bodyPr tIns="720000" anchor="t" anchorCtr="0"/>
          <a:lstStyle>
            <a:lvl1pPr algn="ctr">
              <a:spcBef>
                <a:spcPts val="0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+mn-lt"/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Optional:</a:t>
            </a:r>
            <a:br>
              <a:rPr lang="de-DE" noProof="0"/>
            </a:br>
            <a:r>
              <a:rPr lang="de-DE" noProof="0"/>
              <a:t>Produktbild</a:t>
            </a:r>
            <a:br>
              <a:rPr lang="de-DE" noProof="0"/>
            </a:br>
            <a:r>
              <a:rPr lang="de-DE" noProof="0"/>
              <a:t>einfügen</a:t>
            </a:r>
          </a:p>
          <a:p>
            <a:endParaRPr lang="de-DE"/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B48A32B2-D82F-014D-8E5B-89F6182E0B9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4007928" y="4581288"/>
            <a:ext cx="1440000" cy="1440000"/>
          </a:xfrm>
          <a:prstGeom prst="ellipse">
            <a:avLst/>
          </a:prstGeom>
          <a:solidFill>
            <a:schemeClr val="accent3"/>
          </a:solidFill>
        </p:spPr>
        <p:txBody>
          <a:bodyPr tIns="720000" anchor="t" anchorCtr="0"/>
          <a:lstStyle>
            <a:lvl1pPr algn="ctr">
              <a:spcBef>
                <a:spcPts val="0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+mn-lt"/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Optional:</a:t>
            </a:r>
            <a:br>
              <a:rPr lang="de-DE" noProof="0"/>
            </a:br>
            <a:r>
              <a:rPr lang="de-DE" noProof="0"/>
              <a:t>Produktbild</a:t>
            </a:r>
            <a:br>
              <a:rPr lang="de-DE" noProof="0"/>
            </a:br>
            <a:r>
              <a:rPr lang="de-DE" noProof="0"/>
              <a:t>einfügen</a:t>
            </a:r>
          </a:p>
          <a:p>
            <a:endParaRPr lang="de-DE"/>
          </a:p>
        </p:txBody>
      </p:sp>
      <p:sp>
        <p:nvSpPr>
          <p:cNvPr id="15" name="Bildplatzhalter 9">
            <a:extLst>
              <a:ext uri="{FF2B5EF4-FFF2-40B4-BE49-F238E27FC236}">
                <a16:creationId xmlns:a16="http://schemas.microsoft.com/office/drawing/2014/main" id="{FFE8A9F7-550A-6EBF-4A91-A825DB2CF90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744232" y="4581288"/>
            <a:ext cx="1440000" cy="1440000"/>
          </a:xfrm>
          <a:prstGeom prst="ellipse">
            <a:avLst/>
          </a:prstGeom>
          <a:solidFill>
            <a:schemeClr val="accent2"/>
          </a:solidFill>
        </p:spPr>
        <p:txBody>
          <a:bodyPr tIns="720000" anchor="t" anchorCtr="0"/>
          <a:lstStyle>
            <a:lvl1pPr algn="ctr">
              <a:spcBef>
                <a:spcPts val="0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+mn-lt"/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noProof="0"/>
              <a:t>Optional:</a:t>
            </a:r>
            <a:br>
              <a:rPr lang="de-DE" noProof="0"/>
            </a:br>
            <a:r>
              <a:rPr lang="de-DE" noProof="0"/>
              <a:t>Produktbild</a:t>
            </a:r>
            <a:br>
              <a:rPr lang="de-DE" noProof="0"/>
            </a:br>
            <a:r>
              <a:rPr lang="de-DE" noProof="0"/>
              <a:t>einfügen</a:t>
            </a:r>
          </a:p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5" name="Bogen 4">
            <a:extLst>
              <a:ext uri="{FF2B5EF4-FFF2-40B4-BE49-F238E27FC236}">
                <a16:creationId xmlns:a16="http://schemas.microsoft.com/office/drawing/2014/main" id="{5E1117FF-80C4-42D4-B557-A8C22C255D89}"/>
              </a:ext>
            </a:extLst>
          </p:cNvPr>
          <p:cNvSpPr/>
          <p:nvPr userDrawn="1"/>
        </p:nvSpPr>
        <p:spPr bwMode="gray">
          <a:xfrm>
            <a:off x="4354715" y="2479803"/>
            <a:ext cx="3541485" cy="3541485"/>
          </a:xfrm>
          <a:prstGeom prst="arc">
            <a:avLst>
              <a:gd name="adj1" fmla="val 14552069"/>
              <a:gd name="adj2" fmla="val 17639898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18" name="Bogen 17">
            <a:extLst>
              <a:ext uri="{FF2B5EF4-FFF2-40B4-BE49-F238E27FC236}">
                <a16:creationId xmlns:a16="http://schemas.microsoft.com/office/drawing/2014/main" id="{65AB8326-D205-4125-95EA-10F2FE17FFC2}"/>
              </a:ext>
            </a:extLst>
          </p:cNvPr>
          <p:cNvSpPr/>
          <p:nvPr userDrawn="1"/>
        </p:nvSpPr>
        <p:spPr bwMode="gray">
          <a:xfrm>
            <a:off x="4367808" y="2479803"/>
            <a:ext cx="3541485" cy="3541485"/>
          </a:xfrm>
          <a:prstGeom prst="arc">
            <a:avLst>
              <a:gd name="adj1" fmla="val 20933021"/>
              <a:gd name="adj2" fmla="val 68369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19" name="Bogen 18">
            <a:extLst>
              <a:ext uri="{FF2B5EF4-FFF2-40B4-BE49-F238E27FC236}">
                <a16:creationId xmlns:a16="http://schemas.microsoft.com/office/drawing/2014/main" id="{AF5040F0-A9A7-4D86-AB50-2AF336425C0F}"/>
              </a:ext>
            </a:extLst>
          </p:cNvPr>
          <p:cNvSpPr/>
          <p:nvPr userDrawn="1"/>
        </p:nvSpPr>
        <p:spPr bwMode="gray">
          <a:xfrm flipH="1">
            <a:off x="4367808" y="2466710"/>
            <a:ext cx="3541485" cy="3541485"/>
          </a:xfrm>
          <a:prstGeom prst="arc">
            <a:avLst>
              <a:gd name="adj1" fmla="val 20933021"/>
              <a:gd name="adj2" fmla="val 68369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20" name="Bogen 19">
            <a:extLst>
              <a:ext uri="{FF2B5EF4-FFF2-40B4-BE49-F238E27FC236}">
                <a16:creationId xmlns:a16="http://schemas.microsoft.com/office/drawing/2014/main" id="{B31CD0DB-D690-48AB-9293-0CFDD9CA068C}"/>
              </a:ext>
            </a:extLst>
          </p:cNvPr>
          <p:cNvSpPr/>
          <p:nvPr userDrawn="1"/>
        </p:nvSpPr>
        <p:spPr bwMode="gray">
          <a:xfrm>
            <a:off x="4367808" y="2479803"/>
            <a:ext cx="3541485" cy="3541485"/>
          </a:xfrm>
          <a:prstGeom prst="arc">
            <a:avLst>
              <a:gd name="adj1" fmla="val 3991286"/>
              <a:gd name="adj2" fmla="val 704417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46B4FCB-D300-4793-9D5A-E82B5A15F8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8616280" y="2276847"/>
            <a:ext cx="2808000" cy="1800225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D0C321D0-F8DA-4439-8FB5-4E34F8BCCA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8616280" y="4437112"/>
            <a:ext cx="2808000" cy="1800225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A22DB3A8-C81C-4961-B4B3-70C82DA0B5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695399" y="2276425"/>
            <a:ext cx="2808000" cy="1800225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300"/>
              </a:spcAft>
              <a:defRPr>
                <a:solidFill>
                  <a:schemeClr val="tx1"/>
                </a:solidFill>
              </a:defRPr>
            </a:lvl2pPr>
            <a:lvl3pPr>
              <a:spcAft>
                <a:spcPts val="300"/>
              </a:spcAft>
              <a:defRPr>
                <a:solidFill>
                  <a:schemeClr val="tx1"/>
                </a:solidFill>
              </a:defRPr>
            </a:lvl3pPr>
            <a:lvl4pPr>
              <a:spcAft>
                <a:spcPts val="300"/>
              </a:spcAft>
              <a:defRPr>
                <a:solidFill>
                  <a:schemeClr val="tx1"/>
                </a:solidFill>
              </a:defRPr>
            </a:lvl4pPr>
            <a:lvl5pPr>
              <a:spcAft>
                <a:spcPts val="3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5" name="Textplatzhalter 21">
            <a:extLst>
              <a:ext uri="{FF2B5EF4-FFF2-40B4-BE49-F238E27FC236}">
                <a16:creationId xmlns:a16="http://schemas.microsoft.com/office/drawing/2014/main" id="{8A493F07-63AE-435B-B820-36A339CD8D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695325" y="4437112"/>
            <a:ext cx="2808000" cy="1800225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300"/>
              </a:spcAft>
              <a:defRPr>
                <a:latin typeface="+mn-lt"/>
              </a:defRPr>
            </a:lvl2pPr>
            <a:lvl3pPr>
              <a:spcAft>
                <a:spcPts val="300"/>
              </a:spcAft>
              <a:defRPr>
                <a:latin typeface="+mn-lt"/>
              </a:defRPr>
            </a:lvl3pPr>
            <a:lvl4pPr>
              <a:spcAft>
                <a:spcPts val="300"/>
              </a:spcAft>
              <a:defRPr>
                <a:latin typeface="+mn-lt"/>
              </a:defRPr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0B8F720-7BA5-4FB9-A344-0803F8A9245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 bwMode="gray"/>
        <p:txBody>
          <a:bodyPr/>
          <a:lstStyle/>
          <a:p>
            <a:r>
              <a:rPr lang="de-DE"/>
              <a:t>Drägerwerk AG &amp; Co. KGaA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7AAD829-4FB9-550C-8532-B0B560B8C41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95400" y="1628800"/>
            <a:ext cx="504051" cy="4320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—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C184BBF0-0993-7FB7-4AB1-9D2BD41397C7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F028E7F7-77AD-4363-EB40-B29436C00056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21D4057-A25A-600C-EBE2-A266EF255ABA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AB0C4EFE-1569-56CE-E000-1FF1D6D7601D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E130D2F0-8D65-6836-B279-873059ED349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A729E7B0-2E20-9C45-58A7-BDA3CE65A1E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265F5132-03FB-B03F-9820-791B330729E1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66377083-83A0-C6B0-0E74-996162463370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7C298955-674B-48F3-4625-08A901AF728B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5125165F-AF6D-01E8-1777-B2BB1FA57D53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71A66DC9-8514-2266-0EAC-E39AA3FB6BA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2EAF134E-C932-C5CE-5C20-388275242582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F5129734-99A0-7689-BCB6-740D39399569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63049F20-8244-EB2C-176A-A44273F6D482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  <p:sp>
        <p:nvSpPr>
          <p:cNvPr id="16" name="Titel 15">
            <a:extLst>
              <a:ext uri="{FF2B5EF4-FFF2-40B4-BE49-F238E27FC236}">
                <a16:creationId xmlns:a16="http://schemas.microsoft.com/office/drawing/2014/main" id="{E3FFE8E4-0BAF-C152-0573-2612B19E4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44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 -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8C1498-EAA7-4B25-A689-A355EBF7082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>
          <a:xfrm>
            <a:off x="695400" y="6489352"/>
            <a:ext cx="4680000" cy="108000"/>
          </a:xfrm>
        </p:spPr>
        <p:txBody>
          <a:bodyPr/>
          <a:lstStyle/>
          <a:p>
            <a:r>
              <a:rPr lang="de-DE"/>
              <a:t>Drägerwerk AG &amp; Co. KGaA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695325" y="620688"/>
            <a:ext cx="8280000" cy="104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noProof="0" dirty="0"/>
            </a:lvl1pPr>
          </a:lstStyle>
          <a:p>
            <a:pPr lvl="0"/>
            <a:r>
              <a:rPr lang="de-DE" noProof="0"/>
              <a:t>Überschrift (für Textfolien)</a:t>
            </a:r>
            <a:br>
              <a:rPr lang="de-DE" noProof="0"/>
            </a:br>
            <a:r>
              <a:rPr lang="de-DE" noProof="0"/>
              <a:t>hinzufügen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7A12E2BC-6ABE-7962-734C-FBC5085F979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95400" y="1628800"/>
            <a:ext cx="504051" cy="4320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—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CA0F2C60-CF65-8FCF-735E-FD40248C4574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368B4BEF-B972-160E-4D54-482FB12CFB6F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FD7CE927-F283-8D28-4B88-D6AC6D89CE9A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C3A7B325-5C10-F0A0-FA9C-8A9722F0416D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EA32D5FF-D20F-9791-161E-410FF7C5FDA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AF48129C-0460-F84F-17B1-C10EE4F64E0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5962E451-6665-9556-AB49-5314BA054613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E1F25593-C128-FB87-77AF-A365F0FA3451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28D5F064-7622-B461-E545-0ECB36AEA0D9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979262FC-2DB1-ED90-00EC-FB95893ADBEF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4A26CCCB-7FDC-6D15-51D0-E5D1B6007F8B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C4CE6807-C2C1-B852-73C2-E53941606E1E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839888F0-1469-B6FD-EF10-C622F6A53A56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1D30697D-9348-7862-C5BD-DA8B05531FB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62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-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8C1498-EAA7-4B25-A689-A355EBF7082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r>
              <a:rPr lang="de-DE"/>
              <a:t>Drägerwerk AG &amp; Co. KGaA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5B74B5C-6E0B-74E0-9281-159D477AA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400" y="620688"/>
            <a:ext cx="8280000" cy="104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noProof="0" dirty="0"/>
            </a:lvl1pPr>
          </a:lstStyle>
          <a:p>
            <a:pPr lvl="0"/>
            <a:r>
              <a:rPr lang="de-DE" noProof="0"/>
              <a:t>Überschrift (für Bilder/Elemente)</a:t>
            </a:r>
            <a:br>
              <a:rPr lang="de-DE" noProof="0"/>
            </a:br>
            <a:r>
              <a:rPr lang="de-DE" noProof="0"/>
              <a:t>hinzufügen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CEDBEBA-4496-AA2A-699A-039FFBB2729A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F11CED92-23CD-D61F-E232-B2ADF0F10885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9F20AA77-4CFB-B6F0-6996-B39C206F7868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462D0B87-45C0-3F2B-AABA-B29BB4612219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7BD96C65-5A0E-3812-DBF0-B6F8B4472CB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099D11A0-0281-2E61-DD36-AE723D240E2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F3C88B3-D4EE-BC7B-37AA-1A7A9F152B02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A256EB0B-CA91-78C9-B57F-7FB2BF8D5919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D0D13424-5935-8562-29E6-8B4E5C96AD36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F50151F5-1701-B14A-A04F-FB0C14B1CD86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B642AF49-12FC-643D-FE8C-9849F3FE5AEC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34842197-53F0-D060-DB43-9B1584FD9146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297E86C8-DAF5-4F9F-0AC4-79E6A11D1ED5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6590E47B-41EE-B806-7975-070955D5737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1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- with 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82B8A1-0CCE-4815-9668-383D7DE7D8B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556D57-7CFD-4E88-98D7-0C6CE62FF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401" y="620688"/>
            <a:ext cx="4320479" cy="1656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noProof="0" dirty="0"/>
            </a:lvl1pPr>
          </a:lstStyle>
          <a:p>
            <a:pPr lvl="0"/>
            <a:r>
              <a:rPr lang="de-DE" noProof="0"/>
              <a:t>Tiefe Überschrift </a:t>
            </a:r>
            <a:br>
              <a:rPr lang="de-DE" noProof="0"/>
            </a:br>
            <a:r>
              <a:rPr lang="de-DE" noProof="0"/>
              <a:t>(für Textfolien)</a:t>
            </a:r>
            <a:br>
              <a:rPr lang="de-DE" noProof="0"/>
            </a:br>
            <a:r>
              <a:rPr lang="de-DE" noProof="0"/>
              <a:t>hinzufügen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E00D667-49A1-47E5-9412-6CD7271FA8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95720" y="2774571"/>
            <a:ext cx="2808000" cy="3456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7AA42EE-A1CB-4229-A34C-AC5A1EB0C8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Drägerwerk AG &amp; Co. KGaA</a:t>
            </a:r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7BF58744-0E73-754F-C65E-E871C1A6494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95401" y="2204864"/>
            <a:ext cx="504051" cy="4320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—</a:t>
            </a: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D99F73E5-5985-50BD-9777-7E8EF96893BB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6CD9780A-34BC-1ABE-52FF-9CD56726D6DA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9554FC43-17A2-8FC3-0BC6-A3ACBB4604E6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5DEE10DA-B34E-4CDA-14E6-BA1E489D691B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8B1C93DD-F514-8DE5-5C84-45E2BAF45419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9F5ABD0F-2D05-6765-AAB4-AEA02E2F3EDF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C97D11E1-6919-CE12-032B-6A66ED047B15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A3440ED5-F81A-DC3F-3457-9803A3E982A2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FE01C613-FCD2-870A-1C6C-9D8E83187D75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FA9640D0-1C1A-3829-C2DB-741F604B52C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928F4AA0-B9BE-E63D-06C7-125907FC4470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63FA1694-9560-ADD9-7F51-748CC8F8074E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D55CD776-E2D7-6D73-134C-E62843A1A8D1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EE686167-8B45-DAAE-5AD3-AEBDB77A442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960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-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82B8A1-0CCE-4815-9668-383D7DE7D8B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556D57-7CFD-4E88-98D7-0C6CE62FF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401" y="620688"/>
            <a:ext cx="4320479" cy="1656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noProof="0" dirty="0"/>
            </a:lvl1pPr>
          </a:lstStyle>
          <a:p>
            <a:pPr lvl="0"/>
            <a:r>
              <a:rPr lang="de-DE" noProof="0"/>
              <a:t>Tiefe Überschrift </a:t>
            </a:r>
            <a:br>
              <a:rPr lang="de-DE" noProof="0"/>
            </a:br>
            <a:r>
              <a:rPr lang="de-DE" noProof="0"/>
              <a:t>(für Bilder/Elemente) hinzufügen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7AA42EE-A1CB-4229-A34C-AC5A1EB0C8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Drägerwerk AG &amp; Co. KGaA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B4B8F33E-8213-7275-1B8E-9C34197A14E2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E32694D8-4FE8-6784-69A2-F52AB848499B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349B5100-84CB-FB7A-D89C-22B215C52A93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0F270520-6B08-78C3-8A3D-260214DB226D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848838EA-E405-0C6F-66C8-0E382A1F0BE2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F85CE07A-C747-1C6A-18B0-6EAD045DFB2F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C9977894-90DE-F610-5ADA-FFEA66EA3C48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29B9649-E0BB-BBBB-232E-1AA254FFC089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1B59674A-D1A9-66CA-F090-377216AD35CC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C794C931-D595-EE4C-0157-B13B2F5F36A4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4218597F-11DA-834D-0C8A-6BD26681FCB2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85EF0BE5-590F-F598-23CD-3C5CF353AFEE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50F92739-7BDE-EDD2-CF90-5C64110F1A2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17A80FC1-FF1C-0001-5240-F76ABA5C8843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09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82B8A1-0CCE-4815-9668-383D7DE7D8B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BCA48E5C-D0F8-4C4F-A05A-1F7EF3CE0B8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467708" y="2276475"/>
            <a:ext cx="2736000" cy="1152100"/>
          </a:xfrm>
          <a:solidFill>
            <a:schemeClr val="accent3"/>
          </a:solidFill>
          <a:ln w="25400" cap="sq">
            <a:noFill/>
            <a:miter lim="800000"/>
          </a:ln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1CFF7B0D-B803-4EDA-A1D9-9A63309037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6107" y="3645136"/>
            <a:ext cx="2448000" cy="100800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 typeface="Arial" panose="020B0604020202020204" pitchFamily="34" charset="0"/>
              <a:buNone/>
              <a:defRPr sz="6000">
                <a:solidFill>
                  <a:schemeClr val="accent1"/>
                </a:solidFill>
                <a:latin typeface="+mj-lt"/>
              </a:defRPr>
            </a:lvl2pPr>
            <a:lvl3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3pPr>
            <a:lvl4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4pPr>
            <a:lvl5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5pPr>
            <a:lvl6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6pPr>
            <a:lvl7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7pPr>
            <a:lvl8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8pPr>
            <a:lvl9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de-DE" noProof="0"/>
              <a:t>15.000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0B71BFF-0074-4A8E-A01B-3B76CEEA3F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696107" y="4790207"/>
            <a:ext cx="2448000" cy="1440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29" name="Textplatzhalter 5">
            <a:extLst>
              <a:ext uri="{FF2B5EF4-FFF2-40B4-BE49-F238E27FC236}">
                <a16:creationId xmlns:a16="http://schemas.microsoft.com/office/drawing/2014/main" id="{1E336BD0-7CC1-4293-B449-B4E9D88625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3503712" y="4790802"/>
            <a:ext cx="2376000" cy="1440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30" name="Textplatzhalter 5">
            <a:extLst>
              <a:ext uri="{FF2B5EF4-FFF2-40B4-BE49-F238E27FC236}">
                <a16:creationId xmlns:a16="http://schemas.microsoft.com/office/drawing/2014/main" id="{518DB0B2-BF65-48B8-9238-7DC0B235FDF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6240016" y="4790802"/>
            <a:ext cx="2376000" cy="1440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31" name="Textplatzhalter 5">
            <a:extLst>
              <a:ext uri="{FF2B5EF4-FFF2-40B4-BE49-F238E27FC236}">
                <a16:creationId xmlns:a16="http://schemas.microsoft.com/office/drawing/2014/main" id="{9F3FAE60-ACF8-4A07-A6D3-740BBB4378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976320" y="4795862"/>
            <a:ext cx="2448000" cy="1440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15F5356B-0391-499C-AA62-4AF921DA28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503712" y="3643718"/>
            <a:ext cx="2376000" cy="100800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 typeface="Arial" panose="020B0604020202020204" pitchFamily="34" charset="0"/>
              <a:buNone/>
              <a:defRPr sz="6000">
                <a:solidFill>
                  <a:schemeClr val="accent1"/>
                </a:solidFill>
                <a:latin typeface="+mj-lt"/>
              </a:defRPr>
            </a:lvl2pPr>
            <a:lvl3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3pPr>
            <a:lvl4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4pPr>
            <a:lvl5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5pPr>
            <a:lvl6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6pPr>
            <a:lvl7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7pPr>
            <a:lvl8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8pPr>
            <a:lvl9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de-DE" noProof="0"/>
              <a:t>15.000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BC5F186F-6F34-42D2-99BA-6CCB037F74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6240016" y="3641705"/>
            <a:ext cx="2376000" cy="100800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 typeface="Arial" panose="020B0604020202020204" pitchFamily="34" charset="0"/>
              <a:buNone/>
              <a:defRPr sz="6000">
                <a:solidFill>
                  <a:schemeClr val="accent1"/>
                </a:solidFill>
                <a:latin typeface="+mj-lt"/>
              </a:defRPr>
            </a:lvl2pPr>
            <a:lvl3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3pPr>
            <a:lvl4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4pPr>
            <a:lvl5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5pPr>
            <a:lvl6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6pPr>
            <a:lvl7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7pPr>
            <a:lvl8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8pPr>
            <a:lvl9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de-DE" noProof="0"/>
              <a:t>15.000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FA70ECC1-39B2-47A5-94E4-95BE84D471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8976320" y="3644752"/>
            <a:ext cx="2448000" cy="100800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 typeface="Arial" panose="020B0604020202020204" pitchFamily="34" charset="0"/>
              <a:buNone/>
              <a:defRPr sz="6000">
                <a:solidFill>
                  <a:schemeClr val="accent1"/>
                </a:solidFill>
                <a:latin typeface="+mj-lt"/>
              </a:defRPr>
            </a:lvl2pPr>
            <a:lvl3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3pPr>
            <a:lvl4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4pPr>
            <a:lvl5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5pPr>
            <a:lvl6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6pPr>
            <a:lvl7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7pPr>
            <a:lvl8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8pPr>
            <a:lvl9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de-DE" noProof="0"/>
              <a:t>15.000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1669BC1-B054-46AF-A017-07D120EBB28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Drägerwerk AG &amp; Co. KGaA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EA8B2CF-BB17-B456-D892-E96B3EE1935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95400" y="620688"/>
            <a:ext cx="5400598" cy="104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Mastertitelformat bearbeiten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A828DDB0-44BF-DE2F-FEC1-FC7C35D4D54D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10B085E-1CB2-9C49-FAC9-50080BA5050C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6682B65-D7F6-02B0-8752-AC608933F2AA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2CCA262D-28F6-FCCC-108D-E33A99B0C9A3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8B9E7B46-3E57-B00C-737F-9A4E42CB7D11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5F56820B-F6C6-9808-38F5-E74C9260C66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770F4A04-2131-2698-2FD8-24FD75F23F69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2FD52BDE-0E04-49B6-1058-FD98EC930F24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C36D5F0B-8B12-DD87-F3A8-D2A3C0BDB5B5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82124D41-37E4-0677-2FB3-AA30E75FB3FD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AE02E23E-1512-186C-BA04-EF05B0736564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F4635D5D-C09C-5E67-3CB9-612A30BB0312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9F8FBAFD-F739-0741-F5AD-3A07BD1DF637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51EA2B0D-2457-7EA9-653F-146EE2DB0B8B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AA65DD36-1235-48FF-B371-443DC70CA80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240016" y="620712"/>
            <a:ext cx="5184000" cy="2808119"/>
          </a:xfrm>
          <a:solidFill>
            <a:schemeClr val="accent3"/>
          </a:solidFill>
          <a:ln w="25400" cap="sq">
            <a:noFill/>
            <a:miter lim="800000"/>
          </a:ln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</p:spTree>
    <p:extLst>
      <p:ext uri="{BB962C8B-B14F-4D97-AF65-F5344CB8AC3E}">
        <p14:creationId xmlns:p14="http://schemas.microsoft.com/office/powerpoint/2010/main" val="337672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B8ED12C-8C1A-4F6D-A9E7-0249501BE5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CE82B8A1-0CCE-4815-9668-383D7DE7D8B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423CB53-4470-4462-9146-EFEED281B43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367808" y="2276642"/>
            <a:ext cx="3384000" cy="1656000"/>
          </a:xfrm>
          <a:solidFill>
            <a:schemeClr val="accent3"/>
          </a:solidFill>
          <a:ln w="50800" cap="sq">
            <a:noFill/>
            <a:miter lim="800000"/>
          </a:ln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  <p:sp>
        <p:nvSpPr>
          <p:cNvPr id="5" name="Inhaltsplatzhalter 8">
            <a:extLst>
              <a:ext uri="{FF2B5EF4-FFF2-40B4-BE49-F238E27FC236}">
                <a16:creationId xmlns:a16="http://schemas.microsoft.com/office/drawing/2014/main" id="{46F00DDC-BD5D-4CF2-AF37-29B136BD351F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695775" y="4149328"/>
            <a:ext cx="3312000" cy="2088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E856E5F2-671C-43D8-A6FA-92D6874B08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95776" y="2277064"/>
            <a:ext cx="3312000" cy="1656000"/>
          </a:xfrm>
          <a:solidFill>
            <a:schemeClr val="accent3"/>
          </a:solidFill>
          <a:ln w="50800" cap="sq">
            <a:noFill/>
            <a:miter lim="800000"/>
          </a:ln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DBC13F3F-0A67-4543-BAD9-4EAEB24BB01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12224" y="2277064"/>
            <a:ext cx="3312000" cy="1656000"/>
          </a:xfrm>
          <a:solidFill>
            <a:schemeClr val="accent3"/>
          </a:solidFill>
          <a:ln w="50800" cap="sq">
            <a:noFill/>
            <a:miter lim="800000"/>
          </a:ln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EB3A138-6C1F-4E1D-9691-71D6BAF85B1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95325" y="620688"/>
            <a:ext cx="7920952" cy="104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noProof="0" dirty="0"/>
            </a:lvl1pPr>
          </a:lstStyle>
          <a:p>
            <a:pPr lvl="0"/>
            <a:r>
              <a:rPr lang="de-DE" noProof="0"/>
              <a:t>Mastertitelformat bearbeiten</a:t>
            </a:r>
          </a:p>
        </p:txBody>
      </p:sp>
      <p:sp>
        <p:nvSpPr>
          <p:cNvPr id="11" name="Inhaltsplatzhalter 8">
            <a:extLst>
              <a:ext uri="{FF2B5EF4-FFF2-40B4-BE49-F238E27FC236}">
                <a16:creationId xmlns:a16="http://schemas.microsoft.com/office/drawing/2014/main" id="{F87D3548-048E-40A5-ADF2-B68F908BEB74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4367808" y="4149064"/>
            <a:ext cx="3384000" cy="2088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" name="Inhaltsplatzhalter 8">
            <a:extLst>
              <a:ext uri="{FF2B5EF4-FFF2-40B4-BE49-F238E27FC236}">
                <a16:creationId xmlns:a16="http://schemas.microsoft.com/office/drawing/2014/main" id="{C286CA78-ED96-4D20-9113-8CFBF7464539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8112224" y="4148800"/>
            <a:ext cx="3312000" cy="2088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6C8EFF5-0D2C-48D4-9476-12024681C04F}"/>
              </a:ext>
            </a:extLst>
          </p:cNvPr>
          <p:cNvSpPr>
            <a:spLocks noGrp="1"/>
          </p:cNvSpPr>
          <p:nvPr userDrawn="1">
            <p:ph type="ftr" sz="quarter" idx="21"/>
          </p:nvPr>
        </p:nvSpPr>
        <p:spPr bwMode="gray"/>
        <p:txBody>
          <a:bodyPr/>
          <a:lstStyle/>
          <a:p>
            <a:r>
              <a:rPr lang="de-DE"/>
              <a:t>Drägerwerk AG &amp; Co. KGaA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D395674C-04CC-011F-1F95-46C28D3D6B5D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B669389D-16C8-F3DF-D356-2867255457E6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0ADA4E90-A3EE-7F23-C972-30732ECA3F75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AE5C5588-51DA-5B55-8660-4F43588D5D0C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733184B4-0475-F977-EC4D-D233E558BFCF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634172A8-9B08-5CFC-3CBB-71945307FB17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0EBEE32B-BB4C-6FBC-41E9-C59E772B2361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08AAAB0-5EE3-99D2-E6D0-F4D52EBA5EE2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5BB3B000-31D6-B534-AC44-AA797C1E9542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706C2F60-31DC-751B-D40C-29AB559468A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11DA90C3-3FD9-AEA9-F8D4-3FD57783F0A6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C448E4D3-ACA8-67EE-22EA-5673B6373EB3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B5616511-A881-1521-5E87-9EDB0BE08A86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A37A0D2D-4510-A056-0C44-BD068F9FAF7A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555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C75B40B-9C48-4171-920D-3DBD2EB5B2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7" cy="6858000"/>
          </a:xfrm>
          <a:solidFill>
            <a:schemeClr val="accent3"/>
          </a:solidFill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ED6F269-5469-49D5-9DB6-17B053A5C5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CE82B8A1-0CCE-4815-9668-383D7DE7D8B4}" type="slidenum">
              <a:rPr lang="de-DE" noProof="0" smtClean="0"/>
              <a:pPr/>
              <a:t>‹Nr.›</a:t>
            </a:fld>
            <a:endParaRPr lang="de-DE" noProof="0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D09DBD82-11A6-4638-0C4F-3FCA98CF7E4C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B49696ED-02DE-62AA-82B2-0FB79BB09E09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C055F9C9-115E-03E2-4121-B15D3C271F51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D456B501-052F-DA0E-793E-6BB1F9814142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3FF01BE5-33C5-511F-A080-7B922B851B42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C8C946EB-49A0-7796-E7A8-1F3053E88E03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AAC27578-96D6-C822-1AD6-52251162F45D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54203FBD-8C01-00E4-D037-3BA1C3DDA2CD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67ADB190-CBCB-AD01-30AA-9657FDAF4CEE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4D68AF25-772D-A621-A137-47A85AF4DA8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20F48548-12EB-AA0E-3FFE-E416C40AC131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6113A9A8-3346-9E59-A4B2-7D1F72BF5EB0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21A35901-99B7-EF42-B0FF-C09A1269BA42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15F2319D-3DAD-3841-900B-06132F0422F7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  <p:sp>
        <p:nvSpPr>
          <p:cNvPr id="40" name="Titel 39">
            <a:extLst>
              <a:ext uri="{FF2B5EF4-FFF2-40B4-BE49-F238E27FC236}">
                <a16:creationId xmlns:a16="http://schemas.microsoft.com/office/drawing/2014/main" id="{3ABDD9EC-4B77-FB4D-0494-52D19B682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40016" y="4713619"/>
            <a:ext cx="5184000" cy="1523421"/>
          </a:xfrm>
          <a:solidFill>
            <a:schemeClr val="tx1"/>
          </a:solidFill>
        </p:spPr>
        <p:txBody>
          <a:bodyPr lIns="288000" tIns="288000" rIns="288000" bIns="288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</a:t>
            </a:r>
            <a:br>
              <a:rPr lang="de-DE"/>
            </a:br>
            <a:r>
              <a:rPr lang="de-DE"/>
              <a:t>hinzufügen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EF9EE24-0B95-38BF-D85C-DD5D02192D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Drägerwerk AG &amp; Co. KGaA</a:t>
            </a:r>
          </a:p>
        </p:txBody>
      </p:sp>
    </p:spTree>
    <p:extLst>
      <p:ext uri="{BB962C8B-B14F-4D97-AF65-F5344CB8AC3E}">
        <p14:creationId xmlns:p14="http://schemas.microsoft.com/office/powerpoint/2010/main" val="326616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362331E-B0C2-4183-8683-0AFAA09A5E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643" y="1"/>
            <a:ext cx="12191999" cy="6857999"/>
          </a:xfrm>
          <a:solidFill>
            <a:schemeClr val="accent3"/>
          </a:solidFill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136DB2-0241-45E9-9304-293529A4B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112224" y="624900"/>
            <a:ext cx="3312368" cy="5612100"/>
          </a:xfrm>
          <a:solidFill>
            <a:schemeClr val="bg1"/>
          </a:solidFill>
        </p:spPr>
        <p:txBody>
          <a:bodyPr lIns="288000" tIns="360000" rIns="288000" bIns="4320000" anchor="b" anchorCtr="0">
            <a:spAutoFit/>
          </a:bodyPr>
          <a:lstStyle>
            <a:lvl1pPr>
              <a:defRPr sz="3200"/>
            </a:lvl1pPr>
          </a:lstStyle>
          <a:p>
            <a:r>
              <a:rPr lang="de-DE" noProof="0"/>
              <a:t>Titel hinzufügen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15A3DA6B-D588-17D8-0679-13B3A3C46E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8112224" y="2418261"/>
            <a:ext cx="3311176" cy="3816000"/>
          </a:xfrm>
          <a:noFill/>
        </p:spPr>
        <p:txBody>
          <a:bodyPr lIns="288000" tIns="0" rIns="288000" bIns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de-DE" noProof="0" smtClean="0"/>
              <a:t>‹Nr.›</a:t>
            </a:fld>
            <a:endParaRPr lang="de-DE" noProof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0FAF43-0543-981A-2429-98976F8DA546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7A8BFC13-F2FB-652D-510A-3042D237E0F6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52FBF517-8733-0407-CFC9-44819C53C93C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87054C0B-A248-A3B0-D864-F68BAF3C1A84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9A0E2FBE-83D4-E9A9-9506-C59AA81B26E7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F64219BE-55C1-2256-0E2E-48079B85D142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2B7DCA73-2DC9-4757-D0B9-D7BA8921EE87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E15C99F8-043F-690A-0418-162141308FD5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BCDE4836-79B2-6063-BE96-1F6DD76D42D2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471AE7A7-6B81-3479-97F4-99C45F006500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683A8E17-A279-9F4C-5048-083C7B9632F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5EDD7661-91A0-822D-2386-B716F71F4018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8CD49F6D-89DF-70EF-3E74-CE3E04E544E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74924229-1D25-798D-DEF0-3ED911A03864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6E63A8F3-7EE8-533C-D178-8D3A3D0DE2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422450" y="2044329"/>
            <a:ext cx="295200" cy="39600"/>
          </a:xfrm>
          <a:solidFill>
            <a:schemeClr val="tx1"/>
          </a:solid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65A46-5AF8-004F-F5B3-3492D7923F5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Drägerwerk AG &amp; Co. KGaA</a:t>
            </a:r>
          </a:p>
        </p:txBody>
      </p:sp>
    </p:spTree>
    <p:extLst>
      <p:ext uri="{BB962C8B-B14F-4D97-AF65-F5344CB8AC3E}">
        <p14:creationId xmlns:p14="http://schemas.microsoft.com/office/powerpoint/2010/main" val="3437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>
            <a:extLst>
              <a:ext uri="{FF2B5EF4-FFF2-40B4-BE49-F238E27FC236}">
                <a16:creationId xmlns:a16="http://schemas.microsoft.com/office/drawing/2014/main" id="{7568B9F4-53AD-467F-8644-65D2252FB7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chemeClr val="accent3"/>
          </a:solidFill>
        </p:spPr>
        <p:txBody>
          <a:bodyPr bIns="1440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88B5B347-08AE-EC41-FE83-6E3FAAD57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39370" y="3032994"/>
            <a:ext cx="5185222" cy="3204318"/>
          </a:xfrm>
          <a:solidFill>
            <a:schemeClr val="tx1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4" name="Geviertstrich als Form im Textplatzhalter - weiß">
            <a:extLst>
              <a:ext uri="{FF2B5EF4-FFF2-40B4-BE49-F238E27FC236}">
                <a16:creationId xmlns:a16="http://schemas.microsoft.com/office/drawing/2014/main" id="{56E073D3-069F-92A8-E94D-C37F39A5EB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600056" y="5053568"/>
            <a:ext cx="502370" cy="64800"/>
          </a:xfr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6240016" y="3032995"/>
            <a:ext cx="5185222" cy="1872000"/>
          </a:xfrm>
          <a:noFill/>
          <a:ln>
            <a:noFill/>
          </a:ln>
        </p:spPr>
        <p:txBody>
          <a:bodyPr wrap="square" lIns="360000" tIns="360000" rIns="360000" bIns="0" anchor="b" anchorCtr="0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noProof="0"/>
              <a:t>Titel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C4BB2BE-B19C-4022-A278-0F543B835C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600056" y="5517456"/>
            <a:ext cx="4536000" cy="28780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5pPr>
            <a:lvl6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6pPr>
            <a:lvl7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7pPr>
            <a:lvl8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8pPr>
            <a:lvl9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noProof="0"/>
              <a:t>Datum, Ort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A279268A-6758-90C8-1A39-952578261B78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9229A407-286C-413B-6F94-4A77165E35FD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55B7943D-1037-5BF0-8606-8B98139F4534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81046560-A43E-9F4A-802A-109A71B8A977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7BFDBC46-0696-0EE0-67A3-F66310C99F37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598B3493-3E35-1928-07DC-3745E9894D40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5F535125-75E7-8C7C-0427-8C4FE5CE5BF7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BAF5BD33-DFD2-9B61-3E2A-3BC9BE239F1B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9CC87496-C265-2C80-916E-F39C4B7031BC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0B9CA7B1-0F39-9124-5C7D-0CD5226D075D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E378CD59-C65D-3E56-C992-F5FBC31A1B2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9B7C19DB-04BC-6794-9B46-8B92F3E3D5C5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2037E403-0FF3-829B-DA78-33F50388052D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455A702C-3304-C5D5-EA47-95F4182AC423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62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uiExpand="1" build="p" animBg="1">
        <p:tmplLst>
          <p:tmpl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A0167F65-30D2-34C1-9006-F76DA3911BD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-24680" y="24"/>
            <a:ext cx="5903911" cy="6237288"/>
          </a:xfrm>
          <a:prstGeom prst="rect">
            <a:avLst/>
          </a:prstGeom>
          <a:solidFill>
            <a:schemeClr val="accent3"/>
          </a:solidFill>
        </p:spPr>
        <p:txBody>
          <a:bodyPr wrap="square" bIns="576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1F8407D-FF57-FA32-B986-6E2BDF0436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4222800" y="874800"/>
            <a:ext cx="3960000" cy="5400000"/>
          </a:xfrm>
          <a:solidFill>
            <a:schemeClr val="bg1"/>
          </a:solidFill>
        </p:spPr>
        <p:txBody>
          <a:bodyPr/>
          <a:lstStyle>
            <a:lvl1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942C1B7-99D9-404E-A81C-9E855BD2A1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616280" y="2925320"/>
            <a:ext cx="2808000" cy="3312000"/>
          </a:xfrm>
          <a:solidFill>
            <a:schemeClr val="bg1"/>
          </a:solidFill>
        </p:spPr>
        <p:txBody>
          <a:bodyPr lIns="0" tIns="0" rIns="0" bIns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103399-48BE-45A3-A065-DC354D906BD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616280" y="620680"/>
            <a:ext cx="2808000" cy="180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77F118-08CB-49F8-A394-2F21B24D424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Drägerwerk AG &amp; Co. KGaA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430C131E-A21B-C0A0-2D34-2E9FFDB0055F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090EF269-AC6F-86C0-304E-A61BA4EB36D7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4BDC53AD-D651-3262-C189-F4A117CEB18E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F57E46D6-1E68-E250-F5BC-326A6C1AA8C1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39E3421A-BCEE-4E76-C650-A7E2AC0C6D40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A10F269F-9778-476D-62F1-9E98BE26E4DF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D549C05C-A996-5F46-727E-A4AF47E9AEE4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18B22A96-C645-695F-298D-8ABC77BF31DE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F2D4161D-C700-9863-2A1B-9AD6B42FB28E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04A0F0CC-F1D3-4A46-C18B-5B5FAB482BDC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B026B255-4881-2E5D-CAC2-E8A2881EC6D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5F84AF1B-B56E-64B7-37C0-DD7ACEE75DBF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9BF6FBD2-9F62-AAE0-18ED-A313EB309A69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D06AEC4F-A49B-9DD9-BF29-A028B380E774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94AE34C-5790-8A2E-4BE9-58BCC343B4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616280" y="2545557"/>
            <a:ext cx="295200" cy="39600"/>
          </a:xfrm>
          <a:solidFill>
            <a:schemeClr val="tx1"/>
          </a:solid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60E2DBBF-9182-CC25-256A-FE9559B628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60228" y="909312"/>
            <a:ext cx="3888000" cy="5328000"/>
          </a:xfrm>
          <a:custGeom>
            <a:avLst/>
            <a:gdLst>
              <a:gd name="connsiteX0" fmla="*/ 0 w 3959695"/>
              <a:gd name="connsiteY0" fmla="*/ 0 h 5251712"/>
              <a:gd name="connsiteX1" fmla="*/ 3959695 w 3959695"/>
              <a:gd name="connsiteY1" fmla="*/ 0 h 5251712"/>
              <a:gd name="connsiteX2" fmla="*/ 3959695 w 3959695"/>
              <a:gd name="connsiteY2" fmla="*/ 5251712 h 5251712"/>
              <a:gd name="connsiteX3" fmla="*/ 0 w 3959695"/>
              <a:gd name="connsiteY3" fmla="*/ 5251712 h 525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695" h="5251712">
                <a:moveTo>
                  <a:pt x="0" y="0"/>
                </a:moveTo>
                <a:lnTo>
                  <a:pt x="3959695" y="0"/>
                </a:lnTo>
                <a:lnTo>
                  <a:pt x="3959695" y="5251712"/>
                </a:lnTo>
                <a:lnTo>
                  <a:pt x="0" y="5251712"/>
                </a:lnTo>
                <a:close/>
              </a:path>
            </a:pathLst>
          </a:custGeom>
          <a:solidFill>
            <a:schemeClr val="accent3"/>
          </a:solidFill>
          <a:ln w="25400" cap="sq">
            <a:noFill/>
            <a:miter lim="800000"/>
          </a:ln>
        </p:spPr>
        <p:txBody>
          <a:bodyPr wrap="square" bIns="576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</p:spTree>
    <p:extLst>
      <p:ext uri="{BB962C8B-B14F-4D97-AF65-F5344CB8AC3E}">
        <p14:creationId xmlns:p14="http://schemas.microsoft.com/office/powerpoint/2010/main" val="14006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B22EEF4-1040-9157-C6C0-72904654D29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-24681" y="0"/>
            <a:ext cx="5904657" cy="6858000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bIns="576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942C1B7-99D9-404E-A81C-9E855BD2A1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40016" y="2925320"/>
            <a:ext cx="5184000" cy="3312000"/>
          </a:xfrm>
          <a:solidFill>
            <a:schemeClr val="bg1"/>
          </a:solidFill>
        </p:spPr>
        <p:txBody>
          <a:bodyPr lIns="0" tIns="0" rIns="0" bIns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103399-48BE-45A3-A065-DC354D906BD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240016" y="620688"/>
            <a:ext cx="5184000" cy="180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886B1B34-7844-F8B1-9305-B372EDD610FE}"/>
              </a:ext>
            </a:extLst>
          </p:cNvPr>
          <p:cNvSpPr/>
          <p:nvPr userDrawn="1"/>
        </p:nvSpPr>
        <p:spPr bwMode="gray">
          <a:xfrm>
            <a:off x="4007768" y="-207392"/>
            <a:ext cx="0" cy="108000"/>
          </a:xfrm>
          <a:custGeom>
            <a:avLst/>
            <a:gdLst>
              <a:gd name="connsiteX0" fmla="*/ 0 w 0"/>
              <a:gd name="connsiteY0" fmla="*/ 0 h 180975"/>
              <a:gd name="connsiteX1" fmla="*/ 0 w 0"/>
              <a:gd name="connsiteY1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0975">
                <a:moveTo>
                  <a:pt x="0" y="0"/>
                </a:moveTo>
                <a:lnTo>
                  <a:pt x="0" y="180975"/>
                </a:lnTo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2B8686FD-D35A-197D-D9A2-5F7A12C26F1B}"/>
              </a:ext>
            </a:extLst>
          </p:cNvPr>
          <p:cNvSpPr/>
          <p:nvPr userDrawn="1"/>
        </p:nvSpPr>
        <p:spPr bwMode="gray">
          <a:xfrm>
            <a:off x="4367808" y="-207392"/>
            <a:ext cx="0" cy="108000"/>
          </a:xfrm>
          <a:custGeom>
            <a:avLst/>
            <a:gdLst>
              <a:gd name="connsiteX0" fmla="*/ 0 w 0"/>
              <a:gd name="connsiteY0" fmla="*/ 0 h 180975"/>
              <a:gd name="connsiteX1" fmla="*/ 0 w 0"/>
              <a:gd name="connsiteY1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0975">
                <a:moveTo>
                  <a:pt x="0" y="0"/>
                </a:moveTo>
                <a:lnTo>
                  <a:pt x="0" y="180975"/>
                </a:lnTo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9A58A61B-0586-37CB-41D0-3DBB29E5DB35}"/>
              </a:ext>
            </a:extLst>
          </p:cNvPr>
          <p:cNvGrpSpPr/>
          <p:nvPr userDrawn="1"/>
        </p:nvGrpSpPr>
        <p:grpSpPr bwMode="gray">
          <a:xfrm>
            <a:off x="5879976" y="-387424"/>
            <a:ext cx="360040" cy="108000"/>
            <a:chOff x="5879976" y="-207392"/>
            <a:chExt cx="360040" cy="10800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4BAA0903-47B8-7541-A2B5-5BD5199485B1}"/>
                </a:ext>
              </a:extLst>
            </p:cNvPr>
            <p:cNvSpPr/>
            <p:nvPr userDrawn="1"/>
          </p:nvSpPr>
          <p:spPr bwMode="gray">
            <a:xfrm>
              <a:off x="5879976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A91CE556-6B93-2342-5868-D8EC9E380E11}"/>
                </a:ext>
              </a:extLst>
            </p:cNvPr>
            <p:cNvSpPr/>
            <p:nvPr userDrawn="1"/>
          </p:nvSpPr>
          <p:spPr bwMode="gray">
            <a:xfrm>
              <a:off x="6240016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</p:grp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3050D1E1-7AAA-2193-D256-50AAD1C24C90}"/>
              </a:ext>
            </a:extLst>
          </p:cNvPr>
          <p:cNvSpPr/>
          <p:nvPr userDrawn="1"/>
        </p:nvSpPr>
        <p:spPr bwMode="gray">
          <a:xfrm>
            <a:off x="7752184" y="-207392"/>
            <a:ext cx="0" cy="108000"/>
          </a:xfrm>
          <a:custGeom>
            <a:avLst/>
            <a:gdLst>
              <a:gd name="connsiteX0" fmla="*/ 0 w 0"/>
              <a:gd name="connsiteY0" fmla="*/ 0 h 180975"/>
              <a:gd name="connsiteX1" fmla="*/ 0 w 0"/>
              <a:gd name="connsiteY1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0975">
                <a:moveTo>
                  <a:pt x="0" y="0"/>
                </a:moveTo>
                <a:lnTo>
                  <a:pt x="0" y="180975"/>
                </a:lnTo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9B319875-E80B-CA2C-A32A-AACE2B8D2E7B}"/>
              </a:ext>
            </a:extLst>
          </p:cNvPr>
          <p:cNvSpPr/>
          <p:nvPr userDrawn="1"/>
        </p:nvSpPr>
        <p:spPr bwMode="gray">
          <a:xfrm>
            <a:off x="8112224" y="-207392"/>
            <a:ext cx="0" cy="108000"/>
          </a:xfrm>
          <a:custGeom>
            <a:avLst/>
            <a:gdLst>
              <a:gd name="connsiteX0" fmla="*/ 0 w 0"/>
              <a:gd name="connsiteY0" fmla="*/ 0 h 180975"/>
              <a:gd name="connsiteX1" fmla="*/ 0 w 0"/>
              <a:gd name="connsiteY1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0975">
                <a:moveTo>
                  <a:pt x="0" y="0"/>
                </a:moveTo>
                <a:lnTo>
                  <a:pt x="0" y="180975"/>
                </a:lnTo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2176C7FA-0268-5D4E-B7FF-ADF1AC320589}"/>
              </a:ext>
            </a:extLst>
          </p:cNvPr>
          <p:cNvGrpSpPr/>
          <p:nvPr userDrawn="1"/>
        </p:nvGrpSpPr>
        <p:grpSpPr bwMode="gray">
          <a:xfrm>
            <a:off x="8616280" y="-387424"/>
            <a:ext cx="360040" cy="108000"/>
            <a:chOff x="5879976" y="-207392"/>
            <a:chExt cx="360040" cy="108000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6693CC4-A309-DE5C-276E-F3321AA8D6B0}"/>
                </a:ext>
              </a:extLst>
            </p:cNvPr>
            <p:cNvSpPr/>
            <p:nvPr userDrawn="1"/>
          </p:nvSpPr>
          <p:spPr bwMode="gray">
            <a:xfrm>
              <a:off x="5879976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DA00C5AA-4EA8-2FA6-33B5-4EEA896EECC0}"/>
                </a:ext>
              </a:extLst>
            </p:cNvPr>
            <p:cNvSpPr/>
            <p:nvPr userDrawn="1"/>
          </p:nvSpPr>
          <p:spPr bwMode="gray">
            <a:xfrm>
              <a:off x="6240016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DF88213F-1581-7142-ABAB-5A7EBFE3748F}"/>
              </a:ext>
            </a:extLst>
          </p:cNvPr>
          <p:cNvGrpSpPr/>
          <p:nvPr userDrawn="1"/>
        </p:nvGrpSpPr>
        <p:grpSpPr bwMode="gray">
          <a:xfrm>
            <a:off x="3143672" y="-387424"/>
            <a:ext cx="360040" cy="108000"/>
            <a:chOff x="5879976" y="-207392"/>
            <a:chExt cx="360040" cy="108000"/>
          </a:xfrm>
        </p:grpSpPr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B4B93A2D-6342-C1F4-7946-C89FE175655C}"/>
                </a:ext>
              </a:extLst>
            </p:cNvPr>
            <p:cNvSpPr/>
            <p:nvPr userDrawn="1"/>
          </p:nvSpPr>
          <p:spPr bwMode="gray">
            <a:xfrm>
              <a:off x="5879976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096882DD-1F6F-64D6-D0D2-9276A2B5E5B3}"/>
                </a:ext>
              </a:extLst>
            </p:cNvPr>
            <p:cNvSpPr/>
            <p:nvPr userDrawn="1"/>
          </p:nvSpPr>
          <p:spPr bwMode="gray">
            <a:xfrm>
              <a:off x="6240016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4A6E9C-78CA-3F14-7474-ACB89F2DC12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Drägerwerk AG &amp; Co. KGaA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8980AD9-AC8E-87B6-B650-8BD604B996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40016" y="2555727"/>
            <a:ext cx="295200" cy="39600"/>
          </a:xfrm>
          <a:solidFill>
            <a:schemeClr val="tx1"/>
          </a:solid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15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AC18B48F-CD26-66F3-6932-75CB8221E3A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7824464" y="2276474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C6B67BC0-D02E-0FA8-B7C7-5C6A4C5F7A5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7824464" y="3212976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8" name="Textplatzhalter 6">
            <a:extLst>
              <a:ext uri="{FF2B5EF4-FFF2-40B4-BE49-F238E27FC236}">
                <a16:creationId xmlns:a16="http://schemas.microsoft.com/office/drawing/2014/main" id="{FC2181DA-5BF4-794C-4A09-406D178BA8D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7824464" y="4149080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id="{F93F68EC-E02B-083B-9FD1-79F8E98120B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7824464" y="5085184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38FBC4-19B8-7C3D-B497-997B7C816E8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95324" y="620688"/>
            <a:ext cx="8280000" cy="104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6B6FB89-4015-7598-64F6-BD3CDB25C2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CE82B8A1-0CCE-4815-9668-383D7DE7D8B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DFA9E5-9655-7E54-EBDC-30403096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Drägerwerk AG &amp; Co. KGaA</a:t>
            </a:r>
          </a:p>
        </p:txBody>
      </p:sp>
      <p:sp>
        <p:nvSpPr>
          <p:cNvPr id="6" name="Bildplatzhalter 7">
            <a:extLst>
              <a:ext uri="{FF2B5EF4-FFF2-40B4-BE49-F238E27FC236}">
                <a16:creationId xmlns:a16="http://schemas.microsoft.com/office/drawing/2014/main" id="{3099C644-503A-8D97-25EF-0C97441491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57860" y="2276475"/>
            <a:ext cx="3204000" cy="3960837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bIns="576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5F17AA43-E5FE-1111-8A8B-34DC3EADBF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95400" y="2276872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Produktbild durch Klicken auf das Symbol einfügen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B9959E-F418-44F9-29D1-705C7324623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95325" y="3212976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Produktbild durch Klicken auf das Symbol einfügen</a:t>
            </a:r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1EA330A9-D27F-3BD1-53DB-6753B187781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95400" y="4149080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Produktbild durch Klicken auf das Symbol einfügen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D27F506C-3944-4ED4-140B-F26DEF25E07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695400" y="5085184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Produktbild durch Klicken auf das Symbol einfügen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43F7D6B1-FF73-88DC-1E1E-B751BDCF0D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847528" y="2276474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F401E57F-148A-17C2-02E7-29E775065D8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10416555" y="2276872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Produktbild durch Klicken auf das Symbol einfügen</a:t>
            </a:r>
          </a:p>
        </p:txBody>
      </p:sp>
      <p:sp>
        <p:nvSpPr>
          <p:cNvPr id="18" name="Bildplatzhalter 7">
            <a:extLst>
              <a:ext uri="{FF2B5EF4-FFF2-40B4-BE49-F238E27FC236}">
                <a16:creationId xmlns:a16="http://schemas.microsoft.com/office/drawing/2014/main" id="{08B44D7A-445A-E525-DBC2-0EFE3CF8F52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10416480" y="3212976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Produktbild durch Klicken auf das Symbol einfügen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E6ACE6A8-B6C9-93C4-8188-B1A3960456C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10416555" y="4149080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Produktbild durch Klicken auf das Symbol einfügen</a:t>
            </a:r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D7C27DA8-42F0-4F9C-3C53-4F66BDF6D84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10416555" y="5085184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Produktbild durch Klicken auf das Symbol einfügen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9B22803F-CF66-B25D-BFFF-0C10B6E75DE9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9C969CF3-8A97-D05B-8DE3-44DF3A283BC5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E913B645-8374-6693-CB04-03F8345D184A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E56B52E9-CE3C-4414-1E40-C66808213AA3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EA823170-0F3E-D6B9-C2BC-F39297C831F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2B0825FA-8514-B4EB-08C6-8E89B5AE3CC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7CB988CA-6154-DCB4-F4C7-0464D143D335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2E4E013-22A5-9152-DDF3-704FE1E05088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7F6BEE20-E9AC-7C5B-73B3-6F768DAD1D45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BB1D3E3C-5691-0BC6-AE58-0D8071C45C1A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2468749B-0435-C829-1E26-9D161ECF44AF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D58D14F9-8679-6A2F-B551-3626C0A65E6D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E9972E8B-E0C7-A680-E532-3C847FBA1086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8226C4B2-E650-EA9E-7BB2-3F5C0BBBD9F9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7F285F7B-2513-346B-CF0E-EE6967F9D3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1847528" y="3212976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842D401B-1D43-6CA8-7723-E9E1328D529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1847528" y="4149080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F3EB7A56-164A-59C5-920E-D5412DF8CD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847528" y="5085184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386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7005EA78-E6A3-4E7B-B699-661851689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20536" y="6489352"/>
            <a:ext cx="504454" cy="108000"/>
          </a:xfrm>
        </p:spPr>
        <p:txBody>
          <a:bodyPr/>
          <a:lstStyle/>
          <a:p>
            <a:fld id="{CE82B8A1-0CCE-4815-9668-383D7DE7D8B4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0F9BB7F-DE54-4F29-AD77-90DCBD162E0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Drägerwerk AG &amp; Co. KGaA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27D5113-8867-5AE9-1CF2-A957D63F6B01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780EF9D8-A903-D113-370F-CCDABAA61C23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31F9EE23-EBCC-03F8-3527-D6B489394B22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8DA56297-7659-E2B3-DDEE-4B15CD2B2A07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24BE1CA5-D580-0A47-1E49-78D30F232A40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9827D672-FDD9-5F84-C72D-F7E4209F6A5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87A791DD-5C21-75D0-17CB-B9BA82ADC1EB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EEB3032D-4864-E238-89DA-4C1CE4DB08CC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E83EC522-29CF-45D4-3374-517452777A9D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2201F50D-A523-AC27-6846-ABD2E9052524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79D87FCF-1467-E8B1-9EE9-B418C488CD21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E9ED7259-43F3-7A0E-38CC-9977B12D8F88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FBDBF45E-7976-6F81-EF31-63DB6FAD1F7C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1666348A-1BF3-CBF0-32A4-CB0A8A9AAF92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016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4EE7FA2A-7300-4E0E-A515-196E20598EF5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accent3"/>
          </a:solidFill>
          <a:ln>
            <a:noFill/>
          </a:ln>
        </p:spPr>
        <p:txBody>
          <a:bodyPr bIns="504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Video durch Klicken auf das Symbol einfügen</a:t>
            </a:r>
          </a:p>
        </p:txBody>
      </p:sp>
    </p:spTree>
    <p:extLst>
      <p:ext uri="{BB962C8B-B14F-4D97-AF65-F5344CB8AC3E}">
        <p14:creationId xmlns:p14="http://schemas.microsoft.com/office/powerpoint/2010/main" val="16531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C06A4E49-310F-62A6-3D24-50CC0CD7A513}"/>
              </a:ext>
            </a:extLst>
          </p:cNvPr>
          <p:cNvSpPr/>
          <p:nvPr userDrawn="1"/>
        </p:nvSpPr>
        <p:spPr bwMode="gray">
          <a:xfrm>
            <a:off x="6073597" y="3103279"/>
            <a:ext cx="3550795" cy="2642563"/>
          </a:xfrm>
          <a:custGeom>
            <a:avLst/>
            <a:gdLst>
              <a:gd name="connsiteX0" fmla="*/ 440772 w 3550795"/>
              <a:gd name="connsiteY0" fmla="*/ 0 h 2642563"/>
              <a:gd name="connsiteX1" fmla="*/ 1223733 w 3550795"/>
              <a:gd name="connsiteY1" fmla="*/ 587178 h 2642563"/>
              <a:gd name="connsiteX2" fmla="*/ 1836570 w 3550795"/>
              <a:gd name="connsiteY2" fmla="*/ 587178 h 2642563"/>
              <a:gd name="connsiteX3" fmla="*/ 3256948 w 3550795"/>
              <a:gd name="connsiteY3" fmla="*/ 587178 h 2642563"/>
              <a:gd name="connsiteX4" fmla="*/ 3550795 w 3550795"/>
              <a:gd name="connsiteY4" fmla="*/ 880855 h 2642563"/>
              <a:gd name="connsiteX5" fmla="*/ 3550795 w 3550795"/>
              <a:gd name="connsiteY5" fmla="*/ 2348888 h 2642563"/>
              <a:gd name="connsiteX6" fmla="*/ 3256948 w 3550795"/>
              <a:gd name="connsiteY6" fmla="*/ 2642563 h 2642563"/>
              <a:gd name="connsiteX7" fmla="*/ 3256776 w 3550795"/>
              <a:gd name="connsiteY7" fmla="*/ 2642563 h 2642563"/>
              <a:gd name="connsiteX8" fmla="*/ 2644112 w 3550795"/>
              <a:gd name="connsiteY8" fmla="*/ 2642563 h 2642563"/>
              <a:gd name="connsiteX9" fmla="*/ 2643940 w 3550795"/>
              <a:gd name="connsiteY9" fmla="*/ 2642563 h 2642563"/>
              <a:gd name="connsiteX10" fmla="*/ 906684 w 3550795"/>
              <a:gd name="connsiteY10" fmla="*/ 2642563 h 2642563"/>
              <a:gd name="connsiteX11" fmla="*/ 293847 w 3550795"/>
              <a:gd name="connsiteY11" fmla="*/ 2642563 h 2642563"/>
              <a:gd name="connsiteX12" fmla="*/ 0 w 3550795"/>
              <a:gd name="connsiteY12" fmla="*/ 2348888 h 2642563"/>
              <a:gd name="connsiteX13" fmla="*/ 0 w 3550795"/>
              <a:gd name="connsiteY13" fmla="*/ 880855 h 2642563"/>
              <a:gd name="connsiteX14" fmla="*/ 293847 w 3550795"/>
              <a:gd name="connsiteY14" fmla="*/ 587178 h 2642563"/>
              <a:gd name="connsiteX15" fmla="*/ 440772 w 3550795"/>
              <a:gd name="connsiteY15" fmla="*/ 587178 h 264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50795" h="2642563">
                <a:moveTo>
                  <a:pt x="440772" y="0"/>
                </a:moveTo>
                <a:lnTo>
                  <a:pt x="1223733" y="587178"/>
                </a:lnTo>
                <a:lnTo>
                  <a:pt x="1836570" y="587178"/>
                </a:lnTo>
                <a:lnTo>
                  <a:pt x="3256948" y="587178"/>
                </a:lnTo>
                <a:cubicBezTo>
                  <a:pt x="3418495" y="587178"/>
                  <a:pt x="3550795" y="719307"/>
                  <a:pt x="3550795" y="880855"/>
                </a:cubicBezTo>
                <a:lnTo>
                  <a:pt x="3550795" y="2348888"/>
                </a:lnTo>
                <a:cubicBezTo>
                  <a:pt x="3550795" y="2510436"/>
                  <a:pt x="3418667" y="2642563"/>
                  <a:pt x="3256948" y="2642563"/>
                </a:cubicBezTo>
                <a:lnTo>
                  <a:pt x="3256776" y="2642563"/>
                </a:lnTo>
                <a:lnTo>
                  <a:pt x="2644112" y="2642563"/>
                </a:lnTo>
                <a:lnTo>
                  <a:pt x="2643940" y="2642563"/>
                </a:lnTo>
                <a:lnTo>
                  <a:pt x="906684" y="2642563"/>
                </a:lnTo>
                <a:lnTo>
                  <a:pt x="293847" y="2642563"/>
                </a:lnTo>
                <a:cubicBezTo>
                  <a:pt x="132127" y="2642563"/>
                  <a:pt x="0" y="2510435"/>
                  <a:pt x="0" y="2348888"/>
                </a:cubicBezTo>
                <a:lnTo>
                  <a:pt x="0" y="880855"/>
                </a:lnTo>
                <a:cubicBezTo>
                  <a:pt x="0" y="719307"/>
                  <a:pt x="132127" y="587178"/>
                  <a:pt x="293847" y="587178"/>
                </a:cubicBezTo>
                <a:lnTo>
                  <a:pt x="440772" y="587178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332000" rIns="0" bIns="0" rtlCol="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raeger Pangea Text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>
          <a:xfrm>
            <a:off x="10920138" y="6489352"/>
            <a:ext cx="504454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82B8A1-0CCE-4815-9668-383D7DE7D8B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7" name="Fußzeilenplatzhalter 3">
            <a:extLst>
              <a:ext uri="{FF2B5EF4-FFF2-40B4-BE49-F238E27FC236}">
                <a16:creationId xmlns:a16="http://schemas.microsoft.com/office/drawing/2014/main" id="{484C4F33-D963-46AD-BE52-5894FE5DEE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>
          <a:xfrm>
            <a:off x="695920" y="6489352"/>
            <a:ext cx="468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Drägerwerk AG &amp; Co. KGaA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2ECFDD43-5223-8BD7-4B37-9878CDF162AD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65C90A9A-1F78-E721-7622-A193638574DC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C27E3E83-6B3A-CB96-238A-4D54AF797F00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25E6F6D7-C2E2-043E-D34E-3EFA674FF678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106DD50A-1182-3D3F-5333-48C891643C9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37449227-601A-C40E-6FCC-99FADBBD681B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6B1904E5-B92D-9AC2-42F5-9C5B961530D9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70C949EE-4F6D-E2BE-5DF8-E549CB96BD48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F3D92558-D144-24AB-2E49-EFDEFA3594E4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26AC29A4-07F9-609E-BC2C-1B26B5682156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1B167797-2CD0-4B7D-89DA-EFBFF42D4C9B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F6326CC2-F807-2839-C7CC-98EC7A3EDD01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823BD0C4-9FD7-4B9E-E801-A34D92AEDB1A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D6DDF430-97EC-E3C3-4E33-FA74DD4D22D2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  <p:sp>
        <p:nvSpPr>
          <p:cNvPr id="68" name="Titel 1">
            <a:extLst>
              <a:ext uri="{FF2B5EF4-FFF2-40B4-BE49-F238E27FC236}">
                <a16:creationId xmlns:a16="http://schemas.microsoft.com/office/drawing/2014/main" id="{225D36DC-5DA2-BFD7-1AC6-4C1F47DD97A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80665" y="5165499"/>
            <a:ext cx="4767263" cy="10445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600">
                <a:solidFill>
                  <a:schemeClr val="bg1"/>
                </a:solidFill>
              </a:rPr>
              <a:t>Feedback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3BCFAEF-D199-6942-DA51-379F1FF015D5}"/>
              </a:ext>
            </a:extLst>
          </p:cNvPr>
          <p:cNvGrpSpPr/>
          <p:nvPr userDrawn="1"/>
        </p:nvGrpSpPr>
        <p:grpSpPr bwMode="gray">
          <a:xfrm>
            <a:off x="3272047" y="2218252"/>
            <a:ext cx="2354374" cy="2117656"/>
            <a:chOff x="3170273" y="2249557"/>
            <a:chExt cx="2354374" cy="2117656"/>
          </a:xfrm>
        </p:grpSpPr>
        <p:sp>
          <p:nvSpPr>
            <p:cNvPr id="4" name="Grafik 46">
              <a:extLst>
                <a:ext uri="{FF2B5EF4-FFF2-40B4-BE49-F238E27FC236}">
                  <a16:creationId xmlns:a16="http://schemas.microsoft.com/office/drawing/2014/main" id="{12C710C0-EBF2-D9BB-1454-87251B005FB3}"/>
                </a:ext>
              </a:extLst>
            </p:cNvPr>
            <p:cNvSpPr/>
            <p:nvPr/>
          </p:nvSpPr>
          <p:spPr bwMode="gray">
            <a:xfrm flipH="1">
              <a:off x="3170273" y="2249557"/>
              <a:ext cx="2354374" cy="2117656"/>
            </a:xfrm>
            <a:custGeom>
              <a:avLst/>
              <a:gdLst>
                <a:gd name="connsiteX0" fmla="*/ 1463802 w 1626584"/>
                <a:gd name="connsiteY0" fmla="*/ 0 h 1463040"/>
                <a:gd name="connsiteX1" fmla="*/ 162687 w 1626584"/>
                <a:gd name="connsiteY1" fmla="*/ 0 h 1463040"/>
                <a:gd name="connsiteX2" fmla="*/ 0 w 1626584"/>
                <a:gd name="connsiteY2" fmla="*/ 162592 h 1463040"/>
                <a:gd name="connsiteX3" fmla="*/ 0 w 1626584"/>
                <a:gd name="connsiteY3" fmla="*/ 975360 h 1463040"/>
                <a:gd name="connsiteX4" fmla="*/ 162687 w 1626584"/>
                <a:gd name="connsiteY4" fmla="*/ 1137952 h 1463040"/>
                <a:gd name="connsiteX5" fmla="*/ 244031 w 1626584"/>
                <a:gd name="connsiteY5" fmla="*/ 1137952 h 1463040"/>
                <a:gd name="connsiteX6" fmla="*/ 244031 w 1626584"/>
                <a:gd name="connsiteY6" fmla="*/ 1463040 h 1463040"/>
                <a:gd name="connsiteX7" fmla="*/ 677513 w 1626584"/>
                <a:gd name="connsiteY7" fmla="*/ 1137952 h 1463040"/>
                <a:gd name="connsiteX8" fmla="*/ 1463897 w 1626584"/>
                <a:gd name="connsiteY8" fmla="*/ 1137952 h 1463040"/>
                <a:gd name="connsiteX9" fmla="*/ 1626584 w 1626584"/>
                <a:gd name="connsiteY9" fmla="*/ 975360 h 1463040"/>
                <a:gd name="connsiteX10" fmla="*/ 1626584 w 1626584"/>
                <a:gd name="connsiteY10" fmla="*/ 162592 h 1463040"/>
                <a:gd name="connsiteX11" fmla="*/ 1463897 w 1626584"/>
                <a:gd name="connsiteY11" fmla="*/ 0 h 1463040"/>
                <a:gd name="connsiteX12" fmla="*/ 1463897 w 1626584"/>
                <a:gd name="connsiteY12" fmla="*/ 0 h 146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6584" h="1463040">
                  <a:moveTo>
                    <a:pt x="1463802" y="0"/>
                  </a:moveTo>
                  <a:lnTo>
                    <a:pt x="162687" y="0"/>
                  </a:lnTo>
                  <a:cubicBezTo>
                    <a:pt x="73152" y="0"/>
                    <a:pt x="0" y="73152"/>
                    <a:pt x="0" y="162592"/>
                  </a:cubicBezTo>
                  <a:lnTo>
                    <a:pt x="0" y="975360"/>
                  </a:lnTo>
                  <a:cubicBezTo>
                    <a:pt x="0" y="1064800"/>
                    <a:pt x="73152" y="1137952"/>
                    <a:pt x="162687" y="1137952"/>
                  </a:cubicBezTo>
                  <a:lnTo>
                    <a:pt x="244031" y="1137952"/>
                  </a:lnTo>
                  <a:lnTo>
                    <a:pt x="244031" y="1463040"/>
                  </a:lnTo>
                  <a:lnTo>
                    <a:pt x="677513" y="1137952"/>
                  </a:lnTo>
                  <a:lnTo>
                    <a:pt x="1463897" y="1137952"/>
                  </a:lnTo>
                  <a:cubicBezTo>
                    <a:pt x="1553337" y="1137952"/>
                    <a:pt x="1626584" y="1064800"/>
                    <a:pt x="1626584" y="975360"/>
                  </a:cubicBezTo>
                  <a:lnTo>
                    <a:pt x="1626584" y="162592"/>
                  </a:lnTo>
                  <a:cubicBezTo>
                    <a:pt x="1626584" y="73152"/>
                    <a:pt x="1553432" y="0"/>
                    <a:pt x="1463897" y="0"/>
                  </a:cubicBezTo>
                  <a:lnTo>
                    <a:pt x="1463897" y="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/>
            </a:ln>
          </p:spPr>
          <p:txBody>
            <a:bodyPr lIns="180000" tIns="684000" rIns="0" bIns="576000" rtlCol="0" anchor="ctr" anchorCtr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aeger Pangea Text"/>
                <a:ea typeface="+mn-ea"/>
                <a:cs typeface="+mn-cs"/>
              </a:endParaRPr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C2AE78B4-939C-ACF4-0AA8-E2E76CFE1861}"/>
                </a:ext>
              </a:extLst>
            </p:cNvPr>
            <p:cNvGrpSpPr/>
            <p:nvPr/>
          </p:nvGrpSpPr>
          <p:grpSpPr bwMode="gray">
            <a:xfrm>
              <a:off x="3363616" y="2524201"/>
              <a:ext cx="2156536" cy="1152082"/>
              <a:chOff x="3363616" y="2471754"/>
              <a:chExt cx="2156536" cy="1152082"/>
            </a:xfrm>
          </p:grpSpPr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2669B6F9-0BE6-D201-A5D9-260E181B9443}"/>
                  </a:ext>
                </a:extLst>
              </p:cNvPr>
              <p:cNvSpPr/>
              <p:nvPr/>
            </p:nvSpPr>
            <p:spPr bwMode="gray">
              <a:xfrm>
                <a:off x="3363616" y="2541692"/>
                <a:ext cx="1512168" cy="540349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 anchorCtr="0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Wahrnehmung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lang="de-DE" sz="1600">
                    <a:solidFill>
                      <a:srgbClr val="FFFFFF"/>
                    </a:solidFill>
                    <a:latin typeface="+mn-lt"/>
                    <a:ea typeface="Draeger Pangea Text Light" panose="020B0404000000000000" pitchFamily="34" charset="0"/>
                  </a:rPr>
                  <a:t>Zuhören</a:t>
                </a: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Draeger Pangea Text Light" panose="020B0404000000000000" pitchFamily="34" charset="0"/>
                </a:endParaRP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B12BAA6-1E63-AA41-1FCC-A21A9A3FB3ED}"/>
                  </a:ext>
                </a:extLst>
              </p:cNvPr>
              <p:cNvSpPr txBox="1"/>
              <p:nvPr/>
            </p:nvSpPr>
            <p:spPr bwMode="gray">
              <a:xfrm>
                <a:off x="4908152" y="2471754"/>
                <a:ext cx="612000" cy="432000"/>
              </a:xfrm>
              <a:prstGeom prst="rect">
                <a:avLst/>
              </a:prstGeom>
            </p:spPr>
            <p:txBody>
              <a:bodyPr wrap="square" lIns="0" tIns="0" rIns="180000" bIns="0" rtlCol="0" anchor="t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01</a:t>
                </a:r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974E8807-0786-BA6D-F4BF-8F7FAC079916}"/>
                  </a:ext>
                </a:extLst>
              </p:cNvPr>
              <p:cNvSpPr/>
              <p:nvPr/>
            </p:nvSpPr>
            <p:spPr bwMode="gray">
              <a:xfrm>
                <a:off x="3363616" y="3235539"/>
                <a:ext cx="2052488" cy="388297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 anchorCtr="0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Ich habe wahrgenommen …</a:t>
                </a:r>
              </a:p>
            </p:txBody>
          </p:sp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D7D87C5-FFC2-ED37-2310-14A3771DBD63}"/>
              </a:ext>
            </a:extLst>
          </p:cNvPr>
          <p:cNvGrpSpPr/>
          <p:nvPr userDrawn="1"/>
        </p:nvGrpSpPr>
        <p:grpSpPr bwMode="gray">
          <a:xfrm>
            <a:off x="7231495" y="747936"/>
            <a:ext cx="2742804" cy="2467031"/>
            <a:chOff x="7305250" y="361945"/>
            <a:chExt cx="2742804" cy="2467031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A135ECD1-6DC2-557E-3A6E-1C23C704109B}"/>
                </a:ext>
              </a:extLst>
            </p:cNvPr>
            <p:cNvGrpSpPr/>
            <p:nvPr/>
          </p:nvGrpSpPr>
          <p:grpSpPr bwMode="gray">
            <a:xfrm>
              <a:off x="7305250" y="361945"/>
              <a:ext cx="2742804" cy="2467031"/>
              <a:chOff x="7305250" y="361945"/>
              <a:chExt cx="2742804" cy="2467031"/>
            </a:xfrm>
          </p:grpSpPr>
          <p:sp>
            <p:nvSpPr>
              <p:cNvPr id="39" name="Grafik 46">
                <a:extLst>
                  <a:ext uri="{FF2B5EF4-FFF2-40B4-BE49-F238E27FC236}">
                    <a16:creationId xmlns:a16="http://schemas.microsoft.com/office/drawing/2014/main" id="{EC2F1713-2D5A-3B25-1D37-5A3563D6E880}"/>
                  </a:ext>
                </a:extLst>
              </p:cNvPr>
              <p:cNvSpPr/>
              <p:nvPr/>
            </p:nvSpPr>
            <p:spPr bwMode="gray">
              <a:xfrm>
                <a:off x="7305250" y="361945"/>
                <a:ext cx="2742804" cy="2467031"/>
              </a:xfrm>
              <a:custGeom>
                <a:avLst/>
                <a:gdLst>
                  <a:gd name="connsiteX0" fmla="*/ 1463802 w 1626584"/>
                  <a:gd name="connsiteY0" fmla="*/ 0 h 1463040"/>
                  <a:gd name="connsiteX1" fmla="*/ 162687 w 1626584"/>
                  <a:gd name="connsiteY1" fmla="*/ 0 h 1463040"/>
                  <a:gd name="connsiteX2" fmla="*/ 0 w 1626584"/>
                  <a:gd name="connsiteY2" fmla="*/ 162592 h 1463040"/>
                  <a:gd name="connsiteX3" fmla="*/ 0 w 1626584"/>
                  <a:gd name="connsiteY3" fmla="*/ 975360 h 1463040"/>
                  <a:gd name="connsiteX4" fmla="*/ 162687 w 1626584"/>
                  <a:gd name="connsiteY4" fmla="*/ 1137952 h 1463040"/>
                  <a:gd name="connsiteX5" fmla="*/ 244031 w 1626584"/>
                  <a:gd name="connsiteY5" fmla="*/ 1137952 h 1463040"/>
                  <a:gd name="connsiteX6" fmla="*/ 244031 w 1626584"/>
                  <a:gd name="connsiteY6" fmla="*/ 1463040 h 1463040"/>
                  <a:gd name="connsiteX7" fmla="*/ 677513 w 1626584"/>
                  <a:gd name="connsiteY7" fmla="*/ 1137952 h 1463040"/>
                  <a:gd name="connsiteX8" fmla="*/ 1463897 w 1626584"/>
                  <a:gd name="connsiteY8" fmla="*/ 1137952 h 1463040"/>
                  <a:gd name="connsiteX9" fmla="*/ 1626584 w 1626584"/>
                  <a:gd name="connsiteY9" fmla="*/ 975360 h 1463040"/>
                  <a:gd name="connsiteX10" fmla="*/ 1626584 w 1626584"/>
                  <a:gd name="connsiteY10" fmla="*/ 162592 h 1463040"/>
                  <a:gd name="connsiteX11" fmla="*/ 1463897 w 1626584"/>
                  <a:gd name="connsiteY11" fmla="*/ 0 h 1463040"/>
                  <a:gd name="connsiteX12" fmla="*/ 1463897 w 1626584"/>
                  <a:gd name="connsiteY12" fmla="*/ 0 h 146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26584" h="1463040">
                    <a:moveTo>
                      <a:pt x="1463802" y="0"/>
                    </a:moveTo>
                    <a:lnTo>
                      <a:pt x="162687" y="0"/>
                    </a:lnTo>
                    <a:cubicBezTo>
                      <a:pt x="73152" y="0"/>
                      <a:pt x="0" y="73152"/>
                      <a:pt x="0" y="162592"/>
                    </a:cubicBezTo>
                    <a:lnTo>
                      <a:pt x="0" y="975360"/>
                    </a:lnTo>
                    <a:cubicBezTo>
                      <a:pt x="0" y="1064800"/>
                      <a:pt x="73152" y="1137952"/>
                      <a:pt x="162687" y="1137952"/>
                    </a:cubicBezTo>
                    <a:lnTo>
                      <a:pt x="244031" y="1137952"/>
                    </a:lnTo>
                    <a:lnTo>
                      <a:pt x="244031" y="1463040"/>
                    </a:lnTo>
                    <a:lnTo>
                      <a:pt x="677513" y="1137952"/>
                    </a:lnTo>
                    <a:lnTo>
                      <a:pt x="1463897" y="1137952"/>
                    </a:lnTo>
                    <a:cubicBezTo>
                      <a:pt x="1553337" y="1137952"/>
                      <a:pt x="1626584" y="1064800"/>
                      <a:pt x="1626584" y="975360"/>
                    </a:cubicBezTo>
                    <a:lnTo>
                      <a:pt x="1626584" y="162592"/>
                    </a:lnTo>
                    <a:cubicBezTo>
                      <a:pt x="1626584" y="73152"/>
                      <a:pt x="1553432" y="0"/>
                      <a:pt x="1463897" y="0"/>
                    </a:cubicBezTo>
                    <a:lnTo>
                      <a:pt x="1463897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lIns="180000" tIns="324000" rIns="0" bIns="216000" rtlCol="0" anchor="ctr"/>
              <a:lstStyle/>
              <a:p>
                <a:endParaRPr lang="de-DE" sz="1600"/>
              </a:p>
            </p:txBody>
          </p: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A7F399A9-F048-3E20-CFB0-F5D0B82A5820}"/>
                  </a:ext>
                </a:extLst>
              </p:cNvPr>
              <p:cNvSpPr txBox="1"/>
              <p:nvPr/>
            </p:nvSpPr>
            <p:spPr bwMode="gray">
              <a:xfrm>
                <a:off x="9428584" y="666745"/>
                <a:ext cx="612000" cy="432000"/>
              </a:xfrm>
              <a:prstGeom prst="rect">
                <a:avLst/>
              </a:prstGeom>
            </p:spPr>
            <p:txBody>
              <a:bodyPr wrap="square" lIns="0" tIns="0" rIns="180000" bIns="0" rtlCol="0" anchor="t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02</a:t>
                </a:r>
              </a:p>
            </p:txBody>
          </p:sp>
        </p:grp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DC7348D3-1FBB-28C0-E7D3-78EED040BEBD}"/>
                </a:ext>
              </a:extLst>
            </p:cNvPr>
            <p:cNvSpPr/>
            <p:nvPr/>
          </p:nvSpPr>
          <p:spPr bwMode="gray">
            <a:xfrm>
              <a:off x="7494102" y="731520"/>
              <a:ext cx="1620000" cy="520723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Wirkung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de-DE" sz="1600">
                  <a:solidFill>
                    <a:srgbClr val="FFFFFF"/>
                  </a:solidFill>
                  <a:latin typeface="+mn-lt"/>
                  <a:ea typeface="Draeger Pangea Text Light" panose="020B0404000000000000" pitchFamily="34" charset="0"/>
                </a:rPr>
                <a:t>Zurückfragen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Draeger Pangea Text Light" panose="020B0404000000000000" pitchFamily="34" charset="0"/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65DE517F-BDBA-1D39-DCCB-AB038E5FCFEA}"/>
                </a:ext>
              </a:extLst>
            </p:cNvPr>
            <p:cNvSpPr/>
            <p:nvPr/>
          </p:nvSpPr>
          <p:spPr bwMode="gray">
            <a:xfrm>
              <a:off x="7494101" y="1412777"/>
              <a:ext cx="1620000" cy="3600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/>
            <a:lstStyle/>
            <a:p>
              <a:pPr>
                <a:spcAft>
                  <a:spcPts val="600"/>
                </a:spcAft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Ich fühle mich damit …</a:t>
              </a:r>
            </a:p>
            <a:p>
              <a:pPr>
                <a:spcAft>
                  <a:spcPts val="600"/>
                </a:spcAft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Das macht mich …</a:t>
              </a:r>
            </a:p>
          </p:txBody>
        </p: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088C7CF9-2515-07DC-09C3-601BCC98B618}"/>
              </a:ext>
            </a:extLst>
          </p:cNvPr>
          <p:cNvSpPr txBox="1"/>
          <p:nvPr/>
        </p:nvSpPr>
        <p:spPr bwMode="gray">
          <a:xfrm>
            <a:off x="9012392" y="3990604"/>
            <a:ext cx="612000" cy="432000"/>
          </a:xfrm>
          <a:prstGeom prst="rect">
            <a:avLst/>
          </a:prstGeom>
        </p:spPr>
        <p:txBody>
          <a:bodyPr wrap="square" lIns="0" tIns="0" rIns="18000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2339B7E7-00B2-B2C1-C58C-CC27EBCD6626}"/>
              </a:ext>
            </a:extLst>
          </p:cNvPr>
          <p:cNvSpPr/>
          <p:nvPr/>
        </p:nvSpPr>
        <p:spPr bwMode="gray">
          <a:xfrm>
            <a:off x="6265086" y="4004901"/>
            <a:ext cx="2639202" cy="79225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276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Mein </a:t>
            </a:r>
            <a:r>
              <a: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91F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Wunsch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  <a:ea typeface="Draeger Pangea Text Light" panose="020B0404000000000000" pitchFamily="34" charset="0"/>
              </a:rPr>
              <a:t>Zusammenfassen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Draeger Pangea Text Light" panose="020B0404000000000000" pitchFamily="34" charset="0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9CF5CC23-B969-72F5-110F-FE1BA13A7BB7}"/>
              </a:ext>
            </a:extLst>
          </p:cNvPr>
          <p:cNvSpPr/>
          <p:nvPr/>
        </p:nvSpPr>
        <p:spPr bwMode="gray">
          <a:xfrm>
            <a:off x="6265086" y="4881412"/>
            <a:ext cx="2639202" cy="54034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Zukunft wünsche ich mir, dass …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Ich bitte dich deshalb …</a:t>
            </a:r>
          </a:p>
        </p:txBody>
      </p:sp>
    </p:spTree>
    <p:extLst>
      <p:ext uri="{BB962C8B-B14F-4D97-AF65-F5344CB8AC3E}">
        <p14:creationId xmlns:p14="http://schemas.microsoft.com/office/powerpoint/2010/main" val="33858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2">
            <a:extLst>
              <a:ext uri="{FF2B5EF4-FFF2-40B4-BE49-F238E27FC236}">
                <a16:creationId xmlns:a16="http://schemas.microsoft.com/office/drawing/2014/main" id="{3A4D09E3-CACD-EC4B-26FE-7C6759F84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407" y="620713"/>
            <a:ext cx="9072001" cy="2880295"/>
          </a:xfrm>
        </p:spPr>
        <p:txBody>
          <a:bodyPr anchor="b"/>
          <a:lstStyle>
            <a:lvl1pPr>
              <a:defRPr sz="80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noProof="0"/>
              <a:t>„Call </a:t>
            </a:r>
            <a:r>
              <a:rPr lang="de-DE" noProof="0" err="1"/>
              <a:t>to</a:t>
            </a:r>
            <a:r>
              <a:rPr lang="de-DE" noProof="0"/>
              <a:t> </a:t>
            </a:r>
            <a:r>
              <a:rPr lang="de-DE" noProof="0" err="1"/>
              <a:t>action</a:t>
            </a:r>
            <a:r>
              <a:rPr lang="de-DE" noProof="0"/>
              <a:t>“ hinzufügen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3A1422-BA74-4D1D-83A3-1ED0D4ADAC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Drägerwerk AG &amp; Co. KGaA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1FA1FD6-7405-1FB7-73F1-379E05E38753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4A3ECCB2-6832-AE35-5DBE-14328A2EA296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28B6A4A4-2CED-8455-E4FD-ED4A75DDEC10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D3ADD7A-D947-EB90-1B22-547F8F8963D2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DD0CADB7-522B-D029-3F5D-1CC0A862CC8D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7268E6DF-A695-4645-A4C0-CC20F2BEE509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F583EB9-3533-2043-B73F-0EC6363E406D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ACBF3E9D-7941-4CC1-5CCE-61876DF5BA40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E3D2ABAC-6FC8-F30C-511C-6312E21B31EE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05B08AD8-85BA-8C90-4F09-6B02B842B885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85DAD371-AB6C-FBD0-60B4-CC6F7183E99C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8297947-FFEF-9F1D-EADE-5BB1CD4747FF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059CE317-2C36-4763-D37F-F76CC696A3A1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7521139E-E3C4-783F-FAE9-E288265DB846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0D288C9E-2B56-DBD9-F271-03CC8F5F244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5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C75916E-A1CA-4E69-BF32-1A927E7D8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407" y="629298"/>
            <a:ext cx="9072001" cy="2655494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noProof="0"/>
              <a:t>Dank/Kontakt hinzufügen</a:t>
            </a:r>
          </a:p>
        </p:txBody>
      </p:sp>
      <p:sp>
        <p:nvSpPr>
          <p:cNvPr id="26" name="Untertitel 2">
            <a:extLst>
              <a:ext uri="{FF2B5EF4-FFF2-40B4-BE49-F238E27FC236}">
                <a16:creationId xmlns:a16="http://schemas.microsoft.com/office/drawing/2014/main" id="{B955DD62-B3F0-4193-89DF-A6B3EC976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96407" y="4221167"/>
            <a:ext cx="9072000" cy="2007535"/>
          </a:xfrm>
          <a:noFill/>
        </p:spPr>
        <p:txBody>
          <a:bodyPr wrap="square" lIns="0" tIns="0" rIns="0" bIns="0" anchor="t"/>
          <a:lstStyle>
            <a:lvl1pPr marL="0" indent="0" algn="l">
              <a:spcAft>
                <a:spcPts val="3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9pPr>
          </a:lstStyle>
          <a:p>
            <a:r>
              <a:rPr lang="de-DE"/>
              <a:t>Max Mustermann | Position</a:t>
            </a:r>
          </a:p>
          <a:p>
            <a:pPr lvl="1"/>
            <a:r>
              <a:rPr lang="de-DE"/>
              <a:t>Musterstraße 00</a:t>
            </a:r>
          </a:p>
          <a:p>
            <a:pPr lvl="1"/>
            <a:r>
              <a:rPr lang="de-DE"/>
              <a:t>00 00 0 Musterstadt</a:t>
            </a:r>
          </a:p>
          <a:p>
            <a:pPr lvl="1"/>
            <a:endParaRPr lang="de-DE"/>
          </a:p>
          <a:p>
            <a:pPr lvl="1"/>
            <a:r>
              <a:rPr lang="de-DE"/>
              <a:t>Tel. 000 000 000 00</a:t>
            </a:r>
          </a:p>
          <a:p>
            <a:pPr lvl="1"/>
            <a:r>
              <a:rPr lang="de-DE"/>
              <a:t>Mail max.mustermann@draeger.com</a:t>
            </a:r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3A1422-BA74-4D1D-83A3-1ED0D4ADAC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Drägerwerk AG &amp; Co. KGaA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C64CE57-5CC4-FFD0-764F-E21D937D732C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1B941539-E000-3B7C-E57D-D92F112D7C1B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AC14135B-6C63-36FF-D04E-559A9DA99F7F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4A6E560C-E404-0083-CD06-49C03067674F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F93269F4-2422-0159-FCFE-3F4822409C54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410F414A-6A39-E5A0-D18B-72E18B7A14C0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83C46244-BE5E-6F26-6F06-AD498C68405F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C32C37B8-A63A-6C8D-F116-B7D55D687D0F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59AE63E3-7B5C-334B-386A-210088DA077A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8E68D05F-2608-67FF-1047-6386653FADAC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948C8513-16FA-E490-DE51-682C71B40719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2A2A4C68-11C6-6750-BD34-DDA8AF180B6F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4EA3D497-3B33-5F42-55F6-94A3C9C146E5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13C77968-E559-E0C4-5C20-CB3F73F5EDCA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F4AEEA53-95F9-438B-2889-0E0951F64E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97700" y="3638411"/>
            <a:ext cx="742949" cy="97770"/>
          </a:xfr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2107D3D-FF5F-E046-52BF-A3F739E6215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82B8A1-0CCE-4815-9668-383D7DE7D8B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0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4.44444E-6 L -1.04167E-6 0.07014 " pathEditMode="relative" rAng="0" ptsTypes="AA">
                                      <p:cBhvr>
                                        <p:cTn id="26" dur="1600" spd="-100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85185E-6 L -3.95833E-6 0.07014 " pathEditMode="relative" rAng="0" ptsTypes="AA">
                                      <p:cBhvr>
                                        <p:cTn id="28" dur="1600" spd="-100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2.22222E-6 L 4.375E-6 0.07014 " pathEditMode="relative" rAng="0" ptsTypes="AA">
                                      <p:cBhvr>
                                        <p:cTn id="30" dur="1600" spd="-100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-1.85185E-6 L 2.29167E-6 0.07014 " pathEditMode="relative" rAng="0" ptsTypes="AA">
                                      <p:cBhvr>
                                        <p:cTn id="32" dur="1600" spd="-100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4.07407E-6 L 4.79167E-6 0.07014 " pathEditMode="relative" rAng="0" ptsTypes="AA">
                                      <p:cBhvr>
                                        <p:cTn id="34" dur="1600" spd="-100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4.44444E-6 L -1.04167E-6 0.07014 " pathEditMode="relative" rAng="0" ptsTypes="AA">
                                      <p:cBhvr>
                                        <p:cTn id="42" dur="1600" spd="-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4.44444E-6 L -1.04167E-6 0.07014 " pathEditMode="relative" rAng="0" ptsTypes="AA">
                                      <p:cBhvr>
                                        <p:cTn id="44" dur="1600" spd="-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1" uiExpand="1" build="p">
        <p:tmplLst>
          <p:tmpl lvl="1">
            <p:tnLst>
              <p:par>
                <p:cTn presetID="42" presetClass="path" presetSubtype="0" accel="50000" fill="hold" nodeType="withEffect">
                  <p:stCondLst>
                    <p:cond delay="500"/>
                  </p:stCondLst>
                  <p:childTnLst>
                    <p:animMotion origin="layout" path="M -1.04167E-6 -4.44444E-6 L -1.04167E-6 0.07014 " pathEditMode="relative" rAng="0" ptsTypes="AA">
                      <p:cBhvr>
                        <p:cTn dur="1600" spd="-100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495"/>
                    </p:animMotion>
                  </p:childTnLst>
                </p:cTn>
              </p:par>
            </p:tnLst>
          </p:tmpl>
          <p:tmpl lvl="2">
            <p:tnLst>
              <p:par>
                <p:cTn presetID="42" presetClass="path" presetSubtype="0" accel="50000" fill="hold" nodeType="withEffect">
                  <p:stCondLst>
                    <p:cond delay="500"/>
                  </p:stCondLst>
                  <p:childTnLst>
                    <p:animMotion origin="layout" path="M 4.79167E-6 -4.07407E-6 L 4.79167E-6 0.07014 " pathEditMode="relative" rAng="0" ptsTypes="AA">
                      <p:cBhvr>
                        <p:cTn dur="1600" spd="-100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495"/>
                    </p:animMotion>
                  </p:childTnLst>
                </p:cTn>
              </p:par>
            </p:tnLst>
          </p:tmpl>
        </p:tmplLst>
      </p:bldP>
      <p:bldP spid="8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1" uiExpand="1" build="p" animBg="1">
        <p:tmplLst>
          <p:tmpl>
            <p:tnLst>
              <p:par>
                <p:cTn presetID="42" presetClass="path" presetSubtype="0" accel="50000" fill="hold" nodeType="withEffect">
                  <p:stCondLst>
                    <p:cond delay="500"/>
                  </p:stCondLst>
                  <p:childTnLst>
                    <p:animMotion origin="layout" path="M -1.04167E-6 -4.44444E-6 L -1.04167E-6 0.07014 " pathEditMode="relative" rAng="0" ptsTypes="AA">
                      <p:cBhvr>
                        <p:cTn dur="1600" spd="-100000" fill="hold"/>
                        <p:tgtEl>
                          <p:spTgt spid="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495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accel="50000" fill="hold" nodeType="withEffect">
                  <p:stCondLst>
                    <p:cond delay="500"/>
                  </p:stCondLst>
                  <p:childTnLst>
                    <p:animMotion origin="layout" path="M -1.04167E-6 -4.44444E-6 L -1.04167E-6 0.07014 " pathEditMode="relative" rAng="0" ptsTypes="AA">
                      <p:cBhvr>
                        <p:cTn dur="1600" spd="-100000" fill="hold"/>
                        <p:tgtEl>
                          <p:spTgt spid="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495"/>
                    </p:animMotion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laim sho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_Animation_de">
            <a:hlinkClick r:id="" action="ppaction://media"/>
            <a:extLst>
              <a:ext uri="{FF2B5EF4-FFF2-40B4-BE49-F238E27FC236}">
                <a16:creationId xmlns:a16="http://schemas.microsoft.com/office/drawing/2014/main" id="{1DD33843-1783-5617-DEE6-CBB06BFAD2C2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 bwMode="gray">
          <a:xfrm>
            <a:off x="-7168" y="-12701"/>
            <a:ext cx="12232298" cy="6900517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8CC2E58A-916A-691E-0ECA-D23191F0299C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42523202-2B51-FD66-D910-E1774C2CC6DD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8FCBE41A-25EB-A8B6-6B86-55255BE74792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C9856B51-02EE-39C2-4DE3-7A3D4146FC9B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6D3E229A-46F7-CA3E-F255-4EB257F52787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F791D793-533D-9C7E-3E28-4ADB66EB9B31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22DE230E-45B4-7CF0-E99E-BBF4B2C0BB2F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2FF8512A-D931-D550-C831-41E8A9AC18A6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901CEAAE-FF39-38CC-AC87-30945C9469E7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F8228836-B8C1-E85D-C8C9-A578C8FE4BE5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C417F001-53CF-3C43-3843-82D5A3FB73A4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A5CC1C78-67C2-872D-DB6A-DB21AE73A3B9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712827C8-11F8-CF1E-4ABC-BDC82CA22AB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B26A5330-1EE0-0CCE-D376-38016D4C6E16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10948576-6CEC-523B-74E4-6CFC04FFBE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/>
          </a:blip>
          <a:srcRect l="1157" t="758" r="1184" b="2727"/>
          <a:stretch/>
        </p:blipFill>
        <p:spPr bwMode="gray">
          <a:xfrm>
            <a:off x="132773" y="76200"/>
            <a:ext cx="11854011" cy="65947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78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42C2168-A946-7467-4794-909905DDB035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FB1DA27-DA61-BCD6-6C0B-FBD35A79D51C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02F4C6FC-1CAC-50E7-498E-931425B0C649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89F09636-0282-C681-0391-1D2DDF5C1B31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7DFDBF30-F8E3-9331-47E2-2356B6412F70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49D917E5-9B01-B04F-21C4-FD868A5A9F63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A6C30FD5-B0BB-0EED-9B08-38A132106AA0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24A719B1-CFEB-F8E1-D6AB-9FA3ECCE0274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F5632437-19BC-7033-AE0A-918EACBAEDF5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4F8D20C7-1D9E-A563-A5AB-2B725C9415BB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3A0CDEA9-8116-2671-8F0A-54888B96786A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BFC06418-2567-F28F-141C-C565C4D3A906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8691ABB3-9D0C-0D2A-AA83-C8660B71EF55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4E5058C7-0BB6-A9F5-F594-E464E2C7A810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78CFFE76-3F7E-5622-0785-C2DDBA43EA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3343275" y="2362200"/>
            <a:ext cx="550545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6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4000" accel="46000" decel="4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750" fill="hold"/>
                                        <p:tgtEl>
                                          <p:spTgt spid="2"/>
                                        </p:tgtEl>
                                      </p:cBhvr>
                                      <p:by x="112000" y="11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>
            <a:extLst>
              <a:ext uri="{FF2B5EF4-FFF2-40B4-BE49-F238E27FC236}">
                <a16:creationId xmlns:a16="http://schemas.microsoft.com/office/drawing/2014/main" id="{7568B9F4-53AD-467F-8644-65D2252FB7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chemeClr val="accent3"/>
          </a:solidFill>
        </p:spPr>
        <p:txBody>
          <a:bodyPr bIns="1440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88B5B347-08AE-EC41-FE83-6E3FAAD57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40016" y="3032994"/>
            <a:ext cx="5185239" cy="3204318"/>
          </a:xfr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3" name="Geviertstrich als Form im Textplatzhalter">
            <a:extLst>
              <a:ext uri="{FF2B5EF4-FFF2-40B4-BE49-F238E27FC236}">
                <a16:creationId xmlns:a16="http://schemas.microsoft.com/office/drawing/2014/main" id="{1B4349A9-9F74-7A0A-47E1-C2C834F054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600056" y="5053568"/>
            <a:ext cx="502370" cy="64800"/>
          </a:xfrm>
          <a:solidFill>
            <a:schemeClr val="tx1"/>
          </a:solidFill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6238793" y="3032994"/>
            <a:ext cx="5185239" cy="1872132"/>
          </a:xfrm>
          <a:noFill/>
        </p:spPr>
        <p:txBody>
          <a:bodyPr wrap="square" lIns="360000" tIns="360000" rIns="360000" bIns="0" anchor="b" anchorCtr="0">
            <a:noAutofit/>
          </a:bodyPr>
          <a:lstStyle>
            <a:lvl1pPr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noProof="0"/>
              <a:t>Titel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C4BB2BE-B19C-4022-A278-0F543B835C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600056" y="5517456"/>
            <a:ext cx="4608000" cy="28780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5pPr>
            <a:lvl6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6pPr>
            <a:lvl7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7pPr>
            <a:lvl8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8pPr>
            <a:lvl9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noProof="0"/>
              <a:t>Datum, Ort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C7DF6E5A-4141-1A22-593A-56E4C4C50EA4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22702776-8CFF-33D8-DD8C-1B7376B61C58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9F82F46E-44CF-9CCD-30CB-CA84214DE02E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A624ADE8-FCF7-1E59-54EF-C4F79CA362E0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91C9ABB4-EB7D-384F-32AE-872F276196DF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47903D47-1B6D-1633-EA9A-671545675857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218027C9-6F60-8323-80D0-C838D64A22A2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DE40DAD7-7F43-3823-F3E7-879FF0A8F904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96F60CD3-0402-5DE4-0C2A-D399348CE7DF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5AEF655B-B003-31F0-0131-E1BAE74CE113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32614815-C2EF-38D2-BBB9-3DCD967CF455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FE572C0D-EB55-C78E-5494-F543469DB430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2ADB3ACE-4737-FA31-1141-FCA45ACB3D99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06A7BB79-F2A1-9B50-0C73-2B3A97A87106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81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build="p" animBg="1">
        <p:tmplLst>
          <p:tmpl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ong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eviertstrich als Füllung Textplatzhalter_weiß">
            <a:extLst>
              <a:ext uri="{FF2B5EF4-FFF2-40B4-BE49-F238E27FC236}">
                <a16:creationId xmlns:a16="http://schemas.microsoft.com/office/drawing/2014/main" id="{102B4956-29BB-F385-134A-2E6CEE851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6400" y="3914134"/>
            <a:ext cx="502370" cy="64800"/>
          </a:xfrm>
          <a:solidFill>
            <a:schemeClr val="bg1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solidFill>
                  <a:schemeClr val="bg1"/>
                </a:solidFill>
                <a:latin typeface="+mn-lt"/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696400" y="1845112"/>
            <a:ext cx="9000000" cy="1872000"/>
          </a:xfrm>
          <a:noFill/>
        </p:spPr>
        <p:txBody>
          <a:bodyPr lIns="0" tIns="0" rIns="0" bIns="0"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noProof="0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96400" y="4365184"/>
            <a:ext cx="9000000" cy="720000"/>
          </a:xfrm>
          <a:noFill/>
        </p:spPr>
        <p:txBody>
          <a:bodyPr wrap="square" lIns="0" tIns="0" rIns="0" bIns="0" anchor="t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noProof="0"/>
              <a:t>Referent</a:t>
            </a:r>
          </a:p>
          <a:p>
            <a:pPr lvl="1"/>
            <a:r>
              <a:rPr lang="de-DE" noProof="0"/>
              <a:t>Ort, Datum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1F33E43-22D6-EC41-F4FD-436735BC90B3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572356CE-8A5D-7869-1871-835ADD80A7FC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EDF3F17E-47BF-26C2-0EDE-F62768A404E0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7D573871-FE8C-08D7-BC19-893815EA8EF0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57BD470C-4C66-B163-7F7A-F13DE3C1D274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3F22F34E-E66F-775D-0D16-B6D812D6BD1C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6DA7FA0D-7D13-B844-9A9E-69FD341DF30F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4636A443-DEBB-1EF8-F710-17811788A2A6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B4EBE355-7AE9-8231-3E0B-6E078CD24CE1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1B7982B5-0D03-B4BB-50AF-AABD6FD6A7E5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9558CC73-04FB-BB9E-86C5-C38392B610A9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3D90D824-4479-A311-5E90-5D3A9F7AF702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25138331-69A0-E174-3772-E6FBB209948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0FAC26F6-4B18-A8EC-1B36-0B0B96ACCE04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332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9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3">
            <a:extLst>
              <a:ext uri="{FF2B5EF4-FFF2-40B4-BE49-F238E27FC236}">
                <a16:creationId xmlns:a16="http://schemas.microsoft.com/office/drawing/2014/main" id="{2D32482D-BDF3-4CE7-BED2-F23547CE90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359696" y="2636912"/>
            <a:ext cx="2844000" cy="1728000"/>
          </a:xfrm>
          <a:solidFill>
            <a:schemeClr val="accent3"/>
          </a:solidFill>
          <a:ln w="25400" cap="sq">
            <a:noFill/>
            <a:miter lim="800000"/>
          </a:ln>
        </p:spPr>
        <p:txBody>
          <a:bodyPr bIns="576000" anchor="ctr"/>
          <a:lstStyle>
            <a:lvl1pPr marL="0" indent="0" algn="ctr">
              <a:lnSpc>
                <a:spcPct val="120000"/>
              </a:lnSpc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  <p:sp>
        <p:nvSpPr>
          <p:cNvPr id="20" name="Bildplatzhalter 3">
            <a:extLst>
              <a:ext uri="{FF2B5EF4-FFF2-40B4-BE49-F238E27FC236}">
                <a16:creationId xmlns:a16="http://schemas.microsoft.com/office/drawing/2014/main" id="{B93112B3-DF5F-49E4-B01E-6CAF305262E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240296" y="3105156"/>
            <a:ext cx="2520000" cy="1728000"/>
          </a:xfrm>
          <a:solidFill>
            <a:schemeClr val="accent3"/>
          </a:solidFill>
          <a:ln w="25400" cap="sq">
            <a:noFill/>
            <a:miter lim="800000"/>
          </a:ln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90CE10F3-1924-44CF-BEA8-F88000E976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240592" y="620688"/>
            <a:ext cx="5184000" cy="2448000"/>
          </a:xfrm>
          <a:solidFill>
            <a:schemeClr val="accent3"/>
          </a:solidFill>
          <a:ln w="25400" cap="sq">
            <a:noFill/>
            <a:miter lim="800000"/>
          </a:ln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de-DE" noProof="0"/>
              <a:t>Bild durch Klicken auf das Symbol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CEB352-6B3F-444B-98DA-C3CADBD2BDD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95400" y="620712"/>
            <a:ext cx="5328287" cy="1044000"/>
          </a:xfrm>
        </p:spPr>
        <p:txBody>
          <a:bodyPr anchor="b"/>
          <a:lstStyle>
            <a:lvl1pPr>
              <a:lnSpc>
                <a:spcPct val="90000"/>
              </a:lnSpc>
              <a:defRPr sz="3400">
                <a:latin typeface="+mj-lt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877B72F-4824-4358-B5B3-E8E5615D40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CE82B8A1-0CCE-4815-9668-383D7DE7D8B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F54AD5C-A3F7-4D7C-A8A6-9A6BF2DAF0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94482" y="2636912"/>
            <a:ext cx="2520910" cy="288925"/>
          </a:xfrm>
        </p:spPr>
        <p:txBody>
          <a:bodyPr anchor="b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+mj-lt"/>
              </a:defRPr>
            </a:lvl2pPr>
            <a:lvl3pPr marL="0" indent="0" algn="r">
              <a:buNone/>
              <a:defRPr>
                <a:solidFill>
                  <a:schemeClr val="accent1"/>
                </a:solidFill>
                <a:latin typeface="+mj-lt"/>
              </a:defRPr>
            </a:lvl3pPr>
            <a:lvl4pPr marL="0" indent="0" algn="r">
              <a:buNone/>
              <a:defRPr>
                <a:solidFill>
                  <a:schemeClr val="accent1"/>
                </a:solidFill>
                <a:latin typeface="+mj-lt"/>
              </a:defRPr>
            </a:lvl4pPr>
            <a:lvl5pPr marL="0" indent="0" algn="r">
              <a:buNone/>
              <a:defRPr>
                <a:solidFill>
                  <a:schemeClr val="accent1"/>
                </a:solidFill>
                <a:latin typeface="+mj-lt"/>
              </a:defRPr>
            </a:lvl5pPr>
            <a:lvl6pPr marL="0" indent="0" algn="r">
              <a:buNone/>
              <a:defRPr>
                <a:solidFill>
                  <a:schemeClr val="accent1"/>
                </a:solidFill>
                <a:latin typeface="+mj-lt"/>
              </a:defRPr>
            </a:lvl6pPr>
            <a:lvl7pPr marL="0" indent="0" algn="r">
              <a:buNone/>
              <a:defRPr>
                <a:solidFill>
                  <a:schemeClr val="accent1"/>
                </a:solidFill>
                <a:latin typeface="+mj-lt"/>
              </a:defRPr>
            </a:lvl7pPr>
            <a:lvl8pPr marL="0" indent="0" algn="r">
              <a:buNone/>
              <a:defRPr>
                <a:solidFill>
                  <a:schemeClr val="accent1"/>
                </a:solidFill>
                <a:latin typeface="+mj-lt"/>
              </a:defRPr>
            </a:lvl8pPr>
            <a:lvl9pPr marL="0" indent="0" algn="r">
              <a:buNone/>
              <a:defRPr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de-DE" noProof="0"/>
              <a:t>Punkt 01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A40819FF-4342-45E9-80A4-13D442D4E1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59696" y="4436307"/>
            <a:ext cx="2520000" cy="288925"/>
          </a:xfr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0" indent="0" algn="l"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+mj-lt"/>
              </a:defRPr>
            </a:lvl2pPr>
            <a:lvl3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3pPr>
            <a:lvl4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4pPr>
            <a:lvl5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5pPr>
            <a:lvl6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6pPr>
            <a:lvl7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7pPr>
            <a:lvl8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8pPr>
            <a:lvl9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de-DE" noProof="0"/>
              <a:t>Punkt 02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76A0062F-C967-4CA1-AB1A-BB0244BE18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40296" y="4868355"/>
            <a:ext cx="2520000" cy="288925"/>
          </a:xfr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0" indent="0" algn="l"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+mj-lt"/>
              </a:defRPr>
            </a:lvl2pPr>
            <a:lvl3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3pPr>
            <a:lvl4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4pPr>
            <a:lvl5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5pPr>
            <a:lvl6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6pPr>
            <a:lvl7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7pPr>
            <a:lvl8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8pPr>
            <a:lvl9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de-DE" noProof="0"/>
              <a:t>Punkt 03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8523EC68-8987-4E7F-81E5-BA1A24CF74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8903962" y="3104964"/>
            <a:ext cx="2520000" cy="288925"/>
          </a:xfr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0" indent="0" algn="l"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+mj-lt"/>
              </a:defRPr>
            </a:lvl2pPr>
            <a:lvl3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3pPr>
            <a:lvl4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4pPr>
            <a:lvl5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5pPr>
            <a:lvl6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6pPr>
            <a:lvl7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7pPr>
            <a:lvl8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8pPr>
            <a:lvl9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de-DE" noProof="0"/>
              <a:t>Punkt 04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948DF261-EF2A-453E-AB94-9D7AB703CC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95400" y="2997120"/>
            <a:ext cx="2520910" cy="792000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>
                <a:latin typeface="+mn-lt"/>
              </a:defRPr>
            </a:lvl2pPr>
            <a:lvl3pPr marL="0" indent="0" algn="r">
              <a:lnSpc>
                <a:spcPct val="90000"/>
              </a:lnSpc>
              <a:buNone/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>
              <a:lnSpc>
                <a:spcPct val="90000"/>
              </a:lnSpc>
              <a:buNone/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266700">
              <a:lnSpc>
                <a:spcPct val="90000"/>
              </a:lnSpc>
              <a:buNone/>
              <a:defRPr sz="1600">
                <a:latin typeface="+mn-lt"/>
              </a:defRPr>
            </a:lvl5pPr>
            <a:lvl6pPr marL="0" indent="0" algn="r">
              <a:lnSpc>
                <a:spcPct val="90000"/>
              </a:lnSpc>
              <a:buNone/>
              <a:defRPr sz="1600">
                <a:latin typeface="+mn-lt"/>
              </a:defRPr>
            </a:lvl6pPr>
            <a:lvl7pPr marL="0" indent="0" algn="r">
              <a:lnSpc>
                <a:spcPct val="90000"/>
              </a:lnSpc>
              <a:buNone/>
              <a:defRPr sz="1600">
                <a:latin typeface="+mn-lt"/>
              </a:defRPr>
            </a:lvl7pPr>
            <a:lvl8pPr marL="0" indent="0" algn="r">
              <a:lnSpc>
                <a:spcPct val="90000"/>
              </a:lnSpc>
              <a:buNone/>
              <a:defRPr sz="1600">
                <a:latin typeface="+mn-lt"/>
              </a:defRPr>
            </a:lvl8pPr>
            <a:lvl9pPr marL="0" indent="0" algn="r">
              <a:lnSpc>
                <a:spcPct val="90000"/>
              </a:lnSpc>
              <a:buNone/>
              <a:defRPr sz="1600">
                <a:latin typeface="+mn-lt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endParaRPr lang="de-DE" noProof="0"/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D62D761E-83CD-4847-94B4-5E3FA20742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359696" y="4797240"/>
            <a:ext cx="2520000" cy="792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71509D3-12A8-41F9-953A-EDDA57CF9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240296" y="5229288"/>
            <a:ext cx="2520000" cy="7920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25" name="Textplatzhalter 21">
            <a:extLst>
              <a:ext uri="{FF2B5EF4-FFF2-40B4-BE49-F238E27FC236}">
                <a16:creationId xmlns:a16="http://schemas.microsoft.com/office/drawing/2014/main" id="{D0AD966F-3C3F-457A-B74E-A79C1E40D0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04600" y="3466065"/>
            <a:ext cx="2520000" cy="7920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603CAC-EF9A-403F-80A8-EEBC99997EE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gray"/>
        <p:txBody>
          <a:bodyPr/>
          <a:lstStyle/>
          <a:p>
            <a:r>
              <a:rPr lang="de-DE"/>
              <a:t>Drägerwerk AG &amp; Co. KGaA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7110BEB-638D-3725-9A93-146EB244C560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CFD92DE1-E2C0-5E36-D80A-E768DC79180F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E05BEB30-81E4-DEFB-BE13-51ED5441E44D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DC4FF198-8594-356F-5E8A-AD8808E91323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BEA0BA5D-2D54-113A-03AA-2A82714A084C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DD46F405-E68C-3880-B4CE-B8A33B19708C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73AC55B4-7998-AC95-32C4-1267CC9E7DB4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F4DFE621-7777-A1D1-4D0D-DA766559E87A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6A63C7A5-A436-AE0B-0DB9-D020FC45C130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E9EC88E8-763A-0C63-A4C5-E0F56A02D4F2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E66EF0A0-2EA4-620B-63DD-5AB7F69BE50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F1A3A16E-6F48-08C3-EE67-10663310C256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D1A0A837-BD9A-D9AD-877E-2022AF4DDBE1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F7261CAA-606F-5391-034A-673B2F7C9DC6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19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eviertstrich als Füllung Textplatzhalter_weiß">
            <a:extLst>
              <a:ext uri="{FF2B5EF4-FFF2-40B4-BE49-F238E27FC236}">
                <a16:creationId xmlns:a16="http://schemas.microsoft.com/office/drawing/2014/main" id="{78247047-31AB-5099-8360-01F5C834D4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96260" y="2475118"/>
            <a:ext cx="409575" cy="53770"/>
          </a:xfrm>
          <a:solidFill>
            <a:schemeClr val="bg1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579BA00-4FE1-4E08-86CC-6182D25E46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96260" y="1700808"/>
            <a:ext cx="863235" cy="576000"/>
          </a:xfrm>
        </p:spPr>
        <p:txBody>
          <a:bodyPr wrap="none"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0" indent="0">
              <a:buFont typeface="Arial" panose="020B0604020202020204" pitchFamily="34" charset="0"/>
              <a:buNone/>
              <a:defRPr sz="40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3pPr>
            <a:lvl4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4pPr>
            <a:lvl5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5pPr>
            <a:lvl6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6pPr>
            <a:lvl7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7pPr>
            <a:lvl8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8pPr>
            <a:lvl9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noProof="0"/>
              <a:t>XX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CEB352-6B3F-444B-98DA-C3CADBD2BD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260" y="2924944"/>
            <a:ext cx="9000000" cy="1944216"/>
          </a:xfrm>
        </p:spPr>
        <p:txBody>
          <a:bodyPr anchor="t"/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Bitte Kapitelbezeichnung eintragen. Highlights gerne nach den Richtlinien in Dräger Air Blue setzen.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877B72F-4824-4358-B5B3-E8E5615D40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82B8A1-0CCE-4815-9668-383D7DE7D8B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1E44CCB-1BED-46BE-8857-017F7B170B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695400" y="6489352"/>
            <a:ext cx="5184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Drägerwerk AG &amp; Co. KGaA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ED0FFC5-DFDE-E60E-6116-BB9D881F3951}"/>
              </a:ext>
            </a:extLst>
          </p:cNvPr>
          <p:cNvSpPr/>
          <p:nvPr userDrawn="1"/>
        </p:nvSpPr>
        <p:spPr bwMode="gray">
          <a:xfrm>
            <a:off x="696400" y="2408188"/>
            <a:ext cx="576000" cy="36004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lvl="0"/>
            <a:r>
              <a:rPr lang="de-DE" sz="44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23D9886B-18B8-022E-EE23-2E697F4E79C8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7AF410FA-C0A7-E847-1526-53D559F16813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C74E56BA-A926-CD28-4BBB-E6DF7D271BC3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3883460A-4B3E-81F5-8C35-9BEA9FDDE5B3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1477420E-347B-C65A-93BD-768D5DB5DCD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A7A6395E-5D28-07D1-1B84-2F792CE19884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B4B1422D-6592-9140-06A2-3ADCAD4656CE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398D4DFD-3510-901B-9B84-02136373F5C5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C0D57BA7-3B01-21F5-7E5B-556A9C9CBF28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1EA13699-D41E-64F8-DEC2-B095CEB4859A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A8854B9F-737F-8F53-C590-C91B470E86F0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0F9D35F1-DF62-8B9C-15D7-FFE4D6F282DF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652CA6DB-9B23-6927-5F36-B4E66A49E170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DC7882C8-8460-B4D4-23DA-2D5179A3CA67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08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>
              <a:spcBef>
                <a:spcPts val="800"/>
              </a:spcBef>
              <a:spcAft>
                <a:spcPts val="600"/>
              </a:spcAft>
              <a:defRPr/>
            </a:lvl1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FB0514-1E0C-4E9C-8065-F4DB89D028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r>
              <a:rPr lang="de-DE"/>
              <a:t>Drägerwerk AG &amp; Co. KGaA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2612170-1C9D-9E0A-BEF8-C9B2A35C9B3F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788F13F0-E7D2-976C-1E7A-22501CCC0A93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D8F89FA9-EDA0-C8B3-ED38-53AFD214BFB1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DBFE2EFC-EC2D-9A07-0713-778091DA9F41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E347EEAA-1FA3-A722-6A06-7C6DDBA76CF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C06B48AB-CA9E-48B8-5115-869B5DAE6BC0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EAE737A2-4EBA-20C0-5405-58AF1F028E3C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73989A2E-9343-6655-FE62-9A7E241085B5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085FA686-29DA-3272-4265-CE5B181FB6D5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CBF3B106-6B0E-77FA-CC52-3E99C084EB46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8F801EDA-7C5B-0A6B-AD98-4E919DE6B71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CF0BCF79-B092-9AF5-E898-9B3DECE3670F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CBFE5FCF-E2EB-88D3-25E7-A3BC9263BDF3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14F1E345-33C3-CE85-F228-47124DDAD477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8143FAE2-2B81-9A05-757B-2F31C37A032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95399" y="1628800"/>
            <a:ext cx="504051" cy="4320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—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7C9158-75AF-E1E6-C007-D7132B43D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01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4A0242C-EC77-491A-9828-44A7C1DACFD6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695323" y="2276874"/>
            <a:ext cx="5184000" cy="396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27364DD5-45C1-4585-820E-9EADE08C9779}"/>
              </a:ext>
            </a:extLst>
          </p:cNvPr>
          <p:cNvSpPr>
            <a:spLocks noGrp="1"/>
          </p:cNvSpPr>
          <p:nvPr>
            <p:ph sz="quarter" idx="14"/>
          </p:nvPr>
        </p:nvSpPr>
        <p:spPr bwMode="gray">
          <a:xfrm>
            <a:off x="6240016" y="2276872"/>
            <a:ext cx="5184000" cy="396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A60C791-BF37-4A6B-9053-7C03BF6F4229}"/>
              </a:ext>
            </a:extLst>
          </p:cNvPr>
          <p:cNvGrpSpPr/>
          <p:nvPr userDrawn="1"/>
        </p:nvGrpSpPr>
        <p:grpSpPr bwMode="gray">
          <a:xfrm>
            <a:off x="3071664" y="2402892"/>
            <a:ext cx="6048672" cy="108000"/>
            <a:chOff x="3071664" y="-207392"/>
            <a:chExt cx="6048672" cy="108000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2FCB882-E981-4D8F-B922-8C7D45A863FB}"/>
                </a:ext>
              </a:extLst>
            </p:cNvPr>
            <p:cNvSpPr/>
            <p:nvPr userDrawn="1"/>
          </p:nvSpPr>
          <p:spPr bwMode="gray">
            <a:xfrm>
              <a:off x="307166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E2A10A3-EFFE-45F5-90DE-97095DA21A72}"/>
                </a:ext>
              </a:extLst>
            </p:cNvPr>
            <p:cNvSpPr/>
            <p:nvPr userDrawn="1"/>
          </p:nvSpPr>
          <p:spPr bwMode="gray">
            <a:xfrm>
              <a:off x="3503712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09978493-0C91-45F5-B760-2DBAF0E0572D}"/>
                </a:ext>
              </a:extLst>
            </p:cNvPr>
            <p:cNvSpPr/>
            <p:nvPr userDrawn="1"/>
          </p:nvSpPr>
          <p:spPr bwMode="gray">
            <a:xfrm>
              <a:off x="5879976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C494D57B-3835-4335-BA98-5574D458F72F}"/>
                </a:ext>
              </a:extLst>
            </p:cNvPr>
            <p:cNvSpPr/>
            <p:nvPr userDrawn="1"/>
          </p:nvSpPr>
          <p:spPr bwMode="gray">
            <a:xfrm>
              <a:off x="63120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3E7544C5-909A-40E2-AC2D-CB38459B087E}"/>
                </a:ext>
              </a:extLst>
            </p:cNvPr>
            <p:cNvSpPr/>
            <p:nvPr userDrawn="1"/>
          </p:nvSpPr>
          <p:spPr bwMode="gray">
            <a:xfrm>
              <a:off x="868828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7F4A0FA-D9EF-4BD8-B2EC-6DAB712FE018}"/>
                </a:ext>
              </a:extLst>
            </p:cNvPr>
            <p:cNvSpPr/>
            <p:nvPr userDrawn="1"/>
          </p:nvSpPr>
          <p:spPr bwMode="gray">
            <a:xfrm>
              <a:off x="9120336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FBAC3DF-0452-46D3-8633-FD5D9C477F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/>
              <a:t>Drägerwerk AG &amp; Co. KGaA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1BEBA3C-87B9-F691-11CB-E53EDA9EBA0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95399" y="1628800"/>
            <a:ext cx="504051" cy="4320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—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B326E80F-E80B-DBFE-514A-CB128ADDF81F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523FC911-EF4D-7637-D33A-F58515286857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90F762E8-4CA5-26CF-6F88-18C608B8B0F5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F009E9AC-410B-CC24-0090-89261E5DEC26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E4EF11C3-C5EA-4DE6-D13D-2A7ECF6791E5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725B0ECE-CC93-EF67-8951-46F857A80FF1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98810EE5-A1E6-9C38-48FD-FB17B98E9BCB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21F82E99-E051-91DA-08D8-811911CF3ACF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905CD074-B2BB-C6C1-6994-8C0B607498E5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B2045306-A816-7150-89E2-897B22784E67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E235F878-D984-69F4-7679-FF37EFAA4B1F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79D29AB6-C55D-8793-2A72-D07FF2FA1DE0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84BA8CC2-9BA2-953E-BCE8-3EC710765A6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C4A06AF2-0537-5E44-50C4-9AF6A7E4C6FA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867D6598-3687-1923-AAD4-9722B68EC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08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4A0242C-EC77-491A-9828-44A7C1DACFD6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695768" y="2277344"/>
            <a:ext cx="3312000" cy="396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27364DD5-45C1-4585-820E-9EADE08C9779}"/>
              </a:ext>
            </a:extLst>
          </p:cNvPr>
          <p:cNvSpPr>
            <a:spLocks noGrp="1"/>
          </p:cNvSpPr>
          <p:nvPr>
            <p:ph sz="quarter" idx="14"/>
          </p:nvPr>
        </p:nvSpPr>
        <p:spPr bwMode="gray">
          <a:xfrm>
            <a:off x="4367808" y="2277344"/>
            <a:ext cx="3384000" cy="396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0" name="Inhaltsplatzhalter 10">
            <a:extLst>
              <a:ext uri="{FF2B5EF4-FFF2-40B4-BE49-F238E27FC236}">
                <a16:creationId xmlns:a16="http://schemas.microsoft.com/office/drawing/2014/main" id="{231407CF-2A03-4936-A0CA-73A91BFF5E6B}"/>
              </a:ext>
            </a:extLst>
          </p:cNvPr>
          <p:cNvSpPr>
            <a:spLocks noGrp="1"/>
          </p:cNvSpPr>
          <p:nvPr>
            <p:ph sz="quarter" idx="15"/>
          </p:nvPr>
        </p:nvSpPr>
        <p:spPr bwMode="gray">
          <a:xfrm>
            <a:off x="8112224" y="2276922"/>
            <a:ext cx="3312000" cy="396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26A2B9-9051-4643-8579-F0B8B8D3CD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Drägerwerk AG &amp; Co. KGaA</a:t>
            </a:r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ED30B136-A12C-608E-E73A-78F735E2756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95400" y="1628800"/>
            <a:ext cx="504051" cy="4320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—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D6B039F1-3DE1-84BF-FD79-24777172EA2A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C7A5F769-2A36-5D8F-7D05-F0C7FE14F0D6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81280797-BE8C-4E45-E386-CB1CE240A7C8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EEE72975-B3B7-F7F3-A0E5-24DBD03744C0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21F2AFA4-1D2A-8BFA-250E-374BEFA0967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B788956B-E116-6BC0-41F0-BEA4DA032E0B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2E2D55B8-CF84-B1D6-7AA3-34551B7A9A1B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143690AB-71ED-8814-4814-9CE6B065E7F3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5D777AFF-5F86-A899-BD4B-930FD370FBE2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E71051F8-8144-E967-3F65-2E2F11B9BA02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F995717B-DEFE-7AD7-3AC0-382BEA4B1E91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054EE531-465B-0C01-279C-1BAD400D7938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C02AB3E8-671B-DC37-640E-A1E021F7970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9EA04345-F1A1-C9BB-4745-4428640514F1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noProof="0"/>
              </a:p>
            </p:txBody>
          </p:sp>
        </p:grpSp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199B046F-9021-A673-37E3-4D9F18CC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11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695325" y="620688"/>
            <a:ext cx="8280000" cy="104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de-DE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695400" y="2277312"/>
            <a:ext cx="107280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6</a:t>
            </a:r>
          </a:p>
          <a:p>
            <a:pPr lvl="6"/>
            <a:r>
              <a:rPr lang="de-DE" noProof="0"/>
              <a:t>7</a:t>
            </a:r>
          </a:p>
          <a:p>
            <a:pPr lvl="7"/>
            <a:r>
              <a:rPr lang="de-DE" noProof="0"/>
              <a:t>8</a:t>
            </a:r>
          </a:p>
          <a:p>
            <a:pPr lvl="8"/>
            <a:r>
              <a:rPr lang="de-DE" noProof="0"/>
              <a:t>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918946" y="6489352"/>
            <a:ext cx="504454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smtClean="0"/>
            </a:lvl1pPr>
          </a:lstStyle>
          <a:p>
            <a:fld id="{CE82B8A1-0CCE-4815-9668-383D7DE7D8B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B710C4-1727-4C04-9E70-DAA6277A2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95400" y="6489352"/>
            <a:ext cx="5184000" cy="108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Drägerwerk AG &amp; Co. KGaA</a:t>
            </a:r>
          </a:p>
        </p:txBody>
      </p:sp>
    </p:spTree>
    <p:extLst>
      <p:ext uri="{BB962C8B-B14F-4D97-AF65-F5344CB8AC3E}">
        <p14:creationId xmlns:p14="http://schemas.microsoft.com/office/powerpoint/2010/main" val="113289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49" r:id="rId2"/>
    <p:sldLayoutId id="2147483698" r:id="rId3"/>
    <p:sldLayoutId id="2147483692" r:id="rId4"/>
    <p:sldLayoutId id="2147483672" r:id="rId5"/>
    <p:sldLayoutId id="2147483657" r:id="rId6"/>
    <p:sldLayoutId id="2147483650" r:id="rId7"/>
    <p:sldLayoutId id="2147483652" r:id="rId8"/>
    <p:sldLayoutId id="2147483669" r:id="rId9"/>
    <p:sldLayoutId id="2147483666" r:id="rId10"/>
    <p:sldLayoutId id="2147483673" r:id="rId11"/>
    <p:sldLayoutId id="2147483688" r:id="rId12"/>
    <p:sldLayoutId id="2147483654" r:id="rId13"/>
    <p:sldLayoutId id="2147483674" r:id="rId14"/>
    <p:sldLayoutId id="2147483701" r:id="rId15"/>
    <p:sldLayoutId id="2147483670" r:id="rId16"/>
    <p:sldLayoutId id="2147483683" r:id="rId17"/>
    <p:sldLayoutId id="2147483682" r:id="rId18"/>
    <p:sldLayoutId id="2147483659" r:id="rId19"/>
    <p:sldLayoutId id="2147483664" r:id="rId20"/>
    <p:sldLayoutId id="2147483697" r:id="rId21"/>
    <p:sldLayoutId id="2147483699" r:id="rId22"/>
    <p:sldLayoutId id="2147483655" r:id="rId23"/>
    <p:sldLayoutId id="2147483680" r:id="rId24"/>
    <p:sldLayoutId id="2147483686" r:id="rId25"/>
    <p:sldLayoutId id="2147483685" r:id="rId26"/>
    <p:sldLayoutId id="2147483684" r:id="rId27"/>
    <p:sldLayoutId id="2147483675" r:id="rId28"/>
    <p:sldLayoutId id="2147483687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19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429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197" userDrawn="1">
          <p15:clr>
            <a:srgbClr val="F26B43"/>
          </p15:clr>
        </p15:guide>
        <p15:guide id="3" orient="horz" pos="3929" userDrawn="1">
          <p15:clr>
            <a:srgbClr val="F26B43"/>
          </p15:clr>
        </p15:guide>
        <p15:guide id="4" orient="horz" pos="1434" userDrawn="1">
          <p15:clr>
            <a:srgbClr val="F26B43"/>
          </p15:clr>
        </p15:guide>
        <p15:guide id="6" orient="horz" pos="3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elke.stein@draeger.com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5F39A71A-F075-BFDB-52E2-E8C3AAAD1D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696400" y="4828534"/>
            <a:ext cx="502370" cy="6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3B7623-8612-4758-910E-3B37BD3BC7B6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96400" y="2759512"/>
            <a:ext cx="8114225" cy="1872000"/>
          </a:xfrm>
        </p:spPr>
        <p:txBody>
          <a:bodyPr/>
          <a:lstStyle/>
          <a:p>
            <a:r>
              <a:rPr lang="de-DE" sz="6600" dirty="0"/>
              <a:t>Vom Gesetz zur Strategie</a:t>
            </a:r>
            <a:br>
              <a:rPr lang="de-DE" sz="8000" dirty="0"/>
            </a:br>
            <a:br>
              <a:rPr lang="de-DE" sz="4000" dirty="0"/>
            </a:br>
            <a:r>
              <a:rPr lang="de-DE" sz="4000" dirty="0">
                <a:solidFill>
                  <a:schemeClr val="tx2"/>
                </a:solidFill>
              </a:rPr>
              <a:t>Wie Nachhaltigkeit zu mehr Resilienz führt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49F0473F-8D06-4C5B-A2C3-C078FAE7C8AE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96400" y="5279584"/>
            <a:ext cx="9000000" cy="720000"/>
          </a:xfrm>
        </p:spPr>
        <p:txBody>
          <a:bodyPr/>
          <a:lstStyle/>
          <a:p>
            <a:r>
              <a:rPr lang="en-US" dirty="0"/>
              <a:t>Elke Stein, </a:t>
            </a:r>
            <a:r>
              <a:rPr lang="en-US" dirty="0" err="1"/>
              <a:t>Drägerwerk</a:t>
            </a:r>
            <a:r>
              <a:rPr lang="en-US" dirty="0"/>
              <a:t> AG &amp; Co </a:t>
            </a:r>
            <a:r>
              <a:rPr lang="en-US" dirty="0" err="1"/>
              <a:t>KGaA</a:t>
            </a:r>
            <a:endParaRPr lang="en-US" dirty="0"/>
          </a:p>
          <a:p>
            <a:pPr lvl="1"/>
            <a:r>
              <a:rPr lang="en-US" dirty="0"/>
              <a:t>26. </a:t>
            </a:r>
            <a:r>
              <a:rPr lang="en-US" dirty="0" err="1"/>
              <a:t>Juni</a:t>
            </a:r>
            <a:r>
              <a:rPr lang="en-US" dirty="0"/>
              <a:t> 2025, Lübeck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274EFDF-B7BE-4CCC-AF13-F17FA90C3EE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gray">
          <a:xfrm>
            <a:off x="0" y="6489700"/>
            <a:ext cx="4679950" cy="107950"/>
          </a:xfrm>
        </p:spPr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</p:spTree>
    <p:extLst>
      <p:ext uri="{BB962C8B-B14F-4D97-AF65-F5344CB8AC3E}">
        <p14:creationId xmlns:p14="http://schemas.microsoft.com/office/powerpoint/2010/main" val="274199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1C69C11-3BB1-9E60-A402-DE5BB4113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de-DE" dirty="0"/>
              <a:t>Many </a:t>
            </a:r>
            <a:r>
              <a:rPr lang="de-DE" dirty="0" err="1"/>
              <a:t>thanks</a:t>
            </a:r>
            <a:br>
              <a:rPr lang="de-DE" dirty="0"/>
            </a:br>
            <a:br>
              <a:rPr lang="de-DE" sz="2400" dirty="0"/>
            </a:br>
            <a:r>
              <a:rPr lang="de-DE" sz="1400" dirty="0"/>
              <a:t>Elke Stein, Human Rights Officer</a:t>
            </a:r>
            <a:br>
              <a:rPr lang="de-DE" sz="1400" dirty="0"/>
            </a:br>
            <a:r>
              <a:rPr lang="de-DE" sz="1400" dirty="0" err="1"/>
              <a:t>Draegerwerk</a:t>
            </a:r>
            <a:r>
              <a:rPr lang="de-DE" sz="1400" dirty="0"/>
              <a:t> AG &amp; Co KGaA</a:t>
            </a:r>
            <a:br>
              <a:rPr lang="de-DE" sz="1400" dirty="0"/>
            </a:br>
            <a:r>
              <a:rPr lang="de-DE" sz="1400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elke.stein@draeger.com</a:t>
            </a:r>
            <a:br>
              <a:rPr lang="de-DE" sz="1400" dirty="0"/>
            </a:br>
            <a:endParaRPr lang="en-US" sz="14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99592A5-ADEA-03FF-4E43-2BCFC3621E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B8A1-0CCE-4815-9668-383D7DE7D8B4}" type="slidenum">
              <a:rPr lang="de-DE" noProof="0" smtClean="0"/>
              <a:pPr/>
              <a:t>10</a:t>
            </a:fld>
            <a:endParaRPr lang="de-DE" noProof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97F4AAB6-09DC-26A5-13AA-BF08E97BE6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Drägerwerk AG &amp; Co. KGaA</a:t>
            </a:r>
          </a:p>
        </p:txBody>
      </p:sp>
    </p:spTree>
    <p:extLst>
      <p:ext uri="{BB962C8B-B14F-4D97-AF65-F5344CB8AC3E}">
        <p14:creationId xmlns:p14="http://schemas.microsoft.com/office/powerpoint/2010/main" val="333555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16">
            <a:extLst>
              <a:ext uri="{FF2B5EF4-FFF2-40B4-BE49-F238E27FC236}">
                <a16:creationId xmlns:a16="http://schemas.microsoft.com/office/drawing/2014/main" id="{19F1D539-1F46-9270-AC8A-7DB365E95A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8" t="1945" r="35174" b="3607"/>
          <a:stretch/>
        </p:blipFill>
        <p:spPr>
          <a:xfrm>
            <a:off x="-24680" y="24"/>
            <a:ext cx="2435541" cy="3428976"/>
          </a:xfrm>
          <a:prstGeom prst="rect">
            <a:avLst/>
          </a:prstGeom>
        </p:spPr>
      </p:pic>
      <p:pic>
        <p:nvPicPr>
          <p:cNvPr id="5" name="Bildplatzhalter 52" descr="Ein Bild, das medizinische Ausrüstung, medizinisch, Gesundheitsversorgung, Krankenhauszimmer enthält.&#10;&#10;Automatisch generierte Beschreibung">
            <a:extLst>
              <a:ext uri="{FF2B5EF4-FFF2-40B4-BE49-F238E27FC236}">
                <a16:creationId xmlns:a16="http://schemas.microsoft.com/office/drawing/2014/main" id="{DD9C0A8C-E3AB-852A-3FD0-1775D5DB4B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24185" r="18383" b="3274"/>
          <a:stretch/>
        </p:blipFill>
        <p:spPr>
          <a:xfrm>
            <a:off x="2485474" y="276"/>
            <a:ext cx="2435542" cy="3428724"/>
          </a:xfrm>
          <a:custGeom>
            <a:avLst/>
            <a:gdLst>
              <a:gd name="connsiteX0" fmla="*/ 0 w 3959695"/>
              <a:gd name="connsiteY0" fmla="*/ 0 h 5251712"/>
              <a:gd name="connsiteX1" fmla="*/ 3959695 w 3959695"/>
              <a:gd name="connsiteY1" fmla="*/ 0 h 5251712"/>
              <a:gd name="connsiteX2" fmla="*/ 3959695 w 3959695"/>
              <a:gd name="connsiteY2" fmla="*/ 5251712 h 5251712"/>
              <a:gd name="connsiteX3" fmla="*/ 0 w 3959695"/>
              <a:gd name="connsiteY3" fmla="*/ 5251712 h 525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695" h="5251712">
                <a:moveTo>
                  <a:pt x="0" y="0"/>
                </a:moveTo>
                <a:lnTo>
                  <a:pt x="3959695" y="0"/>
                </a:lnTo>
                <a:lnTo>
                  <a:pt x="3959695" y="5251712"/>
                </a:lnTo>
                <a:lnTo>
                  <a:pt x="0" y="5251712"/>
                </a:lnTo>
                <a:close/>
              </a:path>
            </a:pathLst>
          </a:custGeom>
        </p:spPr>
      </p:pic>
      <p:pic>
        <p:nvPicPr>
          <p:cNvPr id="7" name="Bildplatzhalter 21" descr="Ein Bild, das medizinische Ausrüstung, Im Haus, Gesundheitsversorgung, medizinisch enthält.&#10;&#10;Automatisch generierte Beschreibung">
            <a:extLst>
              <a:ext uri="{FF2B5EF4-FFF2-40B4-BE49-F238E27FC236}">
                <a16:creationId xmlns:a16="http://schemas.microsoft.com/office/drawing/2014/main" id="{123EC7C3-1389-049C-68D2-26D881DF43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t="17571" r="13450" b="3212"/>
          <a:stretch/>
        </p:blipFill>
        <p:spPr>
          <a:xfrm>
            <a:off x="5010150" y="0"/>
            <a:ext cx="2429920" cy="3428724"/>
          </a:xfrm>
          <a:custGeom>
            <a:avLst/>
            <a:gdLst>
              <a:gd name="connsiteX0" fmla="*/ 0 w 3959695"/>
              <a:gd name="connsiteY0" fmla="*/ 0 h 5251712"/>
              <a:gd name="connsiteX1" fmla="*/ 3959695 w 3959695"/>
              <a:gd name="connsiteY1" fmla="*/ 0 h 5251712"/>
              <a:gd name="connsiteX2" fmla="*/ 3959695 w 3959695"/>
              <a:gd name="connsiteY2" fmla="*/ 5251712 h 5251712"/>
              <a:gd name="connsiteX3" fmla="*/ 0 w 3959695"/>
              <a:gd name="connsiteY3" fmla="*/ 5251712 h 525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695" h="5251712">
                <a:moveTo>
                  <a:pt x="0" y="0"/>
                </a:moveTo>
                <a:lnTo>
                  <a:pt x="3959695" y="0"/>
                </a:lnTo>
                <a:lnTo>
                  <a:pt x="3959695" y="5251712"/>
                </a:lnTo>
                <a:lnTo>
                  <a:pt x="0" y="5251712"/>
                </a:lnTo>
                <a:close/>
              </a:path>
            </a:pathLst>
          </a:custGeom>
        </p:spPr>
      </p:pic>
      <p:pic>
        <p:nvPicPr>
          <p:cNvPr id="8" name="Bildplatzhalter 35" descr="Ein Bild, das Feuerwehrmann, Kleidung, Schutzausrüstung, Gasmaske enthält.&#10;&#10;Automatisch generierte Beschreibung">
            <a:extLst>
              <a:ext uri="{FF2B5EF4-FFF2-40B4-BE49-F238E27FC236}">
                <a16:creationId xmlns:a16="http://schemas.microsoft.com/office/drawing/2014/main" id="{6C60A977-F797-4128-F7DB-AA96E3006F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680" y="3520407"/>
            <a:ext cx="2435541" cy="3337593"/>
          </a:xfrm>
          <a:custGeom>
            <a:avLst/>
            <a:gdLst>
              <a:gd name="connsiteX0" fmla="*/ 0 w 3959695"/>
              <a:gd name="connsiteY0" fmla="*/ 0 h 5251712"/>
              <a:gd name="connsiteX1" fmla="*/ 3959695 w 3959695"/>
              <a:gd name="connsiteY1" fmla="*/ 0 h 5251712"/>
              <a:gd name="connsiteX2" fmla="*/ 3959695 w 3959695"/>
              <a:gd name="connsiteY2" fmla="*/ 5251712 h 5251712"/>
              <a:gd name="connsiteX3" fmla="*/ 0 w 3959695"/>
              <a:gd name="connsiteY3" fmla="*/ 5251712 h 525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695" h="5251712">
                <a:moveTo>
                  <a:pt x="0" y="0"/>
                </a:moveTo>
                <a:lnTo>
                  <a:pt x="3959695" y="0"/>
                </a:lnTo>
                <a:lnTo>
                  <a:pt x="3959695" y="5251712"/>
                </a:lnTo>
                <a:lnTo>
                  <a:pt x="0" y="5251712"/>
                </a:lnTo>
                <a:close/>
              </a:path>
            </a:pathLst>
          </a:custGeom>
        </p:spPr>
      </p:pic>
      <p:pic>
        <p:nvPicPr>
          <p:cNvPr id="10" name="Bildplatzhalter 13" descr="Ein Bild, das Helm, Arbeitskleidung, Kleidung, Feuerwehrmann enthält.&#10;&#10;Automatisch generierte Beschreibung">
            <a:extLst>
              <a:ext uri="{FF2B5EF4-FFF2-40B4-BE49-F238E27FC236}">
                <a16:creationId xmlns:a16="http://schemas.microsoft.com/office/drawing/2014/main" id="{2CF7D53A-2773-3B1E-3735-A8A50B3BA4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06"/>
          <a:stretch/>
        </p:blipFill>
        <p:spPr>
          <a:xfrm>
            <a:off x="2486575" y="3520406"/>
            <a:ext cx="2435541" cy="3337594"/>
          </a:xfrm>
          <a:prstGeom prst="rect">
            <a:avLst/>
          </a:prstGeom>
        </p:spPr>
      </p:pic>
      <p:pic>
        <p:nvPicPr>
          <p:cNvPr id="11" name="Picture Placeholder 11">
            <a:extLst>
              <a:ext uri="{FF2B5EF4-FFF2-40B4-BE49-F238E27FC236}">
                <a16:creationId xmlns:a16="http://schemas.microsoft.com/office/drawing/2014/main" id="{B6219F06-4B56-F593-CAFD-77F24600B6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t="4675" r="27957"/>
          <a:stretch/>
        </p:blipFill>
        <p:spPr bwMode="gray">
          <a:xfrm>
            <a:off x="7515784" y="3515817"/>
            <a:ext cx="2442240" cy="3346773"/>
          </a:xfrm>
          <a:prstGeom prst="rect">
            <a:avLst/>
          </a:prstGeom>
        </p:spPr>
      </p:pic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A56794E8-810A-3F39-202E-86FA29554A7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7830" y="3515816"/>
            <a:ext cx="2442240" cy="3346774"/>
          </a:xfrm>
          <a:custGeom>
            <a:avLst/>
            <a:gdLst>
              <a:gd name="connsiteX0" fmla="*/ 0 w 3959695"/>
              <a:gd name="connsiteY0" fmla="*/ 0 h 5251712"/>
              <a:gd name="connsiteX1" fmla="*/ 3959695 w 3959695"/>
              <a:gd name="connsiteY1" fmla="*/ 0 h 5251712"/>
              <a:gd name="connsiteX2" fmla="*/ 3959695 w 3959695"/>
              <a:gd name="connsiteY2" fmla="*/ 5251712 h 5251712"/>
              <a:gd name="connsiteX3" fmla="*/ 0 w 3959695"/>
              <a:gd name="connsiteY3" fmla="*/ 5251712 h 525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695" h="5251712">
                <a:moveTo>
                  <a:pt x="0" y="0"/>
                </a:moveTo>
                <a:lnTo>
                  <a:pt x="3959695" y="0"/>
                </a:lnTo>
                <a:lnTo>
                  <a:pt x="3959695" y="5251712"/>
                </a:lnTo>
                <a:lnTo>
                  <a:pt x="0" y="5251712"/>
                </a:lnTo>
                <a:close/>
              </a:path>
            </a:pathLst>
          </a:custGeom>
        </p:spPr>
      </p:pic>
      <p:pic>
        <p:nvPicPr>
          <p:cNvPr id="14" name="Picture Placeholder 15">
            <a:extLst>
              <a:ext uri="{FF2B5EF4-FFF2-40B4-BE49-F238E27FC236}">
                <a16:creationId xmlns:a16="http://schemas.microsoft.com/office/drawing/2014/main" id="{98DE61E1-9B3D-9B4C-6DFA-5B549E925D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2" t="1333" r="41384"/>
          <a:stretch/>
        </p:blipFill>
        <p:spPr>
          <a:xfrm>
            <a:off x="10033739" y="3515817"/>
            <a:ext cx="2156489" cy="3346772"/>
          </a:xfrm>
          <a:custGeom>
            <a:avLst/>
            <a:gdLst>
              <a:gd name="connsiteX0" fmla="*/ 0 w 3959695"/>
              <a:gd name="connsiteY0" fmla="*/ 0 h 5251712"/>
              <a:gd name="connsiteX1" fmla="*/ 3959695 w 3959695"/>
              <a:gd name="connsiteY1" fmla="*/ 0 h 5251712"/>
              <a:gd name="connsiteX2" fmla="*/ 3959695 w 3959695"/>
              <a:gd name="connsiteY2" fmla="*/ 5251712 h 5251712"/>
              <a:gd name="connsiteX3" fmla="*/ 0 w 3959695"/>
              <a:gd name="connsiteY3" fmla="*/ 5251712 h 525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695" h="5251712">
                <a:moveTo>
                  <a:pt x="0" y="0"/>
                </a:moveTo>
                <a:lnTo>
                  <a:pt x="3959695" y="0"/>
                </a:lnTo>
                <a:lnTo>
                  <a:pt x="3959695" y="5251712"/>
                </a:lnTo>
                <a:lnTo>
                  <a:pt x="0" y="5251712"/>
                </a:lnTo>
                <a:close/>
              </a:path>
            </a:pathLst>
          </a:custGeom>
        </p:spPr>
      </p:pic>
      <p:pic>
        <p:nvPicPr>
          <p:cNvPr id="15" name="Bildplatzhalter 24" descr="Ein Bild, das Im Haus, Wand, Boden, Szene enthält.&#10;&#10;Automatisch generierte Beschreibung">
            <a:extLst>
              <a:ext uri="{FF2B5EF4-FFF2-40B4-BE49-F238E27FC236}">
                <a16:creationId xmlns:a16="http://schemas.microsoft.com/office/drawing/2014/main" id="{ADB050BE-FA0C-64DE-F236-BD6D866AE79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6" t="14793" r="8454" b="14793"/>
          <a:stretch/>
        </p:blipFill>
        <p:spPr>
          <a:xfrm>
            <a:off x="10033740" y="24"/>
            <a:ext cx="2148736" cy="3451557"/>
          </a:xfrm>
          <a:prstGeom prst="rect">
            <a:avLst/>
          </a:prstGeom>
        </p:spPr>
      </p:pic>
      <p:pic>
        <p:nvPicPr>
          <p:cNvPr id="16" name="Bildplatzhalter 13" descr="Ein Bild, das Kleidung, Im Haus, Person, Wand enthält.&#10;&#10;Automatisch generierte Beschreibung">
            <a:extLst>
              <a:ext uri="{FF2B5EF4-FFF2-40B4-BE49-F238E27FC236}">
                <a16:creationId xmlns:a16="http://schemas.microsoft.com/office/drawing/2014/main" id="{C098C7D6-7C99-E1E7-7D6B-F329DAD545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t="17539" r="53907" b="697"/>
          <a:stretch/>
        </p:blipFill>
        <p:spPr>
          <a:xfrm>
            <a:off x="7514686" y="0"/>
            <a:ext cx="2444266" cy="3428724"/>
          </a:xfrm>
          <a:custGeom>
            <a:avLst/>
            <a:gdLst>
              <a:gd name="connsiteX0" fmla="*/ 0 w 3959695"/>
              <a:gd name="connsiteY0" fmla="*/ 0 h 5251712"/>
              <a:gd name="connsiteX1" fmla="*/ 3959695 w 3959695"/>
              <a:gd name="connsiteY1" fmla="*/ 0 h 5251712"/>
              <a:gd name="connsiteX2" fmla="*/ 3959695 w 3959695"/>
              <a:gd name="connsiteY2" fmla="*/ 5251712 h 5251712"/>
              <a:gd name="connsiteX3" fmla="*/ 0 w 3959695"/>
              <a:gd name="connsiteY3" fmla="*/ 5251712 h 525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695" h="5251712">
                <a:moveTo>
                  <a:pt x="0" y="0"/>
                </a:moveTo>
                <a:lnTo>
                  <a:pt x="3959695" y="0"/>
                </a:lnTo>
                <a:lnTo>
                  <a:pt x="3959695" y="5251712"/>
                </a:lnTo>
                <a:lnTo>
                  <a:pt x="0" y="5251712"/>
                </a:lnTo>
                <a:close/>
              </a:path>
            </a:pathLst>
          </a:cu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72B6F6AD-56B8-DDA1-603C-9C9F9DFAD1DB}"/>
              </a:ext>
            </a:extLst>
          </p:cNvPr>
          <p:cNvSpPr txBox="1"/>
          <p:nvPr/>
        </p:nvSpPr>
        <p:spPr bwMode="gray">
          <a:xfrm>
            <a:off x="-24680" y="3105426"/>
            <a:ext cx="12312713" cy="709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de-DE" sz="4000" dirty="0">
                <a:solidFill>
                  <a:schemeClr val="bg1"/>
                </a:solidFill>
                <a:latin typeface="+mj-lt"/>
              </a:rPr>
              <a:t>Technology </a:t>
            </a:r>
            <a:r>
              <a:rPr lang="de-DE" sz="4000" dirty="0" err="1">
                <a:solidFill>
                  <a:schemeClr val="bg1"/>
                </a:solidFill>
                <a:latin typeface="+mj-lt"/>
              </a:rPr>
              <a:t>for</a:t>
            </a:r>
            <a:r>
              <a:rPr lang="de-DE" sz="4000" dirty="0">
                <a:solidFill>
                  <a:schemeClr val="bg1"/>
                </a:solidFill>
                <a:latin typeface="+mj-lt"/>
              </a:rPr>
              <a:t> Life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F392F68-3877-3CA3-B7D1-B66D023CB0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Drägerwerk AG &amp; Co. KGaA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0243D67-6E5D-551B-838C-AC34E0D9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21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8F1A4AA-3B7C-7EFF-BFEE-029CA26D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B8A1-0CCE-4815-9668-383D7DE7D8B4}" type="slidenum">
              <a:rPr lang="de-DE" noProof="0" smtClean="0"/>
              <a:t>3</a:t>
            </a:fld>
            <a:endParaRPr lang="de-DE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A390280-45B1-BA6D-DFFA-4D8B55F0F4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Drägerwerk AG &amp; Co. KGaA</a:t>
            </a:r>
          </a:p>
        </p:txBody>
      </p:sp>
      <p:sp>
        <p:nvSpPr>
          <p:cNvPr id="43" name="Titel 42">
            <a:extLst>
              <a:ext uri="{FF2B5EF4-FFF2-40B4-BE49-F238E27FC236}">
                <a16:creationId xmlns:a16="http://schemas.microsoft.com/office/drawing/2014/main" id="{CC308FDC-9FAE-4825-B92B-9F415358844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95400" y="2280324"/>
            <a:ext cx="4296429" cy="1044000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Dräger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/>
              <a:t>Snapshot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2406FC9-09DB-97E8-476D-1DA4D123C74F}"/>
              </a:ext>
            </a:extLst>
          </p:cNvPr>
          <p:cNvSpPr txBox="1"/>
          <p:nvPr/>
        </p:nvSpPr>
        <p:spPr bwMode="gray">
          <a:xfrm>
            <a:off x="776216" y="4218428"/>
            <a:ext cx="2448000" cy="576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de-DE" sz="1600" dirty="0"/>
              <a:t>Seit 1889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de-DE" sz="2400" b="1" dirty="0"/>
              <a:t>Familiengeführt </a:t>
            </a:r>
            <a:br>
              <a:rPr lang="de-DE" sz="2400" b="1" dirty="0"/>
            </a:br>
            <a:endParaRPr lang="de-DE" sz="1600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085AD12-9735-CC03-E567-FB77B7612CE9}"/>
              </a:ext>
            </a:extLst>
          </p:cNvPr>
          <p:cNvGrpSpPr/>
          <p:nvPr/>
        </p:nvGrpSpPr>
        <p:grpSpPr>
          <a:xfrm>
            <a:off x="3592787" y="3277070"/>
            <a:ext cx="2448347" cy="758687"/>
            <a:chOff x="3592787" y="3277070"/>
            <a:chExt cx="2448347" cy="758687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F1ACCC7-9AAE-DC19-57B7-3B7F2BC16C6F}"/>
                </a:ext>
              </a:extLst>
            </p:cNvPr>
            <p:cNvSpPr txBox="1"/>
            <p:nvPr/>
          </p:nvSpPr>
          <p:spPr bwMode="gray">
            <a:xfrm>
              <a:off x="3592787" y="3459757"/>
              <a:ext cx="2448000" cy="5760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800"/>
                </a:spcBef>
                <a:spcAft>
                  <a:spcPts val="600"/>
                </a:spcAft>
              </a:pPr>
              <a:r>
                <a:rPr lang="de-DE" sz="2400" b="1" dirty="0"/>
                <a:t>16.598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F891C8-7342-A355-1B48-E4DF939EBA2A}"/>
                </a:ext>
              </a:extLst>
            </p:cNvPr>
            <p:cNvSpPr txBox="1"/>
            <p:nvPr/>
          </p:nvSpPr>
          <p:spPr bwMode="gray">
            <a:xfrm>
              <a:off x="3593134" y="3277070"/>
              <a:ext cx="2448000" cy="2880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800"/>
                </a:spcBef>
                <a:spcAft>
                  <a:spcPts val="600"/>
                </a:spcAft>
              </a:pPr>
              <a:r>
                <a:rPr lang="de-DE" sz="1600" dirty="0"/>
                <a:t>Mitarbeiter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BC82695-3747-7728-5B42-0F84792A0475}"/>
              </a:ext>
            </a:extLst>
          </p:cNvPr>
          <p:cNvGrpSpPr/>
          <p:nvPr/>
        </p:nvGrpSpPr>
        <p:grpSpPr>
          <a:xfrm>
            <a:off x="5879045" y="4007022"/>
            <a:ext cx="2448000" cy="758686"/>
            <a:chOff x="5879045" y="4007022"/>
            <a:chExt cx="2448000" cy="758686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F71E2A4-9341-67E8-4D41-AE7B46B329C8}"/>
                </a:ext>
              </a:extLst>
            </p:cNvPr>
            <p:cNvSpPr txBox="1"/>
            <p:nvPr/>
          </p:nvSpPr>
          <p:spPr bwMode="gray">
            <a:xfrm>
              <a:off x="5879045" y="4189708"/>
              <a:ext cx="2448000" cy="5760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800"/>
                </a:spcBef>
                <a:spcAft>
                  <a:spcPts val="600"/>
                </a:spcAft>
              </a:pPr>
              <a:r>
                <a:rPr lang="de-DE" sz="2400" b="1" dirty="0"/>
                <a:t>3,37 Mrd. €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F723AB7-8B07-B9B7-2047-C5E06E658913}"/>
                </a:ext>
              </a:extLst>
            </p:cNvPr>
            <p:cNvSpPr txBox="1"/>
            <p:nvPr/>
          </p:nvSpPr>
          <p:spPr bwMode="gray">
            <a:xfrm>
              <a:off x="5879045" y="4007022"/>
              <a:ext cx="2448000" cy="2880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800"/>
                </a:spcBef>
                <a:spcAft>
                  <a:spcPts val="600"/>
                </a:spcAft>
              </a:pPr>
              <a:r>
                <a:rPr lang="de-DE" sz="1600" dirty="0"/>
                <a:t>Umsatz</a:t>
              </a:r>
            </a:p>
          </p:txBody>
        </p:sp>
      </p:grpSp>
      <p:sp>
        <p:nvSpPr>
          <p:cNvPr id="25" name="Fußzeilenplatzhalter 2">
            <a:extLst>
              <a:ext uri="{FF2B5EF4-FFF2-40B4-BE49-F238E27FC236}">
                <a16:creationId xmlns:a16="http://schemas.microsoft.com/office/drawing/2014/main" id="{F85436BF-54CB-EA2A-3C3D-F05143F47264}"/>
              </a:ext>
            </a:extLst>
          </p:cNvPr>
          <p:cNvSpPr txBox="1">
            <a:spLocks/>
          </p:cNvSpPr>
          <p:nvPr/>
        </p:nvSpPr>
        <p:spPr bwMode="gray">
          <a:xfrm>
            <a:off x="9832875" y="5752763"/>
            <a:ext cx="2340838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de-DE"/>
            </a:defPPr>
            <a:lvl1pPr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600"/>
            </a:lvl2pPr>
            <a:lvl3pPr marL="180975" indent="-180975"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3pPr>
            <a:lvl4pPr marL="361950" indent="-180975"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4pPr>
            <a:lvl5pPr marL="542925" indent="-180975"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5pPr>
            <a:lvl6pPr marL="714375" indent="-171450"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6pPr>
            <a:lvl7pPr marL="714375" indent="-171450"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7pPr>
            <a:lvl8pPr marL="714375" indent="-171450"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8pPr>
            <a:lvl9pPr marL="714375" indent="-171450"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9pPr>
          </a:lstStyle>
          <a:p>
            <a:pPr algn="r"/>
            <a:r>
              <a:rPr lang="de-DE" sz="1000" dirty="0"/>
              <a:t>Zahlen aus dem Geschäftsjahr 2024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7FBF8F2-4D92-2D27-2ECE-40CD898E7A32}"/>
              </a:ext>
            </a:extLst>
          </p:cNvPr>
          <p:cNvGrpSpPr/>
          <p:nvPr/>
        </p:nvGrpSpPr>
        <p:grpSpPr>
          <a:xfrm>
            <a:off x="5879045" y="5509312"/>
            <a:ext cx="2448000" cy="652761"/>
            <a:chOff x="5038250" y="5604760"/>
            <a:chExt cx="2448000" cy="652761"/>
          </a:xfrm>
        </p:grpSpPr>
        <p:sp>
          <p:nvSpPr>
            <p:cNvPr id="28" name="Textfeld 11">
              <a:extLst>
                <a:ext uri="{FF2B5EF4-FFF2-40B4-BE49-F238E27FC236}">
                  <a16:creationId xmlns:a16="http://schemas.microsoft.com/office/drawing/2014/main" id="{13EA79A2-70DB-BB29-C3E0-FC40084C9370}"/>
                </a:ext>
              </a:extLst>
            </p:cNvPr>
            <p:cNvSpPr txBox="1"/>
            <p:nvPr/>
          </p:nvSpPr>
          <p:spPr bwMode="gray">
            <a:xfrm>
              <a:off x="5038250" y="5892855"/>
              <a:ext cx="2448000" cy="364666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800"/>
                </a:spcBef>
                <a:spcAft>
                  <a:spcPts val="600"/>
                </a:spcAft>
              </a:pPr>
              <a:r>
                <a:rPr lang="de-DE" sz="2400" b="1" dirty="0"/>
                <a:t>~50 Länder</a:t>
              </a:r>
            </a:p>
          </p:txBody>
        </p:sp>
        <p:sp>
          <p:nvSpPr>
            <p:cNvPr id="29" name="Textfeld 18">
              <a:extLst>
                <a:ext uri="{FF2B5EF4-FFF2-40B4-BE49-F238E27FC236}">
                  <a16:creationId xmlns:a16="http://schemas.microsoft.com/office/drawing/2014/main" id="{10AB5AC7-CF74-F399-FC83-DBEC3B397DCA}"/>
                </a:ext>
              </a:extLst>
            </p:cNvPr>
            <p:cNvSpPr txBox="1"/>
            <p:nvPr/>
          </p:nvSpPr>
          <p:spPr bwMode="gray">
            <a:xfrm>
              <a:off x="5038250" y="5604760"/>
              <a:ext cx="2448000" cy="2880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800"/>
                </a:spcBef>
                <a:spcAft>
                  <a:spcPts val="600"/>
                </a:spcAft>
              </a:pPr>
              <a:r>
                <a:rPr lang="de-DE" sz="1600" dirty="0"/>
                <a:t>Vertrieb &amp; Service</a:t>
              </a:r>
            </a:p>
          </p:txBody>
        </p:sp>
      </p:grpSp>
      <p:pic>
        <p:nvPicPr>
          <p:cNvPr id="4" name="Bildmotiv">
            <a:extLst>
              <a:ext uri="{FF2B5EF4-FFF2-40B4-BE49-F238E27FC236}">
                <a16:creationId xmlns:a16="http://schemas.microsoft.com/office/drawing/2014/main" id="{1256B7F4-384A-0DE1-824A-D45DCC4C04DD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5" r="13855"/>
          <a:stretch/>
        </p:blipFill>
        <p:spPr bwMode="gray">
          <a:xfrm>
            <a:off x="2687573" y="-37414"/>
            <a:ext cx="2971122" cy="213694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1FCD27D-947A-69E2-5FC4-419C9B3906AF}"/>
              </a:ext>
            </a:extLst>
          </p:cNvPr>
          <p:cNvGrpSpPr/>
          <p:nvPr/>
        </p:nvGrpSpPr>
        <p:grpSpPr>
          <a:xfrm>
            <a:off x="3592787" y="4901855"/>
            <a:ext cx="2448000" cy="740278"/>
            <a:chOff x="5000029" y="4429739"/>
            <a:chExt cx="2448000" cy="740278"/>
          </a:xfrm>
        </p:grpSpPr>
        <p:sp>
          <p:nvSpPr>
            <p:cNvPr id="5" name="Textfeld 11">
              <a:extLst>
                <a:ext uri="{FF2B5EF4-FFF2-40B4-BE49-F238E27FC236}">
                  <a16:creationId xmlns:a16="http://schemas.microsoft.com/office/drawing/2014/main" id="{082A49B9-A7E2-9869-D91D-4BA8FC8F04D8}"/>
                </a:ext>
              </a:extLst>
            </p:cNvPr>
            <p:cNvSpPr txBox="1"/>
            <p:nvPr/>
          </p:nvSpPr>
          <p:spPr bwMode="gray">
            <a:xfrm>
              <a:off x="5000029" y="4749738"/>
              <a:ext cx="2448000" cy="42027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de-DE" sz="2400" b="1" dirty="0"/>
                <a:t>14 Länder </a:t>
              </a:r>
            </a:p>
          </p:txBody>
        </p:sp>
        <p:sp>
          <p:nvSpPr>
            <p:cNvPr id="6" name="Textfeld 18">
              <a:extLst>
                <a:ext uri="{FF2B5EF4-FFF2-40B4-BE49-F238E27FC236}">
                  <a16:creationId xmlns:a16="http://schemas.microsoft.com/office/drawing/2014/main" id="{41937939-0355-FAE2-E0F6-9D8E693EB317}"/>
                </a:ext>
              </a:extLst>
            </p:cNvPr>
            <p:cNvSpPr txBox="1"/>
            <p:nvPr/>
          </p:nvSpPr>
          <p:spPr bwMode="gray">
            <a:xfrm>
              <a:off x="5000029" y="4429739"/>
              <a:ext cx="2448000" cy="28800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800"/>
                </a:spcBef>
                <a:spcAft>
                  <a:spcPts val="600"/>
                </a:spcAft>
              </a:pPr>
              <a:r>
                <a:rPr lang="de-DE" sz="1600" dirty="0"/>
                <a:t>Produktion</a:t>
              </a:r>
            </a:p>
          </p:txBody>
        </p:sp>
      </p:grpSp>
      <p:pic>
        <p:nvPicPr>
          <p:cNvPr id="20" name="Bildmotiv" descr="Ein Bild, das Person, Foto, Mann, Gebäude enthält.&#10;&#10;Automatisch generierte Beschreibung">
            <a:extLst>
              <a:ext uri="{FF2B5EF4-FFF2-40B4-BE49-F238E27FC236}">
                <a16:creationId xmlns:a16="http://schemas.microsoft.com/office/drawing/2014/main" id="{22683B72-D2C6-C942-CF25-0550CDFB0F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" r="1198"/>
          <a:stretch/>
        </p:blipFill>
        <p:spPr bwMode="gray">
          <a:xfrm>
            <a:off x="5723009" y="1250751"/>
            <a:ext cx="3261154" cy="183439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</p:pic>
      <p:pic>
        <p:nvPicPr>
          <p:cNvPr id="21" name="Bildmotiv">
            <a:extLst>
              <a:ext uri="{FF2B5EF4-FFF2-40B4-BE49-F238E27FC236}">
                <a16:creationId xmlns:a16="http://schemas.microsoft.com/office/drawing/2014/main" id="{3D542CBA-C87E-9A90-FF79-9296F654D82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5200" r="7317" b="3967"/>
          <a:stretch/>
        </p:blipFill>
        <p:spPr bwMode="gray">
          <a:xfrm>
            <a:off x="9030034" y="1844676"/>
            <a:ext cx="3143678" cy="390279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8479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FC28727-9EAA-895B-BC90-9A0B9CE45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t>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2F58809-622C-9599-0A69-ED315A296B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Drägerwerk AG &amp; Co. KGaA</a:t>
            </a:r>
          </a:p>
        </p:txBody>
      </p:sp>
      <p:pic>
        <p:nvPicPr>
          <p:cNvPr id="5" name="Grafik 4" descr="Ein Bild, das Kleidung, Text, Pflanze, Person enthält.&#10;&#10;KI-generierte Inhalte können fehlerhaft sein.">
            <a:extLst>
              <a:ext uri="{FF2B5EF4-FFF2-40B4-BE49-F238E27FC236}">
                <a16:creationId xmlns:a16="http://schemas.microsoft.com/office/drawing/2014/main" id="{EB35AF7C-1FB8-DC00-FF24-75541531D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2" b="11275"/>
          <a:stretch/>
        </p:blipFill>
        <p:spPr>
          <a:xfrm>
            <a:off x="0" y="0"/>
            <a:ext cx="8401050" cy="6858000"/>
          </a:xfrm>
          <a:prstGeom prst="rect">
            <a:avLst/>
          </a:prstGeom>
        </p:spPr>
      </p:pic>
      <p:sp>
        <p:nvSpPr>
          <p:cNvPr id="7" name="Sprechblase: rechteckig mit abgerundeten Ecken 6">
            <a:extLst>
              <a:ext uri="{FF2B5EF4-FFF2-40B4-BE49-F238E27FC236}">
                <a16:creationId xmlns:a16="http://schemas.microsoft.com/office/drawing/2014/main" id="{36616F7D-1B7C-780B-A536-19D01DDF31F3}"/>
              </a:ext>
            </a:extLst>
          </p:cNvPr>
          <p:cNvSpPr/>
          <p:nvPr/>
        </p:nvSpPr>
        <p:spPr>
          <a:xfrm>
            <a:off x="4752975" y="3930799"/>
            <a:ext cx="1445694" cy="704850"/>
          </a:xfrm>
          <a:prstGeom prst="wedgeRoundRectCallout">
            <a:avLst>
              <a:gd name="adj1" fmla="val -69034"/>
              <a:gd name="adj2" fmla="val -142906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r>
              <a:rPr lang="de-DE" sz="1400" i="1" dirty="0">
                <a:solidFill>
                  <a:schemeClr val="tx1"/>
                </a:solidFill>
              </a:rPr>
              <a:t>Sagt uns doch einfach, was wir tun sollen.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A59ED61-3560-B9B9-B951-2EA9A0F38EAB}"/>
              </a:ext>
            </a:extLst>
          </p:cNvPr>
          <p:cNvSpPr txBox="1"/>
          <p:nvPr/>
        </p:nvSpPr>
        <p:spPr bwMode="gray">
          <a:xfrm>
            <a:off x="9163251" y="1288199"/>
            <a:ext cx="1763807" cy="435189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400" dirty="0" err="1">
                <a:solidFill>
                  <a:schemeClr val="bg1"/>
                </a:solidFill>
                <a:latin typeface="+mj-lt"/>
              </a:rPr>
              <a:t>Strategie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915F103-B0D2-35CE-EA6B-09777F7CECDF}"/>
              </a:ext>
            </a:extLst>
          </p:cNvPr>
          <p:cNvSpPr txBox="1"/>
          <p:nvPr/>
        </p:nvSpPr>
        <p:spPr bwMode="gray">
          <a:xfrm>
            <a:off x="9163251" y="2061786"/>
            <a:ext cx="1763807" cy="435189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400" dirty="0" err="1">
                <a:solidFill>
                  <a:schemeClr val="bg1"/>
                </a:solidFill>
                <a:latin typeface="+mj-lt"/>
              </a:rPr>
              <a:t>Risikoanalyse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BE55128-F864-20AD-A00E-EED5BE56BCF1}"/>
              </a:ext>
            </a:extLst>
          </p:cNvPr>
          <p:cNvSpPr txBox="1"/>
          <p:nvPr/>
        </p:nvSpPr>
        <p:spPr bwMode="gray">
          <a:xfrm>
            <a:off x="9163251" y="2835373"/>
            <a:ext cx="1763807" cy="435189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de-DE"/>
            </a:defPPr>
            <a:lvl1pPr algn="ctr">
              <a:spcAft>
                <a:spcPts val="300"/>
              </a:spcAft>
              <a:defRPr sz="1200"/>
            </a:lvl1pPr>
          </a:lstStyle>
          <a:p>
            <a:r>
              <a:rPr lang="en-US" sz="1400" dirty="0" err="1">
                <a:solidFill>
                  <a:schemeClr val="bg1"/>
                </a:solidFill>
                <a:latin typeface="+mj-lt"/>
              </a:rPr>
              <a:t>Prävention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&amp;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Abhilfe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4215DE0-F520-68FE-4052-B30194CCC215}"/>
              </a:ext>
            </a:extLst>
          </p:cNvPr>
          <p:cNvSpPr txBox="1"/>
          <p:nvPr/>
        </p:nvSpPr>
        <p:spPr bwMode="gray">
          <a:xfrm>
            <a:off x="9163251" y="4382547"/>
            <a:ext cx="1763807" cy="435189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400" dirty="0" err="1">
                <a:solidFill>
                  <a:schemeClr val="bg1"/>
                </a:solidFill>
                <a:latin typeface="+mj-lt"/>
              </a:rPr>
              <a:t>Wirksamkeitsanalyse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CA8FBEF-D755-F723-EA78-843C4BC2E207}"/>
              </a:ext>
            </a:extLst>
          </p:cNvPr>
          <p:cNvSpPr txBox="1"/>
          <p:nvPr/>
        </p:nvSpPr>
        <p:spPr bwMode="gray">
          <a:xfrm>
            <a:off x="9163251" y="3608960"/>
            <a:ext cx="1763807" cy="435189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400" dirty="0" err="1">
                <a:solidFill>
                  <a:schemeClr val="bg1"/>
                </a:solidFill>
                <a:latin typeface="+mj-lt"/>
              </a:rPr>
              <a:t>Beschwerde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-management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74280E7-2667-9330-251A-E5FCABCA76F9}"/>
              </a:ext>
            </a:extLst>
          </p:cNvPr>
          <p:cNvSpPr txBox="1"/>
          <p:nvPr/>
        </p:nvSpPr>
        <p:spPr bwMode="gray">
          <a:xfrm>
            <a:off x="9163251" y="5156134"/>
            <a:ext cx="1763807" cy="435189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400" dirty="0" err="1">
                <a:solidFill>
                  <a:schemeClr val="bg1"/>
                </a:solidFill>
                <a:latin typeface="+mj-lt"/>
              </a:rPr>
              <a:t>Dokumentation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und Reporting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0A34B2B-A873-B314-C9BF-23FBF1B091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04"/>
          <a:stretch/>
        </p:blipFill>
        <p:spPr>
          <a:xfrm>
            <a:off x="11052077" y="681144"/>
            <a:ext cx="761127" cy="699522"/>
          </a:xfrm>
          <a:prstGeom prst="rect">
            <a:avLst/>
          </a:prstGeom>
        </p:spPr>
      </p:pic>
      <p:sp>
        <p:nvSpPr>
          <p:cNvPr id="20" name="Freeform 93">
            <a:extLst>
              <a:ext uri="{FF2B5EF4-FFF2-40B4-BE49-F238E27FC236}">
                <a16:creationId xmlns:a16="http://schemas.microsoft.com/office/drawing/2014/main" id="{74E513A2-80EC-17CE-EAF0-F9EC0EF67F8B}"/>
              </a:ext>
            </a:extLst>
          </p:cNvPr>
          <p:cNvSpPr>
            <a:spLocks/>
          </p:cNvSpPr>
          <p:nvPr/>
        </p:nvSpPr>
        <p:spPr bwMode="gray">
          <a:xfrm>
            <a:off x="11229440" y="5640150"/>
            <a:ext cx="406400" cy="396875"/>
          </a:xfrm>
          <a:custGeom>
            <a:avLst/>
            <a:gdLst>
              <a:gd name="T0" fmla="*/ 801 w 1377"/>
              <a:gd name="T1" fmla="*/ 608 h 1344"/>
              <a:gd name="T2" fmla="*/ 1005 w 1377"/>
              <a:gd name="T3" fmla="*/ 404 h 1344"/>
              <a:gd name="T4" fmla="*/ 404 w 1377"/>
              <a:gd name="T5" fmla="*/ 340 h 1344"/>
              <a:gd name="T6" fmla="*/ 340 w 1377"/>
              <a:gd name="T7" fmla="*/ 941 h 1344"/>
              <a:gd name="T8" fmla="*/ 673 w 1377"/>
              <a:gd name="T9" fmla="*/ 1100 h 1344"/>
              <a:gd name="T10" fmla="*/ 1095 w 1377"/>
              <a:gd name="T11" fmla="*/ 736 h 1344"/>
              <a:gd name="T12" fmla="*/ 1342 w 1377"/>
              <a:gd name="T13" fmla="*/ 736 h 1344"/>
              <a:gd name="T14" fmla="*/ 673 w 1377"/>
              <a:gd name="T15" fmla="*/ 1344 h 1344"/>
              <a:gd name="T16" fmla="*/ 0 w 1377"/>
              <a:gd name="T17" fmla="*/ 673 h 1344"/>
              <a:gd name="T18" fmla="*/ 671 w 1377"/>
              <a:gd name="T19" fmla="*/ 0 h 1344"/>
              <a:gd name="T20" fmla="*/ 1179 w 1377"/>
              <a:gd name="T21" fmla="*/ 230 h 1344"/>
              <a:gd name="T22" fmla="*/ 1377 w 1377"/>
              <a:gd name="T23" fmla="*/ 32 h 1344"/>
              <a:gd name="T24" fmla="*/ 1377 w 1377"/>
              <a:gd name="T25" fmla="*/ 608 h 1344"/>
              <a:gd name="T26" fmla="*/ 801 w 1377"/>
              <a:gd name="T27" fmla="*/ 608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77" h="1344">
                <a:moveTo>
                  <a:pt x="801" y="608"/>
                </a:moveTo>
                <a:cubicBezTo>
                  <a:pt x="1005" y="404"/>
                  <a:pt x="1005" y="404"/>
                  <a:pt x="1005" y="404"/>
                </a:cubicBezTo>
                <a:cubicBezTo>
                  <a:pt x="857" y="220"/>
                  <a:pt x="588" y="192"/>
                  <a:pt x="404" y="340"/>
                </a:cubicBezTo>
                <a:cubicBezTo>
                  <a:pt x="221" y="488"/>
                  <a:pt x="192" y="757"/>
                  <a:pt x="340" y="941"/>
                </a:cubicBezTo>
                <a:cubicBezTo>
                  <a:pt x="422" y="1041"/>
                  <a:pt x="544" y="1100"/>
                  <a:pt x="673" y="1100"/>
                </a:cubicBezTo>
                <a:cubicBezTo>
                  <a:pt x="887" y="1100"/>
                  <a:pt x="1064" y="942"/>
                  <a:pt x="1095" y="736"/>
                </a:cubicBezTo>
                <a:cubicBezTo>
                  <a:pt x="1342" y="736"/>
                  <a:pt x="1342" y="736"/>
                  <a:pt x="1342" y="736"/>
                </a:cubicBezTo>
                <a:cubicBezTo>
                  <a:pt x="1310" y="1077"/>
                  <a:pt x="1023" y="1344"/>
                  <a:pt x="673" y="1344"/>
                </a:cubicBezTo>
                <a:cubicBezTo>
                  <a:pt x="302" y="1344"/>
                  <a:pt x="1" y="1044"/>
                  <a:pt x="0" y="673"/>
                </a:cubicBezTo>
                <a:cubicBezTo>
                  <a:pt x="0" y="302"/>
                  <a:pt x="300" y="0"/>
                  <a:pt x="671" y="0"/>
                </a:cubicBezTo>
                <a:cubicBezTo>
                  <a:pt x="866" y="0"/>
                  <a:pt x="1051" y="84"/>
                  <a:pt x="1179" y="230"/>
                </a:cubicBezTo>
                <a:cubicBezTo>
                  <a:pt x="1377" y="32"/>
                  <a:pt x="1377" y="32"/>
                  <a:pt x="1377" y="32"/>
                </a:cubicBezTo>
                <a:cubicBezTo>
                  <a:pt x="1377" y="608"/>
                  <a:pt x="1377" y="608"/>
                  <a:pt x="1377" y="608"/>
                </a:cubicBezTo>
                <a:lnTo>
                  <a:pt x="801" y="608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44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A5A3364-41C8-F0F9-0CC6-381931755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B8A1-0CCE-4815-9668-383D7DE7D8B4}" type="slidenum">
              <a:rPr lang="de-DE" noProof="0" smtClean="0"/>
              <a:t>5</a:t>
            </a:fld>
            <a:endParaRPr lang="de-DE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598CF8-2942-F026-18E5-10EAD4BFF8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Drägerwerk AG &amp; Co. KGaA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6BA84CF-C725-7383-8AE4-0591D5A41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9" y="620688"/>
            <a:ext cx="10716061" cy="1044000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Erfolge </a:t>
            </a:r>
            <a:r>
              <a:rPr lang="de-DE">
                <a:solidFill>
                  <a:schemeClr val="tx2"/>
                </a:solidFill>
              </a:rPr>
              <a:t>anerkennen </a:t>
            </a:r>
            <a:br>
              <a:rPr lang="de-DE">
                <a:solidFill>
                  <a:schemeClr val="tx2"/>
                </a:solidFill>
              </a:rPr>
            </a:br>
            <a:r>
              <a:rPr lang="de-DE"/>
              <a:t>und selbstbewusst vorwärtsgehen</a:t>
            </a:r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3DFD5F-14B4-0697-7DDC-F87DA93FE7CD}"/>
              </a:ext>
            </a:extLst>
          </p:cNvPr>
          <p:cNvSpPr txBox="1"/>
          <p:nvPr/>
        </p:nvSpPr>
        <p:spPr bwMode="gray">
          <a:xfrm>
            <a:off x="1555549" y="5692261"/>
            <a:ext cx="3784026" cy="43047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>
              <a:spcAft>
                <a:spcPts val="300"/>
              </a:spcAft>
            </a:pPr>
            <a:r>
              <a:rPr lang="de-DE" sz="1400" dirty="0"/>
              <a:t>Standard-Reporting durchziehen</a:t>
            </a:r>
            <a:endParaRPr lang="en-US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B693326-6BCC-47FA-5EEA-B0A908C82FD3}"/>
              </a:ext>
            </a:extLst>
          </p:cNvPr>
          <p:cNvSpPr txBox="1"/>
          <p:nvPr/>
        </p:nvSpPr>
        <p:spPr bwMode="gray">
          <a:xfrm>
            <a:off x="6378548" y="5692261"/>
            <a:ext cx="4694398" cy="43047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>
              <a:spcAft>
                <a:spcPts val="300"/>
              </a:spcAft>
            </a:pPr>
            <a:r>
              <a:rPr lang="de-DE" sz="1400" dirty="0"/>
              <a:t>Kunden- und marktgerechte Daten WP unabhängig aufbauen</a:t>
            </a:r>
            <a:endParaRPr lang="en-US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DB6F3BD-7F05-A17E-F31C-80F38F0A3BEC}"/>
              </a:ext>
            </a:extLst>
          </p:cNvPr>
          <p:cNvSpPr txBox="1"/>
          <p:nvPr/>
        </p:nvSpPr>
        <p:spPr bwMode="gray">
          <a:xfrm>
            <a:off x="1555549" y="2177583"/>
            <a:ext cx="3784026" cy="43047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>
              <a:spcAft>
                <a:spcPts val="300"/>
              </a:spcAft>
            </a:pPr>
            <a:r>
              <a:rPr lang="de-DE" sz="1400" dirty="0"/>
              <a:t>Nachhaltigkeitsstrategie etablieren</a:t>
            </a:r>
            <a:endParaRPr lang="en-US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8D97C48-A431-F464-6939-72627BEA4D7D}"/>
              </a:ext>
            </a:extLst>
          </p:cNvPr>
          <p:cNvSpPr txBox="1"/>
          <p:nvPr/>
        </p:nvSpPr>
        <p:spPr bwMode="gray">
          <a:xfrm>
            <a:off x="6378548" y="2177583"/>
            <a:ext cx="4694398" cy="43047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>
              <a:spcAft>
                <a:spcPts val="300"/>
              </a:spcAft>
            </a:pPr>
            <a:r>
              <a:rPr lang="de-DE" sz="1400" dirty="0"/>
              <a:t>Verantwortlichkeiten für smarte Ziele finden</a:t>
            </a:r>
            <a:endParaRPr lang="en-US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597E0CF-2B86-0C2C-E720-E744E1BAF280}"/>
              </a:ext>
            </a:extLst>
          </p:cNvPr>
          <p:cNvSpPr txBox="1"/>
          <p:nvPr/>
        </p:nvSpPr>
        <p:spPr bwMode="gray">
          <a:xfrm>
            <a:off x="1555549" y="4997393"/>
            <a:ext cx="3784026" cy="43047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>
              <a:spcAft>
                <a:spcPts val="300"/>
              </a:spcAft>
            </a:pPr>
            <a:r>
              <a:rPr lang="de-DE" sz="1400" dirty="0"/>
              <a:t>Maßnahmenkataloge beschreiben</a:t>
            </a:r>
            <a:endParaRPr lang="en-US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2C785FA-533B-72A2-399C-0404EB25A1C3}"/>
              </a:ext>
            </a:extLst>
          </p:cNvPr>
          <p:cNvSpPr txBox="1"/>
          <p:nvPr/>
        </p:nvSpPr>
        <p:spPr bwMode="gray">
          <a:xfrm>
            <a:off x="6378548" y="4997393"/>
            <a:ext cx="4694398" cy="43047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>
              <a:spcAft>
                <a:spcPts val="300"/>
              </a:spcAft>
            </a:pPr>
            <a:r>
              <a:rPr lang="de-DE" sz="1400" dirty="0"/>
              <a:t>Bestehende Prozesse effizient anpassen und mit Nachhaltigkeit anreichern</a:t>
            </a:r>
            <a:endParaRPr lang="en-US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95F2B6F-AD03-4BB5-DD31-1AEB35A3D8E9}"/>
              </a:ext>
            </a:extLst>
          </p:cNvPr>
          <p:cNvSpPr txBox="1"/>
          <p:nvPr/>
        </p:nvSpPr>
        <p:spPr bwMode="gray">
          <a:xfrm>
            <a:off x="1555549" y="4288648"/>
            <a:ext cx="3784026" cy="43047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>
              <a:spcAft>
                <a:spcPts val="300"/>
              </a:spcAft>
            </a:pPr>
            <a:r>
              <a:rPr lang="de-DE" sz="1400" dirty="0"/>
              <a:t>Risikoanalysen aufsetzen</a:t>
            </a:r>
            <a:endParaRPr lang="en-US" sz="14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6DE2C8B-651F-A0AF-F442-8C757AD587B7}"/>
              </a:ext>
            </a:extLst>
          </p:cNvPr>
          <p:cNvSpPr txBox="1"/>
          <p:nvPr/>
        </p:nvSpPr>
        <p:spPr bwMode="gray">
          <a:xfrm>
            <a:off x="6378548" y="4288648"/>
            <a:ext cx="4694398" cy="43047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>
              <a:spcAft>
                <a:spcPts val="300"/>
              </a:spcAft>
            </a:pPr>
            <a:r>
              <a:rPr lang="de-DE" sz="1400" dirty="0"/>
              <a:t>In die ganzheitliche Risikobetrachtung integrieren</a:t>
            </a:r>
            <a:endParaRPr lang="en-US" sz="1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458C9F1-DDD1-A44C-D400-08D617AC2735}"/>
              </a:ext>
            </a:extLst>
          </p:cNvPr>
          <p:cNvSpPr txBox="1"/>
          <p:nvPr/>
        </p:nvSpPr>
        <p:spPr bwMode="gray">
          <a:xfrm>
            <a:off x="1555549" y="3591149"/>
            <a:ext cx="3784026" cy="43047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>
              <a:spcAft>
                <a:spcPts val="300"/>
              </a:spcAft>
            </a:pPr>
            <a:r>
              <a:rPr lang="de-DE" sz="1400" dirty="0"/>
              <a:t>Transparenz herstellen</a:t>
            </a:r>
            <a:endParaRPr lang="en-US" sz="14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5AA091E-672D-3268-F954-E073E704DF00}"/>
              </a:ext>
            </a:extLst>
          </p:cNvPr>
          <p:cNvSpPr txBox="1"/>
          <p:nvPr/>
        </p:nvSpPr>
        <p:spPr bwMode="gray">
          <a:xfrm>
            <a:off x="6378548" y="3591149"/>
            <a:ext cx="4694398" cy="43047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>
              <a:spcAft>
                <a:spcPts val="300"/>
              </a:spcAft>
            </a:pPr>
            <a:r>
              <a:rPr lang="de-DE" sz="1400" dirty="0"/>
              <a:t>Datenqualität und Analysemöglichkeiten in allen Bereichen verbessern</a:t>
            </a:r>
            <a:endParaRPr lang="en-US" sz="1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554FF03-F802-7A0E-71FB-1F535CA7AE0E}"/>
              </a:ext>
            </a:extLst>
          </p:cNvPr>
          <p:cNvSpPr txBox="1"/>
          <p:nvPr/>
        </p:nvSpPr>
        <p:spPr bwMode="gray">
          <a:xfrm>
            <a:off x="1555549" y="2901805"/>
            <a:ext cx="3784026" cy="43047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>
              <a:spcAft>
                <a:spcPts val="300"/>
              </a:spcAft>
            </a:pPr>
            <a:r>
              <a:rPr lang="de-DE" sz="1400" dirty="0"/>
              <a:t>Blickwinkel weiten</a:t>
            </a:r>
            <a:endParaRPr lang="en-US" sz="1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7D5E69F-17E8-6E5A-02CD-879BC9F15F03}"/>
              </a:ext>
            </a:extLst>
          </p:cNvPr>
          <p:cNvSpPr txBox="1"/>
          <p:nvPr/>
        </p:nvSpPr>
        <p:spPr bwMode="gray">
          <a:xfrm>
            <a:off x="6378548" y="2901805"/>
            <a:ext cx="4694398" cy="43047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l">
              <a:spcAft>
                <a:spcPts val="300"/>
              </a:spcAft>
            </a:pPr>
            <a:r>
              <a:rPr lang="de-DE" sz="1400" dirty="0"/>
              <a:t>Impacts in Lieferketten verstehen, um Hebel zu finden</a:t>
            </a:r>
            <a:endParaRPr lang="en-US" sz="1400" dirty="0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92AF176-3D62-E8E1-DF3F-F5B585C9C287}"/>
              </a:ext>
            </a:extLst>
          </p:cNvPr>
          <p:cNvCxnSpPr/>
          <p:nvPr/>
        </p:nvCxnSpPr>
        <p:spPr>
          <a:xfrm>
            <a:off x="707339" y="3447451"/>
            <a:ext cx="10716061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96E0C1C-15E3-2A1A-C599-A1C277B788C9}"/>
              </a:ext>
            </a:extLst>
          </p:cNvPr>
          <p:cNvCxnSpPr/>
          <p:nvPr/>
        </p:nvCxnSpPr>
        <p:spPr>
          <a:xfrm>
            <a:off x="707339" y="4148192"/>
            <a:ext cx="10716061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7B337F84-0043-EC4F-45BB-EC6A5E2826E3}"/>
              </a:ext>
            </a:extLst>
          </p:cNvPr>
          <p:cNvCxnSpPr/>
          <p:nvPr/>
        </p:nvCxnSpPr>
        <p:spPr>
          <a:xfrm>
            <a:off x="707339" y="2746710"/>
            <a:ext cx="10716061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352C9D8C-08C3-FB12-EB75-224274CB3B6A}"/>
              </a:ext>
            </a:extLst>
          </p:cNvPr>
          <p:cNvCxnSpPr/>
          <p:nvPr/>
        </p:nvCxnSpPr>
        <p:spPr>
          <a:xfrm>
            <a:off x="707339" y="4848933"/>
            <a:ext cx="10716061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E6576217-4748-BCA6-874C-F608A2C94AB3}"/>
              </a:ext>
            </a:extLst>
          </p:cNvPr>
          <p:cNvCxnSpPr/>
          <p:nvPr/>
        </p:nvCxnSpPr>
        <p:spPr>
          <a:xfrm>
            <a:off x="707339" y="5549673"/>
            <a:ext cx="10716061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feil: Chevron 22">
            <a:extLst>
              <a:ext uri="{FF2B5EF4-FFF2-40B4-BE49-F238E27FC236}">
                <a16:creationId xmlns:a16="http://schemas.microsoft.com/office/drawing/2014/main" id="{71924BAD-FA52-FEF2-575D-E3E8E8039F5C}"/>
              </a:ext>
            </a:extLst>
          </p:cNvPr>
          <p:cNvSpPr/>
          <p:nvPr/>
        </p:nvSpPr>
        <p:spPr>
          <a:xfrm>
            <a:off x="5888102" y="2194818"/>
            <a:ext cx="144000" cy="396000"/>
          </a:xfrm>
          <a:prstGeom prst="chevron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24" name="Pfeil: Chevron 23">
            <a:extLst>
              <a:ext uri="{FF2B5EF4-FFF2-40B4-BE49-F238E27FC236}">
                <a16:creationId xmlns:a16="http://schemas.microsoft.com/office/drawing/2014/main" id="{8444FA1B-341C-59CA-E621-1DE04BC43C6D}"/>
              </a:ext>
            </a:extLst>
          </p:cNvPr>
          <p:cNvSpPr/>
          <p:nvPr/>
        </p:nvSpPr>
        <p:spPr>
          <a:xfrm>
            <a:off x="5888102" y="3608384"/>
            <a:ext cx="144000" cy="396000"/>
          </a:xfrm>
          <a:prstGeom prst="chevron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25" name="Pfeil: Chevron 24">
            <a:extLst>
              <a:ext uri="{FF2B5EF4-FFF2-40B4-BE49-F238E27FC236}">
                <a16:creationId xmlns:a16="http://schemas.microsoft.com/office/drawing/2014/main" id="{06F3F9C6-65C6-3083-9C39-51AB17DB728C}"/>
              </a:ext>
            </a:extLst>
          </p:cNvPr>
          <p:cNvSpPr/>
          <p:nvPr/>
        </p:nvSpPr>
        <p:spPr>
          <a:xfrm>
            <a:off x="5888102" y="2919040"/>
            <a:ext cx="144000" cy="396000"/>
          </a:xfrm>
          <a:prstGeom prst="chevron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26" name="Pfeil: Chevron 25">
            <a:extLst>
              <a:ext uri="{FF2B5EF4-FFF2-40B4-BE49-F238E27FC236}">
                <a16:creationId xmlns:a16="http://schemas.microsoft.com/office/drawing/2014/main" id="{7D972DF6-24F3-8AEA-5D02-1FEE90050F9A}"/>
              </a:ext>
            </a:extLst>
          </p:cNvPr>
          <p:cNvSpPr/>
          <p:nvPr/>
        </p:nvSpPr>
        <p:spPr>
          <a:xfrm>
            <a:off x="5888102" y="5014628"/>
            <a:ext cx="144000" cy="396000"/>
          </a:xfrm>
          <a:prstGeom prst="chevron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27" name="Pfeil: Chevron 26">
            <a:extLst>
              <a:ext uri="{FF2B5EF4-FFF2-40B4-BE49-F238E27FC236}">
                <a16:creationId xmlns:a16="http://schemas.microsoft.com/office/drawing/2014/main" id="{59E83ED7-FDF4-E503-4EEF-1D10065897E0}"/>
              </a:ext>
            </a:extLst>
          </p:cNvPr>
          <p:cNvSpPr/>
          <p:nvPr/>
        </p:nvSpPr>
        <p:spPr>
          <a:xfrm>
            <a:off x="5888102" y="4305883"/>
            <a:ext cx="144000" cy="396000"/>
          </a:xfrm>
          <a:prstGeom prst="chevron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28" name="Pfeil: Chevron 27">
            <a:extLst>
              <a:ext uri="{FF2B5EF4-FFF2-40B4-BE49-F238E27FC236}">
                <a16:creationId xmlns:a16="http://schemas.microsoft.com/office/drawing/2014/main" id="{142DFB0B-C7C8-E669-AA40-17F3883D57E0}"/>
              </a:ext>
            </a:extLst>
          </p:cNvPr>
          <p:cNvSpPr/>
          <p:nvPr/>
        </p:nvSpPr>
        <p:spPr>
          <a:xfrm>
            <a:off x="5888102" y="5709496"/>
            <a:ext cx="144000" cy="396000"/>
          </a:xfrm>
          <a:prstGeom prst="chevron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2100218-413F-5B21-E644-CA73A017F221}"/>
              </a:ext>
            </a:extLst>
          </p:cNvPr>
          <p:cNvSpPr/>
          <p:nvPr/>
        </p:nvSpPr>
        <p:spPr>
          <a:xfrm>
            <a:off x="695323" y="2767839"/>
            <a:ext cx="656399" cy="656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2BED1DE6-F279-8A9B-8771-5AD69AC4B220}"/>
              </a:ext>
            </a:extLst>
          </p:cNvPr>
          <p:cNvSpPr/>
          <p:nvPr/>
        </p:nvSpPr>
        <p:spPr>
          <a:xfrm>
            <a:off x="695323" y="3470721"/>
            <a:ext cx="656399" cy="656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D0327B1F-735F-3329-7F3D-32A644808E30}"/>
              </a:ext>
            </a:extLst>
          </p:cNvPr>
          <p:cNvSpPr>
            <a:spLocks noChangeAspect="1"/>
          </p:cNvSpPr>
          <p:nvPr/>
        </p:nvSpPr>
        <p:spPr>
          <a:xfrm>
            <a:off x="773465" y="2859709"/>
            <a:ext cx="500114" cy="50051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39F13801-9D55-9BA1-7D20-E7029C5F871B}"/>
              </a:ext>
            </a:extLst>
          </p:cNvPr>
          <p:cNvSpPr/>
          <p:nvPr/>
        </p:nvSpPr>
        <p:spPr>
          <a:xfrm>
            <a:off x="695323" y="4885977"/>
            <a:ext cx="656399" cy="656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57AF9EB6-80E3-14A8-D233-1AD3DF21FAB1}"/>
              </a:ext>
            </a:extLst>
          </p:cNvPr>
          <p:cNvSpPr>
            <a:spLocks noChangeAspect="1"/>
          </p:cNvSpPr>
          <p:nvPr/>
        </p:nvSpPr>
        <p:spPr>
          <a:xfrm>
            <a:off x="773465" y="4964182"/>
            <a:ext cx="500114" cy="50051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1B9C6AC6-7AC9-0FD4-EF0D-7970B8837C4F}"/>
              </a:ext>
            </a:extLst>
          </p:cNvPr>
          <p:cNvSpPr/>
          <p:nvPr/>
        </p:nvSpPr>
        <p:spPr>
          <a:xfrm>
            <a:off x="695323" y="4175420"/>
            <a:ext cx="656399" cy="656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ACDD7347-D04C-BD57-956A-F6E6376F395F}"/>
              </a:ext>
            </a:extLst>
          </p:cNvPr>
          <p:cNvSpPr>
            <a:spLocks noChangeAspect="1"/>
          </p:cNvSpPr>
          <p:nvPr/>
        </p:nvSpPr>
        <p:spPr>
          <a:xfrm>
            <a:off x="773465" y="4253625"/>
            <a:ext cx="500114" cy="50051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24AD0067-AF2C-6F86-D392-46BBE22A6A7F}"/>
              </a:ext>
            </a:extLst>
          </p:cNvPr>
          <p:cNvSpPr/>
          <p:nvPr/>
        </p:nvSpPr>
        <p:spPr>
          <a:xfrm>
            <a:off x="695323" y="2064355"/>
            <a:ext cx="656399" cy="656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D2C0302D-C632-8FA0-EAF7-4D1900672D39}"/>
              </a:ext>
            </a:extLst>
          </p:cNvPr>
          <p:cNvSpPr>
            <a:spLocks noChangeAspect="1"/>
          </p:cNvSpPr>
          <p:nvPr/>
        </p:nvSpPr>
        <p:spPr>
          <a:xfrm>
            <a:off x="773465" y="2142560"/>
            <a:ext cx="500114" cy="50051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0652B96C-AEE0-53F3-D134-7F6467B0CF3E}"/>
              </a:ext>
            </a:extLst>
          </p:cNvPr>
          <p:cNvGrpSpPr>
            <a:grpSpLocks noChangeAspect="1"/>
          </p:cNvGrpSpPr>
          <p:nvPr/>
        </p:nvGrpSpPr>
        <p:grpSpPr>
          <a:xfrm>
            <a:off x="914122" y="2290707"/>
            <a:ext cx="218800" cy="204223"/>
            <a:chOff x="197100" y="2168165"/>
            <a:chExt cx="374400" cy="349176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DBCF35E7-8BBD-B6BF-1263-146963DB2493}"/>
                </a:ext>
              </a:extLst>
            </p:cNvPr>
            <p:cNvGrpSpPr/>
            <p:nvPr/>
          </p:nvGrpSpPr>
          <p:grpSpPr>
            <a:xfrm flipV="1">
              <a:off x="197100" y="2276474"/>
              <a:ext cx="374400" cy="240867"/>
              <a:chOff x="5710556" y="1225485"/>
              <a:chExt cx="504000" cy="360000"/>
            </a:xfrm>
          </p:grpSpPr>
          <p:sp>
            <p:nvSpPr>
              <p:cNvPr id="43" name="Rechteck: abgerundete Ecken 42">
                <a:extLst>
                  <a:ext uri="{FF2B5EF4-FFF2-40B4-BE49-F238E27FC236}">
                    <a16:creationId xmlns:a16="http://schemas.microsoft.com/office/drawing/2014/main" id="{7D7574F0-9C03-B8E4-3718-84C453F54146}"/>
                  </a:ext>
                </a:extLst>
              </p:cNvPr>
              <p:cNvSpPr/>
              <p:nvPr/>
            </p:nvSpPr>
            <p:spPr>
              <a:xfrm>
                <a:off x="5879400" y="1225485"/>
                <a:ext cx="134901" cy="292230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spcAft>
                    <a:spcPts val="300"/>
                  </a:spcAft>
                </a:pPr>
                <a:endParaRPr lang="en-US" sz="14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Rechteck: abgerundete Ecken 43">
                <a:extLst>
                  <a:ext uri="{FF2B5EF4-FFF2-40B4-BE49-F238E27FC236}">
                    <a16:creationId xmlns:a16="http://schemas.microsoft.com/office/drawing/2014/main" id="{8C92DD5D-8CB3-410D-F09D-A95400502A0A}"/>
                  </a:ext>
                </a:extLst>
              </p:cNvPr>
              <p:cNvSpPr/>
              <p:nvPr/>
            </p:nvSpPr>
            <p:spPr>
              <a:xfrm>
                <a:off x="6028549" y="1225485"/>
                <a:ext cx="134901" cy="360000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spcAft>
                    <a:spcPts val="300"/>
                  </a:spcAft>
                </a:pPr>
                <a:endParaRPr lang="en-US" sz="14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Rechteck: abgerundete Ecken 44">
                <a:extLst>
                  <a:ext uri="{FF2B5EF4-FFF2-40B4-BE49-F238E27FC236}">
                    <a16:creationId xmlns:a16="http://schemas.microsoft.com/office/drawing/2014/main" id="{40423D35-4401-4E97-3FCD-275E5D63E11B}"/>
                  </a:ext>
                </a:extLst>
              </p:cNvPr>
              <p:cNvSpPr/>
              <p:nvPr/>
            </p:nvSpPr>
            <p:spPr>
              <a:xfrm>
                <a:off x="5737375" y="1225485"/>
                <a:ext cx="134901" cy="180000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>
                  <a:spcAft>
                    <a:spcPts val="300"/>
                  </a:spcAft>
                </a:pPr>
                <a:endParaRPr lang="en-US" sz="14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6" name="Gerader Verbinder 45">
                <a:extLst>
                  <a:ext uri="{FF2B5EF4-FFF2-40B4-BE49-F238E27FC236}">
                    <a16:creationId xmlns:a16="http://schemas.microsoft.com/office/drawing/2014/main" id="{C41DFEA9-2046-7FE4-82A0-28FCDFC433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0556" y="1225485"/>
                <a:ext cx="504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BDF21527-C54F-89E4-781C-2FD97D8BF2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435" y="2168165"/>
              <a:ext cx="256819" cy="12043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hteck 49">
            <a:extLst>
              <a:ext uri="{FF2B5EF4-FFF2-40B4-BE49-F238E27FC236}">
                <a16:creationId xmlns:a16="http://schemas.microsoft.com/office/drawing/2014/main" id="{5EDCF064-1D9E-7B3E-FE0B-06D09E453FED}"/>
              </a:ext>
            </a:extLst>
          </p:cNvPr>
          <p:cNvSpPr/>
          <p:nvPr/>
        </p:nvSpPr>
        <p:spPr>
          <a:xfrm>
            <a:off x="695323" y="5583291"/>
            <a:ext cx="656399" cy="656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2BB708F2-37DF-1659-044A-4599F935DEE3}"/>
              </a:ext>
            </a:extLst>
          </p:cNvPr>
          <p:cNvSpPr>
            <a:spLocks noChangeAspect="1"/>
          </p:cNvSpPr>
          <p:nvPr/>
        </p:nvSpPr>
        <p:spPr>
          <a:xfrm>
            <a:off x="773465" y="5661497"/>
            <a:ext cx="500114" cy="50051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5A98680D-5A54-7D45-1476-6B812AB4D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80" y="2915375"/>
            <a:ext cx="375085" cy="375387"/>
          </a:xfrm>
          <a:prstGeom prst="rect">
            <a:avLst/>
          </a:prstGeom>
          <a:ln>
            <a:noFill/>
          </a:ln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EEEF3924-7BCA-6569-F6F2-8E14BB741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879522" y="5810387"/>
            <a:ext cx="288000" cy="288000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72D5B4CB-A6C9-341D-B074-E3BD24E0C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879522" y="5082600"/>
            <a:ext cx="288000" cy="2880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606841B0-AE3B-C500-D93E-253D88C8CC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879522" y="4359883"/>
            <a:ext cx="288000" cy="288000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BE131367-B39A-9707-A754-5CF0516C5D19}"/>
              </a:ext>
            </a:extLst>
          </p:cNvPr>
          <p:cNvSpPr>
            <a:spLocks noChangeAspect="1"/>
          </p:cNvSpPr>
          <p:nvPr/>
        </p:nvSpPr>
        <p:spPr>
          <a:xfrm>
            <a:off x="773465" y="3566526"/>
            <a:ext cx="500114" cy="50051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err="1">
              <a:solidFill>
                <a:schemeClr val="tx1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973F4919-C1CA-DEC4-E0BD-54FA9BF4A9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351" y="3620676"/>
            <a:ext cx="406342" cy="4066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2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D6B9A85-F68A-CF19-EB2A-92F153B2FF65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37D6993-6624-4ECC-B0DA-D8A4924DB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de-DE" noProof="0" smtClean="0"/>
              <a:pPr/>
              <a:t>6</a:t>
            </a:fld>
            <a:endParaRPr lang="de-DE" noProof="0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4E1125D8-8644-E5D5-DAEB-5A4004DBA13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Drägerwerk AG &amp; Co. KGaA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platzhalter 15">
            <a:extLst>
              <a:ext uri="{FF2B5EF4-FFF2-40B4-BE49-F238E27FC236}">
                <a16:creationId xmlns:a16="http://schemas.microsoft.com/office/drawing/2014/main" id="{EB95F5A9-1EFE-2136-8E5D-7E74CFA80334}"/>
              </a:ext>
            </a:extLst>
          </p:cNvPr>
          <p:cNvSpPr txBox="1">
            <a:spLocks/>
          </p:cNvSpPr>
          <p:nvPr/>
        </p:nvSpPr>
        <p:spPr bwMode="gray">
          <a:xfrm>
            <a:off x="707948" y="2273497"/>
            <a:ext cx="4698739" cy="187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>
                <a:solidFill>
                  <a:schemeClr val="bg1"/>
                </a:solidFill>
              </a:rPr>
              <a:t>entsteht nicht durch Regularien, sondern durch Kultur. Sie muss im Einklang mit der Gesamtstrategie stehen</a:t>
            </a:r>
          </a:p>
          <a:p>
            <a:pPr lvl="1"/>
            <a:endParaRPr lang="de-DE" dirty="0">
              <a:solidFill>
                <a:schemeClr val="bg1"/>
              </a:solidFill>
            </a:endParaRPr>
          </a:p>
          <a:p>
            <a:pPr lvl="1"/>
            <a:r>
              <a:rPr lang="de-DE" dirty="0">
                <a:solidFill>
                  <a:schemeClr val="bg1"/>
                </a:solidFill>
              </a:rPr>
              <a:t>Vier Dinge sind entscheidend:</a:t>
            </a:r>
          </a:p>
          <a:p>
            <a:pPr lvl="1"/>
            <a:endParaRPr lang="de-DE" dirty="0">
              <a:solidFill>
                <a:schemeClr val="bg1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de-DE" dirty="0">
                <a:solidFill>
                  <a:schemeClr val="bg1"/>
                </a:solidFill>
              </a:rPr>
              <a:t>Lernfähigkeit: Fehler als Chance begreifen</a:t>
            </a: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de-DE" dirty="0">
                <a:solidFill>
                  <a:schemeClr val="bg1"/>
                </a:solidFill>
              </a:rPr>
              <a:t>Vernetzung: Silos abbauen, Wissen teilen</a:t>
            </a: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de-DE" dirty="0">
                <a:solidFill>
                  <a:schemeClr val="bg1"/>
                </a:solidFill>
              </a:rPr>
              <a:t>Verantwortung: Entscheidungen dort treffen, wo das Wissen sitzt</a:t>
            </a: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de-DE" dirty="0">
                <a:solidFill>
                  <a:schemeClr val="bg1"/>
                </a:solidFill>
              </a:rPr>
              <a:t>Sinn: Menschen wollen Teil von etwas Sinnvollem sein</a:t>
            </a:r>
          </a:p>
        </p:txBody>
      </p:sp>
      <p:sp>
        <p:nvSpPr>
          <p:cNvPr id="7" name="Textplatzhalter 15">
            <a:extLst>
              <a:ext uri="{FF2B5EF4-FFF2-40B4-BE49-F238E27FC236}">
                <a16:creationId xmlns:a16="http://schemas.microsoft.com/office/drawing/2014/main" id="{D5826035-379B-78ED-7F1D-B333D6AED5A9}"/>
              </a:ext>
            </a:extLst>
          </p:cNvPr>
          <p:cNvSpPr txBox="1">
            <a:spLocks/>
          </p:cNvSpPr>
          <p:nvPr/>
        </p:nvSpPr>
        <p:spPr bwMode="gray">
          <a:xfrm>
            <a:off x="7101706" y="2273497"/>
            <a:ext cx="4307420" cy="319602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/>
              <a:t>Nachhaltigkeit ist kein Kostenfaktor </a:t>
            </a:r>
            <a:r>
              <a:rPr lang="de-DE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und auch kein Compliance-Thema. Zumindest nicht nur.</a:t>
            </a:r>
          </a:p>
          <a:p>
            <a:pPr lvl="1"/>
            <a:endParaRPr lang="de-DE" sz="1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1"/>
            <a:r>
              <a:rPr lang="de-DE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Sie </a:t>
            </a:r>
            <a:r>
              <a:rPr lang="de-DE" dirty="0"/>
              <a:t>ist ein Business Case und Wettbewerbsvorteil:</a:t>
            </a:r>
          </a:p>
          <a:p>
            <a:pPr lvl="1"/>
            <a:endParaRPr lang="de-DE" dirty="0"/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de-DE" dirty="0"/>
              <a:t>Stabile Lieferketten = Senkung der Ausfallrisiken</a:t>
            </a: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de-DE" dirty="0"/>
              <a:t>Gute Reputation = Stärkung der Kundenbindung</a:t>
            </a: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de-DE" dirty="0"/>
              <a:t>Attraktive Arbeitgebermarke = Weniger Fluktuation</a:t>
            </a: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de-DE" dirty="0"/>
              <a:t>Bessere Datenlage = Fundiertere Entscheidungsgrundlage</a:t>
            </a: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de-DE" dirty="0" err="1"/>
              <a:t>Substantiierbare</a:t>
            </a:r>
            <a:r>
              <a:rPr lang="de-DE" dirty="0"/>
              <a:t> NH-Risiken = Vorbeugung von Geschäftsrisiken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5633A98-ADF4-2D98-08D0-FC0F0BD977B6}"/>
              </a:ext>
            </a:extLst>
          </p:cNvPr>
          <p:cNvSpPr txBox="1"/>
          <p:nvPr/>
        </p:nvSpPr>
        <p:spPr bwMode="gray">
          <a:xfrm>
            <a:off x="695400" y="632434"/>
            <a:ext cx="4032000" cy="72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de-DE" sz="3500" dirty="0">
                <a:solidFill>
                  <a:schemeClr val="bg1"/>
                </a:solidFill>
                <a:latin typeface="+mj-lt"/>
              </a:rPr>
              <a:t>Organisationale </a:t>
            </a:r>
            <a:br>
              <a:rPr lang="de-DE" sz="3500" dirty="0">
                <a:solidFill>
                  <a:schemeClr val="bg1"/>
                </a:solidFill>
                <a:latin typeface="+mj-lt"/>
              </a:rPr>
            </a:br>
            <a:r>
              <a:rPr lang="de-DE" sz="3500" dirty="0">
                <a:solidFill>
                  <a:schemeClr val="bg1"/>
                </a:solidFill>
                <a:latin typeface="+mj-lt"/>
              </a:rPr>
              <a:t>Resilienz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371DDF3-598D-41AD-6B99-09ACB8A6E7E9}"/>
              </a:ext>
            </a:extLst>
          </p:cNvPr>
          <p:cNvSpPr txBox="1"/>
          <p:nvPr/>
        </p:nvSpPr>
        <p:spPr bwMode="gray">
          <a:xfrm>
            <a:off x="7000832" y="632434"/>
            <a:ext cx="4032000" cy="72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de-DE" sz="3500" dirty="0">
                <a:latin typeface="+mj-lt"/>
              </a:rPr>
              <a:t>Ökonomische </a:t>
            </a:r>
            <a:br>
              <a:rPr lang="de-DE" sz="3500" dirty="0">
                <a:latin typeface="+mj-lt"/>
              </a:rPr>
            </a:br>
            <a:r>
              <a:rPr lang="de-DE" sz="3500" dirty="0">
                <a:latin typeface="+mj-lt"/>
              </a:rPr>
              <a:t>Resilienz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977AE5E-378B-2072-51CD-EDB2F93F6759}"/>
              </a:ext>
            </a:extLst>
          </p:cNvPr>
          <p:cNvGrpSpPr/>
          <p:nvPr/>
        </p:nvGrpSpPr>
        <p:grpSpPr>
          <a:xfrm>
            <a:off x="5764875" y="972756"/>
            <a:ext cx="645549" cy="625041"/>
            <a:chOff x="5726375" y="857250"/>
            <a:chExt cx="738858" cy="72000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D198AAF7-09D1-E3DD-1CC7-57E3BFFBE07F}"/>
                </a:ext>
              </a:extLst>
            </p:cNvPr>
            <p:cNvSpPr/>
            <p:nvPr/>
          </p:nvSpPr>
          <p:spPr>
            <a:xfrm>
              <a:off x="6050375" y="857250"/>
              <a:ext cx="36000" cy="720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spcAft>
                  <a:spcPts val="300"/>
                </a:spcAft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5EC7F7E-93A6-56AF-1A9C-921C5FA94717}"/>
                </a:ext>
              </a:extLst>
            </p:cNvPr>
            <p:cNvSpPr/>
            <p:nvPr/>
          </p:nvSpPr>
          <p:spPr>
            <a:xfrm>
              <a:off x="6105233" y="857250"/>
              <a:ext cx="36000" cy="720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spcAft>
                  <a:spcPts val="300"/>
                </a:spcAft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30BBCA7-E1F7-7E35-21B9-D5B51A897FBB}"/>
                </a:ext>
              </a:extLst>
            </p:cNvPr>
            <p:cNvSpPr/>
            <p:nvPr/>
          </p:nvSpPr>
          <p:spPr>
            <a:xfrm rot="16200000">
              <a:off x="6249233" y="1037250"/>
              <a:ext cx="72000" cy="3600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spcAft>
                  <a:spcPts val="300"/>
                </a:spcAft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43F34D3A-4105-8E29-E284-5EB3FC1A082D}"/>
                </a:ext>
              </a:extLst>
            </p:cNvPr>
            <p:cNvSpPr/>
            <p:nvPr/>
          </p:nvSpPr>
          <p:spPr>
            <a:xfrm rot="16200000">
              <a:off x="5870375" y="1037250"/>
              <a:ext cx="72000" cy="360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spcAft>
                  <a:spcPts val="300"/>
                </a:spcAft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12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06132A2F-E493-011F-CF08-339B30122AF3}"/>
              </a:ext>
            </a:extLst>
          </p:cNvPr>
          <p:cNvSpPr/>
          <p:nvPr/>
        </p:nvSpPr>
        <p:spPr bwMode="gray">
          <a:xfrm>
            <a:off x="0" y="5244708"/>
            <a:ext cx="12203808" cy="1749436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E4A3C51-A42B-41B3-A3A8-319EDD6D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B8A1-0CCE-4815-9668-383D7DE7D8B4}" type="slidenum">
              <a:rPr lang="de-DE" smtClean="0">
                <a:solidFill>
                  <a:schemeClr val="bg1"/>
                </a:solidFill>
              </a:rPr>
              <a:pPr/>
              <a:t>7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15715F2-075A-432B-8F7F-2C2EC905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Zukunft pflanzen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/>
              <a:t>statt „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hanging</a:t>
            </a:r>
            <a:r>
              <a:rPr lang="de-DE" dirty="0"/>
              <a:t> </a:t>
            </a:r>
            <a:r>
              <a:rPr lang="de-DE" dirty="0" err="1"/>
              <a:t>fruits</a:t>
            </a:r>
            <a:r>
              <a:rPr lang="de-DE" dirty="0"/>
              <a:t>“ zu ernten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9B07C8D6-7E52-2C5A-4737-832B7CF04B09}"/>
              </a:ext>
            </a:extLst>
          </p:cNvPr>
          <p:cNvSpPr/>
          <p:nvPr/>
        </p:nvSpPr>
        <p:spPr bwMode="gray">
          <a:xfrm>
            <a:off x="2021266" y="4965830"/>
            <a:ext cx="648000" cy="288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D3508720-CF9C-21E4-148C-18CCC97D900D}"/>
              </a:ext>
            </a:extLst>
          </p:cNvPr>
          <p:cNvSpPr/>
          <p:nvPr/>
        </p:nvSpPr>
        <p:spPr bwMode="gray">
          <a:xfrm>
            <a:off x="5765682" y="4965830"/>
            <a:ext cx="648000" cy="288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7D55B12B-4763-3C54-D252-1DAD26C70493}"/>
              </a:ext>
            </a:extLst>
          </p:cNvPr>
          <p:cNvSpPr/>
          <p:nvPr/>
        </p:nvSpPr>
        <p:spPr bwMode="gray">
          <a:xfrm>
            <a:off x="9438090" y="4965830"/>
            <a:ext cx="648000" cy="288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5" name="Textplatzhalter 15">
            <a:extLst>
              <a:ext uri="{FF2B5EF4-FFF2-40B4-BE49-F238E27FC236}">
                <a16:creationId xmlns:a16="http://schemas.microsoft.com/office/drawing/2014/main" id="{CA5FA805-FD1A-7957-D8AE-F4F471F9FAD6}"/>
              </a:ext>
            </a:extLst>
          </p:cNvPr>
          <p:cNvSpPr txBox="1">
            <a:spLocks/>
          </p:cNvSpPr>
          <p:nvPr/>
        </p:nvSpPr>
        <p:spPr bwMode="gray">
          <a:xfrm>
            <a:off x="1049266" y="5462231"/>
            <a:ext cx="2592000" cy="88385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800"/>
              </a:spcBef>
            </a:pPr>
            <a:r>
              <a:rPr lang="de-DE" dirty="0">
                <a:solidFill>
                  <a:schemeClr val="bg1"/>
                </a:solidFill>
              </a:rPr>
              <a:t>Herausforderung</a:t>
            </a:r>
          </a:p>
          <a:p>
            <a:pPr algn="ctr">
              <a:spcBef>
                <a:spcPts val="800"/>
              </a:spcBef>
            </a:pPr>
            <a:r>
              <a:rPr lang="de-DE" sz="2400" dirty="0">
                <a:solidFill>
                  <a:schemeClr val="bg1"/>
                </a:solidFill>
              </a:rPr>
              <a:t> Neue Märkte</a:t>
            </a:r>
          </a:p>
        </p:txBody>
      </p:sp>
      <p:sp>
        <p:nvSpPr>
          <p:cNvPr id="7" name="Textplatzhalter 15">
            <a:extLst>
              <a:ext uri="{FF2B5EF4-FFF2-40B4-BE49-F238E27FC236}">
                <a16:creationId xmlns:a16="http://schemas.microsoft.com/office/drawing/2014/main" id="{C38F5BA5-5678-D868-F64F-BF1928583601}"/>
              </a:ext>
            </a:extLst>
          </p:cNvPr>
          <p:cNvSpPr txBox="1">
            <a:spLocks/>
          </p:cNvSpPr>
          <p:nvPr/>
        </p:nvSpPr>
        <p:spPr bwMode="gray">
          <a:xfrm>
            <a:off x="4684921" y="5462231"/>
            <a:ext cx="2819604" cy="88385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800"/>
              </a:spcBef>
            </a:pPr>
            <a:r>
              <a:rPr lang="de-DE" dirty="0">
                <a:solidFill>
                  <a:schemeClr val="bg1"/>
                </a:solidFill>
              </a:rPr>
              <a:t>Herausforderung</a:t>
            </a:r>
          </a:p>
          <a:p>
            <a:pPr algn="ctr">
              <a:spcBef>
                <a:spcPts val="800"/>
              </a:spcBef>
            </a:pPr>
            <a:r>
              <a:rPr lang="de-DE" sz="2400" dirty="0">
                <a:solidFill>
                  <a:schemeClr val="bg1"/>
                </a:solidFill>
              </a:rPr>
              <a:t> Produktentwicklung</a:t>
            </a:r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06D14DB6-8D26-5F3A-AA56-E8C708E456BF}"/>
              </a:ext>
            </a:extLst>
          </p:cNvPr>
          <p:cNvSpPr txBox="1">
            <a:spLocks/>
          </p:cNvSpPr>
          <p:nvPr/>
        </p:nvSpPr>
        <p:spPr bwMode="gray">
          <a:xfrm>
            <a:off x="8466090" y="5462231"/>
            <a:ext cx="2592000" cy="88385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800"/>
              </a:spcBef>
            </a:pPr>
            <a:r>
              <a:rPr lang="de-DE" dirty="0">
                <a:solidFill>
                  <a:schemeClr val="bg1"/>
                </a:solidFill>
              </a:rPr>
              <a:t>Herausforderung</a:t>
            </a:r>
          </a:p>
          <a:p>
            <a:pPr algn="ctr">
              <a:spcBef>
                <a:spcPts val="800"/>
              </a:spcBef>
            </a:pPr>
            <a:r>
              <a:rPr lang="de-DE" sz="2400" dirty="0">
                <a:solidFill>
                  <a:schemeClr val="bg1"/>
                </a:solidFill>
              </a:rPr>
              <a:t>Prozesse</a:t>
            </a:r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D64F4B0B-80A9-95ED-B512-E182D52255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Drägerwerk AG &amp; Co. KGaA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138C4F-C92B-FF87-71EE-A9C9D6E4A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1"/>
          <a:stretch/>
        </p:blipFill>
        <p:spPr bwMode="auto">
          <a:xfrm>
            <a:off x="978500" y="2390381"/>
            <a:ext cx="2713922" cy="205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F4253B28-A04E-ED73-BFEE-40F489143F1E}"/>
              </a:ext>
            </a:extLst>
          </p:cNvPr>
          <p:cNvGrpSpPr/>
          <p:nvPr/>
        </p:nvGrpSpPr>
        <p:grpSpPr>
          <a:xfrm>
            <a:off x="8421046" y="2394291"/>
            <a:ext cx="2641842" cy="2061210"/>
            <a:chOff x="5500593" y="713258"/>
            <a:chExt cx="5419943" cy="5524054"/>
          </a:xfrm>
        </p:grpSpPr>
        <p:pic>
          <p:nvPicPr>
            <p:cNvPr id="25" name="Grafik 24" descr="Ein Bild, das Metallwaren, Zahnrad, Stahl, Metall enthält.&#10;&#10;Automatisch generierte Beschreibung">
              <a:extLst>
                <a:ext uri="{FF2B5EF4-FFF2-40B4-BE49-F238E27FC236}">
                  <a16:creationId xmlns:a16="http://schemas.microsoft.com/office/drawing/2014/main" id="{7371E78A-0EAB-BB6F-FD25-A97E6F0B5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0593" y="713259"/>
              <a:ext cx="2660886" cy="1995664"/>
            </a:xfrm>
            <a:prstGeom prst="rect">
              <a:avLst/>
            </a:prstGeom>
          </p:spPr>
        </p:pic>
        <p:pic>
          <p:nvPicPr>
            <p:cNvPr id="26" name="Grafik 25" descr="Ein Bild, das Text, Box, Zylinder, Materialeigenschaft enthält.&#10;&#10;Automatisch generierte Beschreibung">
              <a:extLst>
                <a:ext uri="{FF2B5EF4-FFF2-40B4-BE49-F238E27FC236}">
                  <a16:creationId xmlns:a16="http://schemas.microsoft.com/office/drawing/2014/main" id="{E6A72A25-AEA0-9CBA-A585-9ECE572E2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5687" y="713258"/>
              <a:ext cx="2660886" cy="1995665"/>
            </a:xfrm>
            <a:prstGeom prst="rect">
              <a:avLst/>
            </a:prstGeom>
          </p:spPr>
        </p:pic>
        <p:pic>
          <p:nvPicPr>
            <p:cNvPr id="28" name="Grafik 27" descr="Ein Bild, das Im Haus, Wand, Baustelle, Box enthält.&#10;&#10;Automatisch generierte Beschreibung">
              <a:extLst>
                <a:ext uri="{FF2B5EF4-FFF2-40B4-BE49-F238E27FC236}">
                  <a16:creationId xmlns:a16="http://schemas.microsoft.com/office/drawing/2014/main" id="{D8413613-BB78-DD8C-B829-CFA1F68D5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386" b="8446"/>
            <a:stretch/>
          </p:blipFill>
          <p:spPr>
            <a:xfrm>
              <a:off x="5500593" y="2815921"/>
              <a:ext cx="5419943" cy="3421391"/>
            </a:xfrm>
            <a:prstGeom prst="rect">
              <a:avLst/>
            </a:prstGeom>
          </p:spPr>
        </p:pic>
      </p:grpSp>
      <p:pic>
        <p:nvPicPr>
          <p:cNvPr id="1025" name="Grafik 1024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D1BA6D5C-6D69-AF3B-437B-3FF68AD2DD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3" r="3857"/>
          <a:stretch/>
        </p:blipFill>
        <p:spPr>
          <a:xfrm>
            <a:off x="4699773" y="2390381"/>
            <a:ext cx="2713922" cy="205549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1A8A9E4-D852-F0D4-5376-453F0EA8BA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870" y="3608174"/>
            <a:ext cx="1988155" cy="74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1F390120-4B1A-475E-AEEC-F176BBD1BC2C}"/>
              </a:ext>
            </a:extLst>
          </p:cNvPr>
          <p:cNvSpPr/>
          <p:nvPr/>
        </p:nvSpPr>
        <p:spPr bwMode="gray">
          <a:xfrm>
            <a:off x="5633390" y="3765774"/>
            <a:ext cx="943081" cy="923340"/>
          </a:xfrm>
          <a:prstGeom prst="roundRect">
            <a:avLst>
              <a:gd name="adj" fmla="val 7318"/>
            </a:avLst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AE99D2B4-CC3D-36CA-3004-93C00C00AA48}"/>
              </a:ext>
            </a:extLst>
          </p:cNvPr>
          <p:cNvSpPr>
            <a:spLocks noChangeAspect="1"/>
          </p:cNvSpPr>
          <p:nvPr/>
        </p:nvSpPr>
        <p:spPr bwMode="gray">
          <a:xfrm>
            <a:off x="5681532" y="3811608"/>
            <a:ext cx="845702" cy="828000"/>
          </a:xfrm>
          <a:prstGeom prst="roundRect">
            <a:avLst>
              <a:gd name="adj" fmla="val 7318"/>
            </a:avLst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platzhalter 15">
            <a:extLst>
              <a:ext uri="{FF2B5EF4-FFF2-40B4-BE49-F238E27FC236}">
                <a16:creationId xmlns:a16="http://schemas.microsoft.com/office/drawing/2014/main" id="{A6A107C0-A196-BBF0-B3EE-784337F8C056}"/>
              </a:ext>
            </a:extLst>
          </p:cNvPr>
          <p:cNvSpPr txBox="1">
            <a:spLocks/>
          </p:cNvSpPr>
          <p:nvPr/>
        </p:nvSpPr>
        <p:spPr bwMode="gray">
          <a:xfrm>
            <a:off x="695325" y="4581312"/>
            <a:ext cx="3960000" cy="1656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spcAft>
                <a:spcPts val="600"/>
              </a:spcAft>
            </a:pP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 </a:t>
            </a:r>
            <a:r>
              <a:rPr lang="en-US" dirty="0" err="1"/>
              <a:t>jammern</a:t>
            </a:r>
            <a:r>
              <a:rPr lang="en-US" dirty="0"/>
              <a:t> </a:t>
            </a:r>
            <a:r>
              <a:rPr lang="de-DE" dirty="0">
                <a:latin typeface="+mn-lt"/>
              </a:rPr>
              <a:t>oder gestalten.</a:t>
            </a:r>
          </a:p>
          <a:p>
            <a:pPr marL="0" lvl="2" indent="0">
              <a:spcAft>
                <a:spcPts val="300"/>
              </a:spcAft>
              <a:buNone/>
            </a:pPr>
            <a:br>
              <a:rPr lang="de-DE" sz="1600" dirty="0"/>
            </a:br>
            <a:r>
              <a:rPr lang="de-DE" sz="1600" dirty="0"/>
              <a:t>Der regulatorische Druck hat als Hebel viel bewirkt, um Strukturen für die Gestaltung zu schaffen.</a:t>
            </a:r>
          </a:p>
        </p:txBody>
      </p:sp>
      <p:sp>
        <p:nvSpPr>
          <p:cNvPr id="11" name="Textplatzhalter 15">
            <a:extLst>
              <a:ext uri="{FF2B5EF4-FFF2-40B4-BE49-F238E27FC236}">
                <a16:creationId xmlns:a16="http://schemas.microsoft.com/office/drawing/2014/main" id="{78C9C893-80C2-2B22-F722-2D693319873F}"/>
              </a:ext>
            </a:extLst>
          </p:cNvPr>
          <p:cNvSpPr txBox="1">
            <a:spLocks/>
          </p:cNvSpPr>
          <p:nvPr/>
        </p:nvSpPr>
        <p:spPr bwMode="gray">
          <a:xfrm>
            <a:off x="7464151" y="4581128"/>
            <a:ext cx="3959247" cy="1656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spcAft>
                <a:spcPts val="600"/>
              </a:spcAft>
            </a:pPr>
            <a:r>
              <a:rPr lang="en-US" dirty="0"/>
              <a:t>Mut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Lücke</a:t>
            </a:r>
            <a:r>
              <a:rPr lang="en-US" dirty="0"/>
              <a:t> </a:t>
            </a:r>
            <a:r>
              <a:rPr lang="de-DE" dirty="0">
                <a:latin typeface="+mn-lt"/>
              </a:rPr>
              <a:t>und zu echter Priorisierung.</a:t>
            </a:r>
          </a:p>
          <a:p>
            <a:pPr marL="0" lvl="2" indent="0">
              <a:spcAft>
                <a:spcPts val="300"/>
              </a:spcAft>
              <a:buNone/>
            </a:pPr>
            <a:br>
              <a:rPr lang="de-DE" sz="1600" dirty="0"/>
            </a:br>
            <a:r>
              <a:rPr lang="de-DE" sz="1600" dirty="0"/>
              <a:t>Viele Regularien sind mit heißer Nadel gestrickt. Sie sind nicht perfekt. Aber sie zielen auf das Richtige.</a:t>
            </a:r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F55D8C13-77CD-9FB9-CB6D-FE78C91003E2}"/>
              </a:ext>
            </a:extLst>
          </p:cNvPr>
          <p:cNvSpPr txBox="1">
            <a:spLocks/>
          </p:cNvSpPr>
          <p:nvPr/>
        </p:nvSpPr>
        <p:spPr bwMode="gray">
          <a:xfrm>
            <a:off x="7464592" y="2284260"/>
            <a:ext cx="3960000" cy="1656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spcAft>
                <a:spcPts val="600"/>
              </a:spcAft>
            </a:pPr>
            <a:r>
              <a:rPr lang="en-US" dirty="0" err="1"/>
              <a:t>Kontext</a:t>
            </a:r>
            <a:r>
              <a:rPr lang="en-US" dirty="0"/>
              <a:t> </a:t>
            </a:r>
            <a:r>
              <a:rPr lang="en-US" dirty="0" err="1"/>
              <a:t>statt</a:t>
            </a:r>
            <a:r>
              <a:rPr lang="en-US" dirty="0"/>
              <a:t> </a:t>
            </a:r>
            <a:r>
              <a:rPr lang="en-US" dirty="0" err="1"/>
              <a:t>Kontrolle</a:t>
            </a:r>
            <a:r>
              <a:rPr lang="en-US" dirty="0"/>
              <a:t> </a:t>
            </a:r>
            <a:r>
              <a:rPr lang="de-DE" dirty="0">
                <a:latin typeface="+mn-lt"/>
              </a:rPr>
              <a:t>funktioniert nur bedingt. </a:t>
            </a:r>
          </a:p>
          <a:p>
            <a:pPr marL="0" lvl="2" indent="0">
              <a:spcAft>
                <a:spcPts val="300"/>
              </a:spcAft>
              <a:buNone/>
            </a:pPr>
            <a:endParaRPr lang="de-DE" sz="1600" dirty="0"/>
          </a:p>
          <a:p>
            <a:pPr marL="0" lvl="2" indent="0">
              <a:spcAft>
                <a:spcPts val="300"/>
              </a:spcAft>
              <a:buNone/>
            </a:pPr>
            <a:r>
              <a:rPr lang="de-DE" sz="1600" dirty="0"/>
              <a:t>Oft sind Haftung, Legacy und wirtschaftliche Risikobetrachtung die besseren Hebel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7C77361-A4E8-4A5C-89C6-C916F327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F2F836-F726-DE29-FBF2-6CC5325F13D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Drägerwerk AG &amp; Co. KGaA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176A64-A306-48D0-BFC4-4BCAD236758A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Take it easy – </a:t>
            </a:r>
            <a:r>
              <a:rPr lang="en-US" dirty="0" err="1"/>
              <a:t>aber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easy!</a:t>
            </a: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2FE9FB4F-38D6-4261-A8D0-9FD39A59D379}"/>
              </a:ext>
            </a:extLst>
          </p:cNvPr>
          <p:cNvCxnSpPr>
            <a:cxnSpLocks/>
          </p:cNvCxnSpPr>
          <p:nvPr/>
        </p:nvCxnSpPr>
        <p:spPr bwMode="gray">
          <a:xfrm flipH="1">
            <a:off x="695400" y="4221088"/>
            <a:ext cx="450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40815D7C-3881-4840-9F8C-0938D788F9BE}"/>
              </a:ext>
            </a:extLst>
          </p:cNvPr>
          <p:cNvCxnSpPr>
            <a:cxnSpLocks/>
          </p:cNvCxnSpPr>
          <p:nvPr/>
        </p:nvCxnSpPr>
        <p:spPr bwMode="gray">
          <a:xfrm flipH="1">
            <a:off x="6901355" y="4221088"/>
            <a:ext cx="453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B6B44DF0-D745-4646-ACB8-F3C6FA3D3008}"/>
              </a:ext>
            </a:extLst>
          </p:cNvPr>
          <p:cNvCxnSpPr>
            <a:cxnSpLocks/>
          </p:cNvCxnSpPr>
          <p:nvPr/>
        </p:nvCxnSpPr>
        <p:spPr bwMode="gray">
          <a:xfrm flipV="1">
            <a:off x="6096000" y="2276475"/>
            <a:ext cx="0" cy="118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C30C2171-85AE-4905-8929-F9E2DE28F45B}"/>
              </a:ext>
            </a:extLst>
          </p:cNvPr>
          <p:cNvCxnSpPr>
            <a:cxnSpLocks/>
          </p:cNvCxnSpPr>
          <p:nvPr/>
        </p:nvCxnSpPr>
        <p:spPr bwMode="gray">
          <a:xfrm flipV="1">
            <a:off x="6096000" y="5035485"/>
            <a:ext cx="0" cy="118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15">
            <a:extLst>
              <a:ext uri="{FF2B5EF4-FFF2-40B4-BE49-F238E27FC236}">
                <a16:creationId xmlns:a16="http://schemas.microsoft.com/office/drawing/2014/main" id="{739BD31A-628C-DF2E-369F-697FD41CAD3A}"/>
              </a:ext>
            </a:extLst>
          </p:cNvPr>
          <p:cNvSpPr txBox="1">
            <a:spLocks/>
          </p:cNvSpPr>
          <p:nvPr/>
        </p:nvSpPr>
        <p:spPr bwMode="gray">
          <a:xfrm>
            <a:off x="695325" y="2284260"/>
            <a:ext cx="3960000" cy="1656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Stakeholdermanagement </a:t>
            </a:r>
            <a:r>
              <a:rPr lang="de-DE" dirty="0">
                <a:latin typeface="+mn-lt"/>
              </a:rPr>
              <a:t>ist aktuell das schwerste Thema von allen.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de-DE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de-DE" dirty="0">
                <a:latin typeface="+mn-lt"/>
              </a:rPr>
              <a:t>Ohne klares Management-</a:t>
            </a:r>
            <a:r>
              <a:rPr lang="de-DE" dirty="0" err="1">
                <a:latin typeface="+mn-lt"/>
              </a:rPr>
              <a:t>Committment</a:t>
            </a:r>
            <a:r>
              <a:rPr lang="de-DE" dirty="0">
                <a:latin typeface="+mn-lt"/>
              </a:rPr>
              <a:t> geht es aber nicht.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717FFBB-6652-8A0A-0C7E-A4976F95A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821" y="3829335"/>
            <a:ext cx="796218" cy="796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82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707D08A5-6F5D-41DE-8AC3-744CCB08CB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" t="61385"/>
          <a:stretch/>
        </p:blipFill>
        <p:spPr>
          <a:xfrm>
            <a:off x="7882411" y="3993861"/>
            <a:ext cx="4340510" cy="289483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E0B658C-0C79-4EED-828D-402E991B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B8A1-0CCE-4815-9668-383D7DE7D8B4}" type="slidenum">
              <a:rPr lang="de-DE" noProof="0" smtClean="0"/>
              <a:pPr/>
              <a:t>9</a:t>
            </a:fld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A035F2-F8C6-F84F-D04A-C3775F490B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Drägerwerk AG &amp; Co. KGaA</a:t>
            </a:r>
            <a:endParaRPr lang="en-US" dirty="0"/>
          </a:p>
        </p:txBody>
      </p:sp>
      <p:sp>
        <p:nvSpPr>
          <p:cNvPr id="7" name="Textplatzhalter 15">
            <a:extLst>
              <a:ext uri="{FF2B5EF4-FFF2-40B4-BE49-F238E27FC236}">
                <a16:creationId xmlns:a16="http://schemas.microsoft.com/office/drawing/2014/main" id="{BAD379CC-8475-ECCF-8224-409F14BF02B8}"/>
              </a:ext>
            </a:extLst>
          </p:cNvPr>
          <p:cNvSpPr txBox="1">
            <a:spLocks/>
          </p:cNvSpPr>
          <p:nvPr/>
        </p:nvSpPr>
        <p:spPr bwMode="gray">
          <a:xfrm>
            <a:off x="81909" y="1152942"/>
            <a:ext cx="2144459" cy="2363304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txBody>
          <a:bodyPr lIns="180000" tIns="180000" rIns="180000" bIns="180000" anchor="ctr"/>
          <a:lstStyle>
            <a:defPPr>
              <a:defRPr lang="de-DE"/>
            </a:defPPr>
            <a:lvl1pPr indent="0" algn="ctr">
              <a:lnSpc>
                <a:spcPct val="100000"/>
              </a:lnSpc>
              <a:spcBef>
                <a:spcPts val="8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/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/>
            </a:lvl3pPr>
            <a:lvl4pPr marL="361950" indent="-1809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/>
            </a:lvl4pPr>
            <a:lvl5pPr marL="542925" indent="-1809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/>
            </a:lvl5pPr>
            <a:lvl6pPr marL="71437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/>
            </a:lvl6pPr>
            <a:lvl7pPr marL="71437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/>
            </a:lvl7pPr>
            <a:lvl8pPr marL="71437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/>
            </a:lvl8pPr>
            <a:lvl9pPr marL="71437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de-DE" dirty="0"/>
              <a:t>…weil ich sehe, was möglich ist – auch mit begrenzten zusätzlichen  Ressourcen</a:t>
            </a:r>
          </a:p>
        </p:txBody>
      </p:sp>
      <p:sp>
        <p:nvSpPr>
          <p:cNvPr id="8" name="Textplatzhalter 15">
            <a:extLst>
              <a:ext uri="{FF2B5EF4-FFF2-40B4-BE49-F238E27FC236}">
                <a16:creationId xmlns:a16="http://schemas.microsoft.com/office/drawing/2014/main" id="{1D832F87-8FF4-9332-1776-443FA9192E78}"/>
              </a:ext>
            </a:extLst>
          </p:cNvPr>
          <p:cNvSpPr txBox="1">
            <a:spLocks/>
          </p:cNvSpPr>
          <p:nvPr/>
        </p:nvSpPr>
        <p:spPr bwMode="gray">
          <a:xfrm>
            <a:off x="1811131" y="76087"/>
            <a:ext cx="3821046" cy="130360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lIns="180000" tIns="180000" rIns="180000" bIns="18000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300"/>
              </a:spcAft>
            </a:pPr>
            <a:r>
              <a:rPr lang="de-DE" dirty="0">
                <a:solidFill>
                  <a:schemeClr val="tx1"/>
                </a:solidFill>
                <a:latin typeface="+mn-lt"/>
              </a:rPr>
              <a:t>…weil wir jetzt ein Gerüst haben, mit dem wir vorwärts gehen können.</a:t>
            </a:r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CD991E9C-AB33-6242-2C86-8B49F3DE64F8}"/>
              </a:ext>
            </a:extLst>
          </p:cNvPr>
          <p:cNvSpPr txBox="1">
            <a:spLocks/>
          </p:cNvSpPr>
          <p:nvPr/>
        </p:nvSpPr>
        <p:spPr bwMode="gray">
          <a:xfrm>
            <a:off x="5424559" y="901150"/>
            <a:ext cx="2363305" cy="2363305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</a:ln>
        </p:spPr>
        <p:txBody>
          <a:bodyPr lIns="180000" tIns="180000" rIns="180000" bIns="18000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300"/>
              </a:spcAft>
            </a:pPr>
            <a:r>
              <a:rPr lang="de-DE" dirty="0">
                <a:solidFill>
                  <a:schemeClr val="tx1"/>
                </a:solidFill>
                <a:latin typeface="+mn-lt"/>
              </a:rPr>
              <a:t>…weil ich die Freiheit habe, in einem Unternehmen mit echtem Purpose zu arbeiten.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A3E8127-D38D-E4C9-607E-FC5EC5AD42CD}"/>
              </a:ext>
            </a:extLst>
          </p:cNvPr>
          <p:cNvSpPr txBox="1"/>
          <p:nvPr/>
        </p:nvSpPr>
        <p:spPr bwMode="gray">
          <a:xfrm>
            <a:off x="2437737" y="1694744"/>
            <a:ext cx="2808562" cy="7785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de-DE" sz="3600" dirty="0">
                <a:solidFill>
                  <a:schemeClr val="tx2"/>
                </a:solidFill>
                <a:latin typeface="+mj-lt"/>
              </a:rPr>
              <a:t>Ich bleibe optimistisch…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6BF799C-2AF2-DDFC-25D7-EB6C492418A6}"/>
              </a:ext>
            </a:extLst>
          </p:cNvPr>
          <p:cNvGrpSpPr/>
          <p:nvPr/>
        </p:nvGrpSpPr>
        <p:grpSpPr>
          <a:xfrm>
            <a:off x="1868558" y="3181627"/>
            <a:ext cx="4227204" cy="2363303"/>
            <a:chOff x="1868558" y="3181628"/>
            <a:chExt cx="4227204" cy="2264738"/>
          </a:xfrm>
        </p:grpSpPr>
        <p:sp>
          <p:nvSpPr>
            <p:cNvPr id="10" name="Textplatzhalter 15">
              <a:extLst>
                <a:ext uri="{FF2B5EF4-FFF2-40B4-BE49-F238E27FC236}">
                  <a16:creationId xmlns:a16="http://schemas.microsoft.com/office/drawing/2014/main" id="{25574266-193D-85AC-BC9D-3A9E3C03A3F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868558" y="3181628"/>
              <a:ext cx="4227204" cy="226473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lIns="180000" tIns="180000" rIns="180000" bIns="180000" anchor="ctr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9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195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292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4375" indent="-1714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4375" indent="-1714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4375" indent="-1714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4375" indent="-1714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300"/>
                </a:spcAft>
              </a:pPr>
              <a:r>
                <a:rPr lang="de-DE" dirty="0">
                  <a:latin typeface="+mn-lt"/>
                </a:rPr>
                <a:t>…und weil ich glaube, dass </a:t>
              </a:r>
              <a:r>
                <a:rPr lang="de-DE" dirty="0"/>
                <a:t>die meisten Menschen „im Grunde gut“</a:t>
              </a:r>
              <a:r>
                <a:rPr lang="de-DE" baseline="30000" dirty="0">
                  <a:latin typeface="+mn-lt"/>
                </a:rPr>
                <a:t>1</a:t>
              </a:r>
              <a:r>
                <a:rPr lang="de-DE" dirty="0"/>
                <a:t> sind und das Richtige tun wollen. </a:t>
              </a:r>
              <a:br>
                <a:rPr lang="de-DE" dirty="0"/>
              </a:br>
              <a:r>
                <a:rPr lang="de-DE" dirty="0">
                  <a:latin typeface="+mn-lt"/>
                </a:rPr>
                <a:t>Man muss sie an den richtigen Stellen abholen und Schritt für Schritt mit auf den Weg nehmen – mit Sinn, mit Klarheit und oft auch mit ein bisschen Mitgefühl.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CA8AA693-AE19-A509-485D-4A6B8BC82BE9}"/>
                </a:ext>
              </a:extLst>
            </p:cNvPr>
            <p:cNvSpPr txBox="1"/>
            <p:nvPr/>
          </p:nvSpPr>
          <p:spPr bwMode="gray">
            <a:xfrm>
              <a:off x="1928307" y="5163256"/>
              <a:ext cx="4107706" cy="260648"/>
            </a:xfrm>
            <a:prstGeom prst="rect">
              <a:avLst/>
            </a:prstGeom>
          </p:spPr>
          <p:txBody>
            <a:bodyPr vert="horz" wrap="square" lIns="0" tIns="0" rIns="0" bIns="0" rtlCol="0" anchor="b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de-DE" sz="900" baseline="30000" dirty="0"/>
                <a:t>1</a:t>
              </a:r>
              <a:r>
                <a:rPr lang="de-DE" sz="900" dirty="0"/>
                <a:t>R. </a:t>
              </a:r>
              <a:r>
                <a:rPr lang="de-DE" sz="900" dirty="0" err="1"/>
                <a:t>Bregman</a:t>
              </a:r>
              <a:r>
                <a:rPr lang="de-DE" sz="900" dirty="0"/>
                <a:t>, Im Grunde Gut. Eine neue Geschichte der Menschheit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496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Drägerwerk AG &amp; Co. KGaA">
  <a:themeElements>
    <a:clrScheme name="DRAEGER 2023">
      <a:dk1>
        <a:srgbClr val="002766"/>
      </a:dk1>
      <a:lt1>
        <a:srgbClr val="FFFFFF"/>
      </a:lt1>
      <a:dk2>
        <a:srgbClr val="0091F7"/>
      </a:dk2>
      <a:lt2>
        <a:srgbClr val="6ECDFF"/>
      </a:lt2>
      <a:accent1>
        <a:srgbClr val="5A646E"/>
      </a:accent1>
      <a:accent2>
        <a:srgbClr val="878C91"/>
      </a:accent2>
      <a:accent3>
        <a:srgbClr val="CDD2D7"/>
      </a:accent3>
      <a:accent4>
        <a:srgbClr val="6E6969"/>
      </a:accent4>
      <a:accent5>
        <a:srgbClr val="969191"/>
      </a:accent5>
      <a:accent6>
        <a:srgbClr val="DCD7D7"/>
      </a:accent6>
      <a:hlink>
        <a:srgbClr val="1E1E1E"/>
      </a:hlink>
      <a:folHlink>
        <a:srgbClr val="1E1E1E"/>
      </a:folHlink>
    </a:clrScheme>
    <a:fontScheme name="Draeger 2023">
      <a:majorFont>
        <a:latin typeface="Draeger Pangea Medium"/>
        <a:ea typeface=""/>
        <a:cs typeface=""/>
      </a:majorFont>
      <a:minorFont>
        <a:latin typeface="Draeger Pangea Tex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tx1"/>
          </a:solidFill>
        </a:ln>
      </a:spPr>
      <a:bodyPr lIns="72000" tIns="72000" rIns="72000" bIns="72000" rtlCol="0" anchor="ctr"/>
      <a:lstStyle>
        <a:defPPr algn="ctr">
          <a:spcAft>
            <a:spcPts val="300"/>
          </a:spcAft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wrap="square" lIns="0" tIns="0" rIns="0" bIns="0" rtlCol="0">
        <a:noAutofit/>
      </a:bodyPr>
      <a:lstStyle>
        <a:defPPr marL="180975" indent="-180975" algn="l">
          <a:spcAft>
            <a:spcPts val="300"/>
          </a:spcAft>
          <a:buFont typeface="Arial" panose="020B0604020202020204" pitchFamily="34" charset="0"/>
          <a:buChar char="•"/>
          <a:defRPr sz="1400" dirty="0" smtClean="0"/>
        </a:defPPr>
      </a:lstStyle>
    </a:txDef>
  </a:objectDefaults>
  <a:extraClrSchemeLst/>
  <a:custClrLst>
    <a:custClr name="Dräger Dark Blue">
      <a:srgbClr val="002766"/>
    </a:custClr>
    <a:custClr name="Dräger White">
      <a:srgbClr val="FFFFFF"/>
    </a:custClr>
    <a:custClr name="Dräger Air Blue">
      <a:srgbClr val="0091F7"/>
    </a:custClr>
    <a:custClr name="Dräger Dark Grey">
      <a:srgbClr val="344351"/>
    </a:custClr>
    <a:custClr name="Dräger Pale Blue">
      <a:srgbClr val="EDF6FD"/>
    </a:custClr>
    <a:custClr name="Dräger Light Sand">
      <a:srgbClr val="F4F6F2"/>
    </a:custClr>
    <a:custClr>
      <a:srgbClr val="FFFFFF"/>
    </a:custClr>
    <a:custClr>
      <a:srgbClr val="FFFFFF"/>
    </a:custClr>
    <a:custClr>
      <a:srgbClr val="FFFFFF"/>
    </a:custClr>
    <a:custClr name="Signalcolor Danger">
      <a:srgbClr val="D70202"/>
    </a:custClr>
    <a:custClr name="Dräger Light Blue 75%">
      <a:srgbClr val="14B4FF"/>
    </a:custClr>
    <a:custClr name="Dräger Light Blue 50%">
      <a:srgbClr val="6ECDFF"/>
    </a:custClr>
    <a:custClr name="Dräger Light Blue 25%">
      <a:srgbClr val="A0DCFF"/>
    </a:custClr>
    <a:custClr name="Dräger Light Blue 15%">
      <a:srgbClr val="CDEB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ignalcolor Warning">
      <a:srgbClr val="FFE300"/>
    </a:custClr>
    <a:custClr name="Dräger Cool Grey 75%">
      <a:srgbClr val="5A646E"/>
    </a:custClr>
    <a:custClr name="Dräger Cool Grey 50%">
      <a:srgbClr val="878C91"/>
    </a:custClr>
    <a:custClr name="Dräger Cool Grey 25%">
      <a:srgbClr val="B4B9BE"/>
    </a:custClr>
    <a:custClr name="Dräger Cool Grey 15%">
      <a:srgbClr val="CDD2D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ignalcolor Success">
      <a:srgbClr val="00C92C"/>
    </a:custClr>
    <a:custClr name="Dräger Warm Grey 75%">
      <a:srgbClr val="6E6969"/>
    </a:custClr>
    <a:custClr name="Dräger Warm Grey 50%">
      <a:srgbClr val="969191"/>
    </a:custClr>
    <a:custClr name="Dräger Warm Grey 25%">
      <a:srgbClr val="B4AFAF"/>
    </a:custClr>
    <a:custClr name="Dräger Warm Grey 15%">
      <a:srgbClr val="DCD7D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Dräger Orange">
      <a:srgbClr val="FF8F1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2" id="{51A8F2AE-5949-4017-B143-88D1D73EF8B7}" vid="{F81F4590-5A3D-462E-934E-A8E23AE2DDB2}"/>
    </a:ext>
  </a:extLst>
</a:theme>
</file>

<file path=ppt/theme/theme2.xml><?xml version="1.0" encoding="utf-8"?>
<a:theme xmlns:a="http://schemas.openxmlformats.org/drawingml/2006/main" name="Office">
  <a:themeElements>
    <a:clrScheme name="Draeger">
      <a:dk1>
        <a:srgbClr val="002766"/>
      </a:dk1>
      <a:lt1>
        <a:srgbClr val="FFFFFF"/>
      </a:lt1>
      <a:dk2>
        <a:srgbClr val="0091F7"/>
      </a:dk2>
      <a:lt2>
        <a:srgbClr val="6ECDFF"/>
      </a:lt2>
      <a:accent1>
        <a:srgbClr val="5A646E"/>
      </a:accent1>
      <a:accent2>
        <a:srgbClr val="878C91"/>
      </a:accent2>
      <a:accent3>
        <a:srgbClr val="CDD2D7"/>
      </a:accent3>
      <a:accent4>
        <a:srgbClr val="6E6969"/>
      </a:accent4>
      <a:accent5>
        <a:srgbClr val="969191"/>
      </a:accent5>
      <a:accent6>
        <a:srgbClr val="DCD7D7"/>
      </a:accent6>
      <a:hlink>
        <a:srgbClr val="1E1E1E"/>
      </a:hlink>
      <a:folHlink>
        <a:srgbClr val="1E1E1E"/>
      </a:folHlink>
    </a:clrScheme>
    <a:fontScheme name="Draeger NEU">
      <a:majorFont>
        <a:latin typeface="Pangea Medium"/>
        <a:ea typeface=""/>
        <a:cs typeface=""/>
      </a:majorFont>
      <a:minorFont>
        <a:latin typeface="Draeger Pangea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 w="12700">
          <a:solidFill>
            <a:schemeClr val="accent5"/>
          </a:solidFill>
        </a:ln>
      </a:spPr>
      <a:bodyPr lIns="108000" tIns="72000" rIns="108000" bIns="72000"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0" tIns="0" rIns="0" bIns="0" rtlCol="0">
        <a:noAutofit/>
      </a:bodyPr>
      <a:lstStyle>
        <a:defPPr marL="180975" indent="-180975" algn="l">
          <a:buFont typeface="Symbol" panose="05050102010706020507" pitchFamily="18" charset="2"/>
          <a:buChar char="-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DRAEGER 2023">
      <a:dk1>
        <a:srgbClr val="002766"/>
      </a:dk1>
      <a:lt1>
        <a:srgbClr val="FFFFFF"/>
      </a:lt1>
      <a:dk2>
        <a:srgbClr val="0091F7"/>
      </a:dk2>
      <a:lt2>
        <a:srgbClr val="6ECDFF"/>
      </a:lt2>
      <a:accent1>
        <a:srgbClr val="5A646E"/>
      </a:accent1>
      <a:accent2>
        <a:srgbClr val="878C91"/>
      </a:accent2>
      <a:accent3>
        <a:srgbClr val="CDD2D7"/>
      </a:accent3>
      <a:accent4>
        <a:srgbClr val="6E6969"/>
      </a:accent4>
      <a:accent5>
        <a:srgbClr val="969191"/>
      </a:accent5>
      <a:accent6>
        <a:srgbClr val="DCD7D7"/>
      </a:accent6>
      <a:hlink>
        <a:srgbClr val="1E1E1E"/>
      </a:hlink>
      <a:folHlink>
        <a:srgbClr val="1E1E1E"/>
      </a:folHlink>
    </a:clrScheme>
    <a:fontScheme name="Draeger NEU">
      <a:majorFont>
        <a:latin typeface="Pangea Medium"/>
        <a:ea typeface=""/>
        <a:cs typeface=""/>
      </a:majorFont>
      <a:minorFont>
        <a:latin typeface="Draeger Pangea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 w="12700">
          <a:solidFill>
            <a:schemeClr val="accent5"/>
          </a:solidFill>
        </a:ln>
      </a:spPr>
      <a:bodyPr lIns="108000" tIns="72000" rIns="108000" bIns="72000"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0" tIns="0" rIns="0" bIns="0" rtlCol="0">
        <a:noAutofit/>
      </a:bodyPr>
      <a:lstStyle>
        <a:defPPr marL="180975" indent="-180975" algn="l">
          <a:buFont typeface="Symbol" panose="05050102010706020507" pitchFamily="18" charset="2"/>
          <a:buChar char="-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85A94FFA591548B91A230F732CEB8D" ma:contentTypeVersion="16" ma:contentTypeDescription="Create a new document." ma:contentTypeScope="" ma:versionID="6e9d350a6d10fe9753b237aa189a3e13">
  <xsd:schema xmlns:xsd="http://www.w3.org/2001/XMLSchema" xmlns:xs="http://www.w3.org/2001/XMLSchema" xmlns:p="http://schemas.microsoft.com/office/2006/metadata/properties" xmlns:ns2="0def6760-b086-4750-8556-84b54c6c45c0" xmlns:ns3="b4ef49d0-326c-48d2-ba49-de2fc2850048" targetNamespace="http://schemas.microsoft.com/office/2006/metadata/properties" ma:root="true" ma:fieldsID="bb8b7f11b12061665b700d46cba09bfd" ns2:_="" ns3:_="">
    <xsd:import namespace="0def6760-b086-4750-8556-84b54c6c45c0"/>
    <xsd:import namespace="b4ef49d0-326c-48d2-ba49-de2fc2850048"/>
    <xsd:element name="properties">
      <xsd:complexType>
        <xsd:sequence>
          <xsd:element name="documentManagement">
            <xsd:complexType>
              <xsd:all>
                <xsd:element ref="ns2:MediaServiceKeyPoint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ef6760-b086-4750-8556-84b54c6c45c0" elementFormDefault="qualified">
    <xsd:import namespace="http://schemas.microsoft.com/office/2006/documentManagement/types"/>
    <xsd:import namespace="http://schemas.microsoft.com/office/infopath/2007/PartnerControls"/>
    <xsd:element name="MediaServiceKeyPoints" ma:index="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65a3d46-fd6f-4b3c-85e2-1e7c181aeb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ef49d0-326c-48d2-ba49-de2fc285004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1b645ea-0e86-4262-88dd-cb6471fa2e64}" ma:internalName="TaxCatchAll" ma:showField="CatchAllData" ma:web="b4ef49d0-326c-48d2-ba49-de2fc28500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ef49d0-326c-48d2-ba49-de2fc2850048" xsi:nil="true"/>
    <lcf76f155ced4ddcb4097134ff3c332f xmlns="0def6760-b086-4750-8556-84b54c6c45c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D5DEFF-E133-4296-9411-D8928E22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ef6760-b086-4750-8556-84b54c6c45c0"/>
    <ds:schemaRef ds:uri="b4ef49d0-326c-48d2-ba49-de2fc28500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C406D5-7D62-4260-8A8C-6E7A549C1DA8}">
  <ds:schemaRefs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b4ef49d0-326c-48d2-ba49-de2fc2850048"/>
    <ds:schemaRef ds:uri="http://schemas.openxmlformats.org/package/2006/metadata/core-properties"/>
    <ds:schemaRef ds:uri="0def6760-b086-4750-8556-84b54c6c45c0"/>
    <ds:schemaRef ds:uri="http://purl.org/dc/terms/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09CAD07-B355-44FE-A384-A8F1C885668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bb7469f-d109-492e-bb05-1bbcb4073614}" enabled="1" method="Privileged" siteId="{e8d897a8-f400-4625-858a-6f3ae627542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579</Words>
  <Application>Microsoft Office PowerPoint</Application>
  <PresentationFormat>Breitbild</PresentationFormat>
  <Paragraphs>105</Paragraphs>
  <Slides>10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Draeger Pangea Medium</vt:lpstr>
      <vt:lpstr>Draeger Pangea Text</vt:lpstr>
      <vt:lpstr>Draeger Pangea Text Light</vt:lpstr>
      <vt:lpstr>Wingdings</vt:lpstr>
      <vt:lpstr>Drägerwerk AG &amp; Co. KGaA</vt:lpstr>
      <vt:lpstr>Vom Gesetz zur Strategie  Wie Nachhaltigkeit zu mehr Resilienz führt</vt:lpstr>
      <vt:lpstr>PowerPoint-Präsentation</vt:lpstr>
      <vt:lpstr>Dräger Snapshot</vt:lpstr>
      <vt:lpstr>PowerPoint-Präsentation</vt:lpstr>
      <vt:lpstr>Erfolge anerkennen  und selbstbewusst vorwärtsgehen</vt:lpstr>
      <vt:lpstr>PowerPoint-Präsentation</vt:lpstr>
      <vt:lpstr>Zukunft pflanzen  statt „low hanging fruits“ zu ernten</vt:lpstr>
      <vt:lpstr>Take it easy – aber nicht zu easy!</vt:lpstr>
      <vt:lpstr>PowerPoint-Präsentation</vt:lpstr>
      <vt:lpstr>Many thanks  Elke Stein, Human Rights Officer Draegerwerk AG &amp; Co KGaA elke.stein@draeger.com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Einbettung der Hausschriften</dc:title>
  <dc:creator>Heike Döring</dc:creator>
  <dc:description>Optimiert für Office 365</dc:description>
  <cp:lastModifiedBy>Stein, Elke</cp:lastModifiedBy>
  <cp:revision>7</cp:revision>
  <dcterms:created xsi:type="dcterms:W3CDTF">2023-05-08T08:00:52Z</dcterms:created>
  <dcterms:modified xsi:type="dcterms:W3CDTF">2025-06-10T06:59:38Z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0x0101002885A94FFA591548B91A230F732CEB8D</vt:lpwstr>
  </property>
  <property fmtid="{D5CDD505-2E9C-101B-9397-08002B2CF9AE}" pid="3" name="MSIP_Label_cbb7469f-d109-492e-bb05-1bbcb4073614_Enabled">
    <vt:lpwstr>true</vt:lpwstr>
  </property>
  <property fmtid="{D5CDD505-2E9C-101B-9397-08002B2CF9AE}" pid="4" name="MSIP_Label_cbb7469f-d109-492e-bb05-1bbcb4073614_SetDate">
    <vt:lpwstr>2023-05-04T16:47:23Z</vt:lpwstr>
  </property>
  <property fmtid="{D5CDD505-2E9C-101B-9397-08002B2CF9AE}" pid="5" name="MSIP_Label_cbb7469f-d109-492e-bb05-1bbcb4073614_Method">
    <vt:lpwstr>Privileged</vt:lpwstr>
  </property>
  <property fmtid="{D5CDD505-2E9C-101B-9397-08002B2CF9AE}" pid="6" name="MSIP_Label_cbb7469f-d109-492e-bb05-1bbcb4073614_Name">
    <vt:lpwstr>Confidential-Non Encrypted</vt:lpwstr>
  </property>
  <property fmtid="{D5CDD505-2E9C-101B-9397-08002B2CF9AE}" pid="7" name="MSIP_Label_cbb7469f-d109-492e-bb05-1bbcb4073614_SiteId">
    <vt:lpwstr>e8d897a8-f400-4625-858a-6f3ae627542b</vt:lpwstr>
  </property>
  <property fmtid="{D5CDD505-2E9C-101B-9397-08002B2CF9AE}" pid="8" name="MSIP_Label_cbb7469f-d109-492e-bb05-1bbcb4073614_ActionId">
    <vt:lpwstr>63ea6a2c-2e22-4456-b533-c3a588a7d96e</vt:lpwstr>
  </property>
  <property fmtid="{D5CDD505-2E9C-101B-9397-08002B2CF9AE}" pid="9" name="MSIP_Label_cbb7469f-d109-492e-bb05-1bbcb4073614_ContentBits">
    <vt:lpwstr>1</vt:lpwstr>
  </property>
  <property fmtid="{D5CDD505-2E9C-101B-9397-08002B2CF9AE}" pid="10" name="MediaServiceImageTags">
    <vt:lpwstr/>
  </property>
</Properties>
</file>