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2" r:id="rId5"/>
    <p:sldMasterId id="2147483689" r:id="rId6"/>
  </p:sldMasterIdLst>
  <p:notesMasterIdLst>
    <p:notesMasterId r:id="rId22"/>
  </p:notesMasterIdLst>
  <p:sldIdLst>
    <p:sldId id="273" r:id="rId7"/>
    <p:sldId id="616" r:id="rId8"/>
    <p:sldId id="624" r:id="rId9"/>
    <p:sldId id="634" r:id="rId10"/>
    <p:sldId id="631" r:id="rId11"/>
    <p:sldId id="619" r:id="rId12"/>
    <p:sldId id="628" r:id="rId13"/>
    <p:sldId id="630" r:id="rId14"/>
    <p:sldId id="627" r:id="rId15"/>
    <p:sldId id="629" r:id="rId16"/>
    <p:sldId id="633" r:id="rId17"/>
    <p:sldId id="626" r:id="rId18"/>
    <p:sldId id="618" r:id="rId19"/>
    <p:sldId id="622" r:id="rId20"/>
    <p:sldId id="632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B11"/>
    <a:srgbClr val="156967"/>
    <a:srgbClr val="1A7682"/>
    <a:srgbClr val="D65836"/>
    <a:srgbClr val="FFFFFF"/>
    <a:srgbClr val="B7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52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71A50-9957-43C0-8C28-F5C6FB87BC2F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FA370-917C-44C2-BF32-4C2ACABFA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67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712" cy="6858000"/>
          </a:xfrm>
          <a:prstGeom prst="rect">
            <a:avLst/>
          </a:prstGeom>
        </p:spPr>
      </p:pic>
      <p:sp>
        <p:nvSpPr>
          <p:cNvPr id="7" name="Rectangle 10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24418" y="2756926"/>
            <a:ext cx="10655300" cy="5053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buNone/>
              <a:defRPr lang="de-DE" sz="1800" b="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3985064"/>
            <a:ext cx="10655301" cy="404043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Autor, Ort, Datum</a:t>
            </a:r>
          </a:p>
        </p:txBody>
      </p:sp>
      <p:sp>
        <p:nvSpPr>
          <p:cNvPr id="6" name="Titel 2"/>
          <p:cNvSpPr>
            <a:spLocks noGrp="1"/>
          </p:cNvSpPr>
          <p:nvPr>
            <p:ph type="title" hasCustomPrompt="1"/>
          </p:nvPr>
        </p:nvSpPr>
        <p:spPr>
          <a:xfrm>
            <a:off x="1103445" y="2180861"/>
            <a:ext cx="10176272" cy="384043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e-DE" sz="3200">
                <a:solidFill>
                  <a:schemeClr val="bg1"/>
                </a:solidFill>
              </a:defRPr>
            </a:lvl1pPr>
          </a:lstStyle>
          <a:p>
            <a:pPr lvl="0" defTabSz="914377" latinLnBrk="0">
              <a:lnSpc>
                <a:spcPct val="100000"/>
              </a:lnSpc>
              <a:buNone/>
            </a:pPr>
            <a:r>
              <a:rPr lang="de-DE" dirty="0"/>
              <a:t>Titelmasterformat durch </a:t>
            </a:r>
            <a:r>
              <a:rPr lang="de-DE"/>
              <a:t>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612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Rectangle 25"/>
          <p:cNvSpPr>
            <a:spLocks noGrp="1" noChangeArrowheads="1"/>
          </p:cNvSpPr>
          <p:nvPr>
            <p:ph type="ctrTitle" sz="quarter"/>
          </p:nvPr>
        </p:nvSpPr>
        <p:spPr>
          <a:xfrm>
            <a:off x="7175520" y="1996128"/>
            <a:ext cx="3792200" cy="1389000"/>
          </a:xfrm>
          <a:ln algn="ctr"/>
        </p:spPr>
        <p:txBody>
          <a:bodyPr bIns="45720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434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75520" y="3568008"/>
            <a:ext cx="3792200" cy="2373309"/>
          </a:xfrm>
          <a:ln algn="ctr"/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7861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712" cy="6858000"/>
          </a:xfrm>
          <a:prstGeom prst="rect">
            <a:avLst/>
          </a:prstGeom>
        </p:spPr>
      </p:pic>
      <p:sp>
        <p:nvSpPr>
          <p:cNvPr id="7" name="Rectangle 10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24418" y="2756926"/>
            <a:ext cx="10655300" cy="5053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buNone/>
              <a:defRPr lang="de-DE" sz="1800" b="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3985064"/>
            <a:ext cx="10655301" cy="404043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Autor, Ort, Datum</a:t>
            </a:r>
          </a:p>
        </p:txBody>
      </p:sp>
      <p:sp>
        <p:nvSpPr>
          <p:cNvPr id="6" name="Titel 2"/>
          <p:cNvSpPr>
            <a:spLocks noGrp="1"/>
          </p:cNvSpPr>
          <p:nvPr>
            <p:ph type="title" hasCustomPrompt="1"/>
          </p:nvPr>
        </p:nvSpPr>
        <p:spPr>
          <a:xfrm>
            <a:off x="1103445" y="2180861"/>
            <a:ext cx="10176272" cy="384043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e-DE" sz="3200">
                <a:solidFill>
                  <a:schemeClr val="bg1"/>
                </a:solidFill>
              </a:defRPr>
            </a:lvl1pPr>
          </a:lstStyle>
          <a:p>
            <a:pPr lvl="0" defTabSz="914377" latinLnBrk="0">
              <a:lnSpc>
                <a:spcPct val="100000"/>
              </a:lnSpc>
              <a:buNone/>
            </a:pPr>
            <a:r>
              <a:rPr lang="de-DE" dirty="0"/>
              <a:t>Titelmasterformat durch </a:t>
            </a:r>
            <a:r>
              <a:rPr lang="de-DE"/>
              <a:t>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721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412776"/>
            <a:ext cx="10847919" cy="4897008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867"/>
            </a:lvl2pPr>
            <a:lvl3pPr>
              <a:defRPr sz="1467"/>
            </a:lvl3pPr>
            <a:lvl4pPr marL="959976" indent="-239994">
              <a:defRPr sz="1467"/>
            </a:lvl4pPr>
            <a:lvl5pPr marL="1198003" indent="-239994">
              <a:defRPr sz="1467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 dirty="0"/>
              <a:t>TITELMASTERFORMAT</a:t>
            </a:r>
          </a:p>
        </p:txBody>
      </p:sp>
      <p:sp>
        <p:nvSpPr>
          <p:cNvPr id="7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786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10847916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  <a:lvl4pPr marL="959976" indent="-239994">
              <a:defRPr/>
            </a:lvl4pPr>
            <a:lvl5pPr marL="1199970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31799" y="1412776"/>
            <a:ext cx="10847916" cy="360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21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4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5423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412776"/>
            <a:ext cx="5278967" cy="4897008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  <a:lvl4pPr marL="959976" indent="-239994">
              <a:defRPr/>
            </a:lvl4pPr>
            <a:lvl5pPr marL="1199970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5998635" y="1412776"/>
            <a:ext cx="5281083" cy="4897008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  <a:lvl4pPr marL="959976" indent="-239994">
              <a:defRPr/>
            </a:lvl4pPr>
            <a:lvl5pPr marL="1199970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8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48184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5278967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5998636" y="1988840"/>
            <a:ext cx="5281083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431799" y="1412776"/>
            <a:ext cx="10847916" cy="360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14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9966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5279583" cy="4320944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467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5999799" y="1988841"/>
            <a:ext cx="5279583" cy="4320943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467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31799" y="1412776"/>
            <a:ext cx="5279583" cy="384043"/>
          </a:xfrm>
        </p:spPr>
        <p:txBody>
          <a:bodyPr/>
          <a:lstStyle>
            <a:lvl1pPr marL="0" indent="0">
              <a:buNone/>
              <a:defRPr sz="2133" b="0">
                <a:solidFill>
                  <a:srgbClr val="1A3066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5999799" y="1409937"/>
            <a:ext cx="5279583" cy="384043"/>
          </a:xfrm>
        </p:spPr>
        <p:txBody>
          <a:bodyPr/>
          <a:lstStyle>
            <a:lvl1pPr marL="0" indent="0">
              <a:buNone/>
              <a:defRPr sz="2133" b="0">
                <a:solidFill>
                  <a:srgbClr val="1A3066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7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60419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7" y="2381683"/>
            <a:ext cx="5263803" cy="3928101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467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6017082" y="2381683"/>
            <a:ext cx="5262633" cy="3928100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467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31797" y="1799658"/>
            <a:ext cx="5263803" cy="355151"/>
          </a:xfrm>
        </p:spPr>
        <p:txBody>
          <a:bodyPr/>
          <a:lstStyle>
            <a:lvl1pPr marL="0" indent="0">
              <a:buNone/>
              <a:defRPr sz="2133" b="0">
                <a:solidFill>
                  <a:srgbClr val="1A3066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6017082" y="1796819"/>
            <a:ext cx="5262633" cy="355151"/>
          </a:xfrm>
        </p:spPr>
        <p:txBody>
          <a:bodyPr/>
          <a:lstStyle>
            <a:lvl1pPr marL="0" indent="0">
              <a:buNone/>
              <a:defRPr sz="2133" b="0">
                <a:solidFill>
                  <a:srgbClr val="1A3066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431798" y="1409938"/>
            <a:ext cx="10847916" cy="290869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8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59952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hrere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409938"/>
            <a:ext cx="5281085" cy="4899847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5998204" y="1411541"/>
            <a:ext cx="5281083" cy="2132091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004338" y="3717032"/>
            <a:ext cx="5274949" cy="280341"/>
          </a:xfrm>
        </p:spPr>
        <p:txBody>
          <a:bodyPr anchor="t"/>
          <a:lstStyle>
            <a:lvl1pPr marL="0" indent="0">
              <a:buNone/>
              <a:defRPr sz="1867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Inhaltsplatzhalter 5"/>
          <p:cNvSpPr>
            <a:spLocks noGrp="1"/>
          </p:cNvSpPr>
          <p:nvPr>
            <p:ph sz="quarter" idx="16"/>
          </p:nvPr>
        </p:nvSpPr>
        <p:spPr>
          <a:xfrm>
            <a:off x="5998204" y="4181204"/>
            <a:ext cx="5281083" cy="2128579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98789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/>
          <p:cNvSpPr>
            <a:spLocks noGrp="1"/>
          </p:cNvSpPr>
          <p:nvPr>
            <p:ph type="pic" sz="quarter" idx="19"/>
          </p:nvPr>
        </p:nvSpPr>
        <p:spPr>
          <a:xfrm>
            <a:off x="6009128" y="4005063"/>
            <a:ext cx="5270589" cy="230425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8"/>
          </p:nvPr>
        </p:nvSpPr>
        <p:spPr>
          <a:xfrm>
            <a:off x="6010651" y="1411704"/>
            <a:ext cx="5270589" cy="184930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409939"/>
            <a:ext cx="5279583" cy="4899381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010963" y="3521206"/>
            <a:ext cx="5270589" cy="283679"/>
          </a:xfrm>
        </p:spPr>
        <p:txBody>
          <a:bodyPr anchor="t"/>
          <a:lstStyle>
            <a:lvl1pPr marL="0" indent="0">
              <a:buNone/>
              <a:defRPr sz="1867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19124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412776"/>
            <a:ext cx="10847919" cy="4897008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867"/>
            </a:lvl2pPr>
            <a:lvl3pPr>
              <a:defRPr sz="1467"/>
            </a:lvl3pPr>
            <a:lvl4pPr marL="959976" indent="-239994">
              <a:defRPr sz="1467"/>
            </a:lvl4pPr>
            <a:lvl5pPr marL="1198003" indent="-239994">
              <a:defRPr sz="1467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 dirty="0"/>
              <a:t>TITELMASTERFORMAT</a:t>
            </a:r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596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868787"/>
            <a:ext cx="5279583" cy="4436453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431799" y="1409937"/>
            <a:ext cx="10847916" cy="290871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8"/>
          </p:nvPr>
        </p:nvSpPr>
        <p:spPr>
          <a:xfrm>
            <a:off x="6000135" y="1868857"/>
            <a:ext cx="5279583" cy="444069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0407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868225"/>
            <a:ext cx="5279583" cy="4449140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431799" y="1390889"/>
            <a:ext cx="10847916" cy="309919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00135" y="1868104"/>
            <a:ext cx="5279583" cy="444168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49576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6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89314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6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57362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808"/>
          </a:xfrm>
          <a:prstGeom prst="rect">
            <a:avLst/>
          </a:prstGeom>
        </p:spPr>
      </p:pic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624418" y="2926297"/>
            <a:ext cx="10655300" cy="482039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e-DE" sz="3200">
                <a:solidFill>
                  <a:schemeClr val="bg1"/>
                </a:solidFill>
              </a:defRPr>
            </a:lvl1pPr>
          </a:lstStyle>
          <a:p>
            <a:pPr lvl="0" defTabSz="914377" latinLnBrk="0">
              <a:lnSpc>
                <a:spcPct val="100000"/>
              </a:lnSpc>
              <a:buNone/>
            </a:pPr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91839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926" y="1971698"/>
            <a:ext cx="11581641" cy="419415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FACTORY BIESSENHOFEN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9C18-AF15-4896-BA87-21BFDF87C72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957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712" cy="6858000"/>
          </a:xfrm>
          <a:prstGeom prst="rect">
            <a:avLst/>
          </a:prstGeom>
        </p:spPr>
      </p:pic>
      <p:sp>
        <p:nvSpPr>
          <p:cNvPr id="7" name="Rectangle 10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24418" y="2756926"/>
            <a:ext cx="10655300" cy="5053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buNone/>
              <a:defRPr lang="de-DE" sz="1800" b="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3985064"/>
            <a:ext cx="10655301" cy="404043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Autor, Ort, Datum</a:t>
            </a:r>
          </a:p>
        </p:txBody>
      </p:sp>
      <p:sp>
        <p:nvSpPr>
          <p:cNvPr id="6" name="Titel 2"/>
          <p:cNvSpPr>
            <a:spLocks noGrp="1"/>
          </p:cNvSpPr>
          <p:nvPr>
            <p:ph type="title" hasCustomPrompt="1"/>
          </p:nvPr>
        </p:nvSpPr>
        <p:spPr>
          <a:xfrm>
            <a:off x="1103445" y="2180861"/>
            <a:ext cx="10176272" cy="384043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e-DE" sz="3200">
                <a:solidFill>
                  <a:schemeClr val="bg1"/>
                </a:solidFill>
              </a:defRPr>
            </a:lvl1pPr>
          </a:lstStyle>
          <a:p>
            <a:pPr lvl="0" defTabSz="914377" latinLnBrk="0">
              <a:lnSpc>
                <a:spcPct val="100000"/>
              </a:lnSpc>
              <a:buNone/>
            </a:pPr>
            <a:r>
              <a:rPr lang="de-DE" dirty="0"/>
              <a:t>Titelmasterformat durch </a:t>
            </a:r>
            <a:r>
              <a:rPr lang="de-DE"/>
              <a:t>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028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412776"/>
            <a:ext cx="10847919" cy="4897008"/>
          </a:xfrm>
        </p:spPr>
        <p:txBody>
          <a:bodyPr/>
          <a:lstStyle>
            <a:lvl1pPr>
              <a:defRPr sz="1867"/>
            </a:lvl1pPr>
            <a:lvl2pPr marL="479976" indent="-241289">
              <a:buFont typeface="Symbol" panose="05050102010706020507" pitchFamily="18" charset="2"/>
              <a:buChar char="-"/>
              <a:defRPr sz="1867"/>
            </a:lvl2pPr>
            <a:lvl3pPr>
              <a:defRPr sz="1467"/>
            </a:lvl3pPr>
            <a:lvl4pPr marL="959976" indent="-239994">
              <a:defRPr sz="1467"/>
            </a:lvl4pPr>
            <a:lvl5pPr marL="1198003" indent="-239994">
              <a:defRPr sz="1467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 dirty="0"/>
              <a:t>TITELMASTERFORMAT</a:t>
            </a:r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132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10847916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  <a:lvl4pPr marL="959976" indent="-239994">
              <a:defRPr/>
            </a:lvl4pPr>
            <a:lvl5pPr marL="1199970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31799" y="1412776"/>
            <a:ext cx="10847916" cy="360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21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672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5278967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5998636" y="1988840"/>
            <a:ext cx="5281083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431799" y="1412776"/>
            <a:ext cx="10847916" cy="360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14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8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9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20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10847916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  <a:lvl4pPr marL="959976" indent="-239994">
              <a:defRPr/>
            </a:lvl4pPr>
            <a:lvl5pPr marL="1199970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31799" y="1412776"/>
            <a:ext cx="10847916" cy="360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21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739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808"/>
          </a:xfrm>
          <a:prstGeom prst="rect">
            <a:avLst/>
          </a:prstGeom>
        </p:spPr>
      </p:pic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624418" y="2926297"/>
            <a:ext cx="10655300" cy="482039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e-DE" sz="3200">
                <a:solidFill>
                  <a:schemeClr val="bg1"/>
                </a:solidFill>
              </a:defRPr>
            </a:lvl1pPr>
          </a:lstStyle>
          <a:p>
            <a:pPr lvl="0" defTabSz="914377" latinLnBrk="0">
              <a:lnSpc>
                <a:spcPct val="100000"/>
              </a:lnSpc>
              <a:buNone/>
            </a:pPr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40818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4" y="636873"/>
            <a:ext cx="1128183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4" y="1440001"/>
            <a:ext cx="11104033" cy="1545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820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6000" y="6552001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0" y="6552001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r>
              <a:rPr lang="en-US"/>
              <a:t>FACTORY BIESSENHOFEN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0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fld id="{F58FF728-3ED5-4511-A840-63369C25FA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393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0000" y="648001"/>
            <a:ext cx="11101139" cy="628476"/>
          </a:xfrm>
        </p:spPr>
        <p:txBody>
          <a:bodyPr/>
          <a:lstStyle>
            <a:lvl1pPr>
              <a:lnSpc>
                <a:spcPts val="3400"/>
              </a:lnSpc>
              <a:defRPr sz="3200" spc="-51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42697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91B7F2E-56B1-49DF-9318-87CBEA2A66C1}"/>
              </a:ext>
            </a:extLst>
          </p:cNvPr>
          <p:cNvSpPr/>
          <p:nvPr userDrawn="1"/>
        </p:nvSpPr>
        <p:spPr>
          <a:xfrm>
            <a:off x="0" y="0"/>
            <a:ext cx="12336693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667" dirty="0"/>
          </a:p>
        </p:txBody>
      </p:sp>
    </p:spTree>
    <p:extLst>
      <p:ext uri="{BB962C8B-B14F-4D97-AF65-F5344CB8AC3E}">
        <p14:creationId xmlns:p14="http://schemas.microsoft.com/office/powerpoint/2010/main" val="14046536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Rectangle 25"/>
          <p:cNvSpPr>
            <a:spLocks noGrp="1" noChangeArrowheads="1"/>
          </p:cNvSpPr>
          <p:nvPr>
            <p:ph type="ctrTitle" sz="quarter"/>
          </p:nvPr>
        </p:nvSpPr>
        <p:spPr>
          <a:xfrm>
            <a:off x="7175520" y="1996128"/>
            <a:ext cx="3792200" cy="1389000"/>
          </a:xfrm>
          <a:ln algn="ctr"/>
        </p:spPr>
        <p:txBody>
          <a:bodyPr bIns="45720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434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75520" y="3568008"/>
            <a:ext cx="3792200" cy="2373309"/>
          </a:xfrm>
          <a:ln algn="ctr"/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76714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431799" y="1988840"/>
            <a:ext cx="5278967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5998636" y="1988840"/>
            <a:ext cx="5281083" cy="4320944"/>
          </a:xfrm>
        </p:spPr>
        <p:txBody>
          <a:bodyPr/>
          <a:lstStyle>
            <a:lvl2pPr marL="479976" indent="-241289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431799" y="1412776"/>
            <a:ext cx="10847916" cy="360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defTabSz="914377" latinLnBrk="0">
              <a:spcBef>
                <a:spcPts val="1000"/>
              </a:spcBef>
              <a:buNone/>
            </a:pPr>
            <a:r>
              <a:rPr lang="de-DE" dirty="0"/>
              <a:t>Textmasterformat bearbeiten</a:t>
            </a:r>
          </a:p>
        </p:txBody>
      </p:sp>
      <p:sp>
        <p:nvSpPr>
          <p:cNvPr id="14" name="Titelplatzhalter 13"/>
          <p:cNvSpPr>
            <a:spLocks noGrp="1"/>
          </p:cNvSpPr>
          <p:nvPr>
            <p:ph type="title" hasCustomPrompt="1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pc="0"/>
            </a:lvl1pPr>
          </a:lstStyle>
          <a:p>
            <a:pPr lvl="0" defTabSz="914377" latinLnBrk="0">
              <a:buNone/>
            </a:pPr>
            <a:r>
              <a:rPr lang="de-DE" noProof="0"/>
              <a:t>TITELMASTERFORMAT</a:t>
            </a:r>
            <a:endParaRPr lang="de-DE" noProof="0" dirty="0"/>
          </a:p>
        </p:txBody>
      </p:sp>
      <p:sp>
        <p:nvSpPr>
          <p:cNvPr id="18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9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52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808"/>
          </a:xfrm>
          <a:prstGeom prst="rect">
            <a:avLst/>
          </a:prstGeom>
        </p:spPr>
      </p:pic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624418" y="2926297"/>
            <a:ext cx="10655300" cy="482039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de-DE" sz="3200">
                <a:solidFill>
                  <a:schemeClr val="bg1"/>
                </a:solidFill>
              </a:defRPr>
            </a:lvl1pPr>
          </a:lstStyle>
          <a:p>
            <a:pPr lvl="0" defTabSz="914377" latinLnBrk="0">
              <a:lnSpc>
                <a:spcPct val="100000"/>
              </a:lnSpc>
              <a:buNone/>
            </a:pPr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736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4" y="636873"/>
            <a:ext cx="11281833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4" y="1440001"/>
            <a:ext cx="11104033" cy="1545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466833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466833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466835"/>
            <a:ext cx="1631323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en-GB"/>
              <a:t>page </a:t>
            </a:r>
            <a:fld id="{D46619FA-62B9-4C58-8D46-9877ED4AF800}" type="slidenum">
              <a:rPr lang="en-GB" smtClean="0"/>
              <a:pPr algn="r" defTabSz="914377"/>
              <a:t>‹Nr.›</a:t>
            </a:fld>
            <a:r>
              <a:rPr lang="en-GB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44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6000" y="6552001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0" y="6552001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r>
              <a:rPr lang="en-US"/>
              <a:t>FACTORY BIESSENHOFEN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0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fld id="{F58FF728-3ED5-4511-A840-63369C25FA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174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0000" y="648001"/>
            <a:ext cx="11101139" cy="628476"/>
          </a:xfrm>
        </p:spPr>
        <p:txBody>
          <a:bodyPr/>
          <a:lstStyle>
            <a:lvl1pPr>
              <a:lnSpc>
                <a:spcPts val="3400"/>
              </a:lnSpc>
              <a:defRPr sz="3200" spc="-51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3268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91B7F2E-56B1-49DF-9318-87CBEA2A66C1}"/>
              </a:ext>
            </a:extLst>
          </p:cNvPr>
          <p:cNvSpPr/>
          <p:nvPr userDrawn="1"/>
        </p:nvSpPr>
        <p:spPr>
          <a:xfrm>
            <a:off x="0" y="0"/>
            <a:ext cx="12336693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667" dirty="0"/>
          </a:p>
        </p:txBody>
      </p:sp>
    </p:spTree>
    <p:extLst>
      <p:ext uri="{BB962C8B-B14F-4D97-AF65-F5344CB8AC3E}">
        <p14:creationId xmlns:p14="http://schemas.microsoft.com/office/powerpoint/2010/main" val="15835606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712" cy="6858000"/>
          </a:xfrm>
          <a:prstGeom prst="rect">
            <a:avLst/>
          </a:prstGeom>
        </p:spPr>
      </p:pic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defTabSz="914377" latinLnBrk="0">
              <a:buNone/>
            </a:pPr>
            <a:r>
              <a:rPr lang="de-DE" noProof="0" dirty="0"/>
              <a:t>TITELMASTERFORMAT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31800" y="1412777"/>
            <a:ext cx="10847917" cy="4897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970" lvl="0" indent="-180970" defTabSz="914377" latinLnBrk="0">
              <a:spcBef>
                <a:spcPts val="1000"/>
              </a:spcBef>
            </a:pPr>
            <a:r>
              <a:rPr lang="de-DE" noProof="0" dirty="0"/>
              <a:t>Textmasterformate durch Klicken bearbeiten</a:t>
            </a:r>
          </a:p>
          <a:p>
            <a:pPr marL="361942" lvl="1" indent="-180970" defTabSz="914377" latinLnBrk="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noProof="0" dirty="0"/>
              <a:t>Zweite Ebene</a:t>
            </a:r>
          </a:p>
          <a:p>
            <a:pPr marL="542912" lvl="2" indent="-180970" defTabSz="914377" latinLnBrk="0">
              <a:spcBef>
                <a:spcPts val="300"/>
              </a:spcBef>
            </a:pPr>
            <a:r>
              <a:rPr lang="de-DE" noProof="0" dirty="0"/>
              <a:t>Dritte Ebene</a:t>
            </a:r>
          </a:p>
          <a:p>
            <a:pPr marL="1600160" lvl="3" indent="-228594" defTabSz="914377" latinLnBrk="0">
              <a:lnSpc>
                <a:spcPct val="90000"/>
              </a:lnSpc>
              <a:spcBef>
                <a:spcPts val="500"/>
              </a:spcBef>
            </a:pPr>
            <a:r>
              <a:rPr lang="de-DE" noProof="0" dirty="0"/>
              <a:t>Vierte Ebene</a:t>
            </a:r>
          </a:p>
          <a:p>
            <a:pPr marL="2057349" lvl="4" indent="-228594" defTabSz="914377" latinLnBrk="0">
              <a:lnSpc>
                <a:spcPct val="90000"/>
              </a:lnSpc>
              <a:spcBef>
                <a:spcPts val="500"/>
              </a:spcBef>
            </a:pPr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720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2800" b="0" kern="1200" baseline="0" noProof="0" dirty="0">
          <a:solidFill>
            <a:schemeClr val="bg1"/>
          </a:solidFill>
          <a:latin typeface="Nestle Text TF AR Book Cnd" panose="00000506000000000000" pitchFamily="2" charset="0"/>
          <a:ea typeface="Verdana" charset="0"/>
          <a:cs typeface="Nestle Text TF AR Book Cnd" panose="00000506000000000000" pitchFamily="2" charset="0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5pPr>
      <a:lvl6pPr marL="60957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6pPr>
      <a:lvl7pPr marL="121914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7pPr>
      <a:lvl8pPr marL="1828709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8pPr>
      <a:lvl9pPr marL="2438278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9pPr>
    </p:titleStyle>
    <p:bodyStyle>
      <a:lvl1pPr marL="241289" indent="-241289" algn="l" rtl="0" eaLnBrk="1" fontAlgn="base" hangingPunct="1">
        <a:lnSpc>
          <a:spcPct val="150000"/>
        </a:lnSpc>
        <a:spcBef>
          <a:spcPts val="467"/>
        </a:spcBef>
        <a:spcAft>
          <a:spcPts val="467"/>
        </a:spcAft>
        <a:buClr>
          <a:srgbClr val="1A3066"/>
        </a:buClr>
        <a:buSzPct val="100000"/>
        <a:buFont typeface="Arial" pitchFamily="34" charset="0"/>
        <a:buChar char="•"/>
        <a:defRPr lang="de-DE" sz="1867" kern="1200" baseline="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479976" indent="-241289" algn="l" rtl="0" eaLnBrk="1" fontAlgn="base" hangingPunct="1">
        <a:lnSpc>
          <a:spcPct val="150000"/>
        </a:lnSpc>
        <a:spcBef>
          <a:spcPts val="333"/>
        </a:spcBef>
        <a:spcAft>
          <a:spcPts val="333"/>
        </a:spcAft>
        <a:buClr>
          <a:srgbClr val="1A3066"/>
        </a:buClr>
        <a:buSzPct val="100000"/>
        <a:buFont typeface="Arial" pitchFamily="34" charset="0"/>
        <a:buChar char="•"/>
        <a:defRPr lang="de-DE" sz="18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719965" indent="-241289" algn="l" rtl="0" eaLnBrk="1" fontAlgn="base" hangingPunct="1">
        <a:lnSpc>
          <a:spcPct val="150000"/>
        </a:lnSpc>
        <a:spcBef>
          <a:spcPts val="267"/>
        </a:spcBef>
        <a:spcAft>
          <a:spcPts val="267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959976" indent="-239994" algn="l" rtl="0" eaLnBrk="1" fontAlgn="base" hangingPunct="1">
        <a:lnSpc>
          <a:spcPct val="150000"/>
        </a:lnSpc>
        <a:spcBef>
          <a:spcPts val="200"/>
        </a:spcBef>
        <a:spcAft>
          <a:spcPts val="200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199970" indent="-239994" algn="l" rtl="0" eaLnBrk="1" fontAlgn="base" hangingPunct="1">
        <a:lnSpc>
          <a:spcPct val="150000"/>
        </a:lnSpc>
        <a:spcBef>
          <a:spcPts val="133"/>
        </a:spcBef>
        <a:spcAft>
          <a:spcPts val="133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893340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6pPr>
      <a:lvl7pPr marL="3502908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7pPr>
      <a:lvl8pPr marL="4112479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8pPr>
      <a:lvl9pPr marL="4722049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95">
          <p15:clr>
            <a:srgbClr val="F26B43"/>
          </p15:clr>
        </p15:guide>
        <p15:guide id="2" orient="horz" pos="849">
          <p15:clr>
            <a:srgbClr val="F26B43"/>
          </p15:clr>
        </p15:guide>
        <p15:guide id="3" orient="horz" pos="577">
          <p15:clr>
            <a:srgbClr val="F26B43"/>
          </p15:clr>
        </p15:guide>
        <p15:guide id="5" orient="horz" pos="78">
          <p15:clr>
            <a:srgbClr val="F26B43"/>
          </p15:clr>
        </p15:guide>
        <p15:guide id="6" pos="5329">
          <p15:clr>
            <a:srgbClr val="F26B43"/>
          </p15:clr>
        </p15:guide>
        <p15:guide id="7" pos="2835">
          <p15:clr>
            <a:srgbClr val="F26B43"/>
          </p15:clr>
        </p15:guide>
        <p15:guide id="8" orient="horz" pos="2981">
          <p15:clr>
            <a:srgbClr val="F26B43"/>
          </p15:clr>
        </p15:guide>
        <p15:guide id="9" pos="5602">
          <p15:clr>
            <a:srgbClr val="F26B43"/>
          </p15:clr>
        </p15:guide>
        <p15:guide id="10" orient="horz" pos="441">
          <p15:clr>
            <a:srgbClr val="F26B43"/>
          </p15:clr>
        </p15:guide>
        <p15:guide id="11" pos="2699">
          <p15:clr>
            <a:srgbClr val="F26B43"/>
          </p15:clr>
        </p15:guide>
        <p15:guide id="12" pos="2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712" cy="6858000"/>
          </a:xfrm>
          <a:prstGeom prst="rect">
            <a:avLst/>
          </a:prstGeom>
        </p:spPr>
      </p:pic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defTabSz="914377" latinLnBrk="0">
              <a:buNone/>
            </a:pPr>
            <a:r>
              <a:rPr lang="de-DE" noProof="0" dirty="0"/>
              <a:t>TITELMASTERFORMAT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31800" y="1412777"/>
            <a:ext cx="10847917" cy="4897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970" lvl="0" indent="-180970" defTabSz="914377" latinLnBrk="0">
              <a:spcBef>
                <a:spcPts val="1000"/>
              </a:spcBef>
            </a:pPr>
            <a:r>
              <a:rPr lang="de-DE" noProof="0" dirty="0"/>
              <a:t>Textmasterformate durch Klicken bearbeiten</a:t>
            </a:r>
          </a:p>
          <a:p>
            <a:pPr marL="361942" lvl="1" indent="-180970" defTabSz="914377" latinLnBrk="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noProof="0" dirty="0"/>
              <a:t>Zweite Ebene</a:t>
            </a:r>
          </a:p>
          <a:p>
            <a:pPr marL="542912" lvl="2" indent="-180970" defTabSz="914377" latinLnBrk="0">
              <a:spcBef>
                <a:spcPts val="300"/>
              </a:spcBef>
            </a:pPr>
            <a:r>
              <a:rPr lang="de-DE" noProof="0" dirty="0"/>
              <a:t>Dritte Ebene</a:t>
            </a:r>
          </a:p>
          <a:p>
            <a:pPr marL="1600160" lvl="3" indent="-228594" defTabSz="914377" latinLnBrk="0">
              <a:lnSpc>
                <a:spcPct val="90000"/>
              </a:lnSpc>
              <a:spcBef>
                <a:spcPts val="500"/>
              </a:spcBef>
            </a:pPr>
            <a:r>
              <a:rPr lang="de-DE" noProof="0" dirty="0"/>
              <a:t>Vierte Ebene</a:t>
            </a:r>
          </a:p>
          <a:p>
            <a:pPr marL="2057349" lvl="4" indent="-228594" defTabSz="914377" latinLnBrk="0">
              <a:lnSpc>
                <a:spcPct val="90000"/>
              </a:lnSpc>
              <a:spcBef>
                <a:spcPts val="500"/>
              </a:spcBef>
            </a:pPr>
            <a:r>
              <a:rPr lang="de-DE" noProof="0" dirty="0"/>
              <a:t>Fünfte Ebene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48395" y="6553782"/>
            <a:ext cx="1344149" cy="1871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kern="1200" smtClean="0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r" defTabSz="914377"/>
            <a:r>
              <a:rPr lang="de-DE"/>
              <a:t>Seite </a:t>
            </a:r>
            <a:fld id="{D46619FA-62B9-4C58-8D46-9877ED4AF800}" type="slidenum">
              <a:rPr smtClean="0"/>
              <a:pPr algn="r" defTabSz="914377"/>
              <a:t>‹Nr.›</a:t>
            </a:fld>
            <a:r>
              <a:t>  </a:t>
            </a:r>
            <a:endParaRPr dirty="0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431802" y="6553780"/>
            <a:ext cx="6432285" cy="18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000" smtClean="0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defTabSz="914377"/>
            <a:r>
              <a:rPr lang="de-DE"/>
              <a:t>FACTORY BIESSENHOFEN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864088" y="6553780"/>
            <a:ext cx="2784307" cy="18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8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8" r:id="rId15"/>
  </p:sldLayoutIdLst>
  <p:transition/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2800" b="0" kern="1200" baseline="0" noProof="0" dirty="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5pPr>
      <a:lvl6pPr marL="60957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6pPr>
      <a:lvl7pPr marL="121914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7pPr>
      <a:lvl8pPr marL="1828709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8pPr>
      <a:lvl9pPr marL="2438278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9pPr>
    </p:titleStyle>
    <p:bodyStyle>
      <a:lvl1pPr marL="241289" indent="-241289" algn="l" rtl="0" eaLnBrk="1" fontAlgn="base" hangingPunct="1">
        <a:lnSpc>
          <a:spcPct val="150000"/>
        </a:lnSpc>
        <a:spcBef>
          <a:spcPts val="467"/>
        </a:spcBef>
        <a:spcAft>
          <a:spcPts val="467"/>
        </a:spcAft>
        <a:buClr>
          <a:srgbClr val="1A3066"/>
        </a:buClr>
        <a:buSzPct val="100000"/>
        <a:buFont typeface="Arial" pitchFamily="34" charset="0"/>
        <a:buChar char="•"/>
        <a:defRPr lang="de-DE" sz="1867" kern="1200" baseline="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479976" indent="-241289" algn="l" rtl="0" eaLnBrk="1" fontAlgn="base" hangingPunct="1">
        <a:lnSpc>
          <a:spcPct val="150000"/>
        </a:lnSpc>
        <a:spcBef>
          <a:spcPts val="333"/>
        </a:spcBef>
        <a:spcAft>
          <a:spcPts val="333"/>
        </a:spcAft>
        <a:buClr>
          <a:srgbClr val="1A3066"/>
        </a:buClr>
        <a:buSzPct val="100000"/>
        <a:buFont typeface="Arial" pitchFamily="34" charset="0"/>
        <a:buChar char="•"/>
        <a:defRPr lang="de-DE" sz="18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719965" indent="-241289" algn="l" rtl="0" eaLnBrk="1" fontAlgn="base" hangingPunct="1">
        <a:lnSpc>
          <a:spcPct val="150000"/>
        </a:lnSpc>
        <a:spcBef>
          <a:spcPts val="267"/>
        </a:spcBef>
        <a:spcAft>
          <a:spcPts val="267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959976" indent="-239994" algn="l" rtl="0" eaLnBrk="1" fontAlgn="base" hangingPunct="1">
        <a:lnSpc>
          <a:spcPct val="150000"/>
        </a:lnSpc>
        <a:spcBef>
          <a:spcPts val="200"/>
        </a:spcBef>
        <a:spcAft>
          <a:spcPts val="200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199970" indent="-239994" algn="l" rtl="0" eaLnBrk="1" fontAlgn="base" hangingPunct="1">
        <a:lnSpc>
          <a:spcPct val="150000"/>
        </a:lnSpc>
        <a:spcBef>
          <a:spcPts val="133"/>
        </a:spcBef>
        <a:spcAft>
          <a:spcPts val="133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893340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6pPr>
      <a:lvl7pPr marL="3502908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7pPr>
      <a:lvl8pPr marL="4112479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8pPr>
      <a:lvl9pPr marL="4722049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95">
          <p15:clr>
            <a:srgbClr val="F26B43"/>
          </p15:clr>
        </p15:guide>
        <p15:guide id="2" orient="horz" pos="849">
          <p15:clr>
            <a:srgbClr val="F26B43"/>
          </p15:clr>
        </p15:guide>
        <p15:guide id="3" orient="horz" pos="577">
          <p15:clr>
            <a:srgbClr val="F26B43"/>
          </p15:clr>
        </p15:guide>
        <p15:guide id="5" orient="horz" pos="78">
          <p15:clr>
            <a:srgbClr val="F26B43"/>
          </p15:clr>
        </p15:guide>
        <p15:guide id="6" pos="5329">
          <p15:clr>
            <a:srgbClr val="F26B43"/>
          </p15:clr>
        </p15:guide>
        <p15:guide id="7" pos="2835">
          <p15:clr>
            <a:srgbClr val="F26B43"/>
          </p15:clr>
        </p15:guide>
        <p15:guide id="8" orient="horz" pos="2981">
          <p15:clr>
            <a:srgbClr val="F26B43"/>
          </p15:clr>
        </p15:guide>
        <p15:guide id="9" pos="5602">
          <p15:clr>
            <a:srgbClr val="F26B43"/>
          </p15:clr>
        </p15:guide>
        <p15:guide id="10" orient="horz" pos="441">
          <p15:clr>
            <a:srgbClr val="F26B43"/>
          </p15:clr>
        </p15:guide>
        <p15:guide id="11" pos="2699">
          <p15:clr>
            <a:srgbClr val="F26B43"/>
          </p15:clr>
        </p15:guide>
        <p15:guide id="12" pos="2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712" cy="6858000"/>
          </a:xfrm>
          <a:prstGeom prst="rect">
            <a:avLst/>
          </a:prstGeom>
        </p:spPr>
      </p:pic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431800" y="397429"/>
            <a:ext cx="8447617" cy="5352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defTabSz="914377" latinLnBrk="0">
              <a:buNone/>
            </a:pPr>
            <a:r>
              <a:rPr lang="de-DE" noProof="0" dirty="0"/>
              <a:t>TITELMASTERFORMAT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31800" y="1412777"/>
            <a:ext cx="10847917" cy="4897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970" lvl="0" indent="-180970" defTabSz="914377" latinLnBrk="0">
              <a:spcBef>
                <a:spcPts val="1000"/>
              </a:spcBef>
            </a:pPr>
            <a:r>
              <a:rPr lang="de-DE" noProof="0" dirty="0"/>
              <a:t>Textmasterformate durch Klicken bearbeiten</a:t>
            </a:r>
          </a:p>
          <a:p>
            <a:pPr marL="361942" lvl="1" indent="-180970" defTabSz="914377" latinLnBrk="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noProof="0" dirty="0"/>
              <a:t>Zweite Ebene</a:t>
            </a:r>
          </a:p>
          <a:p>
            <a:pPr marL="542912" lvl="2" indent="-180970" defTabSz="914377" latinLnBrk="0">
              <a:spcBef>
                <a:spcPts val="300"/>
              </a:spcBef>
            </a:pPr>
            <a:r>
              <a:rPr lang="de-DE" noProof="0" dirty="0"/>
              <a:t>Dritte Ebene</a:t>
            </a:r>
          </a:p>
          <a:p>
            <a:pPr marL="1600160" lvl="3" indent="-228594" defTabSz="914377" latinLnBrk="0">
              <a:lnSpc>
                <a:spcPct val="90000"/>
              </a:lnSpc>
              <a:spcBef>
                <a:spcPts val="500"/>
              </a:spcBef>
            </a:pPr>
            <a:r>
              <a:rPr lang="de-DE" noProof="0" dirty="0"/>
              <a:t>Vierte Ebene</a:t>
            </a:r>
          </a:p>
          <a:p>
            <a:pPr marL="2057349" lvl="4" indent="-228594" defTabSz="914377" latinLnBrk="0">
              <a:lnSpc>
                <a:spcPct val="90000"/>
              </a:lnSpc>
              <a:spcBef>
                <a:spcPts val="500"/>
              </a:spcBef>
            </a:pPr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775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2800" b="0" kern="1200" baseline="0" noProof="0" dirty="0">
          <a:solidFill>
            <a:schemeClr val="bg1"/>
          </a:solidFill>
          <a:latin typeface="Nestle Text TF AR Book Cnd" panose="00000506000000000000" pitchFamily="2" charset="0"/>
          <a:ea typeface="Verdana" charset="0"/>
          <a:cs typeface="Nestle Text TF AR Book Cnd" panose="00000506000000000000" pitchFamily="2" charset="0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5pPr>
      <a:lvl6pPr marL="60957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6pPr>
      <a:lvl7pPr marL="121914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7pPr>
      <a:lvl8pPr marL="1828709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8pPr>
      <a:lvl9pPr marL="2438278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" charset="0"/>
        </a:defRPr>
      </a:lvl9pPr>
    </p:titleStyle>
    <p:bodyStyle>
      <a:lvl1pPr marL="241289" indent="-241289" algn="l" rtl="0" eaLnBrk="1" fontAlgn="base" hangingPunct="1">
        <a:lnSpc>
          <a:spcPct val="150000"/>
        </a:lnSpc>
        <a:spcBef>
          <a:spcPts val="467"/>
        </a:spcBef>
        <a:spcAft>
          <a:spcPts val="467"/>
        </a:spcAft>
        <a:buClr>
          <a:srgbClr val="1A3066"/>
        </a:buClr>
        <a:buSzPct val="100000"/>
        <a:buFont typeface="Arial" pitchFamily="34" charset="0"/>
        <a:buChar char="•"/>
        <a:defRPr lang="de-DE" sz="1867" kern="1200" baseline="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479976" indent="-241289" algn="l" rtl="0" eaLnBrk="1" fontAlgn="base" hangingPunct="1">
        <a:lnSpc>
          <a:spcPct val="150000"/>
        </a:lnSpc>
        <a:spcBef>
          <a:spcPts val="333"/>
        </a:spcBef>
        <a:spcAft>
          <a:spcPts val="333"/>
        </a:spcAft>
        <a:buClr>
          <a:srgbClr val="1A3066"/>
        </a:buClr>
        <a:buSzPct val="100000"/>
        <a:buFont typeface="Arial" pitchFamily="34" charset="0"/>
        <a:buChar char="•"/>
        <a:defRPr lang="de-DE" sz="18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719965" indent="-241289" algn="l" rtl="0" eaLnBrk="1" fontAlgn="base" hangingPunct="1">
        <a:lnSpc>
          <a:spcPct val="150000"/>
        </a:lnSpc>
        <a:spcBef>
          <a:spcPts val="267"/>
        </a:spcBef>
        <a:spcAft>
          <a:spcPts val="267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959976" indent="-239994" algn="l" rtl="0" eaLnBrk="1" fontAlgn="base" hangingPunct="1">
        <a:lnSpc>
          <a:spcPct val="150000"/>
        </a:lnSpc>
        <a:spcBef>
          <a:spcPts val="200"/>
        </a:spcBef>
        <a:spcAft>
          <a:spcPts val="200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 smtClean="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199970" indent="-239994" algn="l" rtl="0" eaLnBrk="1" fontAlgn="base" hangingPunct="1">
        <a:lnSpc>
          <a:spcPct val="150000"/>
        </a:lnSpc>
        <a:spcBef>
          <a:spcPts val="133"/>
        </a:spcBef>
        <a:spcAft>
          <a:spcPts val="133"/>
        </a:spcAft>
        <a:buClr>
          <a:srgbClr val="1A3066"/>
        </a:buClr>
        <a:buSzPct val="100000"/>
        <a:buFont typeface="Arial" pitchFamily="34" charset="0"/>
        <a:buChar char="•"/>
        <a:defRPr lang="de-DE" sz="1467" kern="1200" noProof="0" dirty="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893340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6pPr>
      <a:lvl7pPr marL="3502908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7pPr>
      <a:lvl8pPr marL="4112479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8pPr>
      <a:lvl9pPr marL="4722049" indent="-243405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2133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95">
          <p15:clr>
            <a:srgbClr val="F26B43"/>
          </p15:clr>
        </p15:guide>
        <p15:guide id="2" orient="horz" pos="849">
          <p15:clr>
            <a:srgbClr val="F26B43"/>
          </p15:clr>
        </p15:guide>
        <p15:guide id="3" orient="horz" pos="577">
          <p15:clr>
            <a:srgbClr val="F26B43"/>
          </p15:clr>
        </p15:guide>
        <p15:guide id="5" orient="horz" pos="78">
          <p15:clr>
            <a:srgbClr val="F26B43"/>
          </p15:clr>
        </p15:guide>
        <p15:guide id="6" pos="5329">
          <p15:clr>
            <a:srgbClr val="F26B43"/>
          </p15:clr>
        </p15:guide>
        <p15:guide id="7" pos="2835">
          <p15:clr>
            <a:srgbClr val="F26B43"/>
          </p15:clr>
        </p15:guide>
        <p15:guide id="8" orient="horz" pos="2981">
          <p15:clr>
            <a:srgbClr val="F26B43"/>
          </p15:clr>
        </p15:guide>
        <p15:guide id="9" pos="5602">
          <p15:clr>
            <a:srgbClr val="F26B43"/>
          </p15:clr>
        </p15:guide>
        <p15:guide id="10" orient="horz" pos="441">
          <p15:clr>
            <a:srgbClr val="F26B43"/>
          </p15:clr>
        </p15:guide>
        <p15:guide id="11" pos="2699">
          <p15:clr>
            <a:srgbClr val="F26B43"/>
          </p15:clr>
        </p15:guide>
        <p15:guide id="12" pos="2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1740A58-E09A-4A33-A8F4-5FB5FDC53409}"/>
              </a:ext>
            </a:extLst>
          </p:cNvPr>
          <p:cNvSpPr txBox="1">
            <a:spLocks/>
          </p:cNvSpPr>
          <p:nvPr/>
        </p:nvSpPr>
        <p:spPr>
          <a:xfrm>
            <a:off x="1592878" y="3429000"/>
            <a:ext cx="11799557" cy="5120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2400" b="0" kern="1200" baseline="0" noProof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2pPr>
            <a:lvl3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3pPr>
            <a:lvl4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4pPr>
            <a:lvl5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189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378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566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754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219170"/>
            <a:r>
              <a:rPr lang="de-DE" sz="6600" dirty="0">
                <a:latin typeface="Nestle Brush" panose="00000500000000000000" pitchFamily="2" charset="0"/>
              </a:rPr>
              <a:t>                        </a:t>
            </a:r>
            <a:r>
              <a:rPr lang="de-DE" sz="6600" dirty="0" err="1">
                <a:latin typeface="Nestle Brush" panose="00000500000000000000" pitchFamily="2" charset="0"/>
              </a:rPr>
              <a:t>Cow</a:t>
            </a:r>
            <a:r>
              <a:rPr lang="de-DE" sz="6600" dirty="0">
                <a:latin typeface="Nestle Brush" panose="00000500000000000000" pitchFamily="2" charset="0"/>
              </a:rPr>
              <a:t> PV</a:t>
            </a:r>
          </a:p>
          <a:p>
            <a:pPr algn="l" defTabSz="1219170"/>
            <a:r>
              <a:rPr lang="de-DE" sz="4800" dirty="0">
                <a:latin typeface="Nestle Brush" panose="00000500000000000000" pitchFamily="2" charset="0"/>
              </a:rPr>
              <a:t>  </a:t>
            </a:r>
          </a:p>
          <a:p>
            <a:pPr algn="l" defTabSz="1219170"/>
            <a:r>
              <a:rPr lang="de-DE" sz="4800" dirty="0">
                <a:latin typeface="Nestle Brush" panose="00000500000000000000" pitchFamily="2" charset="0"/>
              </a:rPr>
              <a:t>Warum Kühe Solarpanels cool finden</a:t>
            </a:r>
          </a:p>
        </p:txBody>
      </p:sp>
      <p:pic>
        <p:nvPicPr>
          <p:cNvPr id="10" name="Grafik 9" descr="Ein Bild, das Gras, draußen, Wolke, Himmel enthält.&#10;&#10;Automatisch generierte Beschreibung">
            <a:extLst>
              <a:ext uri="{FF2B5EF4-FFF2-40B4-BE49-F238E27FC236}">
                <a16:creationId xmlns:a16="http://schemas.microsoft.com/office/drawing/2014/main" id="{FCCB7050-675F-1AFD-DF06-4272B182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17" y="4483439"/>
            <a:ext cx="3168001" cy="237600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4" name="Grafik 13" descr="Ein Bild, das Luftfotografie, draußen, Luftbild, Vogelperspektive enthält.&#10;&#10;Automatisch generierte Beschreibung">
            <a:extLst>
              <a:ext uri="{FF2B5EF4-FFF2-40B4-BE49-F238E27FC236}">
                <a16:creationId xmlns:a16="http://schemas.microsoft.com/office/drawing/2014/main" id="{B54F1DE1-0060-D0A5-DFC5-60FF2AFFB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8477"/>
          <a:stretch/>
        </p:blipFill>
        <p:spPr>
          <a:xfrm>
            <a:off x="12096" y="4483439"/>
            <a:ext cx="3761371" cy="238310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2" name="Grafik 11" descr="Ein Bild, das draußen, Gras, Himmel, Gebäude enthält.&#10;&#10;Automatisch generierte Beschreibung">
            <a:extLst>
              <a:ext uri="{FF2B5EF4-FFF2-40B4-BE49-F238E27FC236}">
                <a16:creationId xmlns:a16="http://schemas.microsoft.com/office/drawing/2014/main" id="{DEEEA7FF-704B-7F29-5224-8837EEDC5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/>
          <a:stretch/>
        </p:blipFill>
        <p:spPr>
          <a:xfrm>
            <a:off x="3335111" y="4483440"/>
            <a:ext cx="2953013" cy="238310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030" name="Picture 6" descr="Ein Bild, das Gras, Himmel, draußen, Nutztiere enthält.&#10;&#10;Automatisch generierte Beschreibung">
            <a:extLst>
              <a:ext uri="{FF2B5EF4-FFF2-40B4-BE49-F238E27FC236}">
                <a16:creationId xmlns:a16="http://schemas.microsoft.com/office/drawing/2014/main" id="{015D9D94-63A8-2806-1575-0AF554F4B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1"/>
          <a:stretch/>
        </p:blipFill>
        <p:spPr bwMode="auto">
          <a:xfrm>
            <a:off x="6288124" y="4483439"/>
            <a:ext cx="3144218" cy="2374561"/>
          </a:xfrm>
          <a:prstGeom prst="rect">
            <a:avLst/>
          </a:prstGeom>
          <a:ln w="285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47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6B83A-19DD-2E83-D5E3-CEA1A7E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E3E820-ED87-F725-8888-9844C434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369178"/>
            <a:ext cx="7900668" cy="738357"/>
          </a:xfrm>
        </p:spPr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Agri PV – Schlüsseltechnologie der Zukunft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4ECB96-55CD-6555-6B7C-626CE0F5F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7" y="1348739"/>
            <a:ext cx="7717903" cy="48920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7AFE3EB-C249-E043-5726-8ACA03FF8DEA}"/>
              </a:ext>
            </a:extLst>
          </p:cNvPr>
          <p:cNvSpPr txBox="1"/>
          <p:nvPr/>
        </p:nvSpPr>
        <p:spPr>
          <a:xfrm>
            <a:off x="8492490" y="2377440"/>
            <a:ext cx="3347833" cy="332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fontAlgn="base" latinLnBrk="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>
                <a:srgbClr val="1A3066"/>
              </a:buClr>
              <a:buSzPct val="100000"/>
              <a:tabLst/>
            </a:pPr>
            <a:r>
              <a:rPr lang="de-DE" sz="1867" dirty="0">
                <a:solidFill>
                  <a:schemeClr val="accent1"/>
                </a:solidFill>
                <a:latin typeface="Nestle Brush" panose="00000500000000000000" pitchFamily="2" charset="0"/>
                <a:ea typeface="Verdana" charset="0"/>
              </a:rPr>
              <a:t>Stromerzeugung der</a:t>
            </a:r>
          </a:p>
          <a:p>
            <a:pPr marR="0" algn="ctr" defTabSz="914400" fontAlgn="base" latinLnBrk="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>
                <a:srgbClr val="1A3066"/>
              </a:buClr>
              <a:buSzPct val="100000"/>
              <a:tabLst/>
            </a:pPr>
            <a:r>
              <a:rPr lang="de-DE" sz="1867" dirty="0">
                <a:solidFill>
                  <a:schemeClr val="accent1"/>
                </a:solidFill>
                <a:latin typeface="Nestle Brush" panose="00000500000000000000" pitchFamily="2" charset="0"/>
                <a:ea typeface="Verdana" charset="0"/>
              </a:rPr>
              <a:t>deutschen Atomkraftwerke </a:t>
            </a:r>
          </a:p>
          <a:p>
            <a:pPr marR="0" algn="ctr" defTabSz="914400" fontAlgn="base" latinLnBrk="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>
                <a:srgbClr val="1A3066"/>
              </a:buClr>
              <a:buSzPct val="100000"/>
              <a:tabLst/>
            </a:pPr>
            <a:r>
              <a:rPr lang="de-DE" sz="1867" dirty="0">
                <a:solidFill>
                  <a:schemeClr val="accent1"/>
                </a:solidFill>
                <a:latin typeface="Nestle Brush" panose="00000500000000000000" pitchFamily="2" charset="0"/>
                <a:ea typeface="Verdana" charset="0"/>
              </a:rPr>
              <a:t>in 2022:</a:t>
            </a:r>
          </a:p>
          <a:p>
            <a:pPr marR="0" algn="ctr" defTabSz="914400" fontAlgn="base" latinLnBrk="0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  <a:buClr>
                <a:srgbClr val="1A3066"/>
              </a:buClr>
              <a:buSzPct val="100000"/>
              <a:tabLst/>
            </a:pPr>
            <a:r>
              <a:rPr lang="de-DE" sz="3600" dirty="0">
                <a:solidFill>
                  <a:schemeClr val="accent1"/>
                </a:solidFill>
                <a:latin typeface="Nestle Brush" panose="00000500000000000000" pitchFamily="2" charset="0"/>
                <a:ea typeface="Verdana" charset="0"/>
              </a:rPr>
              <a:t>9,5 GW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endParaRPr lang="de-DE" sz="2000" kern="0" dirty="0"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0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17851-2275-B17C-4F16-F1E7D0860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5D4E9B4-CC11-E05D-E849-75B0253D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Nestle Brush" panose="00000500000000000000" pitchFamily="2" charset="0"/>
              </a:rPr>
              <a:t>Agri-PV-Anlage – Was genau machen wir?</a:t>
            </a:r>
            <a:endParaRPr lang="de-DE" dirty="0">
              <a:latin typeface="Nestle Brush" panose="000005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D1C2ED-9C71-F2D1-6EDD-088A41CEDE8A}"/>
              </a:ext>
            </a:extLst>
          </p:cNvPr>
          <p:cNvSpPr txBox="1"/>
          <p:nvPr/>
        </p:nvSpPr>
        <p:spPr>
          <a:xfrm>
            <a:off x="225670" y="1587276"/>
            <a:ext cx="5471746" cy="50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1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6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Wir bauen eine Agri Photovoltaik Anlage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Das Land stellt unser Nachbar neben unserem Werk in Biessenhofen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6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Baubeginn Frühjahr 2025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endParaRPr lang="de-DE" sz="16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Die gesamte Fläche beträgt 4,74 ha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6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Beweidung mit Kühen und paralleler </a:t>
            </a:r>
            <a:r>
              <a:rPr lang="de-DE" sz="1600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Mahdnutzung</a:t>
            </a:r>
            <a:endParaRPr lang="de-DE" sz="16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endParaRPr lang="de-DE" sz="16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indent="-34290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16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Das deckt ca. 25% unseres jährlichen Strombedarfs im Werk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8DA528A-45AE-4286-6309-703AA2E41CA2}"/>
              </a:ext>
            </a:extLst>
          </p:cNvPr>
          <p:cNvSpPr/>
          <p:nvPr/>
        </p:nvSpPr>
        <p:spPr>
          <a:xfrm>
            <a:off x="144578" y="1404038"/>
            <a:ext cx="5552838" cy="366476"/>
          </a:xfrm>
          <a:prstGeom prst="roundRect">
            <a:avLst/>
          </a:prstGeom>
          <a:solidFill>
            <a:srgbClr val="034B11"/>
          </a:solidFill>
          <a:ln>
            <a:solidFill>
              <a:srgbClr val="034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Nestle Brush" panose="00000500000000000000" pitchFamily="2" charset="0"/>
              </a:rPr>
              <a:t>Key facts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87DB38-24A3-AF07-371E-EC1511EC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10" y="1398711"/>
            <a:ext cx="6138112" cy="47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2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974CD-2623-2C39-B585-5B5547942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6560EDA-7CA5-F5A8-C87C-095CEACB57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98260" y="1584226"/>
            <a:ext cx="5990588" cy="4432547"/>
          </a:xfrm>
        </p:spPr>
        <p:txBody>
          <a:bodyPr/>
          <a:lstStyle/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Einreichung Bauantrag am 15.11.24 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Einstimmige Zustimmung der Gemeinde 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Naturschutzfachliche Gegebenheiten                                                                              (Baustart vor März)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Kommunikation mit dem Landwirt 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Flächennutzungsplan 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Neuplanung der Einspeisestation 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Rückmeldung Netzbetreiber</a:t>
            </a:r>
          </a:p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pPr marL="0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EABBFD-6FCB-C904-1E12-46976B43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3" y="371924"/>
            <a:ext cx="6636902" cy="1406466"/>
          </a:xfrm>
        </p:spPr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Das war alles gar nicht so einfach….</a:t>
            </a:r>
            <a:br>
              <a:rPr lang="de-DE" dirty="0">
                <a:latin typeface="Nestle Brush" panose="00000500000000000000" pitchFamily="2" charset="0"/>
              </a:rPr>
            </a:br>
            <a:endParaRPr lang="de-DE" dirty="0">
              <a:latin typeface="Nestle Brush" panose="00000500000000000000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BE9815A-762B-C2B6-1C3C-C82F52224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pic>
        <p:nvPicPr>
          <p:cNvPr id="4098" name="Picture 2" descr="Bauantrag für Garage und Carport">
            <a:extLst>
              <a:ext uri="{FF2B5EF4-FFF2-40B4-BE49-F238E27FC236}">
                <a16:creationId xmlns:a16="http://schemas.microsoft.com/office/drawing/2014/main" id="{C61E534C-8C51-CDAA-476F-E9990C07B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1911927"/>
            <a:ext cx="5032928" cy="33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5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BDF74988-1EAE-ED9A-A2D2-F0885CCD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591" y="1207202"/>
            <a:ext cx="4094816" cy="514084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1D885DD-A5C7-461B-A305-2AC95EF5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Agri-PV-Anlage  - wie ist die Fläche angelegt?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89A9CC6-72D1-D64D-799C-205140201FA2}"/>
              </a:ext>
            </a:extLst>
          </p:cNvPr>
          <p:cNvSpPr/>
          <p:nvPr/>
        </p:nvSpPr>
        <p:spPr>
          <a:xfrm>
            <a:off x="869457" y="1291834"/>
            <a:ext cx="1970458" cy="366476"/>
          </a:xfrm>
          <a:prstGeom prst="roundRect">
            <a:avLst/>
          </a:prstGeom>
          <a:solidFill>
            <a:srgbClr val="034B11"/>
          </a:solidFill>
          <a:ln>
            <a:solidFill>
              <a:srgbClr val="034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Nestle Brush" panose="00000500000000000000" pitchFamily="2" charset="0"/>
              </a:rPr>
              <a:t>PV </a:t>
            </a:r>
            <a:r>
              <a:rPr lang="en-US" sz="2000" dirty="0" err="1">
                <a:latin typeface="Nestle Brush" panose="00000500000000000000" pitchFamily="2" charset="0"/>
              </a:rPr>
              <a:t>Fläche</a:t>
            </a:r>
            <a:r>
              <a:rPr lang="en-US" sz="2000" dirty="0">
                <a:latin typeface="Nestle Brush" panose="00000500000000000000" pitchFamily="2" charset="0"/>
              </a:rPr>
              <a:t> A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638F51F-C5D3-A957-CBD9-9D366DB9D121}"/>
              </a:ext>
            </a:extLst>
          </p:cNvPr>
          <p:cNvSpPr/>
          <p:nvPr/>
        </p:nvSpPr>
        <p:spPr>
          <a:xfrm>
            <a:off x="869457" y="4298788"/>
            <a:ext cx="1970457" cy="366476"/>
          </a:xfrm>
          <a:prstGeom prst="roundRect">
            <a:avLst/>
          </a:prstGeom>
          <a:solidFill>
            <a:srgbClr val="034B11"/>
          </a:solidFill>
          <a:ln>
            <a:solidFill>
              <a:srgbClr val="034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Nestle Brush" panose="00000500000000000000" pitchFamily="2" charset="0"/>
              </a:rPr>
              <a:t>PV </a:t>
            </a:r>
            <a:r>
              <a:rPr lang="en-US" sz="2000" dirty="0" err="1">
                <a:latin typeface="Nestle Brush" panose="00000500000000000000" pitchFamily="2" charset="0"/>
              </a:rPr>
              <a:t>Fläche</a:t>
            </a:r>
            <a:r>
              <a:rPr lang="en-US" sz="2000" dirty="0">
                <a:latin typeface="Nestle Brush" panose="00000500000000000000" pitchFamily="2" charset="0"/>
              </a:rPr>
              <a:t> B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6BE8433-D32B-B831-6E54-152F3D8D6FE4}"/>
              </a:ext>
            </a:extLst>
          </p:cNvPr>
          <p:cNvSpPr/>
          <p:nvPr/>
        </p:nvSpPr>
        <p:spPr>
          <a:xfrm>
            <a:off x="869457" y="3319271"/>
            <a:ext cx="1970458" cy="366476"/>
          </a:xfrm>
          <a:prstGeom prst="roundRect">
            <a:avLst/>
          </a:prstGeom>
          <a:solidFill>
            <a:srgbClr val="034B11"/>
          </a:solidFill>
          <a:ln>
            <a:solidFill>
              <a:srgbClr val="034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>
                <a:latin typeface="Nestle Brush" panose="00000500000000000000" pitchFamily="2" charset="0"/>
              </a:rPr>
              <a:t>Bahnlinie</a:t>
            </a:r>
            <a:endParaRPr lang="en-US" sz="2000" dirty="0">
              <a:latin typeface="Nestle Brush" panose="00000500000000000000" pitchFamily="2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5669E8D-6114-08B8-49C5-D06149B4D8DA}"/>
              </a:ext>
            </a:extLst>
          </p:cNvPr>
          <p:cNvSpPr/>
          <p:nvPr/>
        </p:nvSpPr>
        <p:spPr>
          <a:xfrm>
            <a:off x="9717460" y="5319346"/>
            <a:ext cx="1860068" cy="791308"/>
          </a:xfrm>
          <a:prstGeom prst="roundRect">
            <a:avLst/>
          </a:prstGeom>
          <a:solidFill>
            <a:srgbClr val="034B11"/>
          </a:solidFill>
          <a:ln>
            <a:solidFill>
              <a:srgbClr val="034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latin typeface="Nestle Brush" panose="00000500000000000000" pitchFamily="2" charset="0"/>
              </a:rPr>
              <a:t>Neuer</a:t>
            </a:r>
            <a:r>
              <a:rPr lang="en-US" sz="1600" dirty="0">
                <a:latin typeface="Nestle Brush" panose="00000500000000000000" pitchFamily="2" charset="0"/>
              </a:rPr>
              <a:t> Stall </a:t>
            </a:r>
            <a:r>
              <a:rPr lang="en-US" sz="1600" dirty="0" err="1">
                <a:latin typeface="Nestle Brush" panose="00000500000000000000" pitchFamily="2" charset="0"/>
              </a:rPr>
              <a:t>mit</a:t>
            </a:r>
            <a:r>
              <a:rPr lang="en-US" sz="1600" dirty="0">
                <a:latin typeface="Nestle Brush" panose="00000500000000000000" pitchFamily="2" charset="0"/>
              </a:rPr>
              <a:t> </a:t>
            </a:r>
            <a:r>
              <a:rPr lang="en-US" sz="1600" dirty="0" err="1">
                <a:latin typeface="Nestle Brush" panose="00000500000000000000" pitchFamily="2" charset="0"/>
              </a:rPr>
              <a:t>direktem</a:t>
            </a:r>
            <a:r>
              <a:rPr lang="en-US" sz="1600" dirty="0">
                <a:latin typeface="Nestle Brush" panose="00000500000000000000" pitchFamily="2" charset="0"/>
              </a:rPr>
              <a:t> </a:t>
            </a:r>
            <a:r>
              <a:rPr lang="en-US" sz="1600" dirty="0" err="1">
                <a:latin typeface="Nestle Brush" panose="00000500000000000000" pitchFamily="2" charset="0"/>
              </a:rPr>
              <a:t>Zugang</a:t>
            </a:r>
            <a:r>
              <a:rPr lang="en-US" sz="1600" dirty="0">
                <a:latin typeface="Nestle Brush" panose="00000500000000000000" pitchFamily="2" charset="0"/>
              </a:rPr>
              <a:t> </a:t>
            </a:r>
            <a:r>
              <a:rPr lang="en-US" sz="1600" dirty="0" err="1">
                <a:latin typeface="Nestle Brush" panose="00000500000000000000" pitchFamily="2" charset="0"/>
              </a:rPr>
              <a:t>zum</a:t>
            </a:r>
            <a:r>
              <a:rPr lang="en-US" sz="1600" dirty="0">
                <a:latin typeface="Nestle Brush" panose="00000500000000000000" pitchFamily="2" charset="0"/>
              </a:rPr>
              <a:t> </a:t>
            </a:r>
            <a:r>
              <a:rPr lang="en-US" sz="1600" dirty="0" err="1">
                <a:latin typeface="Nestle Brush" panose="00000500000000000000" pitchFamily="2" charset="0"/>
              </a:rPr>
              <a:t>Freilauf</a:t>
            </a:r>
            <a:r>
              <a:rPr lang="en-US" sz="1600" dirty="0">
                <a:latin typeface="Nestle Brush" panose="00000500000000000000" pitchFamily="2" charset="0"/>
              </a:rPr>
              <a:t> 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825C21B-D1FC-B32D-995D-854B5EB5DEB2}"/>
              </a:ext>
            </a:extLst>
          </p:cNvPr>
          <p:cNvCxnSpPr>
            <a:cxnSpLocks/>
          </p:cNvCxnSpPr>
          <p:nvPr/>
        </p:nvCxnSpPr>
        <p:spPr>
          <a:xfrm flipH="1">
            <a:off x="7376746" y="5671038"/>
            <a:ext cx="2189285" cy="114300"/>
          </a:xfrm>
          <a:prstGeom prst="straightConnector1">
            <a:avLst/>
          </a:prstGeom>
          <a:ln w="57150">
            <a:solidFill>
              <a:srgbClr val="034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B8891A0-6E93-8BC9-1F57-2DF711C4116B}"/>
              </a:ext>
            </a:extLst>
          </p:cNvPr>
          <p:cNvCxnSpPr>
            <a:cxnSpLocks/>
          </p:cNvCxnSpPr>
          <p:nvPr/>
        </p:nvCxnSpPr>
        <p:spPr>
          <a:xfrm>
            <a:off x="2901462" y="1475072"/>
            <a:ext cx="3194537" cy="1497719"/>
          </a:xfrm>
          <a:prstGeom prst="straightConnector1">
            <a:avLst/>
          </a:prstGeom>
          <a:ln w="57150">
            <a:solidFill>
              <a:srgbClr val="034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4B11E23-9305-CF02-11D6-4234449C7915}"/>
              </a:ext>
            </a:extLst>
          </p:cNvPr>
          <p:cNvCxnSpPr>
            <a:cxnSpLocks/>
          </p:cNvCxnSpPr>
          <p:nvPr/>
        </p:nvCxnSpPr>
        <p:spPr>
          <a:xfrm flipV="1">
            <a:off x="2901462" y="3429000"/>
            <a:ext cx="1670538" cy="145443"/>
          </a:xfrm>
          <a:prstGeom prst="straightConnector1">
            <a:avLst/>
          </a:prstGeom>
          <a:ln w="57150">
            <a:solidFill>
              <a:srgbClr val="034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32D683A-7A58-6E6C-AF80-307C431B2736}"/>
              </a:ext>
            </a:extLst>
          </p:cNvPr>
          <p:cNvCxnSpPr>
            <a:cxnSpLocks/>
          </p:cNvCxnSpPr>
          <p:nvPr/>
        </p:nvCxnSpPr>
        <p:spPr>
          <a:xfrm>
            <a:off x="3112477" y="4482026"/>
            <a:ext cx="3078772" cy="837320"/>
          </a:xfrm>
          <a:prstGeom prst="straightConnector1">
            <a:avLst/>
          </a:prstGeom>
          <a:ln w="57150">
            <a:solidFill>
              <a:srgbClr val="034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0B32A0B3-8263-C171-8FB4-355169BABB03}"/>
              </a:ext>
            </a:extLst>
          </p:cNvPr>
          <p:cNvSpPr txBox="1"/>
          <p:nvPr/>
        </p:nvSpPr>
        <p:spPr>
          <a:xfrm>
            <a:off x="869457" y="1693807"/>
            <a:ext cx="1970458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>
                <a:latin typeface="+mj-lt"/>
              </a:rPr>
              <a:t>Bodenfreiheit von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1,80 m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>
                <a:latin typeface="+mj-lt"/>
              </a:rPr>
              <a:t>Beweidung mit Jungtieren oder trächtigen Kühen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>
                <a:latin typeface="+mj-lt"/>
              </a:rPr>
              <a:t>3,30 m lichter Reihenabstand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 err="1">
                <a:latin typeface="+mj-lt"/>
              </a:rPr>
              <a:t>Mahdnutzung</a:t>
            </a:r>
            <a:endParaRPr lang="de-DE" sz="1200" kern="0" dirty="0">
              <a:latin typeface="+mj-lt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437638F-87BB-F653-7687-D54A5EC49423}"/>
              </a:ext>
            </a:extLst>
          </p:cNvPr>
          <p:cNvSpPr txBox="1"/>
          <p:nvPr/>
        </p:nvSpPr>
        <p:spPr>
          <a:xfrm>
            <a:off x="869456" y="4744804"/>
            <a:ext cx="1970458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>
                <a:latin typeface="+mj-lt"/>
              </a:rPr>
              <a:t>Bodenfreiheit von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m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>
                <a:latin typeface="+mj-lt"/>
              </a:rPr>
              <a:t>Weidehaltung mit Milchvieh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>
                <a:latin typeface="+mj-lt"/>
              </a:rPr>
              <a:t>3,30 m lichter Reihenabstand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200" kern="0" dirty="0" err="1">
                <a:latin typeface="+mj-lt"/>
              </a:rPr>
              <a:t>Mahdnutzung</a:t>
            </a:r>
            <a:endParaRPr lang="de-DE" sz="1200" kern="0" dirty="0">
              <a:latin typeface="+mj-lt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C46B89-C00B-7FF6-0259-C59006F56F5B}"/>
              </a:ext>
            </a:extLst>
          </p:cNvPr>
          <p:cNvSpPr txBox="1"/>
          <p:nvPr/>
        </p:nvSpPr>
        <p:spPr>
          <a:xfrm>
            <a:off x="8471388" y="1850106"/>
            <a:ext cx="3827292" cy="3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Inbetriebnahme: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Ende 2025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endParaRPr lang="de-DE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lang="de-DE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7500 </a:t>
            </a:r>
            <a:r>
              <a:rPr lang="de-DE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Solarmodule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endParaRPr lang="de-DE" b="1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lang="de-DE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4,5 </a:t>
            </a:r>
            <a:r>
              <a:rPr lang="de-DE" b="1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MWp</a:t>
            </a:r>
            <a:endParaRPr lang="de-DE" b="1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endParaRPr lang="de-DE" b="1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lang="de-DE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5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GWh / Jahr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Stromerzeugung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endParaRPr lang="de-DE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Direkte Anbindung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an unser Werk</a:t>
            </a:r>
          </a:p>
        </p:txBody>
      </p:sp>
    </p:spTree>
    <p:extLst>
      <p:ext uri="{BB962C8B-B14F-4D97-AF65-F5344CB8AC3E}">
        <p14:creationId xmlns:p14="http://schemas.microsoft.com/office/powerpoint/2010/main" val="203911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6517B-9019-B862-51DA-21667D68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ühe mögen es nicht heiß">
            <a:extLst>
              <a:ext uri="{FF2B5EF4-FFF2-40B4-BE49-F238E27FC236}">
                <a16:creationId xmlns:a16="http://schemas.microsoft.com/office/drawing/2014/main" id="{618F4FF5-6C25-91D3-D0B1-F3321FA8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35" y="1610145"/>
            <a:ext cx="6577965" cy="43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D9B93AC-5C39-6A63-20F9-ABC46559AB2C}"/>
              </a:ext>
            </a:extLst>
          </p:cNvPr>
          <p:cNvSpPr txBox="1"/>
          <p:nvPr/>
        </p:nvSpPr>
        <p:spPr>
          <a:xfrm>
            <a:off x="225669" y="1610145"/>
            <a:ext cx="5471746" cy="47182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indent="-34290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Kühe mögen </a:t>
            </a: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keine Hitze - d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ie PV-Module bieten den Kühen </a:t>
            </a: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Schatten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effiziente Flächennutzung 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statt Flächenkonkurrenz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Bessere Futterqualität 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durch Verbesserung des Mikroklimas unter den Modulen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Direkter Ökostrom 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aus der direkten Nachbarschaft unserer Fabrik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Leuchtturmprojekt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für Nestlé und auch Deutschland insb. Region Allgäu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Zusatzeinkommen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für den Landwirt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Keine Netzentgelte </a:t>
            </a:r>
            <a:r>
              <a:rPr 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für Nestlé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estle Brush" panose="00000500000000000000" pitchFamily="2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D84B40-9D6E-3140-0A59-CC927BF2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97429"/>
            <a:ext cx="8447617" cy="535295"/>
          </a:xfrm>
        </p:spPr>
        <p:txBody>
          <a:bodyPr/>
          <a:lstStyle/>
          <a:p>
            <a:r>
              <a:rPr lang="de-DE" dirty="0"/>
              <a:t>Agri-PV-Anlage  - warum machen wir das überhaupt?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149AECD-A114-4FC9-D8FC-8CB508F93ED6}"/>
              </a:ext>
            </a:extLst>
          </p:cNvPr>
          <p:cNvSpPr/>
          <p:nvPr/>
        </p:nvSpPr>
        <p:spPr>
          <a:xfrm>
            <a:off x="144576" y="1335467"/>
            <a:ext cx="5552839" cy="366476"/>
          </a:xfrm>
          <a:prstGeom prst="roundRect">
            <a:avLst/>
          </a:prstGeom>
          <a:solidFill>
            <a:srgbClr val="034B11"/>
          </a:solidFill>
          <a:ln>
            <a:solidFill>
              <a:srgbClr val="034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Nestle Brush" panose="00000500000000000000" pitchFamily="2" charset="0"/>
              </a:rPr>
              <a:t>Key benefits</a:t>
            </a:r>
          </a:p>
        </p:txBody>
      </p:sp>
    </p:spTree>
    <p:extLst>
      <p:ext uri="{BB962C8B-B14F-4D97-AF65-F5344CB8AC3E}">
        <p14:creationId xmlns:p14="http://schemas.microsoft.com/office/powerpoint/2010/main" val="320138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0B134-1B9E-42F8-21F9-23E11B230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28DF573-BC13-ED50-C51D-F5FDA407B6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03900" y="1419613"/>
            <a:ext cx="6254750" cy="4432547"/>
          </a:xfrm>
        </p:spPr>
        <p:txBody>
          <a:bodyPr/>
          <a:lstStyle/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pPr marL="0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9D980A45-FC57-1E05-B66A-B27B9D5E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1216073"/>
            <a:ext cx="4640580" cy="51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04FBDEA-77D5-CB30-DB4E-0AAE283C2F3E}"/>
              </a:ext>
            </a:extLst>
          </p:cNvPr>
          <p:cNvSpPr txBox="1"/>
          <p:nvPr/>
        </p:nvSpPr>
        <p:spPr>
          <a:xfrm>
            <a:off x="1234440" y="3361566"/>
            <a:ext cx="568071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kumimoji="0" lang="de-DE" sz="6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Cow</a:t>
            </a:r>
            <a:r>
              <a:rPr kumimoji="0" lang="de-DE" sz="60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PV?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itchFamily="34" charset="0"/>
              <a:buNone/>
              <a:tabLst/>
            </a:pPr>
            <a:r>
              <a:rPr kumimoji="0" lang="de-DE" sz="6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It´s</a:t>
            </a:r>
            <a:r>
              <a:rPr kumimoji="0" lang="de-DE" sz="60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cool!!!</a:t>
            </a:r>
          </a:p>
        </p:txBody>
      </p:sp>
    </p:spTree>
    <p:extLst>
      <p:ext uri="{BB962C8B-B14F-4D97-AF65-F5344CB8AC3E}">
        <p14:creationId xmlns:p14="http://schemas.microsoft.com/office/powerpoint/2010/main" val="296032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D885DD-A5C7-461B-A305-2AC95EF5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Nestlé auf einen (kurzen) Blick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C43B43-CCD2-5C5C-9BA5-C6CF8D75B861}"/>
              </a:ext>
            </a:extLst>
          </p:cNvPr>
          <p:cNvSpPr txBox="1"/>
          <p:nvPr/>
        </p:nvSpPr>
        <p:spPr>
          <a:xfrm>
            <a:off x="225670" y="1587276"/>
            <a:ext cx="5471746" cy="72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1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14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5C48AD1-AFE3-2144-A35E-3C0A797E3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690" y="1133389"/>
            <a:ext cx="5471747" cy="506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🌍     Größter Lebensmittelkonzern der Welt</a:t>
            </a: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🏢    Headquarter: Vevey, Schweiz</a:t>
            </a: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👥    270.000 </a:t>
            </a:r>
            <a:r>
              <a:rPr lang="de-DE" altLang="de-DE" sz="1400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MItarbeiter</a:t>
            </a: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weltweit – 8000 davon in D</a:t>
            </a: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🛒   Über 2.000 Marken – global &amp; lokal</a:t>
            </a: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🌱    Engagement für Nachhaltigkeit:</a:t>
            </a:r>
          </a:p>
          <a:p>
            <a:pPr lvl="1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Ziel: Netto-Null-Emissionen bis 2050</a:t>
            </a:r>
          </a:p>
          <a:p>
            <a:pPr lvl="1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Förderung regenerativer Landwirtschaft</a:t>
            </a:r>
          </a:p>
          <a:p>
            <a:pPr lvl="1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💡    Fokus auf Innovation:</a:t>
            </a:r>
          </a:p>
          <a:p>
            <a:pPr lvl="1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Investitionen in Forschung &amp; Entwicklung</a:t>
            </a:r>
          </a:p>
          <a:p>
            <a:pPr lvl="1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Führend bei Ernährung, Gesundheit &amp; Wellness</a:t>
            </a:r>
          </a:p>
          <a:p>
            <a:pPr lvl="1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</a:pPr>
            <a:endParaRPr lang="de-DE" altLang="de-DE" sz="14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Tx/>
              <a:buChar char="•"/>
              <a:tabLst/>
            </a:pP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💰    Umsatz 2024:  93 </a:t>
            </a:r>
            <a:r>
              <a:rPr lang="de-DE" altLang="de-DE" sz="1400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Mrd</a:t>
            </a: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CHF / 3 </a:t>
            </a:r>
            <a:r>
              <a:rPr lang="de-DE" altLang="de-DE" sz="1400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Mrd</a:t>
            </a:r>
            <a:r>
              <a:rPr lang="de-DE" altLang="de-DE" sz="14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in 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C402614-7177-12B2-28EC-18F3A15C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187" y="1327831"/>
            <a:ext cx="4442460" cy="48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A99BA-E25C-EB15-5504-07ECB87E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B5E833-AB5F-136E-AF7B-D3638D73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Nestle Brush" panose="00000500000000000000" pitchFamily="2" charset="0"/>
              </a:rPr>
              <a:t>CoW</a:t>
            </a:r>
            <a:r>
              <a:rPr lang="de-DE" dirty="0">
                <a:latin typeface="Nestle Brush" panose="00000500000000000000" pitchFamily="2" charset="0"/>
              </a:rPr>
              <a:t> PV?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343C33-0E7F-7818-9745-486B6E7F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" y="1710917"/>
            <a:ext cx="5995988" cy="42140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58DF78-7482-D9BB-CC79-ED35D3924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610" y="1714499"/>
            <a:ext cx="5745984" cy="42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EB9F7-741D-2936-D5BC-D815712A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F82D683-F370-3A48-2358-22F3CCDF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Nestle Brush" panose="00000500000000000000" pitchFamily="2" charset="0"/>
              </a:rPr>
              <a:t>CoW</a:t>
            </a:r>
            <a:r>
              <a:rPr lang="de-DE" dirty="0">
                <a:latin typeface="Nestle Brush" panose="00000500000000000000" pitchFamily="2" charset="0"/>
              </a:rPr>
              <a:t> PV 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2E1ECC-8121-0616-A68C-D994D5F6F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3" y="1429702"/>
            <a:ext cx="11986653" cy="47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6515-5EF1-C831-6F3E-B6571D1A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FD36AFF-BC38-F652-736B-08FEAEC0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Nestle Brush" panose="00000500000000000000" pitchFamily="2" charset="0"/>
              </a:rPr>
              <a:t>Cow</a:t>
            </a:r>
            <a:r>
              <a:rPr lang="de-DE" dirty="0">
                <a:latin typeface="Nestle Brush" panose="00000500000000000000" pitchFamily="2" charset="0"/>
              </a:rPr>
              <a:t> PV oder Agri PV – Definition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4FAF0A-DBBB-9E78-7B06-39DAA35AD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98F07A-7FD8-44EE-EBA5-93AE75F9A5E7}"/>
              </a:ext>
            </a:extLst>
          </p:cNvPr>
          <p:cNvSpPr txBox="1"/>
          <p:nvPr/>
        </p:nvSpPr>
        <p:spPr>
          <a:xfrm>
            <a:off x="6885936" y="2251561"/>
            <a:ext cx="5384802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Unter </a:t>
            </a:r>
            <a:r>
              <a:rPr lang="de-DE" sz="2000" b="1" dirty="0">
                <a:solidFill>
                  <a:schemeClr val="accent1"/>
                </a:solidFill>
                <a:latin typeface="Nestle Brush" panose="00000500000000000000" pitchFamily="2" charset="0"/>
              </a:rPr>
              <a:t>Agri-Photovoltaik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(Agri-PV)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wird die kombinierte Nutzung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ein und derselben </a:t>
            </a:r>
            <a:r>
              <a:rPr lang="de-DE" sz="200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Landfläche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für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</a:t>
            </a:r>
            <a:r>
              <a:rPr lang="de-DE" sz="2000" b="1" dirty="0">
                <a:solidFill>
                  <a:schemeClr val="accent1"/>
                </a:solidFill>
                <a:latin typeface="Nestle Brush" panose="00000500000000000000" pitchFamily="2" charset="0"/>
              </a:rPr>
              <a:t>landwirtschaftliche Produktion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als </a:t>
            </a:r>
            <a:r>
              <a:rPr lang="de-DE" sz="2000" b="1" dirty="0">
                <a:solidFill>
                  <a:schemeClr val="accent1"/>
                </a:solidFill>
                <a:latin typeface="Nestle Brush" panose="00000500000000000000" pitchFamily="2" charset="0"/>
              </a:rPr>
              <a:t>Hauptnutzung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und </a:t>
            </a:r>
            <a:r>
              <a:rPr lang="de-DE" sz="200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für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</a:t>
            </a:r>
            <a:r>
              <a:rPr lang="de-DE" sz="2000" b="1" dirty="0">
                <a:solidFill>
                  <a:schemeClr val="accent1"/>
                </a:solidFill>
                <a:latin typeface="Nestle Brush" panose="00000500000000000000" pitchFamily="2" charset="0"/>
              </a:rPr>
              <a:t>Stromproduktion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mittels einer PV-Anlage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als </a:t>
            </a:r>
            <a:r>
              <a:rPr lang="de-DE" sz="2000" b="1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Sekundärnutzung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verstanden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20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35C891-5859-93EC-109D-6C2660B5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r="9304" b="-2"/>
          <a:stretch>
            <a:fillRect/>
          </a:stretch>
        </p:blipFill>
        <p:spPr bwMode="auto">
          <a:xfrm>
            <a:off x="0" y="1237239"/>
            <a:ext cx="6179472" cy="505599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2195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E3B1505-DBBC-BCD0-983A-0E050F6940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9610" y="1687096"/>
            <a:ext cx="9190764" cy="4432547"/>
          </a:xfrm>
        </p:spPr>
        <p:txBody>
          <a:bodyPr/>
          <a:lstStyle/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pPr marL="0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ED00F-D40D-1208-3C92-2AFEBDE0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Agri PV – Was ist das Genau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C2F34F-2B12-CDAD-7288-F7F1B0A57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F66D1E-931E-AF23-5A0C-6D9CE4286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29" y="1182328"/>
            <a:ext cx="3082909" cy="50349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9E1BA15-AF1E-8BCC-4B0C-6C50FE28FA0B}"/>
              </a:ext>
            </a:extLst>
          </p:cNvPr>
          <p:cNvSpPr txBox="1"/>
          <p:nvPr/>
        </p:nvSpPr>
        <p:spPr>
          <a:xfrm>
            <a:off x="5062218" y="2089991"/>
            <a:ext cx="669798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Din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Spec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91492 –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Agrivoltaic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 mit Tierhaltung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20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stle Brush" panose="00000500000000000000" pitchFamily="2" charset="0"/>
              </a:rPr>
              <a:t>Hochaufgeständer</a:t>
            </a:r>
            <a:r>
              <a:rPr lang="de-DE" sz="2000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te</a:t>
            </a:r>
            <a:r>
              <a:rPr lang="de-DE" sz="20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Anlagen &gt;2,10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2000" kern="0" dirty="0">
              <a:solidFill>
                <a:schemeClr val="accent1"/>
              </a:solidFill>
              <a:latin typeface="Nestle Brush" panose="0000050000000000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r>
              <a:rPr lang="de-DE" sz="20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Max 15% Flächenverlust durch die PV Anlage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estle Brush" panose="00000500000000000000" pitchFamily="2" charset="0"/>
            </a:endParaRPr>
          </a:p>
          <a:p>
            <a:pPr marL="342900" indent="-342900" fontAlgn="base"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Grundsätzlich auf allen Ackerflächen förderfähig (</a:t>
            </a:r>
            <a:r>
              <a:rPr lang="de-DE" sz="2000" kern="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ausser</a:t>
            </a:r>
            <a:r>
              <a:rPr lang="de-DE" sz="2000" kern="0" dirty="0">
                <a:solidFill>
                  <a:schemeClr val="accent1"/>
                </a:solidFill>
                <a:latin typeface="Nestle Brush" panose="00000500000000000000" pitchFamily="2" charset="0"/>
              </a:rPr>
              <a:t> Moorböden und Naturschutzflächen)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20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75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9135B-47C8-7DFE-566D-2B58DFDC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885C89B-899D-3BDA-C5C2-E72CCD0575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9610" y="1687096"/>
            <a:ext cx="9190764" cy="4432547"/>
          </a:xfrm>
        </p:spPr>
        <p:txBody>
          <a:bodyPr/>
          <a:lstStyle/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pPr marL="0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5E45285-9D9E-FA4A-8E2B-3BFE6320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Agri PV – Wer hats erfunden?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3BE2EC-7ECB-E85B-6EB5-D0D669A63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A1D976-770F-1DBB-2B9F-C6BB8281123D}"/>
              </a:ext>
            </a:extLst>
          </p:cNvPr>
          <p:cNvSpPr txBox="1"/>
          <p:nvPr/>
        </p:nvSpPr>
        <p:spPr>
          <a:xfrm>
            <a:off x="6433818" y="2441430"/>
            <a:ext cx="538480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/>
              <a:t>Unter </a:t>
            </a:r>
            <a:r>
              <a:rPr lang="de-DE" sz="2000" b="1" dirty="0"/>
              <a:t>Agri-Photovoltaik</a:t>
            </a:r>
            <a:r>
              <a:rPr lang="de-DE" sz="2000" dirty="0"/>
              <a:t> (Agri-PV) wird die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/>
              <a:t>kombinierte Nutzung ein und derselben </a:t>
            </a:r>
            <a:r>
              <a:rPr lang="de-DE" sz="2000" dirty="0" err="1"/>
              <a:t>Landfläche</a:t>
            </a:r>
            <a:r>
              <a:rPr lang="de-DE" sz="2000" dirty="0"/>
              <a:t> </a:t>
            </a:r>
            <a:r>
              <a:rPr lang="de-DE" sz="2000" dirty="0" err="1"/>
              <a:t>für</a:t>
            </a:r>
            <a:r>
              <a:rPr lang="de-DE" sz="2000" dirty="0"/>
              <a:t> </a:t>
            </a:r>
            <a:r>
              <a:rPr lang="de-DE" sz="2000" b="1" dirty="0"/>
              <a:t>landwirtschaftliche Produktion </a:t>
            </a:r>
            <a:r>
              <a:rPr lang="de-DE" sz="2000" dirty="0"/>
              <a:t>als </a:t>
            </a:r>
            <a:r>
              <a:rPr lang="de-DE" sz="2000" b="1" dirty="0"/>
              <a:t>Hauptnutzung</a:t>
            </a:r>
            <a:r>
              <a:rPr lang="de-DE" sz="2000" dirty="0"/>
              <a:t>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tabLst/>
            </a:pPr>
            <a:r>
              <a:rPr lang="de-DE" sz="2000" dirty="0"/>
              <a:t>und </a:t>
            </a:r>
            <a:r>
              <a:rPr lang="de-DE" sz="2000" dirty="0" err="1"/>
              <a:t>für</a:t>
            </a:r>
            <a:r>
              <a:rPr lang="de-DE" sz="2000" dirty="0"/>
              <a:t> </a:t>
            </a:r>
            <a:r>
              <a:rPr lang="de-DE" sz="2000" b="1" dirty="0"/>
              <a:t>Stromproduktion</a:t>
            </a:r>
            <a:r>
              <a:rPr lang="de-DE" sz="2000" dirty="0"/>
              <a:t> mittels einer PV-Anlage als </a:t>
            </a:r>
            <a:r>
              <a:rPr lang="de-DE" sz="2000" b="1" dirty="0" err="1"/>
              <a:t>Sekundärnutzung</a:t>
            </a:r>
            <a:r>
              <a:rPr lang="de-DE" sz="2000" dirty="0"/>
              <a:t> verstanden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lang="de-DE" sz="2000" kern="0" dirty="0">
              <a:latin typeface="+mj-lt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78D3DB-126E-DF06-2D94-8B660255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" y="1563522"/>
            <a:ext cx="1105852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7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075C-8E2C-6B92-F4E9-7B6D225E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9F51231-C87B-DB90-C6ED-0D93ABAFA1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12460" y="1570910"/>
            <a:ext cx="6254750" cy="4432547"/>
          </a:xfrm>
        </p:spPr>
        <p:txBody>
          <a:bodyPr/>
          <a:lstStyle/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Langfristige Studien zu Ökologischen Auswirkungen fehlen noch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Hohe Investitionen durch die Höhe der Ständer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Unklare Baurechtliche Vorgaben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Aufwändige und lange Genehmigungsverfahren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Lange Amortisationszeiten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Fehlende Netzanbindung</a:t>
            </a:r>
          </a:p>
          <a:p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Niedrigere </a:t>
            </a:r>
            <a:r>
              <a:rPr lang="de-DE" sz="2000" dirty="0" err="1">
                <a:solidFill>
                  <a:schemeClr val="accent1"/>
                </a:solidFill>
                <a:latin typeface="Nestle Brush" panose="00000500000000000000" pitchFamily="2" charset="0"/>
              </a:rPr>
              <a:t>pachterträge</a:t>
            </a:r>
            <a:r>
              <a:rPr lang="de-DE" sz="2000" dirty="0">
                <a:solidFill>
                  <a:schemeClr val="accent1"/>
                </a:solidFill>
                <a:latin typeface="Nestle Brush" panose="00000500000000000000" pitchFamily="2" charset="0"/>
              </a:rPr>
              <a:t> als für Solarpark</a:t>
            </a:r>
          </a:p>
          <a:p>
            <a:endParaRPr lang="de-DE" sz="2000" dirty="0">
              <a:latin typeface="Nestle Brush" panose="00000500000000000000" pitchFamily="2" charset="0"/>
            </a:endParaRPr>
          </a:p>
          <a:p>
            <a:pPr marL="238687" lvl="1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pPr marL="238687" lvl="1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pPr marL="0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CA02A7-F492-FC8C-43F4-1A0AC18F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369178"/>
            <a:ext cx="6636902" cy="738357"/>
          </a:xfrm>
        </p:spPr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Agri PV - Herausforderungen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AA1AA6-4C4F-B24D-7C88-02D952E37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pic>
        <p:nvPicPr>
          <p:cNvPr id="5122" name="Picture 2" descr="Die 5 größten Herausforderungen für KMU im Jahr 2023 -  employer-marketing.com">
            <a:extLst>
              <a:ext uri="{FF2B5EF4-FFF2-40B4-BE49-F238E27FC236}">
                <a16:creationId xmlns:a16="http://schemas.microsoft.com/office/drawing/2014/main" id="{803A39C7-74A8-6239-F94E-2D7DE52A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" y="1570909"/>
            <a:ext cx="5269230" cy="44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2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5928-0556-1D5A-F2E5-CE86A0B2A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654201-E0FB-3903-CB7F-3A839546723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03900" y="1570910"/>
            <a:ext cx="6254750" cy="4432547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Flächeneffizienz statt Flächenkonkurrenz</a:t>
            </a:r>
          </a:p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Lösung für den Wachsenden Strombedarf</a:t>
            </a:r>
          </a:p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Stabilisierung oder Erhöhung der landwirtschaftlichen Erträge</a:t>
            </a:r>
          </a:p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Bewässerungsbedarf nimmt ab</a:t>
            </a:r>
          </a:p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Trockenerosion nimmt ab</a:t>
            </a:r>
          </a:p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Resilienz gegenüber Hagel, Frost und Dürre steigt</a:t>
            </a:r>
          </a:p>
          <a:p>
            <a:r>
              <a:rPr lang="de-DE" dirty="0">
                <a:solidFill>
                  <a:schemeClr val="accent1"/>
                </a:solidFill>
                <a:latin typeface="Nestle Brush" panose="00000500000000000000" pitchFamily="2" charset="0"/>
              </a:rPr>
              <a:t>Mehr Biodiversität auf der Fläche</a:t>
            </a:r>
          </a:p>
          <a:p>
            <a:endParaRPr lang="de-DE" dirty="0">
              <a:latin typeface="Nestle Brush" panose="00000500000000000000" pitchFamily="2" charset="0"/>
            </a:endParaRPr>
          </a:p>
          <a:p>
            <a:endParaRPr lang="de-DE" dirty="0">
              <a:latin typeface="Nestle Brush" panose="00000500000000000000" pitchFamily="2" charset="0"/>
            </a:endParaRPr>
          </a:p>
          <a:p>
            <a:pPr marL="0" indent="0">
              <a:buNone/>
            </a:pPr>
            <a:endParaRPr lang="de-DE" dirty="0">
              <a:latin typeface="Nestle Brush" panose="00000500000000000000" pitchFamily="2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C63EA8-D677-9E7C-9EE5-F38C5ED7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369178"/>
            <a:ext cx="8174988" cy="738357"/>
          </a:xfrm>
        </p:spPr>
        <p:txBody>
          <a:bodyPr/>
          <a:lstStyle/>
          <a:p>
            <a:r>
              <a:rPr lang="de-DE" dirty="0">
                <a:latin typeface="Nestle Brush" panose="00000500000000000000" pitchFamily="2" charset="0"/>
              </a:rPr>
              <a:t>Agri- PV  - Vorteile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0E3D81-62A2-E2A8-15A7-C1159E1A7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914377"/>
            <a:r>
              <a:rPr lang="en-GB"/>
              <a:t>FACTORY BIESSENHOFEN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E72B64-A141-3E61-00BE-B182DEA4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2" y="1940856"/>
            <a:ext cx="4866674" cy="39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76095"/>
      </p:ext>
    </p:extLst>
  </p:cSld>
  <p:clrMapOvr>
    <a:masterClrMapping/>
  </p:clrMapOvr>
</p:sld>
</file>

<file path=ppt/theme/theme1.xml><?xml version="1.0" encoding="utf-8"?>
<a:theme xmlns:a="http://schemas.openxmlformats.org/drawingml/2006/main" name="Nestle Master">
  <a:themeElements>
    <a:clrScheme name="GEA Corporate_Color">
      <a:dk1>
        <a:srgbClr val="465055"/>
      </a:dk1>
      <a:lt1>
        <a:srgbClr val="FFFFFF"/>
      </a:lt1>
      <a:dk2>
        <a:srgbClr val="0096DC"/>
      </a:dk2>
      <a:lt2>
        <a:srgbClr val="E9E9E9"/>
      </a:lt2>
      <a:accent1>
        <a:srgbClr val="006996"/>
      </a:accent1>
      <a:accent2>
        <a:srgbClr val="B2B2B2"/>
      </a:accent2>
      <a:accent3>
        <a:srgbClr val="78B928"/>
      </a:accent3>
      <a:accent4>
        <a:srgbClr val="E60032"/>
      </a:accent4>
      <a:accent5>
        <a:srgbClr val="F59B00"/>
      </a:accent5>
      <a:accent6>
        <a:srgbClr val="FFD700"/>
      </a:accent6>
      <a:hlink>
        <a:srgbClr val="006996"/>
      </a:hlink>
      <a:folHlink>
        <a:srgbClr val="B2B2B2"/>
      </a:folHlink>
    </a:clrScheme>
    <a:fontScheme name="Huppmann-TBS Wo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tx2"/>
          </a:buClr>
          <a:buSzPct val="110000"/>
          <a:buFont typeface="Arial" pitchFamily="34" charset="0"/>
          <a:buNone/>
          <a:tabLst/>
          <a:defRPr kumimoji="0" sz="20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8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FFCC00"/>
        </a:accent1>
        <a:accent2>
          <a:srgbClr val="005FA9"/>
        </a:accent2>
        <a:accent3>
          <a:srgbClr val="FFFFFF"/>
        </a:accent3>
        <a:accent4>
          <a:srgbClr val="1F1F1F"/>
        </a:accent4>
        <a:accent5>
          <a:srgbClr val="FFE2AA"/>
        </a:accent5>
        <a:accent6>
          <a:srgbClr val="005599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9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005FA9"/>
        </a:accent1>
        <a:accent2>
          <a:srgbClr val="FFCC00"/>
        </a:accent2>
        <a:accent3>
          <a:srgbClr val="FFFFFF"/>
        </a:accent3>
        <a:accent4>
          <a:srgbClr val="1F1F1F"/>
        </a:accent4>
        <a:accent5>
          <a:srgbClr val="AAB6D1"/>
        </a:accent5>
        <a:accent6>
          <a:srgbClr val="E7B900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189EB0C-5743-433E-96E3-FD15291AE812}" vid="{DA899DCC-CA79-437C-9CB3-ECCC01976820}"/>
    </a:ext>
  </a:extLst>
</a:theme>
</file>

<file path=ppt/theme/theme2.xml><?xml version="1.0" encoding="utf-8"?>
<a:theme xmlns:a="http://schemas.openxmlformats.org/drawingml/2006/main" name="1_Nestle Master">
  <a:themeElements>
    <a:clrScheme name="GEA Corporate_Color">
      <a:dk1>
        <a:srgbClr val="465055"/>
      </a:dk1>
      <a:lt1>
        <a:srgbClr val="FFFFFF"/>
      </a:lt1>
      <a:dk2>
        <a:srgbClr val="0096DC"/>
      </a:dk2>
      <a:lt2>
        <a:srgbClr val="E9E9E9"/>
      </a:lt2>
      <a:accent1>
        <a:srgbClr val="006996"/>
      </a:accent1>
      <a:accent2>
        <a:srgbClr val="B2B2B2"/>
      </a:accent2>
      <a:accent3>
        <a:srgbClr val="78B928"/>
      </a:accent3>
      <a:accent4>
        <a:srgbClr val="E60032"/>
      </a:accent4>
      <a:accent5>
        <a:srgbClr val="F59B00"/>
      </a:accent5>
      <a:accent6>
        <a:srgbClr val="FFD700"/>
      </a:accent6>
      <a:hlink>
        <a:srgbClr val="006996"/>
      </a:hlink>
      <a:folHlink>
        <a:srgbClr val="B2B2B2"/>
      </a:folHlink>
    </a:clrScheme>
    <a:fontScheme name="Huppmann-TBS Wo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tx2"/>
          </a:buClr>
          <a:buSzPct val="110000"/>
          <a:buFont typeface="Arial" pitchFamily="34" charset="0"/>
          <a:buNone/>
          <a:tabLst/>
          <a:defRPr kumimoji="0" sz="20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8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FFCC00"/>
        </a:accent1>
        <a:accent2>
          <a:srgbClr val="005FA9"/>
        </a:accent2>
        <a:accent3>
          <a:srgbClr val="FFFFFF"/>
        </a:accent3>
        <a:accent4>
          <a:srgbClr val="1F1F1F"/>
        </a:accent4>
        <a:accent5>
          <a:srgbClr val="FFE2AA"/>
        </a:accent5>
        <a:accent6>
          <a:srgbClr val="005599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9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005FA9"/>
        </a:accent1>
        <a:accent2>
          <a:srgbClr val="FFCC00"/>
        </a:accent2>
        <a:accent3>
          <a:srgbClr val="FFFFFF"/>
        </a:accent3>
        <a:accent4>
          <a:srgbClr val="1F1F1F"/>
        </a:accent4>
        <a:accent5>
          <a:srgbClr val="AAB6D1"/>
        </a:accent5>
        <a:accent6>
          <a:srgbClr val="E7B900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189EB0C-5743-433E-96E3-FD15291AE812}" vid="{DA899DCC-CA79-437C-9CB3-ECCC01976820}"/>
    </a:ext>
  </a:extLst>
</a:theme>
</file>

<file path=ppt/theme/theme3.xml><?xml version="1.0" encoding="utf-8"?>
<a:theme xmlns:a="http://schemas.openxmlformats.org/drawingml/2006/main" name="2_Nestle Master">
  <a:themeElements>
    <a:clrScheme name="GEA Corporate_Color">
      <a:dk1>
        <a:srgbClr val="465055"/>
      </a:dk1>
      <a:lt1>
        <a:srgbClr val="FFFFFF"/>
      </a:lt1>
      <a:dk2>
        <a:srgbClr val="0096DC"/>
      </a:dk2>
      <a:lt2>
        <a:srgbClr val="E9E9E9"/>
      </a:lt2>
      <a:accent1>
        <a:srgbClr val="006996"/>
      </a:accent1>
      <a:accent2>
        <a:srgbClr val="B2B2B2"/>
      </a:accent2>
      <a:accent3>
        <a:srgbClr val="78B928"/>
      </a:accent3>
      <a:accent4>
        <a:srgbClr val="E60032"/>
      </a:accent4>
      <a:accent5>
        <a:srgbClr val="F59B00"/>
      </a:accent5>
      <a:accent6>
        <a:srgbClr val="FFD700"/>
      </a:accent6>
      <a:hlink>
        <a:srgbClr val="006996"/>
      </a:hlink>
      <a:folHlink>
        <a:srgbClr val="B2B2B2"/>
      </a:folHlink>
    </a:clrScheme>
    <a:fontScheme name="Huppmann-TBS Wo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tx2"/>
          </a:buClr>
          <a:buSzPct val="110000"/>
          <a:buFont typeface="Arial" pitchFamily="34" charset="0"/>
          <a:buNone/>
          <a:tabLst/>
          <a:defRPr kumimoji="0" sz="20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8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FFCC00"/>
        </a:accent1>
        <a:accent2>
          <a:srgbClr val="005FA9"/>
        </a:accent2>
        <a:accent3>
          <a:srgbClr val="FFFFFF"/>
        </a:accent3>
        <a:accent4>
          <a:srgbClr val="1F1F1F"/>
        </a:accent4>
        <a:accent5>
          <a:srgbClr val="FFE2AA"/>
        </a:accent5>
        <a:accent6>
          <a:srgbClr val="005599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9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005FA9"/>
        </a:accent1>
        <a:accent2>
          <a:srgbClr val="FFCC00"/>
        </a:accent2>
        <a:accent3>
          <a:srgbClr val="FFFFFF"/>
        </a:accent3>
        <a:accent4>
          <a:srgbClr val="1F1F1F"/>
        </a:accent4>
        <a:accent5>
          <a:srgbClr val="AAB6D1"/>
        </a:accent5>
        <a:accent6>
          <a:srgbClr val="E7B900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189EB0C-5743-433E-96E3-FD15291AE812}" vid="{DA899DCC-CA79-437C-9CB3-ECCC0197682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a9547e-078e-4410-ad75-9a8b4b5f4c00">
      <Terms xmlns="http://schemas.microsoft.com/office/infopath/2007/PartnerControls"/>
    </lcf76f155ced4ddcb4097134ff3c332f>
    <TaxCatchAll xmlns="9d55d279-ec4a-4dcf-9300-d943fe0f423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E94B833F90174FA123A9DC70B48C86" ma:contentTypeVersion="11" ma:contentTypeDescription="Create a new document." ma:contentTypeScope="" ma:versionID="28dfb0cca0540493dd49281180c8b7e9">
  <xsd:schema xmlns:xsd="http://www.w3.org/2001/XMLSchema" xmlns:xs="http://www.w3.org/2001/XMLSchema" xmlns:p="http://schemas.microsoft.com/office/2006/metadata/properties" xmlns:ns2="e6a9547e-078e-4410-ad75-9a8b4b5f4c00" xmlns:ns3="9d55d279-ec4a-4dcf-9300-d943fe0f423c" targetNamespace="http://schemas.microsoft.com/office/2006/metadata/properties" ma:root="true" ma:fieldsID="fa5767f4d391f7714af5c96d0622ce80" ns2:_="" ns3:_="">
    <xsd:import namespace="e6a9547e-078e-4410-ad75-9a8b4b5f4c00"/>
    <xsd:import namespace="9d55d279-ec4a-4dcf-9300-d943fe0f42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9547e-078e-4410-ad75-9a8b4b5f4c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5d279-ec4a-4dcf-9300-d943fe0f423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3b2707-2f0c-4b90-89f8-7de2e4240fa8}" ma:internalName="TaxCatchAll" ma:showField="CatchAllData" ma:web="9d55d279-ec4a-4dcf-9300-d943fe0f42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9C780A-2F22-43FF-AD4C-201464CF41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806F50-5ED3-4A59-8217-6E614E6DA26F}">
  <ds:schemaRefs>
    <ds:schemaRef ds:uri="http://schemas.microsoft.com/office/2006/metadata/properties"/>
    <ds:schemaRef ds:uri="http://schemas.microsoft.com/office/infopath/2007/PartnerControls"/>
    <ds:schemaRef ds:uri="e6a9547e-078e-4410-ad75-9a8b4b5f4c00"/>
    <ds:schemaRef ds:uri="9d55d279-ec4a-4dcf-9300-d943fe0f423c"/>
  </ds:schemaRefs>
</ds:datastoreItem>
</file>

<file path=customXml/itemProps3.xml><?xml version="1.0" encoding="utf-8"?>
<ds:datastoreItem xmlns:ds="http://schemas.openxmlformats.org/officeDocument/2006/customXml" ds:itemID="{3DB02DC3-E16D-4ACB-ACEC-249E468AF3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9547e-078e-4410-ad75-9a8b4b5f4c00"/>
    <ds:schemaRef ds:uri="9d55d279-ec4a-4dcf-9300-d943fe0f42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Breitbild</PresentationFormat>
  <Paragraphs>156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Calibri</vt:lpstr>
      <vt:lpstr>Nestle Brush</vt:lpstr>
      <vt:lpstr>Nestle Text TF AR Book Cnd</vt:lpstr>
      <vt:lpstr>Symbol</vt:lpstr>
      <vt:lpstr>Verdana</vt:lpstr>
      <vt:lpstr>Nestle Master</vt:lpstr>
      <vt:lpstr>1_Nestle Master</vt:lpstr>
      <vt:lpstr>2_Nestle Master</vt:lpstr>
      <vt:lpstr>PowerPoint-Präsentation</vt:lpstr>
      <vt:lpstr>Nestlé auf einen (kurzen) Blick</vt:lpstr>
      <vt:lpstr>CoW PV?</vt:lpstr>
      <vt:lpstr>CoW PV !</vt:lpstr>
      <vt:lpstr>Cow PV oder Agri PV – Definition</vt:lpstr>
      <vt:lpstr>Agri PV – Was ist das Genau</vt:lpstr>
      <vt:lpstr>Agri PV – Wer hats erfunden?</vt:lpstr>
      <vt:lpstr>Agri PV - Herausforderungen</vt:lpstr>
      <vt:lpstr>Agri- PV  - Vorteile</vt:lpstr>
      <vt:lpstr>Agri PV – Schlüsseltechnologie der Zukunft</vt:lpstr>
      <vt:lpstr>Agri-PV-Anlage – Was genau machen wir?</vt:lpstr>
      <vt:lpstr>Das war alles gar nicht so einfach…. </vt:lpstr>
      <vt:lpstr>Agri-PV-Anlage  - wie ist die Fläche angelegt?</vt:lpstr>
      <vt:lpstr>Agri-PV-Anlage  - warum machen wir das überhaupt?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BIESSENHOFEN FACTORY 116 YEARS HISTORY</dc:title>
  <dc:creator>Mazzotta,Stephanie,BIESSENHOFEN,Factory - General Management</dc:creator>
  <cp:lastModifiedBy>Symonds,Gaby,DE-Frankfurt am Main</cp:lastModifiedBy>
  <cp:revision>480</cp:revision>
  <dcterms:created xsi:type="dcterms:W3CDTF">2021-05-03T14:17:06Z</dcterms:created>
  <dcterms:modified xsi:type="dcterms:W3CDTF">2025-05-26T14:57:06Z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2021-05-03T14:17:06Z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e5a1879f-61dc-4ff0-8152-9c0635fb763d</vt:lpwstr>
  </property>
  <property fmtid="{D5CDD505-2E9C-101B-9397-08002B2CF9AE}" pid="8" name="MSIP_Label_1ada0a2f-b917-4d51-b0d0-d418a10c8b23_ContentBits">
    <vt:lpwstr>0</vt:lpwstr>
  </property>
  <property fmtid="{D5CDD505-2E9C-101B-9397-08002B2CF9AE}" pid="9" name="ContentTypeId">
    <vt:lpwstr>0x010100BDE94B833F90174FA123A9DC70B48C86</vt:lpwstr>
  </property>
</Properties>
</file>