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3.xml" ContentType="application/vnd.openxmlformats-officedocument.theme+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4.xml" ContentType="application/vnd.openxmlformats-officedocument.theme+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5.xml" ContentType="application/vnd.openxmlformats-officedocument.theme+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6.xml" ContentType="application/vnd.openxmlformats-officedocument.theme+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7.xml" ContentType="application/vnd.openxmlformats-officedocument.theme+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8.xml" ContentType="application/vnd.openxmlformats-officedocument.theme+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9.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theme/theme10.xml" ContentType="application/vnd.openxmlformats-officedocument.theme+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11.xml" ContentType="application/vnd.openxmlformats-officedocument.theme+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12.xml" ContentType="application/vnd.openxmlformats-officedocument.theme+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tags/tag1309.xml" ContentType="application/vnd.openxmlformats-officedocument.presentationml.tags+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tags/tag1320.xml" ContentType="application/vnd.openxmlformats-officedocument.presentationml.tags+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tags/tag1346.xml" ContentType="application/vnd.openxmlformats-officedocument.presentationml.tags+xml"/>
  <Override PartName="/ppt/tags/tag1347.xml" ContentType="application/vnd.openxmlformats-officedocument.presentationml.tags+xml"/>
  <Override PartName="/ppt/tags/tag1348.xml" ContentType="application/vnd.openxmlformats-officedocument.presentationml.tags+xml"/>
  <Override PartName="/ppt/tags/tag1349.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tags/tag1357.xml" ContentType="application/vnd.openxmlformats-officedocument.presentationml.tags+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13.xml" ContentType="application/vnd.openxmlformats-officedocument.theme+xml"/>
  <Override PartName="/ppt/tags/tag1358.xml" ContentType="application/vnd.openxmlformats-officedocument.presentationml.tags+xml"/>
  <Override PartName="/ppt/tags/tag1359.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tags/tag1363.xml" ContentType="application/vnd.openxmlformats-officedocument.presentationml.tags+xml"/>
  <Override PartName="/ppt/tags/tag1364.xml" ContentType="application/vnd.openxmlformats-officedocument.presentationml.tags+xml"/>
  <Override PartName="/ppt/tags/tag1365.xml" ContentType="application/vnd.openxmlformats-officedocument.presentationml.tags+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tags/tag1370.xml" ContentType="application/vnd.openxmlformats-officedocument.presentationml.tags+xml"/>
  <Override PartName="/ppt/tags/tag1371.xml" ContentType="application/vnd.openxmlformats-officedocument.presentationml.tags+xml"/>
  <Override PartName="/ppt/tags/tag1372.xml" ContentType="application/vnd.openxmlformats-officedocument.presentationml.tags+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tags/tag1383.xml" ContentType="application/vnd.openxmlformats-officedocument.presentationml.tags+xml"/>
  <Override PartName="/ppt/tags/tag1384.xml" ContentType="application/vnd.openxmlformats-officedocument.presentationml.tags+xml"/>
  <Override PartName="/ppt/tags/tag1385.xml" ContentType="application/vnd.openxmlformats-officedocument.presentationml.tags+xml"/>
  <Override PartName="/ppt/tags/tag1386.xml" ContentType="application/vnd.openxmlformats-officedocument.presentationml.tags+xml"/>
  <Override PartName="/ppt/tags/tag1387.xml" ContentType="application/vnd.openxmlformats-officedocument.presentationml.tags+xml"/>
  <Override PartName="/ppt/tags/tag1388.xml" ContentType="application/vnd.openxmlformats-officedocument.presentationml.tags+xml"/>
  <Override PartName="/ppt/tags/tag1389.xml" ContentType="application/vnd.openxmlformats-officedocument.presentationml.tags+xml"/>
  <Override PartName="/ppt/tags/tag1390.xml" ContentType="application/vnd.openxmlformats-officedocument.presentationml.tags+xml"/>
  <Override PartName="/ppt/tags/tag1391.xml" ContentType="application/vnd.openxmlformats-officedocument.presentationml.tags+xml"/>
  <Override PartName="/ppt/tags/tag1392.xml" ContentType="application/vnd.openxmlformats-officedocument.presentationml.tags+xml"/>
  <Override PartName="/ppt/tags/tag1393.xml" ContentType="application/vnd.openxmlformats-officedocument.presentationml.tags+xml"/>
  <Override PartName="/ppt/tags/tag1394.xml" ContentType="application/vnd.openxmlformats-officedocument.presentationml.tags+xml"/>
  <Override PartName="/ppt/tags/tag1395.xml" ContentType="application/vnd.openxmlformats-officedocument.presentationml.tags+xml"/>
  <Override PartName="/ppt/tags/tag1396.xml" ContentType="application/vnd.openxmlformats-officedocument.presentationml.tags+xml"/>
  <Override PartName="/ppt/tags/tag1397.xml" ContentType="application/vnd.openxmlformats-officedocument.presentationml.tags+xml"/>
  <Override PartName="/ppt/tags/tag1398.xml" ContentType="application/vnd.openxmlformats-officedocument.presentationml.tags+xml"/>
  <Override PartName="/ppt/tags/tag1399.xml" ContentType="application/vnd.openxmlformats-officedocument.presentationml.tags+xml"/>
  <Override PartName="/ppt/tags/tag1400.xml" ContentType="application/vnd.openxmlformats-officedocument.presentationml.tags+xml"/>
  <Override PartName="/ppt/tags/tag1401.xml" ContentType="application/vnd.openxmlformats-officedocument.presentationml.tags+xml"/>
  <Override PartName="/ppt/tags/tag1402.xml" ContentType="application/vnd.openxmlformats-officedocument.presentationml.tags+xml"/>
  <Override PartName="/ppt/tags/tag1403.xml" ContentType="application/vnd.openxmlformats-officedocument.presentationml.tags+xml"/>
  <Override PartName="/ppt/tags/tag1404.xml" ContentType="application/vnd.openxmlformats-officedocument.presentationml.tags+xml"/>
  <Override PartName="/ppt/tags/tag1405.xml" ContentType="application/vnd.openxmlformats-officedocument.presentationml.tags+xml"/>
  <Override PartName="/ppt/tags/tag1406.xml" ContentType="application/vnd.openxmlformats-officedocument.presentationml.tags+xml"/>
  <Override PartName="/ppt/tags/tag1407.xml" ContentType="application/vnd.openxmlformats-officedocument.presentationml.tags+xml"/>
  <Override PartName="/ppt/tags/tag1408.xml" ContentType="application/vnd.openxmlformats-officedocument.presentationml.tags+xml"/>
  <Override PartName="/ppt/tags/tag1409.xml" ContentType="application/vnd.openxmlformats-officedocument.presentationml.tags+xml"/>
  <Override PartName="/ppt/tags/tag1410.xml" ContentType="application/vnd.openxmlformats-officedocument.presentationml.tags+xml"/>
  <Override PartName="/ppt/tags/tag1411.xml" ContentType="application/vnd.openxmlformats-officedocument.presentationml.tags+xml"/>
  <Override PartName="/ppt/tags/tag1412.xml" ContentType="application/vnd.openxmlformats-officedocument.presentationml.tags+xml"/>
  <Override PartName="/ppt/tags/tag1413.xml" ContentType="application/vnd.openxmlformats-officedocument.presentationml.tags+xml"/>
  <Override PartName="/ppt/tags/tag1414.xml" ContentType="application/vnd.openxmlformats-officedocument.presentationml.tags+xml"/>
  <Override PartName="/ppt/tags/tag1415.xml" ContentType="application/vnd.openxmlformats-officedocument.presentationml.tags+xml"/>
  <Override PartName="/ppt/tags/tag1416.xml" ContentType="application/vnd.openxmlformats-officedocument.presentationml.tags+xml"/>
  <Override PartName="/ppt/tags/tag1417.xml" ContentType="application/vnd.openxmlformats-officedocument.presentationml.tags+xml"/>
  <Override PartName="/ppt/tags/tag1418.xml" ContentType="application/vnd.openxmlformats-officedocument.presentationml.tags+xml"/>
  <Override PartName="/ppt/tags/tag1419.xml" ContentType="application/vnd.openxmlformats-officedocument.presentationml.tags+xml"/>
  <Override PartName="/ppt/tags/tag1420.xml" ContentType="application/vnd.openxmlformats-officedocument.presentationml.tags+xml"/>
  <Override PartName="/ppt/tags/tag1421.xml" ContentType="application/vnd.openxmlformats-officedocument.presentationml.tags+xml"/>
  <Override PartName="/ppt/tags/tag1422.xml" ContentType="application/vnd.openxmlformats-officedocument.presentationml.tags+xml"/>
  <Override PartName="/ppt/tags/tag1423.xml" ContentType="application/vnd.openxmlformats-officedocument.presentationml.tags+xml"/>
  <Override PartName="/ppt/tags/tag1424.xml" ContentType="application/vnd.openxmlformats-officedocument.presentationml.tags+xml"/>
  <Override PartName="/ppt/tags/tag1425.xml" ContentType="application/vnd.openxmlformats-officedocument.presentationml.tags+xml"/>
  <Override PartName="/ppt/tags/tag1426.xml" ContentType="application/vnd.openxmlformats-officedocument.presentationml.tags+xml"/>
  <Override PartName="/ppt/tags/tag1427.xml" ContentType="application/vnd.openxmlformats-officedocument.presentationml.tags+xml"/>
  <Override PartName="/ppt/tags/tag1428.xml" ContentType="application/vnd.openxmlformats-officedocument.presentationml.tags+xml"/>
  <Override PartName="/ppt/tags/tag1429.xml" ContentType="application/vnd.openxmlformats-officedocument.presentationml.tags+xml"/>
  <Override PartName="/ppt/tags/tag1430.xml" ContentType="application/vnd.openxmlformats-officedocument.presentationml.tags+xml"/>
  <Override PartName="/ppt/tags/tag1431.xml" ContentType="application/vnd.openxmlformats-officedocument.presentationml.tags+xml"/>
  <Override PartName="/ppt/tags/tag1432.xml" ContentType="application/vnd.openxmlformats-officedocument.presentationml.tags+xml"/>
  <Override PartName="/ppt/tags/tag1433.xml" ContentType="application/vnd.openxmlformats-officedocument.presentationml.tags+xml"/>
  <Override PartName="/ppt/tags/tag1434.xml" ContentType="application/vnd.openxmlformats-officedocument.presentationml.tags+xml"/>
  <Override PartName="/ppt/tags/tag1435.xml" ContentType="application/vnd.openxmlformats-officedocument.presentationml.tags+xml"/>
  <Override PartName="/ppt/tags/tag1436.xml" ContentType="application/vnd.openxmlformats-officedocument.presentationml.tags+xml"/>
  <Override PartName="/ppt/tags/tag1437.xml" ContentType="application/vnd.openxmlformats-officedocument.presentationml.tags+xml"/>
  <Override PartName="/ppt/tags/tag1438.xml" ContentType="application/vnd.openxmlformats-officedocument.presentationml.tags+xml"/>
  <Override PartName="/ppt/tags/tag1439.xml" ContentType="application/vnd.openxmlformats-officedocument.presentationml.tags+xml"/>
  <Override PartName="/ppt/tags/tag1440.xml" ContentType="application/vnd.openxmlformats-officedocument.presentationml.tags+xml"/>
  <Override PartName="/ppt/tags/tag1441.xml" ContentType="application/vnd.openxmlformats-officedocument.presentationml.tags+xml"/>
  <Override PartName="/ppt/tags/tag1442.xml" ContentType="application/vnd.openxmlformats-officedocument.presentationml.tags+xml"/>
  <Override PartName="/ppt/tags/tag1443.xml" ContentType="application/vnd.openxmlformats-officedocument.presentationml.tags+xml"/>
  <Override PartName="/ppt/tags/tag1444.xml" ContentType="application/vnd.openxmlformats-officedocument.presentationml.tags+xml"/>
  <Override PartName="/ppt/tags/tag1445.xml" ContentType="application/vnd.openxmlformats-officedocument.presentationml.tags+xml"/>
  <Override PartName="/ppt/tags/tag1446.xml" ContentType="application/vnd.openxmlformats-officedocument.presentationml.tags+xml"/>
  <Override PartName="/ppt/tags/tag1447.xml" ContentType="application/vnd.openxmlformats-officedocument.presentationml.tags+xml"/>
  <Override PartName="/ppt/tags/tag1448.xml" ContentType="application/vnd.openxmlformats-officedocument.presentationml.tags+xml"/>
  <Override PartName="/ppt/tags/tag1449.xml" ContentType="application/vnd.openxmlformats-officedocument.presentationml.tags+xml"/>
  <Override PartName="/ppt/tags/tag1450.xml" ContentType="application/vnd.openxmlformats-officedocument.presentationml.tags+xml"/>
  <Override PartName="/ppt/tags/tag1451.xml" ContentType="application/vnd.openxmlformats-officedocument.presentationml.tags+xml"/>
  <Override PartName="/ppt/tags/tag1452.xml" ContentType="application/vnd.openxmlformats-officedocument.presentationml.tags+xml"/>
  <Override PartName="/ppt/tags/tag1453.xml" ContentType="application/vnd.openxmlformats-officedocument.presentationml.tags+xml"/>
  <Override PartName="/ppt/tags/tag1454.xml" ContentType="application/vnd.openxmlformats-officedocument.presentationml.tags+xml"/>
  <Override PartName="/ppt/tags/tag1455.xml" ContentType="application/vnd.openxmlformats-officedocument.presentationml.tags+xml"/>
  <Override PartName="/ppt/tags/tag1456.xml" ContentType="application/vnd.openxmlformats-officedocument.presentationml.tags+xml"/>
  <Override PartName="/ppt/tags/tag1457.xml" ContentType="application/vnd.openxmlformats-officedocument.presentationml.tags+xml"/>
  <Override PartName="/ppt/tags/tag1458.xml" ContentType="application/vnd.openxmlformats-officedocument.presentationml.tags+xml"/>
  <Override PartName="/ppt/tags/tag1459.xml" ContentType="application/vnd.openxmlformats-officedocument.presentationml.tags+xml"/>
  <Override PartName="/ppt/tags/tag1460.xml" ContentType="application/vnd.openxmlformats-officedocument.presentationml.tags+xml"/>
  <Override PartName="/ppt/tags/tag1461.xml" ContentType="application/vnd.openxmlformats-officedocument.presentationml.tags+xml"/>
  <Override PartName="/ppt/tags/tag1462.xml" ContentType="application/vnd.openxmlformats-officedocument.presentationml.tags+xml"/>
  <Override PartName="/ppt/tags/tag1463.xml" ContentType="application/vnd.openxmlformats-officedocument.presentationml.tags+xml"/>
  <Override PartName="/ppt/tags/tag1464.xml" ContentType="application/vnd.openxmlformats-officedocument.presentationml.tags+xml"/>
  <Override PartName="/ppt/tags/tag1465.xml" ContentType="application/vnd.openxmlformats-officedocument.presentationml.tags+xml"/>
  <Override PartName="/ppt/tags/tag1466.xml" ContentType="application/vnd.openxmlformats-officedocument.presentationml.tags+xml"/>
  <Override PartName="/ppt/tags/tag1467.xml" ContentType="application/vnd.openxmlformats-officedocument.presentationml.tags+xml"/>
  <Override PartName="/ppt/tags/tag1468.xml" ContentType="application/vnd.openxmlformats-officedocument.presentationml.tags+xml"/>
  <Override PartName="/ppt/tags/tag1469.xml" ContentType="application/vnd.openxmlformats-officedocument.presentationml.tags+xml"/>
  <Override PartName="/ppt/tags/tag1470.xml" ContentType="application/vnd.openxmlformats-officedocument.presentationml.tags+xml"/>
  <Override PartName="/ppt/tags/tag1471.xml" ContentType="application/vnd.openxmlformats-officedocument.presentationml.tags+xml"/>
  <Override PartName="/ppt/tags/tag1472.xml" ContentType="application/vnd.openxmlformats-officedocument.presentationml.tags+xml"/>
  <Override PartName="/ppt/tags/tag1473.xml" ContentType="application/vnd.openxmlformats-officedocument.presentationml.tags+xml"/>
  <Override PartName="/ppt/tags/tag1474.xml" ContentType="application/vnd.openxmlformats-officedocument.presentationml.tags+xml"/>
  <Override PartName="/ppt/tags/tag1475.xml" ContentType="application/vnd.openxmlformats-officedocument.presentationml.tags+xml"/>
  <Override PartName="/ppt/tags/tag1476.xml" ContentType="application/vnd.openxmlformats-officedocument.presentationml.tags+xml"/>
  <Override PartName="/ppt/tags/tag1477.xml" ContentType="application/vnd.openxmlformats-officedocument.presentationml.tags+xml"/>
  <Override PartName="/ppt/tags/tag1478.xml" ContentType="application/vnd.openxmlformats-officedocument.presentationml.tags+xml"/>
  <Override PartName="/ppt/tags/tag1479.xml" ContentType="application/vnd.openxmlformats-officedocument.presentationml.tags+xml"/>
  <Override PartName="/ppt/tags/tag1480.xml" ContentType="application/vnd.openxmlformats-officedocument.presentationml.tags+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14.xml" ContentType="application/vnd.openxmlformats-officedocument.theme+xml"/>
  <Override PartName="/ppt/tags/tag1481.xml" ContentType="application/vnd.openxmlformats-officedocument.presentationml.tags+xml"/>
  <Override PartName="/ppt/tags/tag1482.xml" ContentType="application/vnd.openxmlformats-officedocument.presentationml.tags+xml"/>
  <Override PartName="/ppt/tags/tag1483.xml" ContentType="application/vnd.openxmlformats-officedocument.presentationml.tags+xml"/>
  <Override PartName="/ppt/tags/tag1484.xml" ContentType="application/vnd.openxmlformats-officedocument.presentationml.tags+xml"/>
  <Override PartName="/ppt/tags/tag1485.xml" ContentType="application/vnd.openxmlformats-officedocument.presentationml.tags+xml"/>
  <Override PartName="/ppt/tags/tag1486.xml" ContentType="application/vnd.openxmlformats-officedocument.presentationml.tags+xml"/>
  <Override PartName="/ppt/tags/tag1487.xml" ContentType="application/vnd.openxmlformats-officedocument.presentationml.tags+xml"/>
  <Override PartName="/ppt/tags/tag1488.xml" ContentType="application/vnd.openxmlformats-officedocument.presentationml.tags+xml"/>
  <Override PartName="/ppt/tags/tag1489.xml" ContentType="application/vnd.openxmlformats-officedocument.presentationml.tags+xml"/>
  <Override PartName="/ppt/tags/tag1490.xml" ContentType="application/vnd.openxmlformats-officedocument.presentationml.tags+xml"/>
  <Override PartName="/ppt/tags/tag1491.xml" ContentType="application/vnd.openxmlformats-officedocument.presentationml.tags+xml"/>
  <Override PartName="/ppt/tags/tag1492.xml" ContentType="application/vnd.openxmlformats-officedocument.presentationml.tags+xml"/>
  <Override PartName="/ppt/tags/tag1493.xml" ContentType="application/vnd.openxmlformats-officedocument.presentationml.tags+xml"/>
  <Override PartName="/ppt/tags/tag1494.xml" ContentType="application/vnd.openxmlformats-officedocument.presentationml.tags+xml"/>
  <Override PartName="/ppt/tags/tag1495.xml" ContentType="application/vnd.openxmlformats-officedocument.presentationml.tags+xml"/>
  <Override PartName="/ppt/tags/tag1496.xml" ContentType="application/vnd.openxmlformats-officedocument.presentationml.tags+xml"/>
  <Override PartName="/ppt/tags/tag1497.xml" ContentType="application/vnd.openxmlformats-officedocument.presentationml.tags+xml"/>
  <Override PartName="/ppt/tags/tag1498.xml" ContentType="application/vnd.openxmlformats-officedocument.presentationml.tags+xml"/>
  <Override PartName="/ppt/tags/tag1499.xml" ContentType="application/vnd.openxmlformats-officedocument.presentationml.tags+xml"/>
  <Override PartName="/ppt/tags/tag1500.xml" ContentType="application/vnd.openxmlformats-officedocument.presentationml.tags+xml"/>
  <Override PartName="/ppt/tags/tag1501.xml" ContentType="application/vnd.openxmlformats-officedocument.presentationml.tags+xml"/>
  <Override PartName="/ppt/tags/tag1502.xml" ContentType="application/vnd.openxmlformats-officedocument.presentationml.tags+xml"/>
  <Override PartName="/ppt/tags/tag1503.xml" ContentType="application/vnd.openxmlformats-officedocument.presentationml.tags+xml"/>
  <Override PartName="/ppt/tags/tag1504.xml" ContentType="application/vnd.openxmlformats-officedocument.presentationml.tags+xml"/>
  <Override PartName="/ppt/tags/tag1505.xml" ContentType="application/vnd.openxmlformats-officedocument.presentationml.tags+xml"/>
  <Override PartName="/ppt/tags/tag1506.xml" ContentType="application/vnd.openxmlformats-officedocument.presentationml.tags+xml"/>
  <Override PartName="/ppt/tags/tag1507.xml" ContentType="application/vnd.openxmlformats-officedocument.presentationml.tags+xml"/>
  <Override PartName="/ppt/tags/tag1508.xml" ContentType="application/vnd.openxmlformats-officedocument.presentationml.tags+xml"/>
  <Override PartName="/ppt/tags/tag1509.xml" ContentType="application/vnd.openxmlformats-officedocument.presentationml.tags+xml"/>
  <Override PartName="/ppt/tags/tag1510.xml" ContentType="application/vnd.openxmlformats-officedocument.presentationml.tags+xml"/>
  <Override PartName="/ppt/tags/tag1511.xml" ContentType="application/vnd.openxmlformats-officedocument.presentationml.tags+xml"/>
  <Override PartName="/ppt/tags/tag1512.xml" ContentType="application/vnd.openxmlformats-officedocument.presentationml.tags+xml"/>
  <Override PartName="/ppt/tags/tag1513.xml" ContentType="application/vnd.openxmlformats-officedocument.presentationml.tags+xml"/>
  <Override PartName="/ppt/tags/tag1514.xml" ContentType="application/vnd.openxmlformats-officedocument.presentationml.tags+xml"/>
  <Override PartName="/ppt/tags/tag1515.xml" ContentType="application/vnd.openxmlformats-officedocument.presentationml.tags+xml"/>
  <Override PartName="/ppt/tags/tag1516.xml" ContentType="application/vnd.openxmlformats-officedocument.presentationml.tags+xml"/>
  <Override PartName="/ppt/tags/tag1517.xml" ContentType="application/vnd.openxmlformats-officedocument.presentationml.tags+xml"/>
  <Override PartName="/ppt/tags/tag1518.xml" ContentType="application/vnd.openxmlformats-officedocument.presentationml.tags+xml"/>
  <Override PartName="/ppt/tags/tag1519.xml" ContentType="application/vnd.openxmlformats-officedocument.presentationml.tags+xml"/>
  <Override PartName="/ppt/tags/tag1520.xml" ContentType="application/vnd.openxmlformats-officedocument.presentationml.tags+xml"/>
  <Override PartName="/ppt/tags/tag1521.xml" ContentType="application/vnd.openxmlformats-officedocument.presentationml.tags+xml"/>
  <Override PartName="/ppt/tags/tag1522.xml" ContentType="application/vnd.openxmlformats-officedocument.presentationml.tags+xml"/>
  <Override PartName="/ppt/tags/tag1523.xml" ContentType="application/vnd.openxmlformats-officedocument.presentationml.tags+xml"/>
  <Override PartName="/ppt/tags/tag1524.xml" ContentType="application/vnd.openxmlformats-officedocument.presentationml.tags+xml"/>
  <Override PartName="/ppt/tags/tag1525.xml" ContentType="application/vnd.openxmlformats-officedocument.presentationml.tags+xml"/>
  <Override PartName="/ppt/tags/tag1526.xml" ContentType="application/vnd.openxmlformats-officedocument.presentationml.tags+xml"/>
  <Override PartName="/ppt/tags/tag1527.xml" ContentType="application/vnd.openxmlformats-officedocument.presentationml.tags+xml"/>
  <Override PartName="/ppt/tags/tag1528.xml" ContentType="application/vnd.openxmlformats-officedocument.presentationml.tags+xml"/>
  <Override PartName="/ppt/tags/tag1529.xml" ContentType="application/vnd.openxmlformats-officedocument.presentationml.tags+xml"/>
  <Override PartName="/ppt/tags/tag1530.xml" ContentType="application/vnd.openxmlformats-officedocument.presentationml.tags+xml"/>
  <Override PartName="/ppt/tags/tag1531.xml" ContentType="application/vnd.openxmlformats-officedocument.presentationml.tags+xml"/>
  <Override PartName="/ppt/tags/tag1532.xml" ContentType="application/vnd.openxmlformats-officedocument.presentationml.tags+xml"/>
  <Override PartName="/ppt/tags/tag1533.xml" ContentType="application/vnd.openxmlformats-officedocument.presentationml.tags+xml"/>
  <Override PartName="/ppt/tags/tag1534.xml" ContentType="application/vnd.openxmlformats-officedocument.presentationml.tags+xml"/>
  <Override PartName="/ppt/tags/tag1535.xml" ContentType="application/vnd.openxmlformats-officedocument.presentationml.tags+xml"/>
  <Override PartName="/ppt/tags/tag1536.xml" ContentType="application/vnd.openxmlformats-officedocument.presentationml.tags+xml"/>
  <Override PartName="/ppt/tags/tag1537.xml" ContentType="application/vnd.openxmlformats-officedocument.presentationml.tags+xml"/>
  <Override PartName="/ppt/tags/tag1538.xml" ContentType="application/vnd.openxmlformats-officedocument.presentationml.tags+xml"/>
  <Override PartName="/ppt/tags/tag1539.xml" ContentType="application/vnd.openxmlformats-officedocument.presentationml.tags+xml"/>
  <Override PartName="/ppt/tags/tag1540.xml" ContentType="application/vnd.openxmlformats-officedocument.presentationml.tags+xml"/>
  <Override PartName="/ppt/tags/tag1541.xml" ContentType="application/vnd.openxmlformats-officedocument.presentationml.tags+xml"/>
  <Override PartName="/ppt/tags/tag1542.xml" ContentType="application/vnd.openxmlformats-officedocument.presentationml.tags+xml"/>
  <Override PartName="/ppt/tags/tag1543.xml" ContentType="application/vnd.openxmlformats-officedocument.presentationml.tags+xml"/>
  <Override PartName="/ppt/tags/tag1544.xml" ContentType="application/vnd.openxmlformats-officedocument.presentationml.tags+xml"/>
  <Override PartName="/ppt/tags/tag1545.xml" ContentType="application/vnd.openxmlformats-officedocument.presentationml.tags+xml"/>
  <Override PartName="/ppt/tags/tag1546.xml" ContentType="application/vnd.openxmlformats-officedocument.presentationml.tags+xml"/>
  <Override PartName="/ppt/tags/tag1547.xml" ContentType="application/vnd.openxmlformats-officedocument.presentationml.tags+xml"/>
  <Override PartName="/ppt/tags/tag1548.xml" ContentType="application/vnd.openxmlformats-officedocument.presentationml.tags+xml"/>
  <Override PartName="/ppt/tags/tag1549.xml" ContentType="application/vnd.openxmlformats-officedocument.presentationml.tags+xml"/>
  <Override PartName="/ppt/tags/tag1550.xml" ContentType="application/vnd.openxmlformats-officedocument.presentationml.tags+xml"/>
  <Override PartName="/ppt/tags/tag1551.xml" ContentType="application/vnd.openxmlformats-officedocument.presentationml.tags+xml"/>
  <Override PartName="/ppt/tags/tag1552.xml" ContentType="application/vnd.openxmlformats-officedocument.presentationml.tags+xml"/>
  <Override PartName="/ppt/tags/tag1553.xml" ContentType="application/vnd.openxmlformats-officedocument.presentationml.tags+xml"/>
  <Override PartName="/ppt/tags/tag1554.xml" ContentType="application/vnd.openxmlformats-officedocument.presentationml.tags+xml"/>
  <Override PartName="/ppt/tags/tag1555.xml" ContentType="application/vnd.openxmlformats-officedocument.presentationml.tags+xml"/>
  <Override PartName="/ppt/tags/tag1556.xml" ContentType="application/vnd.openxmlformats-officedocument.presentationml.tags+xml"/>
  <Override PartName="/ppt/tags/tag1557.xml" ContentType="application/vnd.openxmlformats-officedocument.presentationml.tags+xml"/>
  <Override PartName="/ppt/tags/tag1558.xml" ContentType="application/vnd.openxmlformats-officedocument.presentationml.tags+xml"/>
  <Override PartName="/ppt/tags/tag1559.xml" ContentType="application/vnd.openxmlformats-officedocument.presentationml.tags+xml"/>
  <Override PartName="/ppt/tags/tag1560.xml" ContentType="application/vnd.openxmlformats-officedocument.presentationml.tags+xml"/>
  <Override PartName="/ppt/tags/tag1561.xml" ContentType="application/vnd.openxmlformats-officedocument.presentationml.tags+xml"/>
  <Override PartName="/ppt/tags/tag1562.xml" ContentType="application/vnd.openxmlformats-officedocument.presentationml.tags+xml"/>
  <Override PartName="/ppt/tags/tag1563.xml" ContentType="application/vnd.openxmlformats-officedocument.presentationml.tags+xml"/>
  <Override PartName="/ppt/tags/tag1564.xml" ContentType="application/vnd.openxmlformats-officedocument.presentationml.tags+xml"/>
  <Override PartName="/ppt/tags/tag1565.xml" ContentType="application/vnd.openxmlformats-officedocument.presentationml.tags+xml"/>
  <Override PartName="/ppt/tags/tag1566.xml" ContentType="application/vnd.openxmlformats-officedocument.presentationml.tags+xml"/>
  <Override PartName="/ppt/tags/tag1567.xml" ContentType="application/vnd.openxmlformats-officedocument.presentationml.tags+xml"/>
  <Override PartName="/ppt/tags/tag1568.xml" ContentType="application/vnd.openxmlformats-officedocument.presentationml.tags+xml"/>
  <Override PartName="/ppt/tags/tag1569.xml" ContentType="application/vnd.openxmlformats-officedocument.presentationml.tags+xml"/>
  <Override PartName="/ppt/tags/tag1570.xml" ContentType="application/vnd.openxmlformats-officedocument.presentationml.tags+xml"/>
  <Override PartName="/ppt/tags/tag1571.xml" ContentType="application/vnd.openxmlformats-officedocument.presentationml.tags+xml"/>
  <Override PartName="/ppt/tags/tag1572.xml" ContentType="application/vnd.openxmlformats-officedocument.presentationml.tags+xml"/>
  <Override PartName="/ppt/tags/tag1573.xml" ContentType="application/vnd.openxmlformats-officedocument.presentationml.tags+xml"/>
  <Override PartName="/ppt/tags/tag1574.xml" ContentType="application/vnd.openxmlformats-officedocument.presentationml.tags+xml"/>
  <Override PartName="/ppt/tags/tag1575.xml" ContentType="application/vnd.openxmlformats-officedocument.presentationml.tags+xml"/>
  <Override PartName="/ppt/tags/tag1576.xml" ContentType="application/vnd.openxmlformats-officedocument.presentationml.tags+xml"/>
  <Override PartName="/ppt/tags/tag1577.xml" ContentType="application/vnd.openxmlformats-officedocument.presentationml.tags+xml"/>
  <Override PartName="/ppt/tags/tag1578.xml" ContentType="application/vnd.openxmlformats-officedocument.presentationml.tags+xml"/>
  <Override PartName="/ppt/tags/tag1579.xml" ContentType="application/vnd.openxmlformats-officedocument.presentationml.tags+xml"/>
  <Override PartName="/ppt/tags/tag1580.xml" ContentType="application/vnd.openxmlformats-officedocument.presentationml.tags+xml"/>
  <Override PartName="/ppt/tags/tag1581.xml" ContentType="application/vnd.openxmlformats-officedocument.presentationml.tags+xml"/>
  <Override PartName="/ppt/tags/tag1582.xml" ContentType="application/vnd.openxmlformats-officedocument.presentationml.tags+xml"/>
  <Override PartName="/ppt/tags/tag1583.xml" ContentType="application/vnd.openxmlformats-officedocument.presentationml.tags+xml"/>
  <Override PartName="/ppt/tags/tag1584.xml" ContentType="application/vnd.openxmlformats-officedocument.presentationml.tags+xml"/>
  <Override PartName="/ppt/tags/tag1585.xml" ContentType="application/vnd.openxmlformats-officedocument.presentationml.tags+xml"/>
  <Override PartName="/ppt/tags/tag1586.xml" ContentType="application/vnd.openxmlformats-officedocument.presentationml.tags+xml"/>
  <Override PartName="/ppt/tags/tag1587.xml" ContentType="application/vnd.openxmlformats-officedocument.presentationml.tags+xml"/>
  <Override PartName="/ppt/tags/tag1588.xml" ContentType="application/vnd.openxmlformats-officedocument.presentationml.tags+xml"/>
  <Override PartName="/ppt/tags/tag1589.xml" ContentType="application/vnd.openxmlformats-officedocument.presentationml.tags+xml"/>
  <Override PartName="/ppt/tags/tag1590.xml" ContentType="application/vnd.openxmlformats-officedocument.presentationml.tags+xml"/>
  <Override PartName="/ppt/tags/tag1591.xml" ContentType="application/vnd.openxmlformats-officedocument.presentationml.tags+xml"/>
  <Override PartName="/ppt/tags/tag1592.xml" ContentType="application/vnd.openxmlformats-officedocument.presentationml.tags+xml"/>
  <Override PartName="/ppt/tags/tag1593.xml" ContentType="application/vnd.openxmlformats-officedocument.presentationml.tags+xml"/>
  <Override PartName="/ppt/tags/tag1594.xml" ContentType="application/vnd.openxmlformats-officedocument.presentationml.tags+xml"/>
  <Override PartName="/ppt/tags/tag1595.xml" ContentType="application/vnd.openxmlformats-officedocument.presentationml.tags+xml"/>
  <Override PartName="/ppt/tags/tag1596.xml" ContentType="application/vnd.openxmlformats-officedocument.presentationml.tags+xml"/>
  <Override PartName="/ppt/tags/tag1597.xml" ContentType="application/vnd.openxmlformats-officedocument.presentationml.tags+xml"/>
  <Override PartName="/ppt/tags/tag1598.xml" ContentType="application/vnd.openxmlformats-officedocument.presentationml.tags+xml"/>
  <Override PartName="/ppt/tags/tag1599.xml" ContentType="application/vnd.openxmlformats-officedocument.presentationml.tags+xml"/>
  <Override PartName="/ppt/tags/tag1600.xml" ContentType="application/vnd.openxmlformats-officedocument.presentationml.tags+xml"/>
  <Override PartName="/ppt/tags/tag1601.xml" ContentType="application/vnd.openxmlformats-officedocument.presentationml.tags+xml"/>
  <Override PartName="/ppt/tags/tag1602.xml" ContentType="application/vnd.openxmlformats-officedocument.presentationml.tags+xml"/>
  <Override PartName="/ppt/tags/tag1603.xml" ContentType="application/vnd.openxmlformats-officedocument.presentationml.tags+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tags/tag1604.xml" ContentType="application/vnd.openxmlformats-officedocument.presentationml.tags+xml"/>
  <Override PartName="/ppt/notesSlides/notesSlide2.xml" ContentType="application/vnd.openxmlformats-officedocument.presentationml.notesSlide+xml"/>
  <Override PartName="/ppt/tags/tag1605.xml" ContentType="application/vnd.openxmlformats-officedocument.presentationml.tags+xml"/>
  <Override PartName="/ppt/notesSlides/notesSlide3.xml" ContentType="application/vnd.openxmlformats-officedocument.presentationml.notesSlide+xml"/>
  <Override PartName="/ppt/tags/tag1606.xml" ContentType="application/vnd.openxmlformats-officedocument.presentationml.tags+xml"/>
  <Override PartName="/ppt/notesSlides/notesSlide4.xml" ContentType="application/vnd.openxmlformats-officedocument.presentationml.notesSlide+xml"/>
  <Override PartName="/ppt/tags/tag1607.xml" ContentType="application/vnd.openxmlformats-officedocument.presentationml.tags+xml"/>
  <Override PartName="/ppt/notesSlides/notesSlide5.xml" ContentType="application/vnd.openxmlformats-officedocument.presentationml.notesSlide+xml"/>
  <Override PartName="/ppt/tags/tag1608.xml" ContentType="application/vnd.openxmlformats-officedocument.presentationml.tags+xml"/>
  <Override PartName="/ppt/notesSlides/notesSlide6.xml" ContentType="application/vnd.openxmlformats-officedocument.presentationml.notesSlide+xml"/>
  <Override PartName="/ppt/tags/tag1609.xml" ContentType="application/vnd.openxmlformats-officedocument.presentationml.tags+xml"/>
  <Override PartName="/ppt/notesSlides/notesSlide7.xml" ContentType="application/vnd.openxmlformats-officedocument.presentationml.notesSlide+xml"/>
  <Override PartName="/ppt/tags/tag1610.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33" r:id="rId10"/>
    <p:sldMasterId id="2147483795" r:id="rId11"/>
    <p:sldMasterId id="2147483819" r:id="rId12"/>
    <p:sldMasterId id="2147483850" r:id="rId13"/>
    <p:sldMasterId id="2147483881" r:id="rId14"/>
    <p:sldMasterId id="2147483912" r:id="rId15"/>
    <p:sldMasterId id="2147483939" r:id="rId16"/>
    <p:sldMasterId id="2147483971" r:id="rId17"/>
    <p:sldMasterId id="2147484003" r:id="rId18"/>
    <p:sldMasterId id="2147484028" r:id="rId19"/>
    <p:sldMasterId id="2147484061" r:id="rId20"/>
    <p:sldMasterId id="2147484101" r:id="rId21"/>
    <p:sldMasterId id="2147484125" r:id="rId22"/>
    <p:sldMasterId id="2147484149" r:id="rId23"/>
  </p:sldMasterIdLst>
  <p:notesMasterIdLst>
    <p:notesMasterId r:id="rId40"/>
  </p:notesMasterIdLst>
  <p:handoutMasterIdLst>
    <p:handoutMasterId r:id="rId41"/>
  </p:handoutMasterIdLst>
  <p:sldIdLst>
    <p:sldId id="402" r:id="rId24"/>
    <p:sldId id="260" r:id="rId25"/>
    <p:sldId id="263" r:id="rId26"/>
    <p:sldId id="264" r:id="rId27"/>
    <p:sldId id="2147483570" r:id="rId28"/>
    <p:sldId id="266" r:id="rId29"/>
    <p:sldId id="267" r:id="rId30"/>
    <p:sldId id="268" r:id="rId31"/>
    <p:sldId id="2147483647" r:id="rId32"/>
    <p:sldId id="257" r:id="rId33"/>
    <p:sldId id="259" r:id="rId34"/>
    <p:sldId id="269" r:id="rId35"/>
    <p:sldId id="271" r:id="rId36"/>
    <p:sldId id="2063" r:id="rId37"/>
    <p:sldId id="277" r:id="rId38"/>
    <p:sldId id="2147477424" r:id="rId39"/>
  </p:sldIdLst>
  <p:sldSz cx="12195175" cy="6858000"/>
  <p:notesSz cx="6858000" cy="9144000"/>
  <p:embeddedFontLst>
    <p:embeddedFont>
      <p:font typeface="72 Brand" panose="020B0604020202020204" charset="0"/>
      <p:regular r:id="rId42"/>
      <p:bold r:id="rId43"/>
      <p:italic r:id="rId44"/>
      <p:boldItalic r:id="rId45"/>
    </p:embeddedFont>
    <p:embeddedFont>
      <p:font typeface="72 Brand Book" panose="020B0604020202020204" charset="0"/>
      <p:regular r:id="rId46"/>
      <p:italic r:id="rId47"/>
    </p:embeddedFont>
    <p:embeddedFont>
      <p:font typeface="72 Brand Medium" panose="020B0604020202020204" charset="0"/>
      <p:regular r:id="rId48"/>
      <p:italic r:id="rId49"/>
    </p:embeddedFont>
    <p:embeddedFont>
      <p:font typeface="Arial Unicode MS" panose="020B0604020202020204" charset="0"/>
      <p:regular r:id="rId50"/>
    </p:embeddedFont>
    <p:embeddedFont>
      <p:font typeface="BentonSans Bold" panose="02000803000000020004" pitchFamily="2" charset="0"/>
      <p:bold r:id="rId51"/>
    </p:embeddedFont>
    <p:embeddedFont>
      <p:font typeface="BentonSans Light" panose="02000503000000020004" pitchFamily="2" charset="0"/>
      <p:regular r:id="rId52"/>
    </p:embeddedFont>
    <p:embeddedFont>
      <p:font typeface="BentonSans Medium" panose="02000603000000020004" pitchFamily="2" charset="0"/>
      <p:regular r:id="rId53"/>
    </p:embeddedFont>
    <p:embeddedFont>
      <p:font typeface="BentonSans Regular" panose="02000503000000020004" pitchFamily="2" charset="0"/>
      <p:regular r:id="rId54"/>
    </p:embeddedFont>
    <p:embeddedFont>
      <p:font typeface="Roboto" panose="02000000000000000000" pitchFamily="2" charset="0"/>
      <p:regular r:id="rId55"/>
      <p:bold r:id="rId56"/>
      <p:italic r:id="rId57"/>
      <p:boldItalic r:id="rId58"/>
    </p:embeddedFont>
  </p:embeddedFontLst>
  <p:custDataLst>
    <p:tags r:id="rId59"/>
  </p:custDataLst>
  <p:defaultTex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7C29FE6-52A2-4FAC-9786-EF93DFB9F7B1}">
          <p14:sldIdLst>
            <p14:sldId id="402"/>
            <p14:sldId id="260"/>
            <p14:sldId id="263"/>
            <p14:sldId id="264"/>
            <p14:sldId id="2147483570"/>
            <p14:sldId id="266"/>
            <p14:sldId id="267"/>
            <p14:sldId id="268"/>
            <p14:sldId id="2147483647"/>
            <p14:sldId id="257"/>
            <p14:sldId id="259"/>
            <p14:sldId id="269"/>
            <p14:sldId id="271"/>
            <p14:sldId id="2063"/>
            <p14:sldId id="277"/>
            <p14:sldId id="2147477424"/>
          </p14:sldIdLst>
        </p14:section>
      </p14:sectionLst>
    </p:ext>
    <p:ext uri="{EFAFB233-063F-42B5-8137-9DF3F51BA10A}">
      <p15:sldGuideLst xmlns:p15="http://schemas.microsoft.com/office/powerpoint/2012/main">
        <p15:guide id="1" pos="3841" userDrawn="1">
          <p15:clr>
            <a:srgbClr val="A4A3A4"/>
          </p15:clr>
        </p15:guide>
        <p15:guide id="2" orient="horz" pos="3317"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9E4DF50-DB5B-033C-6E8A-2166AFA14CF1}" name="Dankers, Sjoerd" initials="DS" userId="S::sjoerd.dankers@sap.com::12eb8120-2112-44c1-9791-6c6b2b81f0fd" providerId="AD"/>
  <p188:author id="{9DFF8769-5CDF-85F6-0EE3-0348FDB40EAC}" name="Carballo, Joaquin" initials="CJ" userId="S::joaquin.carballo@sap.com::83dc21f1-08d4-43c9-97d9-142de1571d38" providerId="AD"/>
  <p188:author id="{F957DC9F-F14E-2021-2F7C-EC122D76D8EF}" name="Liu, Leyi" initials="" userId="S::leyi.liu@sap.com::d5256bfa-8485-424a-b7d1-cb65a57b4085" providerId="AD"/>
  <p188:author id="{8BD607D6-67AD-DFC6-0249-A879423D9F58}" name="Downs, Richard" initials="DR" userId="S::richard.downs@sap.com::af0ffe26-a91b-406f-b288-39fc57e4a67c"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69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2BB011-10E6-BA4B-9D30-44702D71120A}" v="88" dt="2025-05-22T15:22:56.150"/>
  </p1510:revLst>
</p1510:revInfo>
</file>

<file path=ppt/tableStyles.xml><?xml version="1.0" encoding="utf-8"?>
<a:tblStyleLst xmlns:a="http://schemas.openxmlformats.org/drawingml/2006/main" def="{2D5ABB26-0587-4C30-8999-92F81FD0307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794"/>
    <p:restoredTop sz="95300"/>
  </p:normalViewPr>
  <p:slideViewPr>
    <p:cSldViewPr snapToGrid="0">
      <p:cViewPr varScale="1">
        <p:scale>
          <a:sx n="100" d="100"/>
          <a:sy n="100" d="100"/>
        </p:scale>
        <p:origin x="108" y="84"/>
      </p:cViewPr>
      <p:guideLst>
        <p:guide pos="3841"/>
        <p:guide orient="horz" pos="3317"/>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3.xml"/><Relationship Id="rId21" Type="http://schemas.openxmlformats.org/officeDocument/2006/relationships/slideMaster" Target="slideMasters/slideMaster12.xml"/><Relationship Id="rId34" Type="http://schemas.openxmlformats.org/officeDocument/2006/relationships/slide" Target="slides/slide11.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tableStyles" Target="tableStyle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Master" Target="slideMasters/slideMaster7.xml"/><Relationship Id="rId29" Type="http://schemas.openxmlformats.org/officeDocument/2006/relationships/slide" Target="slides/slide6.xml"/><Relationship Id="rId11" Type="http://schemas.openxmlformats.org/officeDocument/2006/relationships/slideMaster" Target="slideMasters/slideMaster2.xml"/><Relationship Id="rId24" Type="http://schemas.openxmlformats.org/officeDocument/2006/relationships/slide" Target="slides/slide1.xml"/><Relationship Id="rId32" Type="http://schemas.openxmlformats.org/officeDocument/2006/relationships/slide" Target="slides/slide9.xml"/><Relationship Id="rId37" Type="http://schemas.openxmlformats.org/officeDocument/2006/relationships/slide" Target="slides/slide14.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5" Type="http://schemas.openxmlformats.org/officeDocument/2006/relationships/customXml" Target="../customXml/item5.xml"/><Relationship Id="rId61" Type="http://schemas.openxmlformats.org/officeDocument/2006/relationships/viewProps" Target="viewProps.xml"/><Relationship Id="rId19" Type="http://schemas.openxmlformats.org/officeDocument/2006/relationships/slideMaster" Target="slideMasters/slideMaster10.xml"/><Relationship Id="rId14" Type="http://schemas.openxmlformats.org/officeDocument/2006/relationships/slideMaster" Target="slideMasters/slideMaster5.xml"/><Relationship Id="rId22" Type="http://schemas.openxmlformats.org/officeDocument/2006/relationships/slideMaster" Target="slideMasters/slideMaster13.xml"/><Relationship Id="rId27" Type="http://schemas.openxmlformats.org/officeDocument/2006/relationships/slide" Target="slides/slide4.xml"/><Relationship Id="rId30" Type="http://schemas.openxmlformats.org/officeDocument/2006/relationships/slide" Target="slides/slide7.xml"/><Relationship Id="rId35" Type="http://schemas.openxmlformats.org/officeDocument/2006/relationships/slide" Target="slides/slide12.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microsoft.com/office/2015/10/relationships/revisionInfo" Target="revisionInfo.xml"/><Relationship Id="rId8" Type="http://schemas.openxmlformats.org/officeDocument/2006/relationships/customXml" Target="../customXml/item8.xml"/><Relationship Id="rId51" Type="http://schemas.openxmlformats.org/officeDocument/2006/relationships/font" Target="fonts/font10.fntdata"/><Relationship Id="rId3" Type="http://schemas.openxmlformats.org/officeDocument/2006/relationships/customXml" Target="../customXml/item3.xml"/><Relationship Id="rId12" Type="http://schemas.openxmlformats.org/officeDocument/2006/relationships/slideMaster" Target="slideMasters/slideMaster3.xml"/><Relationship Id="rId17" Type="http://schemas.openxmlformats.org/officeDocument/2006/relationships/slideMaster" Target="slideMasters/slideMaster8.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font" Target="fonts/font5.fntdata"/><Relationship Id="rId59" Type="http://schemas.openxmlformats.org/officeDocument/2006/relationships/tags" Target="tags/tag1.xml"/><Relationship Id="rId20" Type="http://schemas.openxmlformats.org/officeDocument/2006/relationships/slideMaster" Target="slideMasters/slideMaster11.xml"/><Relationship Id="rId41" Type="http://schemas.openxmlformats.org/officeDocument/2006/relationships/handoutMaster" Target="handoutMasters/handoutMaster1.xml"/><Relationship Id="rId54" Type="http://schemas.openxmlformats.org/officeDocument/2006/relationships/font" Target="fonts/font13.fntdata"/><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Master" Target="slideMasters/slideMaster6.xml"/><Relationship Id="rId23" Type="http://schemas.openxmlformats.org/officeDocument/2006/relationships/slideMaster" Target="slideMasters/slideMaster14.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Master" Target="slideMasters/slideMaster1.xml"/><Relationship Id="rId31" Type="http://schemas.openxmlformats.org/officeDocument/2006/relationships/slide" Target="slides/slide8.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presProps" Target="presProps.xml"/><Relationship Id="rId65" Type="http://schemas.microsoft.com/office/2018/10/relationships/authors" Target="authors.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slideMaster" Target="slideMasters/slideMaster4.xml"/><Relationship Id="rId18" Type="http://schemas.openxmlformats.org/officeDocument/2006/relationships/slideMaster" Target="slideMasters/slideMaster9.xml"/><Relationship Id="rId39" Type="http://schemas.openxmlformats.org/officeDocument/2006/relationships/slide" Target="slides/slide1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1943100" y="8685213"/>
            <a:ext cx="2971800" cy="457200"/>
          </a:xfrm>
          <a:prstGeom prst="rect">
            <a:avLst/>
          </a:prstGeom>
        </p:spPr>
        <p:txBody>
          <a:bodyPr vert="horz" lIns="91440" tIns="45720" rIns="91440" bIns="45720" rtlCol="0" anchor="b"/>
          <a:lstStyle>
            <a:lvl1pPr algn="r">
              <a:defRPr sz="1200"/>
            </a:lvl1pPr>
          </a:lstStyle>
          <a:p>
            <a:pPr algn="ctr"/>
            <a:fld id="{47855BD9-AF71-426C-9B9B-B0E52B88852E}" type="slidenum">
              <a:rPr lang="de-DE" sz="1000" smtClean="0">
                <a:latin typeface="Arial" panose="020B0604020202020204" pitchFamily="34" charset="0"/>
              </a:rPr>
              <a:pPr algn="ctr"/>
              <a:t>‹#›</a:t>
            </a:fld>
            <a:endParaRPr lang="de-DE" sz="1000">
              <a:latin typeface="Arial" panose="020B0604020202020204" pitchFamily="34" charset="0"/>
            </a:endParaRPr>
          </a:p>
        </p:txBody>
      </p:sp>
    </p:spTree>
    <p:extLst>
      <p:ext uri="{BB962C8B-B14F-4D97-AF65-F5344CB8AC3E}">
        <p14:creationId xmlns:p14="http://schemas.microsoft.com/office/powerpoint/2010/main" val="23599324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547688" y="612775"/>
            <a:ext cx="5762625" cy="3241675"/>
          </a:xfrm>
          <a:prstGeom prst="rect">
            <a:avLst/>
          </a:prstGeom>
          <a:noFill/>
          <a:ln w="12700">
            <a:solidFill>
              <a:prstClr val="black"/>
            </a:solidFill>
          </a:ln>
        </p:spPr>
        <p:txBody>
          <a:bodyPr vert="horz" lIns="91440" tIns="45720" rIns="91440" bIns="45720" rtlCol="0" anchor="ctr"/>
          <a:lstStyle/>
          <a:p>
            <a:endParaRPr lang="de-DE"/>
          </a:p>
        </p:txBody>
      </p:sp>
      <p:sp>
        <p:nvSpPr>
          <p:cNvPr id="5" name="Notes Placeholder 4"/>
          <p:cNvSpPr>
            <a:spLocks noGrp="1"/>
          </p:cNvSpPr>
          <p:nvPr>
            <p:ph type="body" sz="quarter" idx="3"/>
          </p:nvPr>
        </p:nvSpPr>
        <p:spPr>
          <a:xfrm>
            <a:off x="549000" y="4120162"/>
            <a:ext cx="5760000" cy="456356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p:txBody>
      </p:sp>
      <p:sp>
        <p:nvSpPr>
          <p:cNvPr id="7" name="Slide Number Placeholder 6"/>
          <p:cNvSpPr>
            <a:spLocks noGrp="1"/>
          </p:cNvSpPr>
          <p:nvPr>
            <p:ph type="sldNum" sz="quarter" idx="5"/>
          </p:nvPr>
        </p:nvSpPr>
        <p:spPr>
          <a:xfrm>
            <a:off x="2957512" y="8935722"/>
            <a:ext cx="942976" cy="205358"/>
          </a:xfrm>
          <a:prstGeom prst="rect">
            <a:avLst/>
          </a:prstGeom>
        </p:spPr>
        <p:txBody>
          <a:bodyPr vert="horz" lIns="91440" tIns="45720" rIns="91440" bIns="45720" rtlCol="0" anchor="b"/>
          <a:lstStyle>
            <a:lvl1pPr algn="ctr">
              <a:defRPr sz="800" b="0" i="0">
                <a:latin typeface="Arial" panose="020B0604020202020204" pitchFamily="34" charset="0"/>
              </a:defRPr>
            </a:lvl1pPr>
          </a:lstStyle>
          <a:p>
            <a:fld id="{7D8C2C35-2B8A-446E-BEC0-FD36716C29AC}" type="slidenum">
              <a:rPr lang="en-DE" smtClean="0"/>
              <a:pPr/>
              <a:t>‹#›</a:t>
            </a:fld>
            <a:endParaRPr lang="en-DE"/>
          </a:p>
        </p:txBody>
      </p:sp>
    </p:spTree>
    <p:extLst>
      <p:ext uri="{BB962C8B-B14F-4D97-AF65-F5344CB8AC3E}">
        <p14:creationId xmlns:p14="http://schemas.microsoft.com/office/powerpoint/2010/main" val="2847385487"/>
      </p:ext>
    </p:extLst>
  </p:cSld>
  <p:clrMap bg1="lt1" tx1="dk1" bg2="lt2" tx2="dk2" accent1="accent1" accent2="accent2" accent3="accent3" accent4="accent4" accent5="accent5" accent6="accent6" hlink="hlink" folHlink="folHlink"/>
  <p:notesStyle>
    <a:lvl1pPr marL="0" algn="l" defTabSz="1088776" rtl="0" eaLnBrk="1" latinLnBrk="0" hangingPunct="1">
      <a:defRPr sz="1400" b="0" i="0" kern="1200">
        <a:solidFill>
          <a:schemeClr val="tx1"/>
        </a:solidFill>
        <a:latin typeface="Arial" panose="020B0604020202020204" pitchFamily="34" charset="0"/>
        <a:ea typeface="+mn-ea"/>
        <a:cs typeface="+mn-cs"/>
      </a:defRPr>
    </a:lvl1pPr>
    <a:lvl2pPr marL="180000" indent="-180000" algn="l" defTabSz="1088776" rtl="0" eaLnBrk="1" latinLnBrk="0" hangingPunct="1">
      <a:buClr>
        <a:schemeClr val="accent1"/>
      </a:buClr>
      <a:buSzPct val="100000"/>
      <a:buFont typeface="Wingdings" pitchFamily="2" charset="2"/>
      <a:buChar char=""/>
      <a:defRPr sz="1400" b="0" i="0" kern="1200">
        <a:solidFill>
          <a:schemeClr val="tx1"/>
        </a:solidFill>
        <a:latin typeface="Arial" panose="020B0604020202020204" pitchFamily="34" charset="0"/>
        <a:ea typeface="+mn-ea"/>
        <a:cs typeface="+mn-cs"/>
      </a:defRPr>
    </a:lvl2pPr>
    <a:lvl3pPr marL="360000" indent="-180000" algn="l" defTabSz="1088776" rtl="0" eaLnBrk="1" latinLnBrk="0" hangingPunct="1">
      <a:buClr>
        <a:schemeClr val="accent2"/>
      </a:buClr>
      <a:buSzPct val="80000"/>
      <a:buFont typeface="Symbol" pitchFamily="18" charset="2"/>
      <a:buChar char="-"/>
      <a:defRPr sz="1200" b="0" i="0" kern="1200">
        <a:solidFill>
          <a:schemeClr val="tx1"/>
        </a:solidFill>
        <a:latin typeface="Arial" panose="020B0604020202020204" pitchFamily="34" charset="0"/>
        <a:ea typeface="+mn-ea"/>
        <a:cs typeface="+mn-cs"/>
      </a:defRPr>
    </a:lvl3pPr>
    <a:lvl4pPr marL="674815" indent="-158780" algn="l" defTabSz="1088776" rtl="0" eaLnBrk="1" latinLnBrk="0" hangingPunct="1">
      <a:buClr>
        <a:schemeClr val="accent2"/>
      </a:buClr>
      <a:buFont typeface="Arial" pitchFamily="34" charset="0"/>
      <a:buChar char="–"/>
      <a:defRPr sz="1200" kern="1200">
        <a:solidFill>
          <a:schemeClr val="tx1"/>
        </a:solidFill>
        <a:latin typeface="+mn-lt"/>
        <a:ea typeface="+mn-ea"/>
        <a:cs typeface="+mn-cs"/>
      </a:defRPr>
    </a:lvl4pPr>
    <a:lvl5pPr marL="2177552" algn="l" defTabSz="1088776" rtl="0" eaLnBrk="1" latinLnBrk="0" hangingPunct="1">
      <a:defRPr sz="1400" kern="1200">
        <a:solidFill>
          <a:schemeClr val="tx1"/>
        </a:solidFill>
        <a:latin typeface="+mn-lt"/>
        <a:ea typeface="+mn-ea"/>
        <a:cs typeface="+mn-cs"/>
      </a:defRPr>
    </a:lvl5pPr>
    <a:lvl6pPr marL="2721940" algn="l" defTabSz="1088776" rtl="0" eaLnBrk="1" latinLnBrk="0" hangingPunct="1">
      <a:defRPr sz="1400" kern="1200">
        <a:solidFill>
          <a:schemeClr val="tx1"/>
        </a:solidFill>
        <a:latin typeface="+mn-lt"/>
        <a:ea typeface="+mn-ea"/>
        <a:cs typeface="+mn-cs"/>
      </a:defRPr>
    </a:lvl6pPr>
    <a:lvl7pPr marL="3266328" algn="l" defTabSz="1088776" rtl="0" eaLnBrk="1" latinLnBrk="0" hangingPunct="1">
      <a:defRPr sz="1400" kern="1200">
        <a:solidFill>
          <a:schemeClr val="tx1"/>
        </a:solidFill>
        <a:latin typeface="+mn-lt"/>
        <a:ea typeface="+mn-ea"/>
        <a:cs typeface="+mn-cs"/>
      </a:defRPr>
    </a:lvl7pPr>
    <a:lvl8pPr marL="3810716" algn="l" defTabSz="1088776" rtl="0" eaLnBrk="1" latinLnBrk="0" hangingPunct="1">
      <a:defRPr sz="1400" kern="1200">
        <a:solidFill>
          <a:schemeClr val="tx1"/>
        </a:solidFill>
        <a:latin typeface="+mn-lt"/>
        <a:ea typeface="+mn-ea"/>
        <a:cs typeface="+mn-cs"/>
      </a:defRPr>
    </a:lvl8pPr>
    <a:lvl9pPr marL="4355104" algn="l" defTabSz="1088776"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8C2C35-2B8A-446E-BEC0-FD36716C29AC}" type="slidenum">
              <a:rPr lang="en-DE" smtClean="0"/>
              <a:pPr/>
              <a:t>1</a:t>
            </a:fld>
            <a:endParaRPr lang="en-DE"/>
          </a:p>
        </p:txBody>
      </p:sp>
    </p:spTree>
    <p:extLst>
      <p:ext uri="{BB962C8B-B14F-4D97-AF65-F5344CB8AC3E}">
        <p14:creationId xmlns:p14="http://schemas.microsoft.com/office/powerpoint/2010/main" val="2363613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1F617-5F85-9D43-0596-44F009B8FB97}"/>
            </a:ext>
          </a:extLst>
        </p:cNvPr>
        <p:cNvGrpSpPr/>
        <p:nvPr/>
      </p:nvGrpSpPr>
      <p:grpSpPr>
        <a:xfrm>
          <a:off x="0" y="0"/>
          <a:ext cx="0" cy="0"/>
          <a:chOff x="0" y="0"/>
          <a:chExt cx="0" cy="0"/>
        </a:xfrm>
      </p:grpSpPr>
      <p:sp>
        <p:nvSpPr>
          <p:cNvPr id="462" name="Shape 462">
            <a:extLst>
              <a:ext uri="{FF2B5EF4-FFF2-40B4-BE49-F238E27FC236}">
                <a16:creationId xmlns:a16="http://schemas.microsoft.com/office/drawing/2014/main" id="{3135D01F-505C-C9E1-C157-70A680B4698F}"/>
              </a:ext>
            </a:extLst>
          </p:cNvPr>
          <p:cNvSpPr>
            <a:spLocks noGrp="1" noRot="1" noChangeAspect="1"/>
          </p:cNvSpPr>
          <p:nvPr>
            <p:ph type="sldImg"/>
          </p:nvPr>
        </p:nvSpPr>
        <p:spPr>
          <a:xfrm>
            <a:off x="406400" y="696913"/>
            <a:ext cx="6197600" cy="3486150"/>
          </a:xfrm>
          <a:prstGeom prst="rect">
            <a:avLst/>
          </a:prstGeom>
        </p:spPr>
        <p:txBody>
          <a:bodyPr/>
          <a:lstStyle/>
          <a:p>
            <a:endParaRPr lang="en-US">
              <a:latin typeface="72 Brand" panose="020B0504030603020204" pitchFamily="34" charset="0"/>
            </a:endParaRPr>
          </a:p>
        </p:txBody>
      </p:sp>
      <p:sp>
        <p:nvSpPr>
          <p:cNvPr id="463" name="Shape 463">
            <a:extLst>
              <a:ext uri="{FF2B5EF4-FFF2-40B4-BE49-F238E27FC236}">
                <a16:creationId xmlns:a16="http://schemas.microsoft.com/office/drawing/2014/main" id="{054DDC2A-5065-96B6-4BE1-CDB45CF75012}"/>
              </a:ext>
            </a:extLst>
          </p:cNvPr>
          <p:cNvSpPr>
            <a:spLocks noGrp="1"/>
          </p:cNvSpPr>
          <p:nvPr>
            <p:ph type="body" sz="quarter" idx="1"/>
          </p:nvPr>
        </p:nvSpPr>
        <p:spPr>
          <a:prstGeom prst="rect">
            <a:avLst/>
          </a:prstGeom>
        </p:spPr>
        <p:txBody>
          <a:bodyPr/>
          <a:lstStyle/>
          <a:p>
            <a:pPr>
              <a:defRPr>
                <a:solidFill>
                  <a:srgbClr val="FFFFFF"/>
                </a:solidFill>
              </a:defRPr>
            </a:pPr>
            <a:r>
              <a:rPr lang="en-US" b="1"/>
              <a:t>Speaker Notes: (to be added) </a:t>
            </a:r>
          </a:p>
          <a:p>
            <a:pPr marL="342900" marR="457200" lvl="0" indent="-342900">
              <a:lnSpc>
                <a:spcPct val="115000"/>
              </a:lnSpc>
              <a:spcBef>
                <a:spcPts val="0"/>
              </a:spcBef>
              <a:spcAft>
                <a:spcPts val="0"/>
              </a:spcAft>
              <a:buFont typeface="Symbol" panose="05050102010706020507" pitchFamily="18" charset="2"/>
              <a:buChar char=""/>
            </a:pPr>
            <a:r>
              <a:rPr lang="en-US" sz="1800" kern="100">
                <a:effectLst/>
                <a:latin typeface="Aptos" panose="020B0004020202020204" pitchFamily="34" charset="0"/>
                <a:ea typeface="Aptos" panose="020B0004020202020204" pitchFamily="34" charset="0"/>
                <a:cs typeface="Aptos" panose="020B0004020202020204" pitchFamily="34" charset="0"/>
              </a:rPr>
              <a:t>We know from our research, your feedback, and learnings from our customers that </a:t>
            </a:r>
            <a:r>
              <a:rPr lang="en-US" sz="1800" kern="100" dirty="0">
                <a:effectLst/>
                <a:latin typeface="Aptos" panose="020B0004020202020204" pitchFamily="34" charset="0"/>
                <a:ea typeface="Aptos" panose="020B0004020202020204" pitchFamily="34" charset="0"/>
                <a:cs typeface="Aptos" panose="020B0004020202020204" pitchFamily="34" charset="0"/>
              </a:rPr>
              <a:t>procurement </a:t>
            </a:r>
            <a:r>
              <a:rPr lang="en-US" sz="1800" kern="100">
                <a:effectLst/>
                <a:latin typeface="Aptos" panose="020B0004020202020204" pitchFamily="34" charset="0"/>
                <a:ea typeface="Aptos" panose="020B0004020202020204" pitchFamily="34" charset="0"/>
                <a:cs typeface="Aptos" panose="020B0004020202020204" pitchFamily="34" charset="0"/>
              </a:rPr>
              <a:t>has been on a journey and continues to evolve.</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342900" marR="457200" lvl="0" indent="-342900">
              <a:lnSpc>
                <a:spcPct val="115000"/>
              </a:lnSpc>
              <a:spcBef>
                <a:spcPts val="0"/>
              </a:spcBef>
              <a:spcAft>
                <a:spcPts val="0"/>
              </a:spcAft>
              <a:buFont typeface="Symbol" panose="05050102010706020507" pitchFamily="18" charset="2"/>
              <a:buChar char=""/>
            </a:pPr>
            <a:r>
              <a:rPr lang="en-US" sz="1800" kern="100">
                <a:effectLst/>
                <a:latin typeface="Aptos" panose="020B0004020202020204" pitchFamily="34" charset="0"/>
                <a:ea typeface="Aptos" panose="020B0004020202020204" pitchFamily="34" charset="0"/>
                <a:cs typeface="Aptos" panose="020B0004020202020204" pitchFamily="34" charset="0"/>
              </a:rPr>
              <a:t>It used to be a </a:t>
            </a:r>
            <a:r>
              <a:rPr lang="en-US" sz="1800" kern="100" dirty="0">
                <a:effectLst/>
                <a:latin typeface="Aptos" panose="020B0004020202020204" pitchFamily="34" charset="0"/>
                <a:ea typeface="Aptos" panose="020B0004020202020204" pitchFamily="34" charset="0"/>
                <a:cs typeface="Aptos" panose="020B0004020202020204" pitchFamily="34" charset="0"/>
              </a:rPr>
              <a:t>back-office</a:t>
            </a:r>
            <a:r>
              <a:rPr lang="en-US" sz="1800" kern="100">
                <a:effectLst/>
                <a:latin typeface="Aptos" panose="020B0004020202020204" pitchFamily="34" charset="0"/>
                <a:ea typeface="Aptos" panose="020B0004020202020204" pitchFamily="34" charset="0"/>
                <a:cs typeface="Aptos" panose="020B0004020202020204" pitchFamily="34" charset="0"/>
              </a:rPr>
              <a:t> function focused on cost savings and purchasing.</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342900" marR="457200" lvl="0" indent="-342900">
              <a:lnSpc>
                <a:spcPct val="115000"/>
              </a:lnSpc>
              <a:spcBef>
                <a:spcPts val="0"/>
              </a:spcBef>
              <a:spcAft>
                <a:spcPts val="800"/>
              </a:spcAft>
              <a:buFont typeface="Symbol" panose="05050102010706020507" pitchFamily="18" charset="2"/>
              <a:buChar char=""/>
            </a:pPr>
            <a:r>
              <a:rPr lang="en-US" sz="1800" kern="100">
                <a:effectLst/>
                <a:latin typeface="Aptos" panose="020B0004020202020204" pitchFamily="34" charset="0"/>
                <a:ea typeface="Aptos" panose="020B0004020202020204" pitchFamily="34" charset="0"/>
                <a:cs typeface="Aptos" panose="020B0004020202020204" pitchFamily="34" charset="0"/>
              </a:rPr>
              <a:t>It is focused today beyond that by ensuring high levels of supplier collaboration and advanced category strategies.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342900" marR="457200" lvl="0" indent="-342900">
              <a:lnSpc>
                <a:spcPct val="115000"/>
              </a:lnSpc>
              <a:spcBef>
                <a:spcPts val="0"/>
              </a:spcBef>
              <a:spcAft>
                <a:spcPts val="800"/>
              </a:spcAft>
              <a:buFont typeface="Symbol" panose="05050102010706020507" pitchFamily="18" charset="2"/>
              <a:buChar char=""/>
            </a:pPr>
            <a:r>
              <a:rPr lang="en-US" sz="1800">
                <a:effectLst/>
                <a:latin typeface="Aptos" panose="020B0004020202020204" pitchFamily="34" charset="0"/>
                <a:ea typeface="Aptos" panose="020B0004020202020204" pitchFamily="34" charset="0"/>
                <a:cs typeface="Aptos" panose="020B0004020202020204" pitchFamily="34" charset="0"/>
              </a:rPr>
              <a:t>We expect this evolution to continue as AI tools drive productivity in the function, enabling it to become the driver of business resilience. </a:t>
            </a:r>
            <a:endParaRPr lang="en-US"/>
          </a:p>
          <a:p>
            <a:pPr>
              <a:defRPr>
                <a:solidFill>
                  <a:srgbClr val="FFFFFF"/>
                </a:solidFill>
              </a:defRPr>
            </a:pPr>
            <a:endParaRPr lang="en-US"/>
          </a:p>
          <a:p>
            <a:pPr>
              <a:defRPr>
                <a:solidFill>
                  <a:srgbClr val="FFFFFF"/>
                </a:solidFill>
              </a:defRPr>
            </a:pPr>
            <a:endParaRPr/>
          </a:p>
        </p:txBody>
      </p:sp>
    </p:spTree>
    <p:extLst>
      <p:ext uri="{BB962C8B-B14F-4D97-AF65-F5344CB8AC3E}">
        <p14:creationId xmlns:p14="http://schemas.microsoft.com/office/powerpoint/2010/main" val="3784703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90E75-27D0-3F7B-B255-2285E8E3CE52}"/>
            </a:ext>
          </a:extLst>
        </p:cNvPr>
        <p:cNvGrpSpPr/>
        <p:nvPr/>
      </p:nvGrpSpPr>
      <p:grpSpPr>
        <a:xfrm>
          <a:off x="0" y="0"/>
          <a:ext cx="0" cy="0"/>
          <a:chOff x="0" y="0"/>
          <a:chExt cx="0" cy="0"/>
        </a:xfrm>
      </p:grpSpPr>
      <p:sp>
        <p:nvSpPr>
          <p:cNvPr id="462" name="Shape 462">
            <a:extLst>
              <a:ext uri="{FF2B5EF4-FFF2-40B4-BE49-F238E27FC236}">
                <a16:creationId xmlns:a16="http://schemas.microsoft.com/office/drawing/2014/main" id="{46EEFAFD-85CB-9043-46CB-1773420A2644}"/>
              </a:ext>
            </a:extLst>
          </p:cNvPr>
          <p:cNvSpPr>
            <a:spLocks noGrp="1" noRot="1" noChangeAspect="1"/>
          </p:cNvSpPr>
          <p:nvPr>
            <p:ph type="sldImg"/>
          </p:nvPr>
        </p:nvSpPr>
        <p:spPr>
          <a:xfrm>
            <a:off x="406400" y="696913"/>
            <a:ext cx="6197600" cy="3486150"/>
          </a:xfrm>
          <a:prstGeom prst="rect">
            <a:avLst/>
          </a:prstGeom>
        </p:spPr>
        <p:txBody>
          <a:bodyPr/>
          <a:lstStyle/>
          <a:p>
            <a:endParaRPr lang="en-US">
              <a:latin typeface="72 Brand" panose="020B0504030603020204" pitchFamily="34" charset="0"/>
            </a:endParaRPr>
          </a:p>
        </p:txBody>
      </p:sp>
      <p:sp>
        <p:nvSpPr>
          <p:cNvPr id="463" name="Shape 463">
            <a:extLst>
              <a:ext uri="{FF2B5EF4-FFF2-40B4-BE49-F238E27FC236}">
                <a16:creationId xmlns:a16="http://schemas.microsoft.com/office/drawing/2014/main" id="{0EEEE3D7-51B4-E86B-B92F-4D17FBB4C8FD}"/>
              </a:ext>
            </a:extLst>
          </p:cNvPr>
          <p:cNvSpPr>
            <a:spLocks noGrp="1"/>
          </p:cNvSpPr>
          <p:nvPr>
            <p:ph type="body" sz="quarter" idx="1"/>
          </p:nvPr>
        </p:nvSpPr>
        <p:spPr>
          <a:prstGeom prst="rect">
            <a:avLst/>
          </a:prstGeom>
        </p:spPr>
        <p:txBody>
          <a:bodyPr/>
          <a:lstStyle/>
          <a:p>
            <a:pPr>
              <a:defRPr>
                <a:solidFill>
                  <a:srgbClr val="FFFFFF"/>
                </a:solidFill>
              </a:defRPr>
            </a:pPr>
            <a:r>
              <a:rPr lang="en-US" b="1"/>
              <a:t>Speaker Notes: (to be added) </a:t>
            </a:r>
          </a:p>
          <a:p>
            <a:pPr marL="342900" marR="457200" lvl="0" indent="-342900">
              <a:lnSpc>
                <a:spcPct val="115000"/>
              </a:lnSpc>
              <a:spcBef>
                <a:spcPts val="0"/>
              </a:spcBef>
              <a:spcAft>
                <a:spcPts val="0"/>
              </a:spcAft>
              <a:buFont typeface="Symbol" panose="05050102010706020507" pitchFamily="18" charset="2"/>
              <a:buChar char=""/>
            </a:pPr>
            <a:r>
              <a:rPr lang="en-US" sz="1800" kern="100">
                <a:effectLst/>
                <a:latin typeface="Aptos" panose="020B0004020202020204" pitchFamily="34" charset="0"/>
                <a:ea typeface="Aptos" panose="020B0004020202020204" pitchFamily="34" charset="0"/>
                <a:cs typeface="Aptos" panose="020B0004020202020204" pitchFamily="34" charset="0"/>
              </a:rPr>
              <a:t>We know from our research, your feedback, and learnings from our customers that </a:t>
            </a:r>
            <a:r>
              <a:rPr lang="en-US" sz="1800" kern="100" dirty="0">
                <a:effectLst/>
                <a:latin typeface="Aptos" panose="020B0004020202020204" pitchFamily="34" charset="0"/>
                <a:ea typeface="Aptos" panose="020B0004020202020204" pitchFamily="34" charset="0"/>
                <a:cs typeface="Aptos" panose="020B0004020202020204" pitchFamily="34" charset="0"/>
              </a:rPr>
              <a:t>procurement </a:t>
            </a:r>
            <a:r>
              <a:rPr lang="en-US" sz="1800" kern="100">
                <a:effectLst/>
                <a:latin typeface="Aptos" panose="020B0004020202020204" pitchFamily="34" charset="0"/>
                <a:ea typeface="Aptos" panose="020B0004020202020204" pitchFamily="34" charset="0"/>
                <a:cs typeface="Aptos" panose="020B0004020202020204" pitchFamily="34" charset="0"/>
              </a:rPr>
              <a:t>has been on a journey and continues to evolve.</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342900" marR="457200" lvl="0" indent="-342900">
              <a:lnSpc>
                <a:spcPct val="115000"/>
              </a:lnSpc>
              <a:spcBef>
                <a:spcPts val="0"/>
              </a:spcBef>
              <a:spcAft>
                <a:spcPts val="0"/>
              </a:spcAft>
              <a:buFont typeface="Symbol" panose="05050102010706020507" pitchFamily="18" charset="2"/>
              <a:buChar char=""/>
            </a:pPr>
            <a:r>
              <a:rPr lang="en-US" sz="1800" kern="100">
                <a:effectLst/>
                <a:latin typeface="Aptos" panose="020B0004020202020204" pitchFamily="34" charset="0"/>
                <a:ea typeface="Aptos" panose="020B0004020202020204" pitchFamily="34" charset="0"/>
                <a:cs typeface="Aptos" panose="020B0004020202020204" pitchFamily="34" charset="0"/>
              </a:rPr>
              <a:t>It used to be a </a:t>
            </a:r>
            <a:r>
              <a:rPr lang="en-US" sz="1800" kern="100" dirty="0">
                <a:effectLst/>
                <a:latin typeface="Aptos" panose="020B0004020202020204" pitchFamily="34" charset="0"/>
                <a:ea typeface="Aptos" panose="020B0004020202020204" pitchFamily="34" charset="0"/>
                <a:cs typeface="Aptos" panose="020B0004020202020204" pitchFamily="34" charset="0"/>
              </a:rPr>
              <a:t>back-office</a:t>
            </a:r>
            <a:r>
              <a:rPr lang="en-US" sz="1800" kern="100">
                <a:effectLst/>
                <a:latin typeface="Aptos" panose="020B0004020202020204" pitchFamily="34" charset="0"/>
                <a:ea typeface="Aptos" panose="020B0004020202020204" pitchFamily="34" charset="0"/>
                <a:cs typeface="Aptos" panose="020B0004020202020204" pitchFamily="34" charset="0"/>
              </a:rPr>
              <a:t> function focused on cost savings and purchasing.</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342900" marR="457200" lvl="0" indent="-342900">
              <a:lnSpc>
                <a:spcPct val="115000"/>
              </a:lnSpc>
              <a:spcBef>
                <a:spcPts val="0"/>
              </a:spcBef>
              <a:spcAft>
                <a:spcPts val="800"/>
              </a:spcAft>
              <a:buFont typeface="Symbol" panose="05050102010706020507" pitchFamily="18" charset="2"/>
              <a:buChar char=""/>
            </a:pPr>
            <a:r>
              <a:rPr lang="en-US" sz="1800" kern="100">
                <a:effectLst/>
                <a:latin typeface="Aptos" panose="020B0004020202020204" pitchFamily="34" charset="0"/>
                <a:ea typeface="Aptos" panose="020B0004020202020204" pitchFamily="34" charset="0"/>
                <a:cs typeface="Aptos" panose="020B0004020202020204" pitchFamily="34" charset="0"/>
              </a:rPr>
              <a:t>It is focused today beyond that by ensuring high levels of supplier collaboration and advanced category strategies.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342900" marR="457200" lvl="0" indent="-342900">
              <a:lnSpc>
                <a:spcPct val="115000"/>
              </a:lnSpc>
              <a:spcBef>
                <a:spcPts val="0"/>
              </a:spcBef>
              <a:spcAft>
                <a:spcPts val="800"/>
              </a:spcAft>
              <a:buFont typeface="Symbol" panose="05050102010706020507" pitchFamily="18" charset="2"/>
              <a:buChar char=""/>
            </a:pPr>
            <a:r>
              <a:rPr lang="en-US" sz="1800">
                <a:effectLst/>
                <a:latin typeface="Aptos" panose="020B0004020202020204" pitchFamily="34" charset="0"/>
                <a:ea typeface="Aptos" panose="020B0004020202020204" pitchFamily="34" charset="0"/>
                <a:cs typeface="Aptos" panose="020B0004020202020204" pitchFamily="34" charset="0"/>
              </a:rPr>
              <a:t>We expect this evolution to continue as AI tools drive productivity in the function, enabling it to become the driver of business resilience. </a:t>
            </a:r>
            <a:endParaRPr lang="en-US"/>
          </a:p>
          <a:p>
            <a:pPr>
              <a:defRPr>
                <a:solidFill>
                  <a:srgbClr val="FFFFFF"/>
                </a:solidFill>
              </a:defRPr>
            </a:pPr>
            <a:endParaRPr lang="en-US"/>
          </a:p>
          <a:p>
            <a:pPr>
              <a:defRPr>
                <a:solidFill>
                  <a:srgbClr val="FFFFFF"/>
                </a:solidFill>
              </a:defRPr>
            </a:pPr>
            <a:endParaRPr/>
          </a:p>
        </p:txBody>
      </p:sp>
    </p:spTree>
    <p:extLst>
      <p:ext uri="{BB962C8B-B14F-4D97-AF65-F5344CB8AC3E}">
        <p14:creationId xmlns:p14="http://schemas.microsoft.com/office/powerpoint/2010/main" val="821334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960226-46D8-F2E1-9FF1-36E116FFF465}"/>
            </a:ext>
          </a:extLst>
        </p:cNvPr>
        <p:cNvGrpSpPr/>
        <p:nvPr/>
      </p:nvGrpSpPr>
      <p:grpSpPr>
        <a:xfrm>
          <a:off x="0" y="0"/>
          <a:ext cx="0" cy="0"/>
          <a:chOff x="0" y="0"/>
          <a:chExt cx="0" cy="0"/>
        </a:xfrm>
      </p:grpSpPr>
      <p:sp>
        <p:nvSpPr>
          <p:cNvPr id="462" name="Shape 462">
            <a:extLst>
              <a:ext uri="{FF2B5EF4-FFF2-40B4-BE49-F238E27FC236}">
                <a16:creationId xmlns:a16="http://schemas.microsoft.com/office/drawing/2014/main" id="{480C0D33-B45D-4204-4029-EA04B6CD91A5}"/>
              </a:ext>
            </a:extLst>
          </p:cNvPr>
          <p:cNvSpPr>
            <a:spLocks noGrp="1" noRot="1" noChangeAspect="1"/>
          </p:cNvSpPr>
          <p:nvPr>
            <p:ph type="sldImg"/>
          </p:nvPr>
        </p:nvSpPr>
        <p:spPr>
          <a:xfrm>
            <a:off x="406400" y="696913"/>
            <a:ext cx="6197600" cy="3486150"/>
          </a:xfrm>
          <a:prstGeom prst="rect">
            <a:avLst/>
          </a:prstGeom>
        </p:spPr>
        <p:txBody>
          <a:bodyPr/>
          <a:lstStyle/>
          <a:p>
            <a:endParaRPr lang="en-US">
              <a:latin typeface="72 Brand" panose="020B0504030603020204" pitchFamily="34" charset="0"/>
            </a:endParaRPr>
          </a:p>
        </p:txBody>
      </p:sp>
      <p:sp>
        <p:nvSpPr>
          <p:cNvPr id="463" name="Shape 463">
            <a:extLst>
              <a:ext uri="{FF2B5EF4-FFF2-40B4-BE49-F238E27FC236}">
                <a16:creationId xmlns:a16="http://schemas.microsoft.com/office/drawing/2014/main" id="{97695D1D-68D5-9B13-089B-A039B8A3E028}"/>
              </a:ext>
            </a:extLst>
          </p:cNvPr>
          <p:cNvSpPr>
            <a:spLocks noGrp="1"/>
          </p:cNvSpPr>
          <p:nvPr>
            <p:ph type="body" sz="quarter" idx="1"/>
          </p:nvPr>
        </p:nvSpPr>
        <p:spPr>
          <a:prstGeom prst="rect">
            <a:avLst/>
          </a:prstGeom>
        </p:spPr>
        <p:txBody>
          <a:bodyPr/>
          <a:lstStyle/>
          <a:p>
            <a:pPr>
              <a:defRPr>
                <a:solidFill>
                  <a:srgbClr val="FFFFFF"/>
                </a:solidFill>
              </a:defRPr>
            </a:pPr>
            <a:r>
              <a:rPr lang="en-US" b="1"/>
              <a:t>Speaker Notes: (to be added) </a:t>
            </a:r>
          </a:p>
          <a:p>
            <a:pPr marL="342900" marR="457200" lvl="0" indent="-342900">
              <a:lnSpc>
                <a:spcPct val="115000"/>
              </a:lnSpc>
              <a:spcBef>
                <a:spcPts val="0"/>
              </a:spcBef>
              <a:spcAft>
                <a:spcPts val="0"/>
              </a:spcAft>
              <a:buFont typeface="Symbol" panose="05050102010706020507" pitchFamily="18" charset="2"/>
              <a:buChar char=""/>
            </a:pPr>
            <a:r>
              <a:rPr lang="en-US" sz="1800" kern="100">
                <a:effectLst/>
                <a:latin typeface="Aptos" panose="020B0004020202020204" pitchFamily="34" charset="0"/>
                <a:ea typeface="Aptos" panose="020B0004020202020204" pitchFamily="34" charset="0"/>
                <a:cs typeface="Aptos" panose="020B0004020202020204" pitchFamily="34" charset="0"/>
              </a:rPr>
              <a:t>We know from our research, your feedback, and learnings from our customers that </a:t>
            </a:r>
            <a:r>
              <a:rPr lang="en-US" sz="1800" kern="100" dirty="0">
                <a:effectLst/>
                <a:latin typeface="Aptos" panose="020B0004020202020204" pitchFamily="34" charset="0"/>
                <a:ea typeface="Aptos" panose="020B0004020202020204" pitchFamily="34" charset="0"/>
                <a:cs typeface="Aptos" panose="020B0004020202020204" pitchFamily="34" charset="0"/>
              </a:rPr>
              <a:t>procurement </a:t>
            </a:r>
            <a:r>
              <a:rPr lang="en-US" sz="1800" kern="100">
                <a:effectLst/>
                <a:latin typeface="Aptos" panose="020B0004020202020204" pitchFamily="34" charset="0"/>
                <a:ea typeface="Aptos" panose="020B0004020202020204" pitchFamily="34" charset="0"/>
                <a:cs typeface="Aptos" panose="020B0004020202020204" pitchFamily="34" charset="0"/>
              </a:rPr>
              <a:t>has been on a journey and continues to evolve.</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342900" marR="457200" lvl="0" indent="-342900">
              <a:lnSpc>
                <a:spcPct val="115000"/>
              </a:lnSpc>
              <a:spcBef>
                <a:spcPts val="0"/>
              </a:spcBef>
              <a:spcAft>
                <a:spcPts val="0"/>
              </a:spcAft>
              <a:buFont typeface="Symbol" panose="05050102010706020507" pitchFamily="18" charset="2"/>
              <a:buChar char=""/>
            </a:pPr>
            <a:r>
              <a:rPr lang="en-US" sz="1800" kern="100">
                <a:effectLst/>
                <a:latin typeface="Aptos" panose="020B0004020202020204" pitchFamily="34" charset="0"/>
                <a:ea typeface="Aptos" panose="020B0004020202020204" pitchFamily="34" charset="0"/>
                <a:cs typeface="Aptos" panose="020B0004020202020204" pitchFamily="34" charset="0"/>
              </a:rPr>
              <a:t>It used to be a </a:t>
            </a:r>
            <a:r>
              <a:rPr lang="en-US" sz="1800" kern="100" dirty="0">
                <a:effectLst/>
                <a:latin typeface="Aptos" panose="020B0004020202020204" pitchFamily="34" charset="0"/>
                <a:ea typeface="Aptos" panose="020B0004020202020204" pitchFamily="34" charset="0"/>
                <a:cs typeface="Aptos" panose="020B0004020202020204" pitchFamily="34" charset="0"/>
              </a:rPr>
              <a:t>back-office</a:t>
            </a:r>
            <a:r>
              <a:rPr lang="en-US" sz="1800" kern="100">
                <a:effectLst/>
                <a:latin typeface="Aptos" panose="020B0004020202020204" pitchFamily="34" charset="0"/>
                <a:ea typeface="Aptos" panose="020B0004020202020204" pitchFamily="34" charset="0"/>
                <a:cs typeface="Aptos" panose="020B0004020202020204" pitchFamily="34" charset="0"/>
              </a:rPr>
              <a:t> function focused on cost savings and purchasing.</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342900" marR="457200" lvl="0" indent="-342900">
              <a:lnSpc>
                <a:spcPct val="115000"/>
              </a:lnSpc>
              <a:spcBef>
                <a:spcPts val="0"/>
              </a:spcBef>
              <a:spcAft>
                <a:spcPts val="800"/>
              </a:spcAft>
              <a:buFont typeface="Symbol" panose="05050102010706020507" pitchFamily="18" charset="2"/>
              <a:buChar char=""/>
            </a:pPr>
            <a:r>
              <a:rPr lang="en-US" sz="1800" kern="100">
                <a:effectLst/>
                <a:latin typeface="Aptos" panose="020B0004020202020204" pitchFamily="34" charset="0"/>
                <a:ea typeface="Aptos" panose="020B0004020202020204" pitchFamily="34" charset="0"/>
                <a:cs typeface="Aptos" panose="020B0004020202020204" pitchFamily="34" charset="0"/>
              </a:rPr>
              <a:t>It is focused today beyond that by ensuring high levels of supplier collaboration and advanced category strategies.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342900" marR="457200" lvl="0" indent="-342900">
              <a:lnSpc>
                <a:spcPct val="115000"/>
              </a:lnSpc>
              <a:spcBef>
                <a:spcPts val="0"/>
              </a:spcBef>
              <a:spcAft>
                <a:spcPts val="800"/>
              </a:spcAft>
              <a:buFont typeface="Symbol" panose="05050102010706020507" pitchFamily="18" charset="2"/>
              <a:buChar char=""/>
            </a:pPr>
            <a:r>
              <a:rPr lang="en-US" sz="1800">
                <a:effectLst/>
                <a:latin typeface="Aptos" panose="020B0004020202020204" pitchFamily="34" charset="0"/>
                <a:ea typeface="Aptos" panose="020B0004020202020204" pitchFamily="34" charset="0"/>
                <a:cs typeface="Aptos" panose="020B0004020202020204" pitchFamily="34" charset="0"/>
              </a:rPr>
              <a:t>We expect this evolution to continue as AI tools drive productivity in the function, enabling it to become the driver of business resilience. </a:t>
            </a:r>
            <a:endParaRPr lang="en-US"/>
          </a:p>
          <a:p>
            <a:pPr>
              <a:defRPr>
                <a:solidFill>
                  <a:srgbClr val="FFFFFF"/>
                </a:solidFill>
              </a:defRPr>
            </a:pPr>
            <a:endParaRPr lang="en-US"/>
          </a:p>
          <a:p>
            <a:pPr>
              <a:defRPr>
                <a:solidFill>
                  <a:srgbClr val="FFFFFF"/>
                </a:solidFill>
              </a:defRPr>
            </a:pPr>
            <a:endParaRPr/>
          </a:p>
        </p:txBody>
      </p:sp>
    </p:spTree>
    <p:extLst>
      <p:ext uri="{BB962C8B-B14F-4D97-AF65-F5344CB8AC3E}">
        <p14:creationId xmlns:p14="http://schemas.microsoft.com/office/powerpoint/2010/main" val="2735158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1937F-F9F8-793F-C914-41E9D25968F8}"/>
            </a:ext>
          </a:extLst>
        </p:cNvPr>
        <p:cNvGrpSpPr/>
        <p:nvPr/>
      </p:nvGrpSpPr>
      <p:grpSpPr>
        <a:xfrm>
          <a:off x="0" y="0"/>
          <a:ext cx="0" cy="0"/>
          <a:chOff x="0" y="0"/>
          <a:chExt cx="0" cy="0"/>
        </a:xfrm>
      </p:grpSpPr>
      <p:sp>
        <p:nvSpPr>
          <p:cNvPr id="462" name="Shape 462">
            <a:extLst>
              <a:ext uri="{FF2B5EF4-FFF2-40B4-BE49-F238E27FC236}">
                <a16:creationId xmlns:a16="http://schemas.microsoft.com/office/drawing/2014/main" id="{8AB00B06-FBBC-DC84-325F-C191E3398C16}"/>
              </a:ext>
            </a:extLst>
          </p:cNvPr>
          <p:cNvSpPr>
            <a:spLocks noGrp="1" noRot="1" noChangeAspect="1"/>
          </p:cNvSpPr>
          <p:nvPr>
            <p:ph type="sldImg"/>
          </p:nvPr>
        </p:nvSpPr>
        <p:spPr>
          <a:xfrm>
            <a:off x="406400" y="696913"/>
            <a:ext cx="6197600" cy="3486150"/>
          </a:xfrm>
          <a:prstGeom prst="rect">
            <a:avLst/>
          </a:prstGeom>
        </p:spPr>
        <p:txBody>
          <a:bodyPr/>
          <a:lstStyle/>
          <a:p>
            <a:endParaRPr lang="en-US">
              <a:latin typeface="72 Brand" panose="020B0504030603020204" pitchFamily="34" charset="0"/>
            </a:endParaRPr>
          </a:p>
        </p:txBody>
      </p:sp>
      <p:sp>
        <p:nvSpPr>
          <p:cNvPr id="463" name="Shape 463">
            <a:extLst>
              <a:ext uri="{FF2B5EF4-FFF2-40B4-BE49-F238E27FC236}">
                <a16:creationId xmlns:a16="http://schemas.microsoft.com/office/drawing/2014/main" id="{4B179EEB-8F09-BC35-2AA6-CB8D490160A4}"/>
              </a:ext>
            </a:extLst>
          </p:cNvPr>
          <p:cNvSpPr>
            <a:spLocks noGrp="1"/>
          </p:cNvSpPr>
          <p:nvPr>
            <p:ph type="body" sz="quarter" idx="1"/>
          </p:nvPr>
        </p:nvSpPr>
        <p:spPr>
          <a:prstGeom prst="rect">
            <a:avLst/>
          </a:prstGeom>
        </p:spPr>
        <p:txBody>
          <a:bodyPr/>
          <a:lstStyle/>
          <a:p>
            <a:pPr>
              <a:defRPr>
                <a:solidFill>
                  <a:srgbClr val="FFFFFF"/>
                </a:solidFill>
              </a:defRPr>
            </a:pPr>
            <a:r>
              <a:rPr lang="en-US" b="1"/>
              <a:t>Speaker Notes: (to be added) </a:t>
            </a:r>
          </a:p>
          <a:p>
            <a:pPr marL="342900" marR="457200" lvl="0" indent="-342900">
              <a:lnSpc>
                <a:spcPct val="115000"/>
              </a:lnSpc>
              <a:spcBef>
                <a:spcPts val="0"/>
              </a:spcBef>
              <a:spcAft>
                <a:spcPts val="0"/>
              </a:spcAft>
              <a:buFont typeface="Symbol" panose="05050102010706020507" pitchFamily="18" charset="2"/>
              <a:buChar char=""/>
            </a:pPr>
            <a:r>
              <a:rPr lang="en-US" sz="1800" kern="100">
                <a:effectLst/>
                <a:latin typeface="Aptos" panose="020B0004020202020204" pitchFamily="34" charset="0"/>
                <a:ea typeface="Aptos" panose="020B0004020202020204" pitchFamily="34" charset="0"/>
                <a:cs typeface="Aptos" panose="020B0004020202020204" pitchFamily="34" charset="0"/>
              </a:rPr>
              <a:t>We know from our research, your feedback, and learnings from our customers that </a:t>
            </a:r>
            <a:r>
              <a:rPr lang="en-US" sz="1800" kern="100" dirty="0">
                <a:effectLst/>
                <a:latin typeface="Aptos" panose="020B0004020202020204" pitchFamily="34" charset="0"/>
                <a:ea typeface="Aptos" panose="020B0004020202020204" pitchFamily="34" charset="0"/>
                <a:cs typeface="Aptos" panose="020B0004020202020204" pitchFamily="34" charset="0"/>
              </a:rPr>
              <a:t>procurement </a:t>
            </a:r>
            <a:r>
              <a:rPr lang="en-US" sz="1800" kern="100">
                <a:effectLst/>
                <a:latin typeface="Aptos" panose="020B0004020202020204" pitchFamily="34" charset="0"/>
                <a:ea typeface="Aptos" panose="020B0004020202020204" pitchFamily="34" charset="0"/>
                <a:cs typeface="Aptos" panose="020B0004020202020204" pitchFamily="34" charset="0"/>
              </a:rPr>
              <a:t>has been on a journey and continues to evolve.</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342900" marR="457200" lvl="0" indent="-342900">
              <a:lnSpc>
                <a:spcPct val="115000"/>
              </a:lnSpc>
              <a:spcBef>
                <a:spcPts val="0"/>
              </a:spcBef>
              <a:spcAft>
                <a:spcPts val="0"/>
              </a:spcAft>
              <a:buFont typeface="Symbol" panose="05050102010706020507" pitchFamily="18" charset="2"/>
              <a:buChar char=""/>
            </a:pPr>
            <a:r>
              <a:rPr lang="en-US" sz="1800" kern="100">
                <a:effectLst/>
                <a:latin typeface="Aptos" panose="020B0004020202020204" pitchFamily="34" charset="0"/>
                <a:ea typeface="Aptos" panose="020B0004020202020204" pitchFamily="34" charset="0"/>
                <a:cs typeface="Aptos" panose="020B0004020202020204" pitchFamily="34" charset="0"/>
              </a:rPr>
              <a:t>It used to be a </a:t>
            </a:r>
            <a:r>
              <a:rPr lang="en-US" sz="1800" kern="100" dirty="0">
                <a:effectLst/>
                <a:latin typeface="Aptos" panose="020B0004020202020204" pitchFamily="34" charset="0"/>
                <a:ea typeface="Aptos" panose="020B0004020202020204" pitchFamily="34" charset="0"/>
                <a:cs typeface="Aptos" panose="020B0004020202020204" pitchFamily="34" charset="0"/>
              </a:rPr>
              <a:t>back-office</a:t>
            </a:r>
            <a:r>
              <a:rPr lang="en-US" sz="1800" kern="100">
                <a:effectLst/>
                <a:latin typeface="Aptos" panose="020B0004020202020204" pitchFamily="34" charset="0"/>
                <a:ea typeface="Aptos" panose="020B0004020202020204" pitchFamily="34" charset="0"/>
                <a:cs typeface="Aptos" panose="020B0004020202020204" pitchFamily="34" charset="0"/>
              </a:rPr>
              <a:t> function focused on cost savings and purchasing.</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342900" marR="457200" lvl="0" indent="-342900">
              <a:lnSpc>
                <a:spcPct val="115000"/>
              </a:lnSpc>
              <a:spcBef>
                <a:spcPts val="0"/>
              </a:spcBef>
              <a:spcAft>
                <a:spcPts val="800"/>
              </a:spcAft>
              <a:buFont typeface="Symbol" panose="05050102010706020507" pitchFamily="18" charset="2"/>
              <a:buChar char=""/>
            </a:pPr>
            <a:r>
              <a:rPr lang="en-US" sz="1800" kern="100">
                <a:effectLst/>
                <a:latin typeface="Aptos" panose="020B0004020202020204" pitchFamily="34" charset="0"/>
                <a:ea typeface="Aptos" panose="020B0004020202020204" pitchFamily="34" charset="0"/>
                <a:cs typeface="Aptos" panose="020B0004020202020204" pitchFamily="34" charset="0"/>
              </a:rPr>
              <a:t>It is focused today beyond that by ensuring high levels of supplier collaboration and advanced category strategies.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342900" marR="457200" lvl="0" indent="-342900">
              <a:lnSpc>
                <a:spcPct val="115000"/>
              </a:lnSpc>
              <a:spcBef>
                <a:spcPts val="0"/>
              </a:spcBef>
              <a:spcAft>
                <a:spcPts val="800"/>
              </a:spcAft>
              <a:buFont typeface="Symbol" panose="05050102010706020507" pitchFamily="18" charset="2"/>
              <a:buChar char=""/>
            </a:pPr>
            <a:r>
              <a:rPr lang="en-US" sz="1800">
                <a:effectLst/>
                <a:latin typeface="Aptos" panose="020B0004020202020204" pitchFamily="34" charset="0"/>
                <a:ea typeface="Aptos" panose="020B0004020202020204" pitchFamily="34" charset="0"/>
                <a:cs typeface="Aptos" panose="020B0004020202020204" pitchFamily="34" charset="0"/>
              </a:rPr>
              <a:t>We expect this evolution to continue as AI tools drive productivity in the function, enabling it to become the driver of business resilience. </a:t>
            </a:r>
            <a:endParaRPr lang="en-US"/>
          </a:p>
          <a:p>
            <a:pPr>
              <a:defRPr>
                <a:solidFill>
                  <a:srgbClr val="FFFFFF"/>
                </a:solidFill>
              </a:defRPr>
            </a:pPr>
            <a:endParaRPr lang="en-US"/>
          </a:p>
          <a:p>
            <a:pPr>
              <a:defRPr>
                <a:solidFill>
                  <a:srgbClr val="FFFFFF"/>
                </a:solidFill>
              </a:defRPr>
            </a:pPr>
            <a:endParaRPr/>
          </a:p>
        </p:txBody>
      </p:sp>
    </p:spTree>
    <p:extLst>
      <p:ext uri="{BB962C8B-B14F-4D97-AF65-F5344CB8AC3E}">
        <p14:creationId xmlns:p14="http://schemas.microsoft.com/office/powerpoint/2010/main" val="371055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CC9A1-60C2-B5B7-E289-C9615CAC72B3}"/>
            </a:ext>
          </a:extLst>
        </p:cNvPr>
        <p:cNvGrpSpPr/>
        <p:nvPr/>
      </p:nvGrpSpPr>
      <p:grpSpPr>
        <a:xfrm>
          <a:off x="0" y="0"/>
          <a:ext cx="0" cy="0"/>
          <a:chOff x="0" y="0"/>
          <a:chExt cx="0" cy="0"/>
        </a:xfrm>
      </p:grpSpPr>
      <p:sp>
        <p:nvSpPr>
          <p:cNvPr id="462" name="Shape 462">
            <a:extLst>
              <a:ext uri="{FF2B5EF4-FFF2-40B4-BE49-F238E27FC236}">
                <a16:creationId xmlns:a16="http://schemas.microsoft.com/office/drawing/2014/main" id="{ECF8B046-8E95-864C-0C05-A392C0AAC8C7}"/>
              </a:ext>
            </a:extLst>
          </p:cNvPr>
          <p:cNvSpPr>
            <a:spLocks noGrp="1" noRot="1" noChangeAspect="1"/>
          </p:cNvSpPr>
          <p:nvPr>
            <p:ph type="sldImg"/>
          </p:nvPr>
        </p:nvSpPr>
        <p:spPr>
          <a:xfrm>
            <a:off x="406400" y="696913"/>
            <a:ext cx="6197600" cy="3486150"/>
          </a:xfrm>
          <a:prstGeom prst="rect">
            <a:avLst/>
          </a:prstGeom>
        </p:spPr>
        <p:txBody>
          <a:bodyPr/>
          <a:lstStyle/>
          <a:p>
            <a:endParaRPr lang="en-US">
              <a:latin typeface="72 Brand" panose="020B0504030603020204" pitchFamily="34" charset="0"/>
            </a:endParaRPr>
          </a:p>
        </p:txBody>
      </p:sp>
      <p:sp>
        <p:nvSpPr>
          <p:cNvPr id="463" name="Shape 463">
            <a:extLst>
              <a:ext uri="{FF2B5EF4-FFF2-40B4-BE49-F238E27FC236}">
                <a16:creationId xmlns:a16="http://schemas.microsoft.com/office/drawing/2014/main" id="{39978430-8A6C-7A6C-B248-89892C393F61}"/>
              </a:ext>
            </a:extLst>
          </p:cNvPr>
          <p:cNvSpPr>
            <a:spLocks noGrp="1"/>
          </p:cNvSpPr>
          <p:nvPr>
            <p:ph type="body" sz="quarter" idx="1"/>
          </p:nvPr>
        </p:nvSpPr>
        <p:spPr>
          <a:prstGeom prst="rect">
            <a:avLst/>
          </a:prstGeom>
        </p:spPr>
        <p:txBody>
          <a:bodyPr/>
          <a:lstStyle/>
          <a:p>
            <a:pPr>
              <a:defRPr>
                <a:solidFill>
                  <a:srgbClr val="FFFFFF"/>
                </a:solidFill>
              </a:defRPr>
            </a:pPr>
            <a:r>
              <a:rPr lang="en-US" b="1"/>
              <a:t>Speaker Notes: (to be added) </a:t>
            </a:r>
          </a:p>
          <a:p>
            <a:pPr marL="342900" marR="457200" lvl="0" indent="-342900">
              <a:lnSpc>
                <a:spcPct val="115000"/>
              </a:lnSpc>
              <a:spcBef>
                <a:spcPts val="0"/>
              </a:spcBef>
              <a:spcAft>
                <a:spcPts val="0"/>
              </a:spcAft>
              <a:buFont typeface="Symbol" panose="05050102010706020507" pitchFamily="18" charset="2"/>
              <a:buChar char=""/>
            </a:pPr>
            <a:r>
              <a:rPr lang="en-US" sz="1800" kern="100">
                <a:effectLst/>
                <a:latin typeface="Aptos" panose="020B0004020202020204" pitchFamily="34" charset="0"/>
                <a:ea typeface="Aptos" panose="020B0004020202020204" pitchFamily="34" charset="0"/>
                <a:cs typeface="Aptos" panose="020B0004020202020204" pitchFamily="34" charset="0"/>
              </a:rPr>
              <a:t>We know from our research, your feedback, and learnings from our customers that </a:t>
            </a:r>
            <a:r>
              <a:rPr lang="en-US" sz="1800" kern="100" dirty="0">
                <a:effectLst/>
                <a:latin typeface="Aptos" panose="020B0004020202020204" pitchFamily="34" charset="0"/>
                <a:ea typeface="Aptos" panose="020B0004020202020204" pitchFamily="34" charset="0"/>
                <a:cs typeface="Aptos" panose="020B0004020202020204" pitchFamily="34" charset="0"/>
              </a:rPr>
              <a:t>procurement </a:t>
            </a:r>
            <a:r>
              <a:rPr lang="en-US" sz="1800" kern="100">
                <a:effectLst/>
                <a:latin typeface="Aptos" panose="020B0004020202020204" pitchFamily="34" charset="0"/>
                <a:ea typeface="Aptos" panose="020B0004020202020204" pitchFamily="34" charset="0"/>
                <a:cs typeface="Aptos" panose="020B0004020202020204" pitchFamily="34" charset="0"/>
              </a:rPr>
              <a:t>has been on a journey and continues to evolve.</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342900" marR="457200" lvl="0" indent="-342900">
              <a:lnSpc>
                <a:spcPct val="115000"/>
              </a:lnSpc>
              <a:spcBef>
                <a:spcPts val="0"/>
              </a:spcBef>
              <a:spcAft>
                <a:spcPts val="0"/>
              </a:spcAft>
              <a:buFont typeface="Symbol" panose="05050102010706020507" pitchFamily="18" charset="2"/>
              <a:buChar char=""/>
            </a:pPr>
            <a:r>
              <a:rPr lang="en-US" sz="1800" kern="100">
                <a:effectLst/>
                <a:latin typeface="Aptos" panose="020B0004020202020204" pitchFamily="34" charset="0"/>
                <a:ea typeface="Aptos" panose="020B0004020202020204" pitchFamily="34" charset="0"/>
                <a:cs typeface="Aptos" panose="020B0004020202020204" pitchFamily="34" charset="0"/>
              </a:rPr>
              <a:t>It used to be a </a:t>
            </a:r>
            <a:r>
              <a:rPr lang="en-US" sz="1800" kern="100" dirty="0">
                <a:effectLst/>
                <a:latin typeface="Aptos" panose="020B0004020202020204" pitchFamily="34" charset="0"/>
                <a:ea typeface="Aptos" panose="020B0004020202020204" pitchFamily="34" charset="0"/>
                <a:cs typeface="Aptos" panose="020B0004020202020204" pitchFamily="34" charset="0"/>
              </a:rPr>
              <a:t>back-office</a:t>
            </a:r>
            <a:r>
              <a:rPr lang="en-US" sz="1800" kern="100">
                <a:effectLst/>
                <a:latin typeface="Aptos" panose="020B0004020202020204" pitchFamily="34" charset="0"/>
                <a:ea typeface="Aptos" panose="020B0004020202020204" pitchFamily="34" charset="0"/>
                <a:cs typeface="Aptos" panose="020B0004020202020204" pitchFamily="34" charset="0"/>
              </a:rPr>
              <a:t> function focused on cost savings and purchasing.</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342900" marR="457200" lvl="0" indent="-342900">
              <a:lnSpc>
                <a:spcPct val="115000"/>
              </a:lnSpc>
              <a:spcBef>
                <a:spcPts val="0"/>
              </a:spcBef>
              <a:spcAft>
                <a:spcPts val="800"/>
              </a:spcAft>
              <a:buFont typeface="Symbol" panose="05050102010706020507" pitchFamily="18" charset="2"/>
              <a:buChar char=""/>
            </a:pPr>
            <a:r>
              <a:rPr lang="en-US" sz="1800" kern="100">
                <a:effectLst/>
                <a:latin typeface="Aptos" panose="020B0004020202020204" pitchFamily="34" charset="0"/>
                <a:ea typeface="Aptos" panose="020B0004020202020204" pitchFamily="34" charset="0"/>
                <a:cs typeface="Aptos" panose="020B0004020202020204" pitchFamily="34" charset="0"/>
              </a:rPr>
              <a:t>It is focused today beyond that by ensuring high levels of supplier collaboration and advanced category strategies.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342900" marR="457200" lvl="0" indent="-342900">
              <a:lnSpc>
                <a:spcPct val="115000"/>
              </a:lnSpc>
              <a:spcBef>
                <a:spcPts val="0"/>
              </a:spcBef>
              <a:spcAft>
                <a:spcPts val="800"/>
              </a:spcAft>
              <a:buFont typeface="Symbol" panose="05050102010706020507" pitchFamily="18" charset="2"/>
              <a:buChar char=""/>
            </a:pPr>
            <a:r>
              <a:rPr lang="en-US" sz="1800">
                <a:effectLst/>
                <a:latin typeface="Aptos" panose="020B0004020202020204" pitchFamily="34" charset="0"/>
                <a:ea typeface="Aptos" panose="020B0004020202020204" pitchFamily="34" charset="0"/>
                <a:cs typeface="Aptos" panose="020B0004020202020204" pitchFamily="34" charset="0"/>
              </a:rPr>
              <a:t>We expect this evolution to continue as AI tools drive productivity in the function, enabling it to become the driver of business resilience. </a:t>
            </a:r>
            <a:endParaRPr lang="en-US"/>
          </a:p>
          <a:p>
            <a:pPr>
              <a:defRPr>
                <a:solidFill>
                  <a:srgbClr val="FFFFFF"/>
                </a:solidFill>
              </a:defRPr>
            </a:pPr>
            <a:endParaRPr lang="en-US"/>
          </a:p>
          <a:p>
            <a:pPr>
              <a:defRPr>
                <a:solidFill>
                  <a:srgbClr val="FFFFFF"/>
                </a:solidFill>
              </a:defRPr>
            </a:pPr>
            <a:endParaRPr/>
          </a:p>
        </p:txBody>
      </p:sp>
    </p:spTree>
    <p:extLst>
      <p:ext uri="{BB962C8B-B14F-4D97-AF65-F5344CB8AC3E}">
        <p14:creationId xmlns:p14="http://schemas.microsoft.com/office/powerpoint/2010/main" val="589585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74E92-E29A-210A-9C6E-153519F1E3AE}"/>
            </a:ext>
          </a:extLst>
        </p:cNvPr>
        <p:cNvGrpSpPr/>
        <p:nvPr/>
      </p:nvGrpSpPr>
      <p:grpSpPr>
        <a:xfrm>
          <a:off x="0" y="0"/>
          <a:ext cx="0" cy="0"/>
          <a:chOff x="0" y="0"/>
          <a:chExt cx="0" cy="0"/>
        </a:xfrm>
      </p:grpSpPr>
      <p:sp>
        <p:nvSpPr>
          <p:cNvPr id="462" name="Shape 462">
            <a:extLst>
              <a:ext uri="{FF2B5EF4-FFF2-40B4-BE49-F238E27FC236}">
                <a16:creationId xmlns:a16="http://schemas.microsoft.com/office/drawing/2014/main" id="{9CF83DD3-4C48-8E73-B87D-45C8CE263781}"/>
              </a:ext>
            </a:extLst>
          </p:cNvPr>
          <p:cNvSpPr>
            <a:spLocks noGrp="1" noRot="1" noChangeAspect="1"/>
          </p:cNvSpPr>
          <p:nvPr>
            <p:ph type="sldImg"/>
          </p:nvPr>
        </p:nvSpPr>
        <p:spPr>
          <a:xfrm>
            <a:off x="406400" y="696913"/>
            <a:ext cx="6197600" cy="3486150"/>
          </a:xfrm>
          <a:prstGeom prst="rect">
            <a:avLst/>
          </a:prstGeom>
        </p:spPr>
        <p:txBody>
          <a:bodyPr/>
          <a:lstStyle/>
          <a:p>
            <a:endParaRPr lang="en-US">
              <a:latin typeface="72 Brand" panose="020B0504030603020204" pitchFamily="34" charset="0"/>
            </a:endParaRPr>
          </a:p>
        </p:txBody>
      </p:sp>
      <p:sp>
        <p:nvSpPr>
          <p:cNvPr id="463" name="Shape 463">
            <a:extLst>
              <a:ext uri="{FF2B5EF4-FFF2-40B4-BE49-F238E27FC236}">
                <a16:creationId xmlns:a16="http://schemas.microsoft.com/office/drawing/2014/main" id="{120A6DC8-6FF3-1EC5-E984-77043DFEE21A}"/>
              </a:ext>
            </a:extLst>
          </p:cNvPr>
          <p:cNvSpPr>
            <a:spLocks noGrp="1"/>
          </p:cNvSpPr>
          <p:nvPr>
            <p:ph type="body" sz="quarter" idx="1"/>
          </p:nvPr>
        </p:nvSpPr>
        <p:spPr>
          <a:prstGeom prst="rect">
            <a:avLst/>
          </a:prstGeom>
        </p:spPr>
        <p:txBody>
          <a:bodyPr/>
          <a:lstStyle/>
          <a:p>
            <a:pPr>
              <a:defRPr>
                <a:solidFill>
                  <a:srgbClr val="FFFFFF"/>
                </a:solidFill>
              </a:defRPr>
            </a:pPr>
            <a:r>
              <a:rPr lang="en-US" b="1"/>
              <a:t>Speaker Notes: (to be added) </a:t>
            </a:r>
          </a:p>
          <a:p>
            <a:pPr marL="342900" marR="457200" lvl="0" indent="-342900">
              <a:lnSpc>
                <a:spcPct val="115000"/>
              </a:lnSpc>
              <a:spcBef>
                <a:spcPts val="0"/>
              </a:spcBef>
              <a:spcAft>
                <a:spcPts val="0"/>
              </a:spcAft>
              <a:buFont typeface="Symbol" panose="05050102010706020507" pitchFamily="18" charset="2"/>
              <a:buChar char=""/>
            </a:pPr>
            <a:r>
              <a:rPr lang="en-US" sz="1800" kern="100">
                <a:effectLst/>
                <a:latin typeface="Aptos" panose="020B0004020202020204" pitchFamily="34" charset="0"/>
                <a:ea typeface="Aptos" panose="020B0004020202020204" pitchFamily="34" charset="0"/>
                <a:cs typeface="Aptos" panose="020B0004020202020204" pitchFamily="34" charset="0"/>
              </a:rPr>
              <a:t>We know from our research, your feedback, and learnings from our customers that </a:t>
            </a:r>
            <a:r>
              <a:rPr lang="en-US" sz="1800" kern="100" dirty="0">
                <a:effectLst/>
                <a:latin typeface="Aptos" panose="020B0004020202020204" pitchFamily="34" charset="0"/>
                <a:ea typeface="Aptos" panose="020B0004020202020204" pitchFamily="34" charset="0"/>
                <a:cs typeface="Aptos" panose="020B0004020202020204" pitchFamily="34" charset="0"/>
              </a:rPr>
              <a:t>procurement </a:t>
            </a:r>
            <a:r>
              <a:rPr lang="en-US" sz="1800" kern="100">
                <a:effectLst/>
                <a:latin typeface="Aptos" panose="020B0004020202020204" pitchFamily="34" charset="0"/>
                <a:ea typeface="Aptos" panose="020B0004020202020204" pitchFamily="34" charset="0"/>
                <a:cs typeface="Aptos" panose="020B0004020202020204" pitchFamily="34" charset="0"/>
              </a:rPr>
              <a:t>has been on a journey and continues to evolve.</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342900" marR="457200" lvl="0" indent="-342900">
              <a:lnSpc>
                <a:spcPct val="115000"/>
              </a:lnSpc>
              <a:spcBef>
                <a:spcPts val="0"/>
              </a:spcBef>
              <a:spcAft>
                <a:spcPts val="0"/>
              </a:spcAft>
              <a:buFont typeface="Symbol" panose="05050102010706020507" pitchFamily="18" charset="2"/>
              <a:buChar char=""/>
            </a:pPr>
            <a:r>
              <a:rPr lang="en-US" sz="1800" kern="100">
                <a:effectLst/>
                <a:latin typeface="Aptos" panose="020B0004020202020204" pitchFamily="34" charset="0"/>
                <a:ea typeface="Aptos" panose="020B0004020202020204" pitchFamily="34" charset="0"/>
                <a:cs typeface="Aptos" panose="020B0004020202020204" pitchFamily="34" charset="0"/>
              </a:rPr>
              <a:t>It used to be a </a:t>
            </a:r>
            <a:r>
              <a:rPr lang="en-US" sz="1800" kern="100" dirty="0">
                <a:effectLst/>
                <a:latin typeface="Aptos" panose="020B0004020202020204" pitchFamily="34" charset="0"/>
                <a:ea typeface="Aptos" panose="020B0004020202020204" pitchFamily="34" charset="0"/>
                <a:cs typeface="Aptos" panose="020B0004020202020204" pitchFamily="34" charset="0"/>
              </a:rPr>
              <a:t>back-office</a:t>
            </a:r>
            <a:r>
              <a:rPr lang="en-US" sz="1800" kern="100">
                <a:effectLst/>
                <a:latin typeface="Aptos" panose="020B0004020202020204" pitchFamily="34" charset="0"/>
                <a:ea typeface="Aptos" panose="020B0004020202020204" pitchFamily="34" charset="0"/>
                <a:cs typeface="Aptos" panose="020B0004020202020204" pitchFamily="34" charset="0"/>
              </a:rPr>
              <a:t> function focused on cost savings and purchasing.</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342900" marR="457200" lvl="0" indent="-342900">
              <a:lnSpc>
                <a:spcPct val="115000"/>
              </a:lnSpc>
              <a:spcBef>
                <a:spcPts val="0"/>
              </a:spcBef>
              <a:spcAft>
                <a:spcPts val="800"/>
              </a:spcAft>
              <a:buFont typeface="Symbol" panose="05050102010706020507" pitchFamily="18" charset="2"/>
              <a:buChar char=""/>
            </a:pPr>
            <a:r>
              <a:rPr lang="en-US" sz="1800" kern="100">
                <a:effectLst/>
                <a:latin typeface="Aptos" panose="020B0004020202020204" pitchFamily="34" charset="0"/>
                <a:ea typeface="Aptos" panose="020B0004020202020204" pitchFamily="34" charset="0"/>
                <a:cs typeface="Aptos" panose="020B0004020202020204" pitchFamily="34" charset="0"/>
              </a:rPr>
              <a:t>It is focused today beyond that by ensuring high levels of supplier collaboration and advanced category strategies.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342900" marR="457200" lvl="0" indent="-342900">
              <a:lnSpc>
                <a:spcPct val="115000"/>
              </a:lnSpc>
              <a:spcBef>
                <a:spcPts val="0"/>
              </a:spcBef>
              <a:spcAft>
                <a:spcPts val="800"/>
              </a:spcAft>
              <a:buFont typeface="Symbol" panose="05050102010706020507" pitchFamily="18" charset="2"/>
              <a:buChar char=""/>
            </a:pPr>
            <a:r>
              <a:rPr lang="en-US" sz="1800">
                <a:effectLst/>
                <a:latin typeface="Aptos" panose="020B0004020202020204" pitchFamily="34" charset="0"/>
                <a:ea typeface="Aptos" panose="020B0004020202020204" pitchFamily="34" charset="0"/>
                <a:cs typeface="Aptos" panose="020B0004020202020204" pitchFamily="34" charset="0"/>
              </a:rPr>
              <a:t>We expect this evolution to continue as AI tools drive productivity in the function, enabling it to become the driver of business resilience. </a:t>
            </a:r>
            <a:endParaRPr lang="en-US"/>
          </a:p>
          <a:p>
            <a:pPr>
              <a:defRPr>
                <a:solidFill>
                  <a:srgbClr val="FFFFFF"/>
                </a:solidFill>
              </a:defRPr>
            </a:pPr>
            <a:endParaRPr lang="en-US"/>
          </a:p>
          <a:p>
            <a:pPr>
              <a:defRPr>
                <a:solidFill>
                  <a:srgbClr val="FFFFFF"/>
                </a:solidFill>
              </a:defRPr>
            </a:pPr>
            <a:endParaRPr/>
          </a:p>
        </p:txBody>
      </p:sp>
    </p:spTree>
    <p:extLst>
      <p:ext uri="{BB962C8B-B14F-4D97-AF65-F5344CB8AC3E}">
        <p14:creationId xmlns:p14="http://schemas.microsoft.com/office/powerpoint/2010/main" val="131543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042D0-0DFD-E377-8F0D-35F220F772A5}"/>
            </a:ext>
          </a:extLst>
        </p:cNvPr>
        <p:cNvGrpSpPr/>
        <p:nvPr/>
      </p:nvGrpSpPr>
      <p:grpSpPr>
        <a:xfrm>
          <a:off x="0" y="0"/>
          <a:ext cx="0" cy="0"/>
          <a:chOff x="0" y="0"/>
          <a:chExt cx="0" cy="0"/>
        </a:xfrm>
      </p:grpSpPr>
      <p:sp>
        <p:nvSpPr>
          <p:cNvPr id="462" name="Shape 462">
            <a:extLst>
              <a:ext uri="{FF2B5EF4-FFF2-40B4-BE49-F238E27FC236}">
                <a16:creationId xmlns:a16="http://schemas.microsoft.com/office/drawing/2014/main" id="{2509D18D-C267-A43D-84BE-3A81045FAC52}"/>
              </a:ext>
            </a:extLst>
          </p:cNvPr>
          <p:cNvSpPr>
            <a:spLocks noGrp="1" noRot="1" noChangeAspect="1"/>
          </p:cNvSpPr>
          <p:nvPr>
            <p:ph type="sldImg"/>
          </p:nvPr>
        </p:nvSpPr>
        <p:spPr>
          <a:xfrm>
            <a:off x="406400" y="696913"/>
            <a:ext cx="6197600" cy="3486150"/>
          </a:xfrm>
          <a:prstGeom prst="rect">
            <a:avLst/>
          </a:prstGeom>
        </p:spPr>
        <p:txBody>
          <a:bodyPr/>
          <a:lstStyle/>
          <a:p>
            <a:endParaRPr lang="en-US">
              <a:latin typeface="72 Brand" panose="020B0504030603020204" pitchFamily="34" charset="0"/>
            </a:endParaRPr>
          </a:p>
        </p:txBody>
      </p:sp>
      <p:sp>
        <p:nvSpPr>
          <p:cNvPr id="463" name="Shape 463">
            <a:extLst>
              <a:ext uri="{FF2B5EF4-FFF2-40B4-BE49-F238E27FC236}">
                <a16:creationId xmlns:a16="http://schemas.microsoft.com/office/drawing/2014/main" id="{5E503090-BDCE-2C7F-7535-07E2EBC19F8A}"/>
              </a:ext>
            </a:extLst>
          </p:cNvPr>
          <p:cNvSpPr>
            <a:spLocks noGrp="1"/>
          </p:cNvSpPr>
          <p:nvPr>
            <p:ph type="body" sz="quarter" idx="1"/>
          </p:nvPr>
        </p:nvSpPr>
        <p:spPr>
          <a:prstGeom prst="rect">
            <a:avLst/>
          </a:prstGeom>
        </p:spPr>
        <p:txBody>
          <a:bodyPr/>
          <a:lstStyle/>
          <a:p>
            <a:pPr>
              <a:defRPr>
                <a:solidFill>
                  <a:srgbClr val="FFFFFF"/>
                </a:solidFill>
              </a:defRPr>
            </a:pPr>
            <a:r>
              <a:rPr lang="en-US" b="1"/>
              <a:t>Speaker Notes: (to be added) </a:t>
            </a:r>
          </a:p>
          <a:p>
            <a:pPr marL="342900" marR="457200" lvl="0" indent="-342900">
              <a:lnSpc>
                <a:spcPct val="115000"/>
              </a:lnSpc>
              <a:spcBef>
                <a:spcPts val="0"/>
              </a:spcBef>
              <a:spcAft>
                <a:spcPts val="0"/>
              </a:spcAft>
              <a:buFont typeface="Symbol" panose="05050102010706020507" pitchFamily="18" charset="2"/>
              <a:buChar char=""/>
            </a:pPr>
            <a:r>
              <a:rPr lang="en-US" sz="1800" kern="100">
                <a:effectLst/>
                <a:latin typeface="Aptos" panose="020B0004020202020204" pitchFamily="34" charset="0"/>
                <a:ea typeface="Aptos" panose="020B0004020202020204" pitchFamily="34" charset="0"/>
                <a:cs typeface="Aptos" panose="020B0004020202020204" pitchFamily="34" charset="0"/>
              </a:rPr>
              <a:t>We know from our research, your feedback, and learnings from our customers that </a:t>
            </a:r>
            <a:r>
              <a:rPr lang="en-US" sz="1800" kern="100" dirty="0">
                <a:effectLst/>
                <a:latin typeface="Aptos" panose="020B0004020202020204" pitchFamily="34" charset="0"/>
                <a:ea typeface="Aptos" panose="020B0004020202020204" pitchFamily="34" charset="0"/>
                <a:cs typeface="Aptos" panose="020B0004020202020204" pitchFamily="34" charset="0"/>
              </a:rPr>
              <a:t>procurement </a:t>
            </a:r>
            <a:r>
              <a:rPr lang="en-US" sz="1800" kern="100">
                <a:effectLst/>
                <a:latin typeface="Aptos" panose="020B0004020202020204" pitchFamily="34" charset="0"/>
                <a:ea typeface="Aptos" panose="020B0004020202020204" pitchFamily="34" charset="0"/>
                <a:cs typeface="Aptos" panose="020B0004020202020204" pitchFamily="34" charset="0"/>
              </a:rPr>
              <a:t>has been on a journey and continues to evolve.</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342900" marR="457200" lvl="0" indent="-342900">
              <a:lnSpc>
                <a:spcPct val="115000"/>
              </a:lnSpc>
              <a:spcBef>
                <a:spcPts val="0"/>
              </a:spcBef>
              <a:spcAft>
                <a:spcPts val="0"/>
              </a:spcAft>
              <a:buFont typeface="Symbol" panose="05050102010706020507" pitchFamily="18" charset="2"/>
              <a:buChar char=""/>
            </a:pPr>
            <a:r>
              <a:rPr lang="en-US" sz="1800" kern="100">
                <a:effectLst/>
                <a:latin typeface="Aptos" panose="020B0004020202020204" pitchFamily="34" charset="0"/>
                <a:ea typeface="Aptos" panose="020B0004020202020204" pitchFamily="34" charset="0"/>
                <a:cs typeface="Aptos" panose="020B0004020202020204" pitchFamily="34" charset="0"/>
              </a:rPr>
              <a:t>It used to be a </a:t>
            </a:r>
            <a:r>
              <a:rPr lang="en-US" sz="1800" kern="100" dirty="0">
                <a:effectLst/>
                <a:latin typeface="Aptos" panose="020B0004020202020204" pitchFamily="34" charset="0"/>
                <a:ea typeface="Aptos" panose="020B0004020202020204" pitchFamily="34" charset="0"/>
                <a:cs typeface="Aptos" panose="020B0004020202020204" pitchFamily="34" charset="0"/>
              </a:rPr>
              <a:t>back-office</a:t>
            </a:r>
            <a:r>
              <a:rPr lang="en-US" sz="1800" kern="100">
                <a:effectLst/>
                <a:latin typeface="Aptos" panose="020B0004020202020204" pitchFamily="34" charset="0"/>
                <a:ea typeface="Aptos" panose="020B0004020202020204" pitchFamily="34" charset="0"/>
                <a:cs typeface="Aptos" panose="020B0004020202020204" pitchFamily="34" charset="0"/>
              </a:rPr>
              <a:t> function focused on cost savings and purchasing.</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342900" marR="457200" lvl="0" indent="-342900">
              <a:lnSpc>
                <a:spcPct val="115000"/>
              </a:lnSpc>
              <a:spcBef>
                <a:spcPts val="0"/>
              </a:spcBef>
              <a:spcAft>
                <a:spcPts val="800"/>
              </a:spcAft>
              <a:buFont typeface="Symbol" panose="05050102010706020507" pitchFamily="18" charset="2"/>
              <a:buChar char=""/>
            </a:pPr>
            <a:r>
              <a:rPr lang="en-US" sz="1800" kern="100">
                <a:effectLst/>
                <a:latin typeface="Aptos" panose="020B0004020202020204" pitchFamily="34" charset="0"/>
                <a:ea typeface="Aptos" panose="020B0004020202020204" pitchFamily="34" charset="0"/>
                <a:cs typeface="Aptos" panose="020B0004020202020204" pitchFamily="34" charset="0"/>
              </a:rPr>
              <a:t>It is focused today beyond that by ensuring high levels of supplier collaboration and advanced category strategies.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342900" marR="457200" lvl="0" indent="-342900">
              <a:lnSpc>
                <a:spcPct val="115000"/>
              </a:lnSpc>
              <a:spcBef>
                <a:spcPts val="0"/>
              </a:spcBef>
              <a:spcAft>
                <a:spcPts val="800"/>
              </a:spcAft>
              <a:buFont typeface="Symbol" panose="05050102010706020507" pitchFamily="18" charset="2"/>
              <a:buChar char=""/>
            </a:pPr>
            <a:r>
              <a:rPr lang="en-US" sz="1800">
                <a:effectLst/>
                <a:latin typeface="Aptos" panose="020B0004020202020204" pitchFamily="34" charset="0"/>
                <a:ea typeface="Aptos" panose="020B0004020202020204" pitchFamily="34" charset="0"/>
                <a:cs typeface="Aptos" panose="020B0004020202020204" pitchFamily="34" charset="0"/>
              </a:rPr>
              <a:t>We expect this evolution to continue as AI tools drive productivity in the function, enabling it to become the driver of business resilience. </a:t>
            </a:r>
            <a:endParaRPr lang="en-US"/>
          </a:p>
          <a:p>
            <a:pPr>
              <a:defRPr>
                <a:solidFill>
                  <a:srgbClr val="FFFFFF"/>
                </a:solidFill>
              </a:defRPr>
            </a:pPr>
            <a:endParaRPr lang="en-US"/>
          </a:p>
          <a:p>
            <a:pPr>
              <a:defRPr>
                <a:solidFill>
                  <a:srgbClr val="FFFFFF"/>
                </a:solidFill>
              </a:defRPr>
            </a:pPr>
            <a:endParaRPr/>
          </a:p>
        </p:txBody>
      </p:sp>
    </p:spTree>
    <p:extLst>
      <p:ext uri="{BB962C8B-B14F-4D97-AF65-F5344CB8AC3E}">
        <p14:creationId xmlns:p14="http://schemas.microsoft.com/office/powerpoint/2010/main" val="1072604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en-DE" sz="800" b="0" i="0" u="none" strike="noStrike" kern="1200" cap="none" spc="0" normalizeH="0" baseline="0" noProof="0" smtClean="0">
                <a:ln>
                  <a:noFill/>
                </a:ln>
                <a:solidFill>
                  <a:srgbClr val="000000"/>
                </a:solidFill>
                <a:effectLst/>
                <a:uLnTx/>
                <a:uFillTx/>
                <a:latin typeface="72 Brand" panose="020B0504030603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16</a:t>
            </a:fld>
            <a:endParaRPr kumimoji="0" lang="en-DE" sz="800"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Tree>
    <p:extLst>
      <p:ext uri="{BB962C8B-B14F-4D97-AF65-F5344CB8AC3E}">
        <p14:creationId xmlns:p14="http://schemas.microsoft.com/office/powerpoint/2010/main" val="19850579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2.svg"/><Relationship Id="rId2" Type="http://schemas.openxmlformats.org/officeDocument/2006/relationships/slideMaster" Target="../slideMasters/slideMaster4.xml"/><Relationship Id="rId1" Type="http://schemas.openxmlformats.org/officeDocument/2006/relationships/tags" Target="../tags/tag49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emf"/></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6.xml"/><Relationship Id="rId6" Type="http://schemas.openxmlformats.org/officeDocument/2006/relationships/image" Target="../media/image5.png"/><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6.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1.png"/></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Master" Target="../slideMasters/slideMaster8.xml"/><Relationship Id="rId6" Type="http://schemas.openxmlformats.org/officeDocument/2006/relationships/image" Target="../media/image5.png"/><Relationship Id="rId5" Type="http://schemas.openxmlformats.org/officeDocument/2006/relationships/image" Target="../media/image27.svg"/><Relationship Id="rId4" Type="http://schemas.openxmlformats.org/officeDocument/2006/relationships/image" Target="../media/image26.png"/></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28.png"/></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25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hyperlink" Target="http://www.sap.com/trademark" TargetMode="External"/><Relationship Id="rId7" Type="http://schemas.openxmlformats.org/officeDocument/2006/relationships/hyperlink" Target="https://www.youtube.com/user/SAP" TargetMode="External"/><Relationship Id="rId12"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Master" Target="../slideMasters/slideMaster9.xml"/><Relationship Id="rId6" Type="http://schemas.openxmlformats.org/officeDocument/2006/relationships/image" Target="../media/image32.png"/><Relationship Id="rId11" Type="http://schemas.openxmlformats.org/officeDocument/2006/relationships/hyperlink" Target="https://www.facebook.com/SAP" TargetMode="External"/><Relationship Id="rId5" Type="http://schemas.openxmlformats.org/officeDocument/2006/relationships/hyperlink" Target="https://www.linkedin.com/company/sap" TargetMode="External"/><Relationship Id="rId10" Type="http://schemas.openxmlformats.org/officeDocument/2006/relationships/image" Target="../media/image34.png"/><Relationship Id="rId4" Type="http://schemas.openxmlformats.org/officeDocument/2006/relationships/hyperlink" Target="https://www.sap.com/registration/contact.html" TargetMode="External"/><Relationship Id="rId9" Type="http://schemas.openxmlformats.org/officeDocument/2006/relationships/hyperlink" Target="https://twitter.com/sap" TargetMode="External"/></Relationships>
</file>

<file path=ppt/slideLayouts/_rels/slideLayout25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1.png"/><Relationship Id="rId7" Type="http://schemas.openxmlformats.org/officeDocument/2006/relationships/hyperlink" Target="https://www.youtube.com/user/SAP" TargetMode="External"/><Relationship Id="rId12" Type="http://schemas.openxmlformats.org/officeDocument/2006/relationships/image" Target="../media/image35.png"/><Relationship Id="rId2" Type="http://schemas.openxmlformats.org/officeDocument/2006/relationships/hyperlink" Target="https://www.sap.com/germany/registration/contact.html" TargetMode="External"/><Relationship Id="rId1" Type="http://schemas.openxmlformats.org/officeDocument/2006/relationships/slideMaster" Target="../slideMasters/slideMaster9.xml"/><Relationship Id="rId6" Type="http://schemas.openxmlformats.org/officeDocument/2006/relationships/image" Target="../media/image32.png"/><Relationship Id="rId11" Type="http://schemas.openxmlformats.org/officeDocument/2006/relationships/hyperlink" Target="https://www.facebook.com/SAP" TargetMode="External"/><Relationship Id="rId5" Type="http://schemas.openxmlformats.org/officeDocument/2006/relationships/hyperlink" Target="https://www.linkedin.com/company/sap" TargetMode="External"/><Relationship Id="rId10" Type="http://schemas.openxmlformats.org/officeDocument/2006/relationships/image" Target="../media/image34.png"/><Relationship Id="rId4" Type="http://schemas.openxmlformats.org/officeDocument/2006/relationships/hyperlink" Target="http://www.sap.com/trademark" TargetMode="External"/><Relationship Id="rId9" Type="http://schemas.openxmlformats.org/officeDocument/2006/relationships/hyperlink" Target="https://twitter.com/sap" TargetMode="Externa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10.xml"/><Relationship Id="rId4" Type="http://schemas.openxmlformats.org/officeDocument/2006/relationships/image" Target="../media/image1.png"/></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png"/><Relationship Id="rId1" Type="http://schemas.openxmlformats.org/officeDocument/2006/relationships/slideMaster" Target="../slideMasters/slideMaster1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0.xml"/><Relationship Id="rId4" Type="http://schemas.openxmlformats.org/officeDocument/2006/relationships/image" Target="../media/image5.png"/></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Master" Target="../slideMasters/slideMaster10.xml"/><Relationship Id="rId6" Type="http://schemas.openxmlformats.org/officeDocument/2006/relationships/image" Target="../media/image5.png"/><Relationship Id="rId5" Type="http://schemas.openxmlformats.org/officeDocument/2006/relationships/image" Target="../media/image38.svg"/><Relationship Id="rId4" Type="http://schemas.openxmlformats.org/officeDocument/2006/relationships/image" Target="../media/image37.png"/></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1.xml"/><Relationship Id="rId4" Type="http://schemas.openxmlformats.org/officeDocument/2006/relationships/image" Target="../media/image1.png"/></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hyperlink" Target="https://www.sap.com/copyright" TargetMode="External"/><Relationship Id="rId7" Type="http://schemas.openxmlformats.org/officeDocument/2006/relationships/hyperlink" Target="https://www.youtube.com/user/SAP" TargetMode="External"/><Relationship Id="rId12" Type="http://schemas.openxmlformats.org/officeDocument/2006/relationships/image" Target="../media/image48.png"/><Relationship Id="rId2" Type="http://schemas.openxmlformats.org/officeDocument/2006/relationships/image" Target="../media/image31.png"/><Relationship Id="rId1" Type="http://schemas.openxmlformats.org/officeDocument/2006/relationships/slideMaster" Target="../slideMasters/slideMaster11.xml"/><Relationship Id="rId6" Type="http://schemas.openxmlformats.org/officeDocument/2006/relationships/image" Target="../media/image45.png"/><Relationship Id="rId11" Type="http://schemas.openxmlformats.org/officeDocument/2006/relationships/hyperlink" Target="https://www.facebook.com/SAP" TargetMode="External"/><Relationship Id="rId5" Type="http://schemas.openxmlformats.org/officeDocument/2006/relationships/hyperlink" Target="https://www.linkedin.com/company/sap" TargetMode="External"/><Relationship Id="rId10" Type="http://schemas.openxmlformats.org/officeDocument/2006/relationships/image" Target="../media/image47.png"/><Relationship Id="rId4" Type="http://schemas.openxmlformats.org/officeDocument/2006/relationships/hyperlink" Target="https://www.sap.com/registration/contact.html" TargetMode="External"/><Relationship Id="rId9" Type="http://schemas.openxmlformats.org/officeDocument/2006/relationships/hyperlink" Target="https://twitter.com/sap" TargetMode="Externa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2.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2.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13.xml"/></Relationships>
</file>

<file path=ppt/slideLayouts/_rels/slideLayout345.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51.png"/><Relationship Id="rId2" Type="http://schemas.openxmlformats.org/officeDocument/2006/relationships/image" Target="../media/image39.png"/><Relationship Id="rId1" Type="http://schemas.openxmlformats.org/officeDocument/2006/relationships/slideMaster" Target="../slideMasters/slideMaster13.xml"/><Relationship Id="rId6" Type="http://schemas.openxmlformats.org/officeDocument/2006/relationships/image" Target="../media/image5.png"/><Relationship Id="rId5" Type="http://schemas.openxmlformats.org/officeDocument/2006/relationships/image" Target="../media/image38.svg"/><Relationship Id="rId4" Type="http://schemas.openxmlformats.org/officeDocument/2006/relationships/image" Target="../media/image37.png"/></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www.sap.com/legal-notice" TargetMode="External"/><Relationship Id="rId1" Type="http://schemas.openxmlformats.org/officeDocument/2006/relationships/slideMaster" Target="../slideMasters/slideMaster1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3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4.png"/><Relationship Id="rId1" Type="http://schemas.openxmlformats.org/officeDocument/2006/relationships/slideMaster" Target="../slideMasters/slideMaster14.xml"/></Relationships>
</file>

<file path=ppt/slideLayouts/_rels/slideLayout3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5.png"/><Relationship Id="rId1" Type="http://schemas.openxmlformats.org/officeDocument/2006/relationships/slideMaster" Target="../slideMasters/slideMaster14.xml"/><Relationship Id="rId4" Type="http://schemas.openxmlformats.org/officeDocument/2006/relationships/image" Target="../media/image56.jpeg"/></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White cover with blue pattern">
    <p:bg>
      <p:bgRef idx="1001">
        <a:schemeClr val="bg1"/>
      </p:bgRef>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369E6551-269A-D225-4CF8-EC6D532E4902}"/>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4" name="Title"/>
          <p:cNvSpPr>
            <a:spLocks noGrp="1"/>
          </p:cNvSpPr>
          <p:nvPr>
            <p:ph type="title" hasCustomPrompt="1"/>
          </p:nvPr>
        </p:nvSpPr>
        <p:spPr>
          <a:xfrm>
            <a:off x="288000" y="2706317"/>
            <a:ext cx="5441288" cy="997196"/>
          </a:xfrm>
        </p:spPr>
        <p:txBody>
          <a:bodyPr anchor="b" anchorCtr="0">
            <a:noAutofit/>
          </a:bodyPr>
          <a:lstStyle>
            <a:lvl1pPr>
              <a:lnSpc>
                <a:spcPct val="90000"/>
              </a:lnSpc>
              <a:defRPr sz="3600"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Arial Unicode MS" pitchFamily="34" charset="-128"/>
              <a:cs typeface="Arial Unicode MS" pitchFamily="34" charset="-128"/>
            </a:endParaRPr>
          </a:p>
        </p:txBody>
      </p:sp>
      <p:sp>
        <p:nvSpPr>
          <p:cNvPr id="3" name="Picture Placeholder 2">
            <a:extLst>
              <a:ext uri="{FF2B5EF4-FFF2-40B4-BE49-F238E27FC236}">
                <a16:creationId xmlns:a16="http://schemas.microsoft.com/office/drawing/2014/main" id="{DE73D104-EF7E-A0AB-2243-882D65E686E2}"/>
              </a:ext>
            </a:extLst>
          </p:cNvPr>
          <p:cNvSpPr>
            <a:spLocks noGrp="1"/>
          </p:cNvSpPr>
          <p:nvPr>
            <p:ph type="pic" sz="quarter" idx="15" hasCustomPrompt="1"/>
          </p:nvPr>
        </p:nvSpPr>
        <p:spPr>
          <a:xfrm>
            <a:off x="6075363" y="0"/>
            <a:ext cx="6119812" cy="6858000"/>
          </a:xfrm>
        </p:spPr>
        <p:txBody>
          <a:bodyPr anchor="ctr" anchorCtr="0"/>
          <a:lstStyle>
            <a:lvl1pPr algn="ctr">
              <a:defRPr/>
            </a:lvl1pPr>
          </a:lstStyle>
          <a:p>
            <a:r>
              <a:rPr lang="en-US"/>
              <a:t>Click to insert picture</a:t>
            </a:r>
          </a:p>
        </p:txBody>
      </p:sp>
      <p:pic>
        <p:nvPicPr>
          <p:cNvPr id="1533652702" name="LogoBlue-Dynamic" descr="{&quot;templafy&quot;:{&quot;id&quot;:&quot;6c7bdae5-f4a4-41ef-bce1-a9de047427a3&quot;}}"/>
          <p:cNvPicPr>
            <a:picLocks noChangeAspect="1"/>
          </p:cNvPicPr>
          <p:nvPr/>
        </p:nvPicPr>
        <p:blipFill>
          <a:blip r:embed="rId2"/>
          <a:stretch>
            <a:fillRect/>
          </a:stretch>
        </p:blipFill>
        <p:spPr>
          <a:xfrm>
            <a:off x="288006" y="360000"/>
            <a:ext cx="727192" cy="360000"/>
          </a:xfrm>
          <a:prstGeom prst="rect">
            <a:avLst/>
          </a:prstGeom>
        </p:spPr>
      </p:pic>
      <p:sp>
        <p:nvSpPr>
          <p:cNvPr id="6" name="Classification-Dynamic" descr="{&quot;templafy&quot;:{&quot;id&quot;:&quot;31826e07-6bd8-46cf-99a6-aba87324adbb&quot;}}">
            <a:extLst>
              <a:ext uri="{FF2B5EF4-FFF2-40B4-BE49-F238E27FC236}">
                <a16:creationId xmlns:a16="http://schemas.microsoft.com/office/drawing/2014/main" id="{870EB466-B92B-9D4D-974E-A49C0F424152}"/>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dirty="0">
                <a:solidFill>
                  <a:schemeClr val="tx1"/>
                </a:solidFill>
                <a:latin typeface="72 Brand" panose="020B0504030603020204" pitchFamily="34" charset="0"/>
                <a:ea typeface="Arial Unicode MS" pitchFamily="34" charset="-128"/>
                <a:cs typeface="Arial Unicode MS" pitchFamily="34" charset="-128"/>
              </a:rPr>
              <a:t>PUBLIC</a:t>
            </a:r>
          </a:p>
        </p:txBody>
      </p:sp>
    </p:spTree>
    <p:extLst>
      <p:ext uri="{BB962C8B-B14F-4D97-AF65-F5344CB8AC3E}">
        <p14:creationId xmlns:p14="http://schemas.microsoft.com/office/powerpoint/2010/main" val="198241062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userDrawn="1">
          <p15:clr>
            <a:srgbClr val="FBAE40"/>
          </p15:clr>
        </p15:guide>
        <p15:guide id="2" orient="horz" pos="1704" userDrawn="1">
          <p15:clr>
            <a:srgbClr val="FBAE40"/>
          </p15:clr>
        </p15:guide>
        <p15:guide id="3" orient="horz" pos="2704" userDrawn="1">
          <p15:clr>
            <a:srgbClr val="FBAE40"/>
          </p15:clr>
        </p15:guide>
        <p15:guide id="4" orient="horz" pos="2334" userDrawn="1">
          <p15:clr>
            <a:srgbClr val="FBAE40"/>
          </p15:clr>
        </p15:guide>
        <p15:guide id="5" orient="horz" pos="2960" userDrawn="1">
          <p15:clr>
            <a:srgbClr val="FBAE40"/>
          </p15:clr>
        </p15:guide>
        <p15:guide id="7" orient="horz" pos="414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With cover with image">
    <p:bg>
      <p:bgRef idx="1001">
        <a:schemeClr val="bg1"/>
      </p:bgRef>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83FFCA81-9D1B-7BE9-9F97-BEDB3E67519A}"/>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6" name="Picture Placeholder 5">
            <a:extLst>
              <a:ext uri="{FF2B5EF4-FFF2-40B4-BE49-F238E27FC236}">
                <a16:creationId xmlns:a16="http://schemas.microsoft.com/office/drawing/2014/main" id="{28860E7D-5DEB-5F1B-5AAF-4C41BD1A7778}"/>
              </a:ext>
            </a:extLst>
          </p:cNvPr>
          <p:cNvSpPr>
            <a:spLocks noGrp="1"/>
          </p:cNvSpPr>
          <p:nvPr>
            <p:ph type="pic" sz="quarter" idx="15" hasCustomPrompt="1"/>
          </p:nvPr>
        </p:nvSpPr>
        <p:spPr>
          <a:xfrm>
            <a:off x="6108700" y="0"/>
            <a:ext cx="6086475" cy="6858000"/>
          </a:xfrm>
        </p:spPr>
        <p:txBody>
          <a:bodyPr anchor="ctr" anchorCtr="0"/>
          <a:lstStyle>
            <a:lvl1pPr algn="ctr">
              <a:defRPr/>
            </a:lvl1pPr>
          </a:lstStyle>
          <a:p>
            <a:r>
              <a:rPr lang="en-US"/>
              <a:t>Click to insert picture</a:t>
            </a:r>
          </a:p>
        </p:txBody>
      </p:sp>
      <p:pic>
        <p:nvPicPr>
          <p:cNvPr id="28936725" name="Acquired Company Logo Placeholder" descr="{&quot;templafy&quot;:{&quot;id&quot;:&quot;e24a6e43-600a-4c6b-89de-bcf3787a4fa8&quot;}}" hidden="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2575" y="2141327"/>
            <a:ext cx="4125924" cy="266010"/>
          </a:xfrm>
          <a:prstGeom prst="rect">
            <a:avLst/>
          </a:prstGeom>
        </p:spPr>
      </p:pic>
      <p:sp>
        <p:nvSpPr>
          <p:cNvPr id="4" name="Title">
            <a:extLst>
              <a:ext uri="{FF2B5EF4-FFF2-40B4-BE49-F238E27FC236}">
                <a16:creationId xmlns:a16="http://schemas.microsoft.com/office/drawing/2014/main" id="{D8805AE3-41BC-E9DB-1A66-ADF41EDBC899}"/>
              </a:ext>
            </a:extLst>
          </p:cNvPr>
          <p:cNvSpPr>
            <a:spLocks noGrp="1"/>
          </p:cNvSpPr>
          <p:nvPr>
            <p:ph type="title" hasCustomPrompt="1"/>
          </p:nvPr>
        </p:nvSpPr>
        <p:spPr>
          <a:xfrm>
            <a:off x="288000" y="2706317"/>
            <a:ext cx="6026739" cy="997196"/>
          </a:xfrm>
        </p:spPr>
        <p:txBody>
          <a:bodyPr>
            <a:noAutofit/>
          </a:bodyPr>
          <a:lstStyle>
            <a:lvl1pPr>
              <a:lnSpc>
                <a:spcPct val="90000"/>
              </a:lnSpc>
              <a:defRPr sz="3600"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Arial Unicode MS" pitchFamily="34" charset="-128"/>
              <a:cs typeface="Arial Unicode MS" pitchFamily="34" charset="-128"/>
            </a:endParaRPr>
          </a:p>
        </p:txBody>
      </p:sp>
      <p:pic>
        <p:nvPicPr>
          <p:cNvPr id="1608403681" name="LogoBlue-Dynamic" descr="{&quot;templafy&quot;:{&quot;id&quot;:&quot;4730df89-118a-4dac-850a-22582fba25ef&quot;}}"/>
          <p:cNvPicPr>
            <a:picLocks noChangeAspect="1"/>
          </p:cNvPicPr>
          <p:nvPr/>
        </p:nvPicPr>
        <p:blipFill>
          <a:blip r:embed="rId3"/>
          <a:stretch>
            <a:fillRect/>
          </a:stretch>
        </p:blipFill>
        <p:spPr>
          <a:xfrm>
            <a:off x="288006" y="360000"/>
            <a:ext cx="727192" cy="360000"/>
          </a:xfrm>
          <a:prstGeom prst="rect">
            <a:avLst/>
          </a:prstGeom>
        </p:spPr>
      </p:pic>
      <p:sp>
        <p:nvSpPr>
          <p:cNvPr id="3" name="Classification-Dynamic" descr="{&quot;templafy&quot;:{&quot;id&quot;:&quot;3b3005ec-996c-4d76-a358-795127b0f977&quot;}}">
            <a:extLst>
              <a:ext uri="{FF2B5EF4-FFF2-40B4-BE49-F238E27FC236}">
                <a16:creationId xmlns:a16="http://schemas.microsoft.com/office/drawing/2014/main" id="{4A078429-99DD-7555-B0F4-FEF46FD297B0}"/>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104365570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126477" y="1557338"/>
            <a:ext cx="356400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6" name="Text Placeholder - column 2"/>
          <p:cNvSpPr>
            <a:spLocks noGrp="1"/>
          </p:cNvSpPr>
          <p:nvPr>
            <p:ph type="body" sz="quarter" idx="12" hasCustomPrompt="1"/>
          </p:nvPr>
        </p:nvSpPr>
        <p:spPr>
          <a:xfrm>
            <a:off x="4315238" y="1557338"/>
            <a:ext cx="356400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4000" y="1557338"/>
            <a:ext cx="356400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797348434"/>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2563">
          <p15:clr>
            <a:srgbClr val="FBAE40"/>
          </p15:clr>
        </p15:guide>
        <p15:guide id="4" pos="2717">
          <p15:clr>
            <a:srgbClr val="FBAE40"/>
          </p15:clr>
        </p15:guide>
        <p15:guide id="5" pos="4964">
          <p15:clr>
            <a:srgbClr val="FBAE40"/>
          </p15:clr>
        </p15:guide>
        <p15:guide id="6" pos="5119">
          <p15:clr>
            <a:srgbClr val="FBAE40"/>
          </p15:clr>
        </p15:guide>
        <p15:guide id="7" pos="7364">
          <p15:clr>
            <a:srgbClr val="FBAE40"/>
          </p15:clr>
        </p15:guide>
        <p15:guide id="8" orient="horz" pos="551">
          <p15:clr>
            <a:srgbClr val="FBAE40"/>
          </p15:clr>
        </p15:guide>
        <p15:guide id="9" orient="horz" pos="981">
          <p15:clr>
            <a:srgbClr val="FBAE40"/>
          </p15:clr>
        </p15:guide>
        <p15:guide id="10" orient="horz" pos="3997">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 Columns - Text and Images">
    <p:spTree>
      <p:nvGrpSpPr>
        <p:cNvPr id="1" name=""/>
        <p:cNvGrpSpPr/>
        <p:nvPr/>
      </p:nvGrpSpPr>
      <p:grpSpPr>
        <a:xfrm>
          <a:off x="0" y="0"/>
          <a:ext cx="0" cy="0"/>
          <a:chOff x="0" y="0"/>
          <a:chExt cx="0" cy="0"/>
        </a:xfrm>
      </p:grpSpPr>
      <p:sp>
        <p:nvSpPr>
          <p:cNvPr id="17" name="Text placeholder 2"/>
          <p:cNvSpPr>
            <a:spLocks noGrp="1"/>
          </p:cNvSpPr>
          <p:nvPr>
            <p:ph type="body" sz="quarter" idx="13" hasCustomPrompt="1"/>
          </p:nvPr>
        </p:nvSpPr>
        <p:spPr>
          <a:xfrm>
            <a:off x="6362477" y="4770000"/>
            <a:ext cx="5328000" cy="1575238"/>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2"/>
          <p:cNvSpPr>
            <a:spLocks noGrp="1"/>
          </p:cNvSpPr>
          <p:nvPr>
            <p:ph type="pic" sz="quarter" idx="14" hasCustomPrompt="1"/>
          </p:nvPr>
        </p:nvSpPr>
        <p:spPr bwMode="gray">
          <a:xfrm>
            <a:off x="6362477" y="1557337"/>
            <a:ext cx="5328000" cy="279259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p>
        </p:txBody>
      </p:sp>
      <p:sp>
        <p:nvSpPr>
          <p:cNvPr id="3" name="Text placeholder 1"/>
          <p:cNvSpPr>
            <a:spLocks noGrp="1"/>
          </p:cNvSpPr>
          <p:nvPr>
            <p:ph type="body" sz="quarter" idx="10" hasCustomPrompt="1"/>
          </p:nvPr>
        </p:nvSpPr>
        <p:spPr>
          <a:xfrm>
            <a:off x="504000" y="4770000"/>
            <a:ext cx="5328000" cy="1575238"/>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4000" y="1557337"/>
            <a:ext cx="5328000" cy="279259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472566472"/>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981">
          <p15:clr>
            <a:srgbClr val="FBAE40"/>
          </p15:clr>
        </p15:guide>
        <p15:guide id="5" orient="horz" pos="2750">
          <p15:clr>
            <a:srgbClr val="FBAE40"/>
          </p15:clr>
        </p15:guide>
        <p15:guide id="6" orient="horz" pos="3004">
          <p15:clr>
            <a:srgbClr val="FBAE40"/>
          </p15:clr>
        </p15:guide>
        <p15:guide id="7" orient="horz" pos="3997">
          <p15:clr>
            <a:srgbClr val="FBAE40"/>
          </p15:clr>
        </p15:guide>
        <p15:guide id="8" pos="3682">
          <p15:clr>
            <a:srgbClr val="FBAE40"/>
          </p15:clr>
        </p15:guide>
        <p15:guide id="9" pos="4000">
          <p15:clr>
            <a:srgbClr val="FBAE40"/>
          </p15:clr>
        </p15:guide>
        <p15:guide id="10" pos="7364">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 Columns - Text and Images">
    <p:spTree>
      <p:nvGrpSpPr>
        <p:cNvPr id="1" name=""/>
        <p:cNvGrpSpPr/>
        <p:nvPr/>
      </p:nvGrpSpPr>
      <p:grpSpPr>
        <a:xfrm>
          <a:off x="0" y="0"/>
          <a:ext cx="0" cy="0"/>
          <a:chOff x="0" y="0"/>
          <a:chExt cx="0" cy="0"/>
        </a:xfrm>
      </p:grpSpPr>
      <p:sp>
        <p:nvSpPr>
          <p:cNvPr id="17" name="Text placeholder 3"/>
          <p:cNvSpPr>
            <a:spLocks noGrp="1"/>
          </p:cNvSpPr>
          <p:nvPr>
            <p:ph type="body" sz="quarter" idx="13" hasCustomPrompt="1"/>
          </p:nvPr>
        </p:nvSpPr>
        <p:spPr>
          <a:xfrm>
            <a:off x="8299277" y="4354921"/>
            <a:ext cx="3391200" cy="1981079"/>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3"/>
          <p:cNvSpPr>
            <a:spLocks noGrp="1"/>
          </p:cNvSpPr>
          <p:nvPr>
            <p:ph type="pic" sz="quarter" idx="14" hasCustomPrompt="1"/>
          </p:nvPr>
        </p:nvSpPr>
        <p:spPr bwMode="gray">
          <a:xfrm>
            <a:off x="8299277" y="1557338"/>
            <a:ext cx="3391200" cy="2294662"/>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p>
        </p:txBody>
      </p:sp>
      <p:sp>
        <p:nvSpPr>
          <p:cNvPr id="9" name="Text placeholder 2"/>
          <p:cNvSpPr>
            <a:spLocks noGrp="1"/>
          </p:cNvSpPr>
          <p:nvPr>
            <p:ph type="body" sz="quarter" idx="15" hasCustomPrompt="1"/>
          </p:nvPr>
        </p:nvSpPr>
        <p:spPr>
          <a:xfrm>
            <a:off x="4401639" y="4354921"/>
            <a:ext cx="3391200" cy="1981079"/>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2"/>
          <p:cNvSpPr>
            <a:spLocks noGrp="1"/>
          </p:cNvSpPr>
          <p:nvPr>
            <p:ph type="pic" sz="quarter" idx="16" hasCustomPrompt="1"/>
          </p:nvPr>
        </p:nvSpPr>
        <p:spPr bwMode="gray">
          <a:xfrm>
            <a:off x="4401639" y="1557338"/>
            <a:ext cx="3391200" cy="2294662"/>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p>
        </p:txBody>
      </p:sp>
      <p:sp>
        <p:nvSpPr>
          <p:cNvPr id="3" name="Text placeholder 1"/>
          <p:cNvSpPr>
            <a:spLocks noGrp="1"/>
          </p:cNvSpPr>
          <p:nvPr>
            <p:ph type="body" sz="quarter" idx="10" hasCustomPrompt="1"/>
          </p:nvPr>
        </p:nvSpPr>
        <p:spPr>
          <a:xfrm>
            <a:off x="504000" y="4354921"/>
            <a:ext cx="3391200" cy="1981079"/>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4000" y="1557338"/>
            <a:ext cx="3391200" cy="2294662"/>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674415048"/>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2455">
          <p15:clr>
            <a:srgbClr val="FBAE40"/>
          </p15:clr>
        </p15:guide>
        <p15:guide id="4" pos="2773">
          <p15:clr>
            <a:srgbClr val="FBAE40"/>
          </p15:clr>
        </p15:guide>
        <p15:guide id="5" pos="4910">
          <p15:clr>
            <a:srgbClr val="FBAE40"/>
          </p15:clr>
        </p15:guide>
        <p15:guide id="6" pos="5227">
          <p15:clr>
            <a:srgbClr val="FBAE40"/>
          </p15:clr>
        </p15:guide>
        <p15:guide id="7" pos="7364">
          <p15:clr>
            <a:srgbClr val="FBAE40"/>
          </p15:clr>
        </p15:guide>
        <p15:guide id="8" orient="horz" pos="551">
          <p15:clr>
            <a:srgbClr val="FBAE40"/>
          </p15:clr>
        </p15:guide>
        <p15:guide id="9" orient="horz" pos="981">
          <p15:clr>
            <a:srgbClr val="FBAE40"/>
          </p15:clr>
        </p15:guide>
        <p15:guide id="10" orient="horz" pos="2428">
          <p15:clr>
            <a:srgbClr val="FBAE40"/>
          </p15:clr>
        </p15:guide>
        <p15:guide id="11" orient="horz" pos="2743">
          <p15:clr>
            <a:srgbClr val="FBAE40"/>
          </p15:clr>
        </p15:guide>
        <p15:guide id="12" orient="horz" pos="3997">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4 Columns - Text and Images">
    <p:spTree>
      <p:nvGrpSpPr>
        <p:cNvPr id="1" name=""/>
        <p:cNvGrpSpPr/>
        <p:nvPr/>
      </p:nvGrpSpPr>
      <p:grpSpPr>
        <a:xfrm>
          <a:off x="0" y="0"/>
          <a:ext cx="0" cy="0"/>
          <a:chOff x="0" y="0"/>
          <a:chExt cx="0" cy="0"/>
        </a:xfrm>
      </p:grpSpPr>
      <p:sp>
        <p:nvSpPr>
          <p:cNvPr id="17" name="Text placeholder - column 2"/>
          <p:cNvSpPr>
            <a:spLocks noGrp="1"/>
          </p:cNvSpPr>
          <p:nvPr>
            <p:ph type="body" sz="quarter" idx="13" hasCustomPrompt="1"/>
          </p:nvPr>
        </p:nvSpPr>
        <p:spPr>
          <a:xfrm>
            <a:off x="9274877" y="3878221"/>
            <a:ext cx="2415600"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4"/>
          <p:cNvSpPr>
            <a:spLocks noGrp="1"/>
          </p:cNvSpPr>
          <p:nvPr>
            <p:ph type="pic" sz="quarter" idx="14" hasCustomPrompt="1"/>
          </p:nvPr>
        </p:nvSpPr>
        <p:spPr bwMode="gray">
          <a:xfrm>
            <a:off x="9274877" y="1557337"/>
            <a:ext cx="2415600" cy="187166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p>
        </p:txBody>
      </p:sp>
      <p:sp>
        <p:nvSpPr>
          <p:cNvPr id="13" name="Text placeholder - column 2"/>
          <p:cNvSpPr>
            <a:spLocks noGrp="1"/>
          </p:cNvSpPr>
          <p:nvPr>
            <p:ph type="body" sz="quarter" idx="17" hasCustomPrompt="1"/>
          </p:nvPr>
        </p:nvSpPr>
        <p:spPr>
          <a:xfrm>
            <a:off x="6351252" y="3878221"/>
            <a:ext cx="2415600"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4" name="Picture Placeholder 4"/>
          <p:cNvSpPr>
            <a:spLocks noGrp="1"/>
          </p:cNvSpPr>
          <p:nvPr>
            <p:ph type="pic" sz="quarter" idx="18" hasCustomPrompt="1"/>
          </p:nvPr>
        </p:nvSpPr>
        <p:spPr bwMode="gray">
          <a:xfrm>
            <a:off x="6351252" y="1557337"/>
            <a:ext cx="2415600" cy="187166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p>
        </p:txBody>
      </p:sp>
      <p:sp>
        <p:nvSpPr>
          <p:cNvPr id="9" name="Text placeholder - column 2"/>
          <p:cNvSpPr>
            <a:spLocks noGrp="1"/>
          </p:cNvSpPr>
          <p:nvPr>
            <p:ph type="body" sz="quarter" idx="15" hasCustomPrompt="1"/>
          </p:nvPr>
        </p:nvSpPr>
        <p:spPr>
          <a:xfrm>
            <a:off x="3427626" y="3878221"/>
            <a:ext cx="2415600"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4"/>
          <p:cNvSpPr>
            <a:spLocks noGrp="1"/>
          </p:cNvSpPr>
          <p:nvPr>
            <p:ph type="pic" sz="quarter" idx="16" hasCustomPrompt="1"/>
          </p:nvPr>
        </p:nvSpPr>
        <p:spPr bwMode="gray">
          <a:xfrm>
            <a:off x="3427626" y="1557337"/>
            <a:ext cx="2415600" cy="187166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p>
        </p:txBody>
      </p:sp>
      <p:sp>
        <p:nvSpPr>
          <p:cNvPr id="3" name="Text placeholder - column 2"/>
          <p:cNvSpPr>
            <a:spLocks noGrp="1"/>
          </p:cNvSpPr>
          <p:nvPr>
            <p:ph type="body" sz="quarter" idx="10" hasCustomPrompt="1"/>
          </p:nvPr>
        </p:nvSpPr>
        <p:spPr>
          <a:xfrm>
            <a:off x="504000" y="3878220"/>
            <a:ext cx="2415600"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4"/>
          <p:cNvSpPr>
            <a:spLocks noGrp="1"/>
          </p:cNvSpPr>
          <p:nvPr>
            <p:ph type="pic" sz="quarter" idx="12" hasCustomPrompt="1"/>
          </p:nvPr>
        </p:nvSpPr>
        <p:spPr bwMode="gray">
          <a:xfrm>
            <a:off x="504000" y="1557337"/>
            <a:ext cx="2415600" cy="187166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239788413"/>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981">
          <p15:clr>
            <a:srgbClr val="FBAE40"/>
          </p15:clr>
        </p15:guide>
        <p15:guide id="5" orient="horz" pos="2160">
          <p15:clr>
            <a:srgbClr val="FBAE40"/>
          </p15:clr>
        </p15:guide>
        <p15:guide id="6" orient="horz" pos="2442">
          <p15:clr>
            <a:srgbClr val="FBAE40"/>
          </p15:clr>
        </p15:guide>
        <p15:guide id="7" orient="horz" pos="3990">
          <p15:clr>
            <a:srgbClr val="FBAE40"/>
          </p15:clr>
        </p15:guide>
        <p15:guide id="8" pos="1840">
          <p15:clr>
            <a:srgbClr val="FBAE40"/>
          </p15:clr>
        </p15:guide>
        <p15:guide id="9" pos="2159">
          <p15:clr>
            <a:srgbClr val="FBAE40"/>
          </p15:clr>
        </p15:guide>
        <p15:guide id="10" pos="3683">
          <p15:clr>
            <a:srgbClr val="FBAE40"/>
          </p15:clr>
        </p15:guide>
        <p15:guide id="11" pos="4000">
          <p15:clr>
            <a:srgbClr val="FBAE40"/>
          </p15:clr>
        </p15:guide>
        <p15:guide id="12" pos="5525">
          <p15:clr>
            <a:srgbClr val="FBAE40"/>
          </p15:clr>
        </p15:guide>
        <p15:guide id="13" pos="5842">
          <p15:clr>
            <a:srgbClr val="FBAE40"/>
          </p15:clr>
        </p15:guide>
        <p15:guide id="14" pos="7364">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4000" y="1800000"/>
            <a:ext cx="11185200" cy="3285032"/>
          </a:xfrm>
        </p:spPr>
        <p:txBody>
          <a:bodyPr/>
          <a:lstStyle>
            <a:lvl1pPr marL="395921" indent="-395921">
              <a:lnSpc>
                <a:spcPct val="90000"/>
              </a:lnSpc>
              <a:spcBef>
                <a:spcPts val="600"/>
              </a:spcBef>
              <a:defRPr sz="5999" b="0" i="0">
                <a:latin typeface="72 Brand Medium" panose="020B0504030603020204" pitchFamily="34" charset="0"/>
              </a:defRPr>
            </a:lvl1pPr>
            <a:lvl2pPr marL="395921" indent="0">
              <a:buNone/>
              <a:defRPr sz="1600"/>
            </a:lvl2pPr>
          </a:lstStyle>
          <a:p>
            <a:pPr lvl="0"/>
            <a:r>
              <a:rPr lang="en-US" noProof="0"/>
              <a:t>“Quote goes here </a:t>
            </a:r>
            <a:br>
              <a:rPr lang="en-US" noProof="0"/>
            </a:br>
            <a:r>
              <a:rPr lang="en-US" noProof="0"/>
              <a:t>and here.”</a:t>
            </a:r>
          </a:p>
          <a:p>
            <a:pPr lvl="1"/>
            <a:r>
              <a:rPr lang="en-US" noProof="0"/>
              <a:t>Source</a:t>
            </a:r>
          </a:p>
        </p:txBody>
      </p:sp>
    </p:spTree>
    <p:extLst>
      <p:ext uri="{BB962C8B-B14F-4D97-AF65-F5344CB8AC3E}">
        <p14:creationId xmlns:p14="http://schemas.microsoft.com/office/powerpoint/2010/main" val="130275352"/>
      </p:ext>
    </p:extLst>
  </p:cSld>
  <p:clrMapOvr>
    <a:masterClrMapping/>
  </p:clrMapOvr>
  <p:extLst>
    <p:ext uri="{DCECCB84-F9BA-43D5-87BE-67443E8EF086}">
      <p15:sldGuideLst xmlns:p15="http://schemas.microsoft.com/office/powerpoint/2012/main">
        <p15:guide id="1" pos="317">
          <p15:clr>
            <a:srgbClr val="FBAE40"/>
          </p15:clr>
        </p15:guide>
        <p15:guide id="4" orient="horz" pos="1133">
          <p15:clr>
            <a:srgbClr val="FBAE40"/>
          </p15:clr>
        </p15:guide>
        <p15:guide id="5" orient="horz" pos="3204">
          <p15:clr>
            <a:srgbClr val="FBAE40"/>
          </p15:clr>
        </p15:guide>
        <p15:guide id="6" pos="7363">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and Text with Image 1/3">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8127175" y="0"/>
            <a:ext cx="4068000" cy="6858000"/>
          </a:xfrm>
          <a:no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a:t>
            </a:r>
          </a:p>
        </p:txBody>
      </p:sp>
      <p:sp>
        <p:nvSpPr>
          <p:cNvPr id="7" name="Text Placeholder"/>
          <p:cNvSpPr>
            <a:spLocks noGrp="1"/>
          </p:cNvSpPr>
          <p:nvPr>
            <p:ph type="body" sz="quarter" idx="11" hasCustomPrompt="1"/>
          </p:nvPr>
        </p:nvSpPr>
        <p:spPr bwMode="black">
          <a:xfrm>
            <a:off x="503999" y="1557338"/>
            <a:ext cx="7092000" cy="4778662"/>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4001" y="504000"/>
            <a:ext cx="7092000"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593325465"/>
      </p:ext>
    </p:extLst>
  </p:cSld>
  <p:clrMapOvr>
    <a:masterClrMapping/>
  </p:clrMapOvr>
  <p:extLst>
    <p:ext uri="{DCECCB84-F9BA-43D5-87BE-67443E8EF086}">
      <p15:sldGuideLst xmlns:p15="http://schemas.microsoft.com/office/powerpoint/2012/main">
        <p15:guide id="1" pos="317">
          <p15:clr>
            <a:srgbClr val="FBAE40"/>
          </p15:clr>
        </p15:guide>
        <p15:guide id="2" orient="horz" pos="3991">
          <p15:clr>
            <a:srgbClr val="FBAE40"/>
          </p15:clr>
        </p15:guide>
        <p15:guide id="3" pos="4786">
          <p15:clr>
            <a:srgbClr val="FBAE40"/>
          </p15:clr>
        </p15:guide>
        <p15:guide id="4" pos="5111">
          <p15:clr>
            <a:srgbClr val="FBAE40"/>
          </p15:clr>
        </p15:guide>
        <p15:guide id="5" orient="horz" pos="317">
          <p15:clr>
            <a:srgbClr val="FBAE40"/>
          </p15:clr>
        </p15:guide>
        <p15:guide id="6" orient="horz" pos="551">
          <p15:clr>
            <a:srgbClr val="FBAE40"/>
          </p15:clr>
        </p15:guide>
        <p15:guide id="7" orient="horz" pos="981">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Full Bleed Image ">
    <p:spTree>
      <p:nvGrpSpPr>
        <p:cNvPr id="1" name=""/>
        <p:cNvGrpSpPr/>
        <p:nvPr/>
      </p:nvGrpSpPr>
      <p:grpSpPr>
        <a:xfrm>
          <a:off x="0" y="0"/>
          <a:ext cx="0" cy="0"/>
          <a:chOff x="0" y="0"/>
          <a:chExt cx="0" cy="0"/>
        </a:xfrm>
      </p:grpSpPr>
      <p:sp>
        <p:nvSpPr>
          <p:cNvPr id="5" name="Picture Placeholder"/>
          <p:cNvSpPr>
            <a:spLocks noGrp="1"/>
          </p:cNvSpPr>
          <p:nvPr>
            <p:ph type="pic" sz="quarter" idx="10" hasCustomPrompt="1"/>
          </p:nvPr>
        </p:nvSpPr>
        <p:spPr bwMode="gray">
          <a:xfrm>
            <a:off x="1" y="0"/>
            <a:ext cx="12195175" cy="6858000"/>
          </a:xfrm>
          <a:no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a:t>
            </a:r>
          </a:p>
        </p:txBody>
      </p:sp>
    </p:spTree>
    <p:extLst>
      <p:ext uri="{BB962C8B-B14F-4D97-AF65-F5344CB8AC3E}">
        <p14:creationId xmlns:p14="http://schemas.microsoft.com/office/powerpoint/2010/main" val="197155652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xt and Screenshot">
    <p:spTree>
      <p:nvGrpSpPr>
        <p:cNvPr id="1" name=""/>
        <p:cNvGrpSpPr/>
        <p:nvPr/>
      </p:nvGrpSpPr>
      <p:grpSpPr>
        <a:xfrm>
          <a:off x="0" y="0"/>
          <a:ext cx="0" cy="0"/>
          <a:chOff x="0" y="0"/>
          <a:chExt cx="0" cy="0"/>
        </a:xfrm>
      </p:grpSpPr>
      <p:sp>
        <p:nvSpPr>
          <p:cNvPr id="5" name="Picture Placeholder"/>
          <p:cNvSpPr>
            <a:spLocks noGrp="1"/>
          </p:cNvSpPr>
          <p:nvPr>
            <p:ph type="pic" sz="quarter" idx="13" hasCustomPrompt="1"/>
          </p:nvPr>
        </p:nvSpPr>
        <p:spPr bwMode="gray">
          <a:xfrm>
            <a:off x="6362477" y="1557338"/>
            <a:ext cx="5328000" cy="4778662"/>
          </a:xfrm>
          <a:noFill/>
        </p:spPr>
        <p:txBody>
          <a:bodyPr vert="horz" lIns="0" tIns="1512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screenshot</a:t>
            </a:r>
          </a:p>
        </p:txBody>
      </p:sp>
      <p:sp>
        <p:nvSpPr>
          <p:cNvPr id="4" name="Text Placeholder"/>
          <p:cNvSpPr>
            <a:spLocks noGrp="1"/>
          </p:cNvSpPr>
          <p:nvPr>
            <p:ph type="body" sz="quarter" idx="10" hasCustomPrompt="1"/>
          </p:nvPr>
        </p:nvSpPr>
        <p:spPr>
          <a:xfrm>
            <a:off x="504000" y="1557338"/>
            <a:ext cx="5328000" cy="4778662"/>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779111526"/>
      </p:ext>
    </p:extLst>
  </p:cSld>
  <p:clrMapOvr>
    <a:masterClrMapping/>
  </p:clrMapOvr>
  <p:extLst>
    <p:ext uri="{DCECCB84-F9BA-43D5-87BE-67443E8EF086}">
      <p15:sldGuideLst xmlns:p15="http://schemas.microsoft.com/office/powerpoint/2012/main">
        <p15:guide id="1" pos="317">
          <p15:clr>
            <a:srgbClr val="FBAE40"/>
          </p15:clr>
        </p15:guide>
        <p15:guide id="2" orient="horz" pos="981">
          <p15:clr>
            <a:srgbClr val="FBAE40"/>
          </p15:clr>
        </p15:guide>
        <p15:guide id="3" pos="3674">
          <p15:clr>
            <a:srgbClr val="FBAE40"/>
          </p15:clr>
        </p15:guide>
        <p15:guide id="4" pos="4008">
          <p15:clr>
            <a:srgbClr val="FBAE40"/>
          </p15:clr>
        </p15:guide>
        <p15:guide id="5" pos="7364">
          <p15:clr>
            <a:srgbClr val="FBAE40"/>
          </p15:clr>
        </p15:guide>
        <p15:guide id="6" orient="horz" pos="317">
          <p15:clr>
            <a:srgbClr val="FBAE40"/>
          </p15:clr>
        </p15:guide>
        <p15:guide id="7" orient="horz" pos="551">
          <p15:clr>
            <a:srgbClr val="FBAE40"/>
          </p15:clr>
        </p15:guide>
        <p15:guide id="8" orient="horz" pos="3991">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p:cNvSpPr>
            <a:spLocks noGrp="1"/>
          </p:cNvSpPr>
          <p:nvPr>
            <p:ph idx="1" hasCustomPrompt="1"/>
          </p:nvPr>
        </p:nvSpPr>
        <p:spPr bwMode="gray">
          <a:xfrm>
            <a:off x="504000" y="1557338"/>
            <a:ext cx="11185200" cy="4778662"/>
          </a:xfrm>
          <a:noFill/>
        </p:spPr>
        <p:txBody>
          <a:bodyPr tIns="1368000"/>
          <a:lstStyle>
            <a:lvl1pPr algn="ctr">
              <a:defRPr sz="1400" b="0"/>
            </a:lvl1pPr>
          </a:lstStyle>
          <a:p>
            <a:pPr lvl="0"/>
            <a:r>
              <a:rPr lang="en-US"/>
              <a:t>Click to add content</a:t>
            </a:r>
          </a:p>
        </p:txBody>
      </p:sp>
      <p:sp>
        <p:nvSpPr>
          <p:cNvPr id="2"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306636909"/>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981">
          <p15:clr>
            <a:srgbClr val="FBAE40"/>
          </p15:clr>
        </p15:guide>
        <p15:guide id="5" orient="horz" pos="3991">
          <p15:clr>
            <a:srgbClr val="FBAE40"/>
          </p15:clr>
        </p15:guide>
        <p15:guide id="6" pos="7364">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1463578"/>
      </p:ext>
    </p:extLst>
  </p:cSld>
  <p:clrMapOvr>
    <a:masterClrMapping/>
  </p:clrMapOvr>
  <p:extLst>
    <p:ext uri="{DCECCB84-F9BA-43D5-87BE-67443E8EF086}">
      <p15:sldGuideLst xmlns:p15="http://schemas.microsoft.com/office/powerpoint/2012/main">
        <p15:guide id="1" orient="horz" pos="2160">
          <p15:clr>
            <a:srgbClr val="FBAE40"/>
          </p15:clr>
        </p15:guide>
        <p15:guide id="2" pos="384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lue cover with anvil and image">
    <p:bg>
      <p:bgRef idx="1001">
        <a:schemeClr val="bg1"/>
      </p:bgRef>
    </p:bg>
    <p:spTree>
      <p:nvGrpSpPr>
        <p:cNvPr id="1" name=""/>
        <p:cNvGrpSpPr/>
        <p:nvPr/>
      </p:nvGrpSpPr>
      <p:grpSpPr>
        <a:xfrm>
          <a:off x="0" y="0"/>
          <a:ext cx="0" cy="0"/>
          <a:chOff x="0" y="0"/>
          <a:chExt cx="0" cy="0"/>
        </a:xfrm>
      </p:grpSpPr>
      <p:sp>
        <p:nvSpPr>
          <p:cNvPr id="7" name="Background" descr="preencoded.png">
            <a:extLst>
              <a:ext uri="{FF2B5EF4-FFF2-40B4-BE49-F238E27FC236}">
                <a16:creationId xmlns:a16="http://schemas.microsoft.com/office/drawing/2014/main" id="{9DE307C8-D1C3-00E2-C5B0-2A7EBB981384}"/>
              </a:ext>
            </a:extLst>
          </p:cNvPr>
          <p:cNvSpPr/>
          <p:nvPr/>
        </p:nvSpPr>
        <p:spPr>
          <a:xfrm>
            <a:off x="0" y="0"/>
            <a:ext cx="12195175" cy="6861495"/>
          </a:xfrm>
          <a:custGeom>
            <a:avLst/>
            <a:gdLst>
              <a:gd name="connsiteX0" fmla="*/ 0 w 12195175"/>
              <a:gd name="connsiteY0" fmla="*/ 0 h 6861495"/>
              <a:gd name="connsiteX1" fmla="*/ 12195175 w 12195175"/>
              <a:gd name="connsiteY1" fmla="*/ 0 h 6861495"/>
              <a:gd name="connsiteX2" fmla="*/ 12195175 w 12195175"/>
              <a:gd name="connsiteY2" fmla="*/ 6861496 h 6861495"/>
              <a:gd name="connsiteX3" fmla="*/ 0 w 12195175"/>
              <a:gd name="connsiteY3" fmla="*/ 6861496 h 6861495"/>
            </a:gdLst>
            <a:ahLst/>
            <a:cxnLst>
              <a:cxn ang="0">
                <a:pos x="connsiteX0" y="connsiteY0"/>
              </a:cxn>
              <a:cxn ang="0">
                <a:pos x="connsiteX1" y="connsiteY1"/>
              </a:cxn>
              <a:cxn ang="0">
                <a:pos x="connsiteX2" y="connsiteY2"/>
              </a:cxn>
              <a:cxn ang="0">
                <a:pos x="connsiteX3" y="connsiteY3"/>
              </a:cxn>
            </a:cxnLst>
            <a:rect l="l" t="t" r="r" b="b"/>
            <a:pathLst>
              <a:path w="12195175" h="6861495">
                <a:moveTo>
                  <a:pt x="0" y="0"/>
                </a:moveTo>
                <a:lnTo>
                  <a:pt x="12195175" y="0"/>
                </a:lnTo>
                <a:lnTo>
                  <a:pt x="12195175" y="6861496"/>
                </a:lnTo>
                <a:lnTo>
                  <a:pt x="0" y="6861496"/>
                </a:lnTo>
                <a:close/>
              </a:path>
            </a:pathLst>
          </a:custGeom>
          <a:solidFill>
            <a:srgbClr val="0057D2"/>
          </a:solidFill>
          <a:ln w="10160" cap="flat">
            <a:noFill/>
            <a:prstDash val="solid"/>
            <a:miter/>
          </a:ln>
        </p:spPr>
        <p:txBody>
          <a:bodyPr rtlCol="0" anchor="ctr"/>
          <a:lstStyle/>
          <a:p>
            <a:endParaRPr lang="en-US"/>
          </a:p>
        </p:txBody>
      </p:sp>
      <p:sp>
        <p:nvSpPr>
          <p:cNvPr id="6" name="Anvil" descr="preencoded.png">
            <a:extLst>
              <a:ext uri="{FF2B5EF4-FFF2-40B4-BE49-F238E27FC236}">
                <a16:creationId xmlns:a16="http://schemas.microsoft.com/office/drawing/2014/main" id="{6C575B3E-49FD-8450-F2CB-84C6E7A1153D}"/>
              </a:ext>
            </a:extLst>
          </p:cNvPr>
          <p:cNvSpPr/>
          <p:nvPr/>
        </p:nvSpPr>
        <p:spPr>
          <a:xfrm>
            <a:off x="752355" y="1156532"/>
            <a:ext cx="5613722" cy="2756252"/>
          </a:xfrm>
          <a:custGeom>
            <a:avLst/>
            <a:gdLst>
              <a:gd name="connsiteX0" fmla="*/ 0 w 5613722"/>
              <a:gd name="connsiteY0" fmla="*/ 0 h 2756252"/>
              <a:gd name="connsiteX1" fmla="*/ 0 w 5613722"/>
              <a:gd name="connsiteY1" fmla="*/ 2756252 h 2756252"/>
              <a:gd name="connsiteX2" fmla="*/ 2852875 w 5613722"/>
              <a:gd name="connsiteY2" fmla="*/ 2756252 h 2756252"/>
              <a:gd name="connsiteX3" fmla="*/ 5613722 w 5613722"/>
              <a:gd name="connsiteY3" fmla="*/ 0 h 2756252"/>
              <a:gd name="connsiteX4" fmla="*/ 0 w 5613722"/>
              <a:gd name="connsiteY4" fmla="*/ 0 h 2756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3722" h="2756252">
                <a:moveTo>
                  <a:pt x="0" y="0"/>
                </a:moveTo>
                <a:lnTo>
                  <a:pt x="0" y="2756252"/>
                </a:lnTo>
                <a:lnTo>
                  <a:pt x="2852875" y="2756252"/>
                </a:lnTo>
                <a:lnTo>
                  <a:pt x="5613722" y="0"/>
                </a:lnTo>
                <a:lnTo>
                  <a:pt x="0" y="0"/>
                </a:lnTo>
                <a:close/>
              </a:path>
            </a:pathLst>
          </a:custGeom>
          <a:solidFill>
            <a:srgbClr val="1B90FF"/>
          </a:solidFill>
          <a:ln w="9273" cap="flat">
            <a:noFill/>
            <a:prstDash val="solid"/>
            <a:miter/>
          </a:ln>
        </p:spPr>
        <p:txBody>
          <a:bodyPr rtlCol="0" anchor="ctr"/>
          <a:lstStyle/>
          <a:p>
            <a:endParaRPr lang="en-US"/>
          </a:p>
        </p:txBody>
      </p:sp>
      <p:sp>
        <p:nvSpPr>
          <p:cNvPr id="13" name="Picture Placeholder 12">
            <a:extLst>
              <a:ext uri="{FF2B5EF4-FFF2-40B4-BE49-F238E27FC236}">
                <a16:creationId xmlns:a16="http://schemas.microsoft.com/office/drawing/2014/main" id="{FF6D8674-EA25-0C87-7F7A-4B6FFA7F1F14}"/>
              </a:ext>
            </a:extLst>
          </p:cNvPr>
          <p:cNvSpPr>
            <a:spLocks noGrp="1"/>
          </p:cNvSpPr>
          <p:nvPr>
            <p:ph type="pic" sz="quarter" idx="10" hasCustomPrompt="1"/>
          </p:nvPr>
        </p:nvSpPr>
        <p:spPr>
          <a:xfrm>
            <a:off x="7836062" y="0"/>
            <a:ext cx="4359114" cy="6858000"/>
          </a:xfrm>
        </p:spPr>
        <p:txBody>
          <a:bodyPr anchor="ctr" anchorCtr="0"/>
          <a:lstStyle>
            <a:lvl1pPr algn="ctr">
              <a:defRPr>
                <a:solidFill>
                  <a:schemeClr val="bg1"/>
                </a:solidFill>
              </a:defRPr>
            </a:lvl1pPr>
          </a:lstStyle>
          <a:p>
            <a:r>
              <a:rPr lang="en-US"/>
              <a:t>Click to insert picture</a:t>
            </a:r>
          </a:p>
        </p:txBody>
      </p:sp>
      <p:sp>
        <p:nvSpPr>
          <p:cNvPr id="4" name="Title">
            <a:extLst>
              <a:ext uri="{FF2B5EF4-FFF2-40B4-BE49-F238E27FC236}">
                <a16:creationId xmlns:a16="http://schemas.microsoft.com/office/drawing/2014/main" id="{A222ABC1-A03E-5EDE-02E2-6F3794850CC1}"/>
              </a:ext>
            </a:extLst>
          </p:cNvPr>
          <p:cNvSpPr>
            <a:spLocks noGrp="1"/>
          </p:cNvSpPr>
          <p:nvPr>
            <p:ph type="title" hasCustomPrompt="1"/>
          </p:nvPr>
        </p:nvSpPr>
        <p:spPr>
          <a:xfrm>
            <a:off x="440401" y="2206502"/>
            <a:ext cx="5529704" cy="997196"/>
          </a:xfrm>
        </p:spPr>
        <p:txBody>
          <a:bodyPr>
            <a:noAutofit/>
          </a:bodyPr>
          <a:lstStyle>
            <a:lvl1pPr>
              <a:lnSpc>
                <a:spcPct val="90000"/>
              </a:lnSpc>
              <a:defRPr sz="3600" b="0" i="0">
                <a:solidFill>
                  <a:schemeClr val="bg1"/>
                </a:solidFill>
                <a:latin typeface="72 Brand Medium" panose="020B0504030603020204"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Arial Unicode MS" pitchFamily="34" charset="-128"/>
              <a:cs typeface="Arial Unicode MS" pitchFamily="34" charset="-128"/>
            </a:endParaRPr>
          </a:p>
        </p:txBody>
      </p:sp>
      <p:pic>
        <p:nvPicPr>
          <p:cNvPr id="1743685208" name="LogoWhite-Dynamic" descr="{&quot;templafy&quot;:{&quot;id&quot;:&quot;c91d4f96-eb02-4c57-a0e1-338790f88ede&quot;}}"/>
          <p:cNvPicPr>
            <a:picLocks noChangeAspect="1"/>
          </p:cNvPicPr>
          <p:nvPr/>
        </p:nvPicPr>
        <p:blipFill>
          <a:blip r:embed="rId2"/>
          <a:stretch>
            <a:fillRect/>
          </a:stretch>
        </p:blipFill>
        <p:spPr>
          <a:xfrm>
            <a:off x="288006" y="360000"/>
            <a:ext cx="727192" cy="360000"/>
          </a:xfrm>
          <a:prstGeom prst="rect">
            <a:avLst/>
          </a:prstGeom>
        </p:spPr>
      </p:pic>
      <p:sp>
        <p:nvSpPr>
          <p:cNvPr id="5" name="Classification-Dynamic" descr="{&quot;templafy&quot;:{&quot;id&quot;:&quot;54a69f23-ff76-4f65-96bb-a6bf00e9647f&quot;}}">
            <a:extLst>
              <a:ext uri="{FF2B5EF4-FFF2-40B4-BE49-F238E27FC236}">
                <a16:creationId xmlns:a16="http://schemas.microsoft.com/office/drawing/2014/main" id="{7A6CB977-D711-D436-9DC2-AAFCC56F9CAA}"/>
              </a:ext>
            </a:extLst>
          </p:cNvPr>
          <p:cNvSpPr txBox="1"/>
          <p:nvPr userDrawn="1"/>
        </p:nvSpPr>
        <p:spPr>
          <a:xfrm>
            <a:off x="440401"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bg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197974964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Thank You, Contact and Copyright">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33C5639-DDA2-864A-9DC3-7FC80AC852D5}"/>
              </a:ext>
            </a:extLst>
          </p:cNvPr>
          <p:cNvSpPr txBox="1"/>
          <p:nvPr userDrawn="1"/>
        </p:nvSpPr>
        <p:spPr>
          <a:xfrm>
            <a:off x="503238" y="2905125"/>
            <a:ext cx="1837041" cy="246221"/>
          </a:xfrm>
          <a:prstGeom prst="rect">
            <a:avLst/>
          </a:prstGeom>
          <a:noFill/>
        </p:spPr>
        <p:txBody>
          <a:bodyPr wrap="none" lIns="0" tIns="0" rIns="0" bIns="0" rtlCol="0">
            <a:spAutoFit/>
          </a:bodyPr>
          <a:lstStyle/>
          <a:p>
            <a:pPr marL="0" marR="0" lvl="0" indent="0" algn="l" defTabSz="1088776" rtl="0" eaLnBrk="1" fontAlgn="base" latinLnBrk="0" hangingPunct="1">
              <a:lnSpc>
                <a:spcPct val="100000"/>
              </a:lnSpc>
              <a:spcBef>
                <a:spcPct val="50000"/>
              </a:spcBef>
              <a:spcAft>
                <a:spcPct val="0"/>
              </a:spcAft>
              <a:buClr>
                <a:srgbClr val="F0AB00"/>
              </a:buClr>
              <a:buSzPct val="80000"/>
              <a:buFontTx/>
              <a:buNone/>
              <a:tabLst/>
              <a:defRPr/>
            </a:pPr>
            <a:r>
              <a:rPr lang="en-US" sz="1600" b="0" i="0">
                <a:latin typeface="+mn-lt"/>
              </a:rPr>
              <a:t>Contact information:</a:t>
            </a:r>
          </a:p>
        </p:txBody>
      </p:sp>
      <p:sp>
        <p:nvSpPr>
          <p:cNvPr id="9" name="Copyright - Dynamic" descr="{&quot;templafy&quot;:{&quot;id&quot;:&quot;eb9adf6b-a999-43b4-87a5-c81e58f16e94&quot;}}">
            <a:extLst>
              <a:ext uri="{FF2B5EF4-FFF2-40B4-BE49-F238E27FC236}">
                <a16:creationId xmlns:a16="http://schemas.microsoft.com/office/drawing/2014/main" id="{EDAF1AF5-D568-20CC-6052-F655D86F5486}"/>
              </a:ext>
            </a:extLst>
          </p:cNvPr>
          <p:cNvSpPr txBox="1">
            <a:spLocks/>
          </p:cNvSpPr>
          <p:nvPr userDrawn="1"/>
        </p:nvSpPr>
        <p:spPr>
          <a:xfrm>
            <a:off x="504001" y="6536751"/>
            <a:ext cx="10155600" cy="138498"/>
          </a:xfrm>
          <a:prstGeom prst="rect">
            <a:avLst/>
          </a:prstGeom>
        </p:spPr>
        <p:txBody>
          <a:bodyPr lIns="0" tIns="0" rIns="0" bIns="0" anchor="ctr" anchorCtr="0">
            <a:noAutofit/>
          </a:bodyPr>
          <a:lstStyle>
            <a:lvl1pPr marL="0" indent="0" algn="l" defTabSz="1088558" rtl="0" eaLnBrk="1" latinLnBrk="0" hangingPunct="1">
              <a:spcBef>
                <a:spcPts val="1800"/>
              </a:spcBef>
              <a:buClr>
                <a:schemeClr val="accent1"/>
              </a:buClr>
              <a:buSzPct val="80000"/>
              <a:buFontTx/>
              <a:buNone/>
              <a:defRPr sz="6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539892" indent="0" algn="l" defTabSz="1088558" rtl="0" eaLnBrk="1" latinLnBrk="0" hangingPunct="1">
              <a:spcBef>
                <a:spcPts val="100"/>
              </a:spcBef>
              <a:buClr>
                <a:schemeClr val="tx1"/>
              </a:buClr>
              <a:buSzPct val="100000"/>
              <a:buFont typeface="Symbol" panose="05050102010706020507" pitchFamily="18" charset="2"/>
              <a:buNone/>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Font typeface="Arial" panose="020B0604020202020204" pitchFamily="34" charset="0"/>
              <a:buNone/>
            </a:pPr>
            <a:r>
              <a:rPr lang="en-US" sz="600" b="0" i="0">
                <a:latin typeface="+mn-lt"/>
              </a:rPr>
              <a:t>© 2023 SAP SE or an SAP affiliate company. All rights reserved. See Legal Notice on www.sap.com/legal-notice for use terms, disclaimers, disclosures, or restrictions related to this material.</a:t>
            </a:r>
          </a:p>
        </p:txBody>
      </p:sp>
      <p:sp>
        <p:nvSpPr>
          <p:cNvPr id="3" name="Title 2">
            <a:extLst>
              <a:ext uri="{FF2B5EF4-FFF2-40B4-BE49-F238E27FC236}">
                <a16:creationId xmlns:a16="http://schemas.microsoft.com/office/drawing/2014/main" id="{5692DE12-4084-77D2-FD2A-8E63F6FBE7C5}"/>
              </a:ext>
            </a:extLst>
          </p:cNvPr>
          <p:cNvSpPr>
            <a:spLocks noGrp="1"/>
          </p:cNvSpPr>
          <p:nvPr>
            <p:ph type="title" hasCustomPrompt="1"/>
          </p:nvPr>
        </p:nvSpPr>
        <p:spPr>
          <a:xfrm>
            <a:off x="503238" y="1520825"/>
            <a:ext cx="5413477" cy="846386"/>
          </a:xfrm>
        </p:spPr>
        <p:txBody>
          <a:bodyPr/>
          <a:lstStyle>
            <a:lvl1pPr>
              <a:defRPr sz="5500" b="0" i="0">
                <a:latin typeface="72 Brand Medium" panose="020B0504030603020204" pitchFamily="34" charset="0"/>
              </a:defRPr>
            </a:lvl1pPr>
          </a:lstStyle>
          <a:p>
            <a:r>
              <a:rPr lang="en-US"/>
              <a:t>Thank you.</a:t>
            </a:r>
          </a:p>
        </p:txBody>
      </p:sp>
      <p:pic>
        <p:nvPicPr>
          <p:cNvPr id="2" name="Picture 1">
            <a:extLst>
              <a:ext uri="{FF2B5EF4-FFF2-40B4-BE49-F238E27FC236}">
                <a16:creationId xmlns:a16="http://schemas.microsoft.com/office/drawing/2014/main" id="{2A23274F-1EBD-A73A-AC54-963A234E9EB2}"/>
              </a:ext>
            </a:extLst>
          </p:cNvPr>
          <p:cNvPicPr>
            <a:picLocks noChangeAspect="1"/>
          </p:cNvPicPr>
          <p:nvPr userDrawn="1"/>
        </p:nvPicPr>
        <p:blipFill>
          <a:blip r:embed="rId2"/>
          <a:stretch>
            <a:fillRect/>
          </a:stretch>
        </p:blipFill>
        <p:spPr>
          <a:xfrm>
            <a:off x="10963291" y="5990000"/>
            <a:ext cx="727059" cy="360000"/>
          </a:xfrm>
          <a:prstGeom prst="rect">
            <a:avLst/>
          </a:prstGeom>
        </p:spPr>
      </p:pic>
    </p:spTree>
    <p:extLst>
      <p:ext uri="{BB962C8B-B14F-4D97-AF65-F5344CB8AC3E}">
        <p14:creationId xmlns:p14="http://schemas.microsoft.com/office/powerpoint/2010/main" val="1729538866"/>
      </p:ext>
    </p:extLst>
  </p:cSld>
  <p:clrMapOvr>
    <a:masterClrMapping/>
  </p:clrMapOvr>
  <p:hf sldNum="0" hdr="0" ftr="0" dt="0"/>
  <p:extLst>
    <p:ext uri="{DCECCB84-F9BA-43D5-87BE-67443E8EF086}">
      <p15:sldGuideLst xmlns:p15="http://schemas.microsoft.com/office/powerpoint/2012/main">
        <p15:guide id="1" pos="7364">
          <p15:clr>
            <a:srgbClr val="FBAE40"/>
          </p15:clr>
        </p15:guide>
        <p15:guide id="2" orient="horz" pos="958">
          <p15:clr>
            <a:srgbClr val="FBAE40"/>
          </p15:clr>
        </p15:guide>
        <p15:guide id="4" orient="horz" pos="1830">
          <p15:clr>
            <a:srgbClr val="FBAE40"/>
          </p15:clr>
        </p15:guide>
        <p15:guide id="5" orient="horz" pos="4000">
          <p15:clr>
            <a:srgbClr val="FBAE40"/>
          </p15:clr>
        </p15:guide>
        <p15:guide id="6" pos="317">
          <p15:clr>
            <a:srgbClr val="FBAE40"/>
          </p15:clr>
        </p15:guide>
        <p15:guide id="8" pos="3841">
          <p15:clr>
            <a:srgbClr val="FBAE40"/>
          </p15:clr>
        </p15:guide>
        <p15:guide id="9" orient="horz" pos="318">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7_Title Only">
    <p:bg>
      <p:bgPr>
        <a:solidFill>
          <a:srgbClr val="D1EFFF"/>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92A775E0-FD3B-EB80-9635-D1BB00689167}"/>
              </a:ext>
            </a:extLst>
          </p:cNvPr>
          <p:cNvGraphicFramePr>
            <a:graphicFrameLocks noChangeAspect="1"/>
          </p:cNvGraphicFramePr>
          <p:nvPr userDrawn="1">
            <p:custDataLst>
              <p:tags r:id="rId1"/>
            </p:custDataLst>
            <p:extLst>
              <p:ext uri="{D42A27DB-BD31-4B8C-83A1-F6EECF244321}">
                <p14:modId xmlns:p14="http://schemas.microsoft.com/office/powerpoint/2010/main" val="10871178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4" name="think-cell data - do not delete" hidden="1">
                        <a:extLst>
                          <a:ext uri="{FF2B5EF4-FFF2-40B4-BE49-F238E27FC236}">
                            <a16:creationId xmlns:a16="http://schemas.microsoft.com/office/drawing/2014/main" id="{92A775E0-FD3B-EB80-9635-D1BB0068916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Picture Placeholder 14">
            <a:extLst>
              <a:ext uri="{FF2B5EF4-FFF2-40B4-BE49-F238E27FC236}">
                <a16:creationId xmlns:a16="http://schemas.microsoft.com/office/drawing/2014/main" id="{0552C843-6AC4-F137-EA0F-BCB7A396B010}"/>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black">
          <a:xfrm rot="10800000">
            <a:off x="-1" y="-4"/>
            <a:ext cx="1733549" cy="1485903"/>
          </a:xfrm>
          <a:prstGeom prst="rect">
            <a:avLst/>
          </a:prstGeom>
        </p:spPr>
      </p:pic>
      <p:sp>
        <p:nvSpPr>
          <p:cNvPr id="15" name="Copyright">
            <a:extLst>
              <a:ext uri="{FF2B5EF4-FFF2-40B4-BE49-F238E27FC236}">
                <a16:creationId xmlns:a16="http://schemas.microsoft.com/office/drawing/2014/main" id="{B20802AE-BC99-9EDA-AF26-F3349F203401}"/>
              </a:ext>
            </a:extLst>
          </p:cNvPr>
          <p:cNvSpPr txBox="1"/>
          <p:nvPr userDrawn="1"/>
        </p:nvSpPr>
        <p:spPr bwMode="black">
          <a:xfrm>
            <a:off x="504001" y="6559836"/>
            <a:ext cx="2269679" cy="92333"/>
          </a:xfrm>
          <a:prstGeom prst="rect">
            <a:avLst/>
          </a:prstGeom>
          <a:noFill/>
        </p:spPr>
        <p:txBody>
          <a:bodyPr wrap="square" lIns="0" tIns="0" rIns="0" bIns="0" rtlCol="0">
            <a:spAutoFit/>
          </a:bodyPr>
          <a:lstStyle/>
          <a:p>
            <a:pPr marR="0" algn="l" defTabSz="1088231" rtl="0" eaLnBrk="1" fontAlgn="auto" latinLnBrk="0" hangingPunct="1">
              <a:lnSpc>
                <a:spcPct val="100000"/>
              </a:lnSpc>
              <a:spcBef>
                <a:spcPts val="0"/>
              </a:spcBef>
              <a:spcAft>
                <a:spcPts val="0"/>
              </a:spcAft>
              <a:buClr>
                <a:schemeClr val="tx1"/>
              </a:buClr>
              <a:buSzTx/>
              <a:tabLst/>
              <a:defRPr/>
            </a:pPr>
            <a:r>
              <a:rPr lang="en-US" sz="600" noProof="0">
                <a:solidFill>
                  <a:srgbClr val="00144A"/>
                </a:solidFill>
              </a:rPr>
              <a:t>© 2024 SAP SE or an SAP affiliate company. All rights reserved. </a:t>
            </a:r>
            <a:endParaRPr kumimoji="0" lang="en-US" sz="600" b="0" i="0" u="none" kern="0" baseline="0">
              <a:solidFill>
                <a:srgbClr val="00144A"/>
              </a:solidFill>
              <a:latin typeface="Arial"/>
              <a:ea typeface="Arial Unicode MS"/>
              <a:cs typeface="Arial Unicode MS" pitchFamily="34" charset="-128"/>
              <a:sym typeface="Arial"/>
            </a:endParaRPr>
          </a:p>
        </p:txBody>
      </p:sp>
      <p:sp>
        <p:nvSpPr>
          <p:cNvPr id="17" name="Isosceles Triangle 16">
            <a:extLst>
              <a:ext uri="{FF2B5EF4-FFF2-40B4-BE49-F238E27FC236}">
                <a16:creationId xmlns:a16="http://schemas.microsoft.com/office/drawing/2014/main" id="{F1398990-C147-2256-7480-01454C6F5D9A}"/>
              </a:ext>
            </a:extLst>
          </p:cNvPr>
          <p:cNvSpPr/>
          <p:nvPr userDrawn="1"/>
        </p:nvSpPr>
        <p:spPr bwMode="gray">
          <a:xfrm rot="16200000">
            <a:off x="-7145" y="-11909"/>
            <a:ext cx="1738318" cy="1743073"/>
          </a:xfrm>
          <a:prstGeom prst="triangle">
            <a:avLst>
              <a:gd name="adj" fmla="val 0"/>
            </a:avLst>
          </a:prstGeom>
          <a:solidFill>
            <a:srgbClr val="D1EFFF"/>
          </a:solidFill>
          <a:ln w="254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200" b="0" i="0" u="none" strike="noStrike" kern="0" cap="none" spc="0" normalizeH="0" baseline="0" noProof="0" err="1">
              <a:ln>
                <a:noFill/>
              </a:ln>
              <a:solidFill>
                <a:srgbClr val="000000"/>
              </a:solidFill>
              <a:effectLst/>
              <a:uLnTx/>
              <a:uFillTx/>
              <a:ea typeface="Arial Unicode MS" pitchFamily="34" charset="-128"/>
              <a:cs typeface="Arial Unicode MS" pitchFamily="34" charset="-128"/>
            </a:endParaRPr>
          </a:p>
        </p:txBody>
      </p:sp>
      <p:sp>
        <p:nvSpPr>
          <p:cNvPr id="3" name="Title"/>
          <p:cNvSpPr>
            <a:spLocks noGrp="1"/>
          </p:cNvSpPr>
          <p:nvPr>
            <p:ph type="title" hasCustomPrompt="1"/>
          </p:nvPr>
        </p:nvSpPr>
        <p:spPr>
          <a:xfrm>
            <a:off x="2137963" y="377000"/>
            <a:ext cx="7919248" cy="1043712"/>
          </a:xfrm>
        </p:spPr>
        <p:txBody>
          <a:bodyPr vert="horz" wrap="square" lIns="0" tIns="0" rIns="0" bIns="0" rtlCol="0" anchor="t" anchorCtr="0">
            <a:noAutofit/>
          </a:bodyPr>
          <a:lstStyle>
            <a:lvl1pPr>
              <a:defRPr lang="en-US" sz="3200" spc="0" dirty="0">
                <a:ln>
                  <a:noFill/>
                </a:ln>
                <a:solidFill>
                  <a:srgbClr val="152956"/>
                </a:solidFill>
                <a:latin typeface="72 Brand" panose="020B0504030603020204" pitchFamily="34" charset="0"/>
                <a:cs typeface="+mn-cs"/>
              </a:defRPr>
            </a:lvl1pPr>
          </a:lstStyle>
          <a:p>
            <a:pPr lvl="0" algn="ctr"/>
            <a:r>
              <a:rPr lang="en-US" noProof="0"/>
              <a:t>Insert page title (sentence case)</a:t>
            </a:r>
            <a:endParaRPr lang="en-US"/>
          </a:p>
        </p:txBody>
      </p:sp>
      <p:pic>
        <p:nvPicPr>
          <p:cNvPr id="56" name="Picture Placeholder 2">
            <a:extLst>
              <a:ext uri="{FF2B5EF4-FFF2-40B4-BE49-F238E27FC236}">
                <a16:creationId xmlns:a16="http://schemas.microsoft.com/office/drawing/2014/main" id="{C5952CD7-721A-FADF-B3B3-07BE674A0F9D}"/>
              </a:ext>
            </a:extLst>
          </p:cNvPr>
          <p:cNvPicPr>
            <a:picLocks noChangeAspect="1"/>
          </p:cNvPicPr>
          <p:nvPr userDrawn="1"/>
        </p:nvPicPr>
        <p:blipFill>
          <a:blip r:embed="rId6">
            <a:extLst>
              <a:ext uri="{96DAC541-7B7A-43D3-8B79-37D633B846F1}">
                <asvg:svgBlip xmlns:asvg="http://schemas.microsoft.com/office/drawing/2016/SVG/main" r:embed="rId7"/>
              </a:ext>
            </a:extLst>
          </a:blip>
          <a:srcRect l="305" r="305"/>
          <a:stretch/>
        </p:blipFill>
        <p:spPr>
          <a:xfrm>
            <a:off x="2266531" y="1809796"/>
            <a:ext cx="7560000" cy="3743439"/>
          </a:xfrm>
          <a:custGeom>
            <a:avLst/>
            <a:gdLst>
              <a:gd name="connsiteX0" fmla="*/ 0 w 10175875"/>
              <a:gd name="connsiteY0" fmla="*/ 0 h 5038725"/>
              <a:gd name="connsiteX1" fmla="*/ 10175875 w 10175875"/>
              <a:gd name="connsiteY1" fmla="*/ 0 h 5038725"/>
              <a:gd name="connsiteX2" fmla="*/ 10175875 w 10175875"/>
              <a:gd name="connsiteY2" fmla="*/ 5038725 h 5038725"/>
              <a:gd name="connsiteX3" fmla="*/ 0 w 10175875"/>
              <a:gd name="connsiteY3" fmla="*/ 5038725 h 5038725"/>
              <a:gd name="connsiteX4" fmla="*/ 0 w 10175875"/>
              <a:gd name="connsiteY4" fmla="*/ 0 h 5038725"/>
              <a:gd name="connsiteX0" fmla="*/ 0 w 10175875"/>
              <a:gd name="connsiteY0" fmla="*/ 0 h 5038725"/>
              <a:gd name="connsiteX1" fmla="*/ 10175875 w 10175875"/>
              <a:gd name="connsiteY1" fmla="*/ 0 h 5038725"/>
              <a:gd name="connsiteX2" fmla="*/ 5186431 w 10175875"/>
              <a:gd name="connsiteY2" fmla="*/ 5018847 h 5038725"/>
              <a:gd name="connsiteX3" fmla="*/ 0 w 10175875"/>
              <a:gd name="connsiteY3" fmla="*/ 5038725 h 5038725"/>
              <a:gd name="connsiteX4" fmla="*/ 0 w 10175875"/>
              <a:gd name="connsiteY4" fmla="*/ 0 h 5038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5875" h="5038725">
                <a:moveTo>
                  <a:pt x="0" y="0"/>
                </a:moveTo>
                <a:lnTo>
                  <a:pt x="10175875" y="0"/>
                </a:lnTo>
                <a:lnTo>
                  <a:pt x="5186431" y="5018847"/>
                </a:lnTo>
                <a:lnTo>
                  <a:pt x="0" y="5038725"/>
                </a:lnTo>
                <a:lnTo>
                  <a:pt x="0" y="0"/>
                </a:lnTo>
                <a:close/>
              </a:path>
            </a:pathLst>
          </a:custGeom>
        </p:spPr>
      </p:pic>
    </p:spTree>
    <p:extLst>
      <p:ext uri="{BB962C8B-B14F-4D97-AF65-F5344CB8AC3E}">
        <p14:creationId xmlns:p14="http://schemas.microsoft.com/office/powerpoint/2010/main" val="412629198"/>
      </p:ext>
    </p:extLst>
  </p:cSld>
  <p:clrMapOvr>
    <a:masterClrMapping/>
  </p:clrMapOvr>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White cover with blue pattern">
    <p:bg>
      <p:bgRef idx="1001">
        <a:schemeClr val="bg1"/>
      </p:bgRef>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369E6551-269A-D225-4CF8-EC6D532E4902}"/>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72 Brand" pitchFamily="34" charset="-128"/>
              <a:cs typeface="72 Brand" pitchFamily="34" charset="-128"/>
            </a:endParaRPr>
          </a:p>
        </p:txBody>
      </p:sp>
      <p:sp>
        <p:nvSpPr>
          <p:cNvPr id="4" name="Title"/>
          <p:cNvSpPr>
            <a:spLocks noGrp="1"/>
          </p:cNvSpPr>
          <p:nvPr>
            <p:ph type="title" hasCustomPrompt="1"/>
          </p:nvPr>
        </p:nvSpPr>
        <p:spPr>
          <a:xfrm>
            <a:off x="288000" y="2706317"/>
            <a:ext cx="5441288" cy="997196"/>
          </a:xfrm>
        </p:spPr>
        <p:txBody>
          <a:bodyPr anchor="b" anchorCtr="0">
            <a:noAutofit/>
          </a:bodyPr>
          <a:lstStyle>
            <a:lvl1pPr>
              <a:lnSpc>
                <a:spcPct val="90000"/>
              </a:lnSpc>
              <a:defRPr sz="3600" b="0" i="0">
                <a:latin typeface="+mj-lt"/>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72 Brand" pitchFamily="34" charset="-128"/>
              <a:cs typeface="72 Brand" pitchFamily="34" charset="-128"/>
            </a:endParaRPr>
          </a:p>
        </p:txBody>
      </p:sp>
      <p:sp>
        <p:nvSpPr>
          <p:cNvPr id="3" name="Picture Placeholder 2">
            <a:extLst>
              <a:ext uri="{FF2B5EF4-FFF2-40B4-BE49-F238E27FC236}">
                <a16:creationId xmlns:a16="http://schemas.microsoft.com/office/drawing/2014/main" id="{DE73D104-EF7E-A0AB-2243-882D65E686E2}"/>
              </a:ext>
            </a:extLst>
          </p:cNvPr>
          <p:cNvSpPr>
            <a:spLocks noGrp="1"/>
          </p:cNvSpPr>
          <p:nvPr>
            <p:ph type="pic" sz="quarter" idx="15" hasCustomPrompt="1"/>
          </p:nvPr>
        </p:nvSpPr>
        <p:spPr>
          <a:xfrm>
            <a:off x="6075363" y="0"/>
            <a:ext cx="6119812" cy="6858000"/>
          </a:xfrm>
        </p:spPr>
        <p:txBody>
          <a:bodyPr anchor="ctr" anchorCtr="0"/>
          <a:lstStyle>
            <a:lvl1pPr algn="ctr">
              <a:defRPr/>
            </a:lvl1pPr>
          </a:lstStyle>
          <a:p>
            <a:r>
              <a:rPr lang="en-US"/>
              <a:t>Click to insert picture</a:t>
            </a:r>
          </a:p>
        </p:txBody>
      </p:sp>
      <p:pic>
        <p:nvPicPr>
          <p:cNvPr id="1575865229" name="LogoBlue-Dynamic" descr="{&quot;templafy&quot;:{&quot;id&quot;:&quot;cc4b7fa6-778f-4833-8456-b2959f62c8b4&quot;}}"/>
          <p:cNvPicPr>
            <a:picLocks noChangeAspect="1"/>
          </p:cNvPicPr>
          <p:nvPr/>
        </p:nvPicPr>
        <p:blipFill>
          <a:blip r:embed="rId2"/>
          <a:stretch>
            <a:fillRect/>
          </a:stretch>
        </p:blipFill>
        <p:spPr>
          <a:xfrm>
            <a:off x="288006" y="360000"/>
            <a:ext cx="727192" cy="360000"/>
          </a:xfrm>
          <a:prstGeom prst="rect">
            <a:avLst/>
          </a:prstGeom>
        </p:spPr>
      </p:pic>
      <p:sp>
        <p:nvSpPr>
          <p:cNvPr id="6" name="Classification-Dynamic" descr="{&quot;templafy&quot;:{&quot;id&quot;:&quot;7d0313a9-572b-4b1a-be2e-2387ea1b4290&quot;}}">
            <a:extLst>
              <a:ext uri="{FF2B5EF4-FFF2-40B4-BE49-F238E27FC236}">
                <a16:creationId xmlns:a16="http://schemas.microsoft.com/office/drawing/2014/main" id="{870EB466-B92B-9D4D-974E-A49C0F424152}"/>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dirty="0">
                <a:solidFill>
                  <a:schemeClr val="tx1"/>
                </a:solidFill>
                <a:latin typeface="72 Brand" panose="020B0504030603020204" pitchFamily="34" charset="0"/>
                <a:ea typeface="72 Brand" pitchFamily="34" charset="-128"/>
                <a:cs typeface="72 Brand" pitchFamily="34" charset="-128"/>
              </a:rPr>
              <a:t>PUBLIC</a:t>
            </a:r>
          </a:p>
        </p:txBody>
      </p:sp>
    </p:spTree>
    <p:extLst>
      <p:ext uri="{BB962C8B-B14F-4D97-AF65-F5344CB8AC3E}">
        <p14:creationId xmlns:p14="http://schemas.microsoft.com/office/powerpoint/2010/main" val="180771898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704">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Pink cover with anvil">
    <p:bg>
      <p:bgPr>
        <a:solidFill>
          <a:srgbClr val="28004A"/>
        </a:solidFill>
        <a:effectLst/>
      </p:bgPr>
    </p:bg>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37E79459-E5C5-5E87-E38B-80855D38E462}"/>
              </a:ext>
            </a:extLst>
          </p:cNvPr>
          <p:cNvSpPr/>
          <p:nvPr userDrawn="1"/>
        </p:nvSpPr>
        <p:spPr bwMode="gray">
          <a:xfrm>
            <a:off x="-1" y="0"/>
            <a:ext cx="12195175" cy="6858000"/>
          </a:xfrm>
          <a:prstGeom prst="rect">
            <a:avLst/>
          </a:prstGeom>
          <a:solidFill>
            <a:srgbClr val="28004A"/>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72 Brand" pitchFamily="34" charset="-128"/>
              <a:cs typeface="72 Brand" pitchFamily="34" charset="-128"/>
            </a:endParaRPr>
          </a:p>
        </p:txBody>
      </p:sp>
      <p:pic>
        <p:nvPicPr>
          <p:cNvPr id="2" name="Picture 1">
            <a:extLst>
              <a:ext uri="{FF2B5EF4-FFF2-40B4-BE49-F238E27FC236}">
                <a16:creationId xmlns:a16="http://schemas.microsoft.com/office/drawing/2014/main" id="{1846E736-979F-0D4B-6D59-D0EA5D367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99111" y="1216759"/>
            <a:ext cx="8887864" cy="4424483"/>
          </a:xfrm>
          <a:prstGeom prst="rect">
            <a:avLst/>
          </a:prstGeom>
        </p:spPr>
      </p:pic>
      <p:sp>
        <p:nvSpPr>
          <p:cNvPr id="4" name="Title"/>
          <p:cNvSpPr>
            <a:spLocks noGrp="1"/>
          </p:cNvSpPr>
          <p:nvPr>
            <p:ph type="title" hasCustomPrompt="1"/>
          </p:nvPr>
        </p:nvSpPr>
        <p:spPr>
          <a:xfrm>
            <a:off x="288000" y="2706317"/>
            <a:ext cx="10900800" cy="997196"/>
          </a:xfrm>
        </p:spPr>
        <p:txBody>
          <a:bodyPr>
            <a:noAutofit/>
          </a:bodyPr>
          <a:lstStyle>
            <a:lvl1pPr>
              <a:lnSpc>
                <a:spcPct val="90000"/>
              </a:lnSpc>
              <a:defRPr sz="3600" b="0" i="0">
                <a:solidFill>
                  <a:schemeClr val="bg1"/>
                </a:solidFill>
                <a:latin typeface="+mj-lt"/>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72 Brand" pitchFamily="34" charset="-128"/>
              <a:cs typeface="72 Brand" pitchFamily="34" charset="-128"/>
            </a:endParaRPr>
          </a:p>
        </p:txBody>
      </p:sp>
      <p:pic>
        <p:nvPicPr>
          <p:cNvPr id="1809493927" name="LogoWhite-Dynamic" descr="{&quot;templafy&quot;:{&quot;id&quot;:&quot;40da3c9f-4850-4427-a5ba-272827ff0842&quot;}}"/>
          <p:cNvPicPr>
            <a:picLocks noChangeAspect="1"/>
          </p:cNvPicPr>
          <p:nvPr/>
        </p:nvPicPr>
        <p:blipFill>
          <a:blip r:embed="rId3"/>
          <a:stretch>
            <a:fillRect/>
          </a:stretch>
        </p:blipFill>
        <p:spPr>
          <a:xfrm>
            <a:off x="288006" y="360000"/>
            <a:ext cx="727192" cy="360000"/>
          </a:xfrm>
          <a:prstGeom prst="rect">
            <a:avLst/>
          </a:prstGeom>
        </p:spPr>
      </p:pic>
      <p:sp>
        <p:nvSpPr>
          <p:cNvPr id="7" name="Classification-Dynamic" descr="{&quot;templafy&quot;:{&quot;id&quot;:&quot;c46f0580-691a-4125-9f84-7dd37cac5f86&quot;}}">
            <a:extLst>
              <a:ext uri="{FF2B5EF4-FFF2-40B4-BE49-F238E27FC236}">
                <a16:creationId xmlns:a16="http://schemas.microsoft.com/office/drawing/2014/main" id="{1D05DC80-84C9-9ECA-3B84-3577D8D81659}"/>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bg1"/>
                </a:solidFill>
                <a:latin typeface="72 Brand" panose="020B0504030603020204" pitchFamily="34" charset="0"/>
                <a:ea typeface="72 Brand" pitchFamily="34" charset="-128"/>
                <a:cs typeface="72 Brand" pitchFamily="34" charset="-128"/>
              </a:rPr>
              <a:t>INTERNAL – SAP and Partners Only</a:t>
            </a:r>
          </a:p>
        </p:txBody>
      </p:sp>
    </p:spTree>
    <p:extLst>
      <p:ext uri="{BB962C8B-B14F-4D97-AF65-F5344CB8AC3E}">
        <p14:creationId xmlns:p14="http://schemas.microsoft.com/office/powerpoint/2010/main" val="4219409814"/>
      </p:ext>
    </p:extLst>
  </p:cSld>
  <p:clrMapOvr>
    <a:masterClrMapping/>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Mango cover with anvil and image">
    <p:bg>
      <p:bgPr>
        <a:solidFill>
          <a:schemeClr val="bg1"/>
        </a:solidFill>
        <a:effectLst/>
      </p:bgPr>
    </p:bg>
    <p:spTree>
      <p:nvGrpSpPr>
        <p:cNvPr id="1" name=""/>
        <p:cNvGrpSpPr/>
        <p:nvPr/>
      </p:nvGrpSpPr>
      <p:grpSpPr>
        <a:xfrm>
          <a:off x="0" y="0"/>
          <a:ext cx="0" cy="0"/>
          <a:chOff x="0" y="0"/>
          <a:chExt cx="0" cy="0"/>
        </a:xfrm>
      </p:grpSpPr>
      <p:sp>
        <p:nvSpPr>
          <p:cNvPr id="149" name="Rectangle 148">
            <a:extLst>
              <a:ext uri="{FF2B5EF4-FFF2-40B4-BE49-F238E27FC236}">
                <a16:creationId xmlns:a16="http://schemas.microsoft.com/office/drawing/2014/main" id="{3F9D113E-DB39-0CF2-578D-9B5D35C92F55}"/>
              </a:ext>
            </a:extLst>
          </p:cNvPr>
          <p:cNvSpPr/>
          <p:nvPr userDrawn="1"/>
        </p:nvSpPr>
        <p:spPr bwMode="gray">
          <a:xfrm>
            <a:off x="7102258" y="0"/>
            <a:ext cx="5092917" cy="6858000"/>
          </a:xfrm>
          <a:prstGeom prst="rect">
            <a:avLst/>
          </a:prstGeom>
          <a:solidFill>
            <a:srgbClr val="FFC932"/>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72 Brand" pitchFamily="34" charset="-128"/>
              <a:cs typeface="72 Brand" pitchFamily="34" charset="-128"/>
            </a:endParaRPr>
          </a:p>
        </p:txBody>
      </p:sp>
      <p:pic>
        <p:nvPicPr>
          <p:cNvPr id="6" name="Graphic 5">
            <a:extLst>
              <a:ext uri="{FF2B5EF4-FFF2-40B4-BE49-F238E27FC236}">
                <a16:creationId xmlns:a16="http://schemas.microsoft.com/office/drawing/2014/main" id="{F9CF98F2-AE93-6F6D-B5F5-C2F74E0787B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67600" y="250521"/>
            <a:ext cx="4538091" cy="6328079"/>
          </a:xfrm>
          <a:prstGeom prst="rect">
            <a:avLst/>
          </a:prstGeom>
        </p:spPr>
      </p:pic>
      <p:sp>
        <p:nvSpPr>
          <p:cNvPr id="2" name="Rectangle 1">
            <a:extLst>
              <a:ext uri="{FF2B5EF4-FFF2-40B4-BE49-F238E27FC236}">
                <a16:creationId xmlns:a16="http://schemas.microsoft.com/office/drawing/2014/main" id="{FDD06AF2-2141-CEFD-4797-A6E50CC267FE}"/>
              </a:ext>
            </a:extLst>
          </p:cNvPr>
          <p:cNvSpPr/>
          <p:nvPr userDrawn="1"/>
        </p:nvSpPr>
        <p:spPr bwMode="gray">
          <a:xfrm>
            <a:off x="1" y="0"/>
            <a:ext cx="7226300" cy="6858000"/>
          </a:xfrm>
          <a:prstGeom prst="rect">
            <a:avLst/>
          </a:prstGeom>
          <a:solidFill>
            <a:schemeClr val="accent1"/>
          </a:solidFill>
          <a:ln w="1342"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72 Brand" pitchFamily="34" charset="-128"/>
              <a:cs typeface="72 Brand" pitchFamily="34" charset="-128"/>
            </a:endParaRPr>
          </a:p>
        </p:txBody>
      </p:sp>
      <p:sp>
        <p:nvSpPr>
          <p:cNvPr id="4" name="Title"/>
          <p:cNvSpPr>
            <a:spLocks noGrp="1"/>
          </p:cNvSpPr>
          <p:nvPr>
            <p:ph type="title" hasCustomPrompt="1"/>
          </p:nvPr>
        </p:nvSpPr>
        <p:spPr>
          <a:xfrm>
            <a:off x="288000" y="2706317"/>
            <a:ext cx="6633305" cy="997196"/>
          </a:xfrm>
        </p:spPr>
        <p:txBody>
          <a:bodyPr anchor="b" anchorCtr="0">
            <a:noAutofit/>
          </a:bodyPr>
          <a:lstStyle>
            <a:lvl1pPr>
              <a:lnSpc>
                <a:spcPct val="90000"/>
              </a:lnSpc>
              <a:defRPr sz="3600" b="0" i="0">
                <a:solidFill>
                  <a:schemeClr val="bg1"/>
                </a:solidFill>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72 Brand" pitchFamily="34" charset="-128"/>
              <a:cs typeface="72 Brand" pitchFamily="34" charset="-128"/>
            </a:endParaRPr>
          </a:p>
        </p:txBody>
      </p:sp>
      <p:pic>
        <p:nvPicPr>
          <p:cNvPr id="547097306" name="LogoWhite-Dynamic" descr="{&quot;templafy&quot;:{&quot;id&quot;:&quot;88ccaa5d-1dee-4448-8279-ebece6f8cb4a&quot;}}"/>
          <p:cNvPicPr>
            <a:picLocks noChangeAspect="1"/>
          </p:cNvPicPr>
          <p:nvPr/>
        </p:nvPicPr>
        <p:blipFill>
          <a:blip r:embed="rId4"/>
          <a:stretch>
            <a:fillRect/>
          </a:stretch>
        </p:blipFill>
        <p:spPr>
          <a:xfrm>
            <a:off x="288006" y="360000"/>
            <a:ext cx="727192" cy="360000"/>
          </a:xfrm>
          <a:prstGeom prst="rect">
            <a:avLst/>
          </a:prstGeom>
        </p:spPr>
      </p:pic>
      <p:sp>
        <p:nvSpPr>
          <p:cNvPr id="8" name="Classification-Dynamic" descr="{&quot;templafy&quot;:{&quot;id&quot;:&quot;4d8ae1c3-ef33-4ad5-a402-2c402c040e62&quot;}}">
            <a:extLst>
              <a:ext uri="{FF2B5EF4-FFF2-40B4-BE49-F238E27FC236}">
                <a16:creationId xmlns:a16="http://schemas.microsoft.com/office/drawing/2014/main" id="{F1333C1B-AD40-D53A-5A1E-EFB8C6390D49}"/>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bg1"/>
                </a:solidFill>
                <a:latin typeface="72 Brand" panose="020B0504030603020204" pitchFamily="34" charset="0"/>
                <a:ea typeface="72 Brand" pitchFamily="34" charset="-128"/>
                <a:cs typeface="72 Brand" pitchFamily="34" charset="-128"/>
              </a:rPr>
              <a:t>INTERNAL – SAP and Partners Only</a:t>
            </a:r>
          </a:p>
        </p:txBody>
      </p:sp>
    </p:spTree>
    <p:extLst>
      <p:ext uri="{BB962C8B-B14F-4D97-AF65-F5344CB8AC3E}">
        <p14:creationId xmlns:p14="http://schemas.microsoft.com/office/powerpoint/2010/main" val="1199204969"/>
      </p:ext>
    </p:extLst>
  </p:cSld>
  <p:clrMapOvr>
    <a:masterClrMapping/>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41">
          <p15:clr>
            <a:srgbClr val="FBAE40"/>
          </p15:clr>
        </p15:guide>
        <p15:guide id="5" orient="horz" pos="2960">
          <p15:clr>
            <a:srgbClr val="FBAE40"/>
          </p15:clr>
        </p15:guide>
        <p15:guide id="7" orient="horz" pos="4144">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Green cover with image in anvil shape">
    <p:bg>
      <p:bgPr>
        <a:solidFill>
          <a:srgbClr val="97DD40"/>
        </a:solidFill>
        <a:effectLst/>
      </p:bgPr>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CF15634C-E3A9-CDE6-5F8E-35B41DFE2B5D}"/>
              </a:ext>
            </a:extLst>
          </p:cNvPr>
          <p:cNvSpPr/>
          <p:nvPr userDrawn="1"/>
        </p:nvSpPr>
        <p:spPr bwMode="gray">
          <a:xfrm>
            <a:off x="0" y="0"/>
            <a:ext cx="12195175" cy="6858000"/>
          </a:xfrm>
          <a:prstGeom prst="rect">
            <a:avLst/>
          </a:prstGeom>
          <a:solidFill>
            <a:srgbClr val="97DD40"/>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72 Brand" pitchFamily="34" charset="-128"/>
              <a:cs typeface="72 Brand" pitchFamily="34" charset="-128"/>
            </a:endParaRPr>
          </a:p>
        </p:txBody>
      </p:sp>
      <p:sp>
        <p:nvSpPr>
          <p:cNvPr id="6" name="Title">
            <a:extLst>
              <a:ext uri="{FF2B5EF4-FFF2-40B4-BE49-F238E27FC236}">
                <a16:creationId xmlns:a16="http://schemas.microsoft.com/office/drawing/2014/main" id="{729E6C33-847C-5792-E2BD-5963C662ECED}"/>
              </a:ext>
            </a:extLst>
          </p:cNvPr>
          <p:cNvSpPr>
            <a:spLocks noGrp="1"/>
          </p:cNvSpPr>
          <p:nvPr>
            <p:ph type="title" hasCustomPrompt="1"/>
          </p:nvPr>
        </p:nvSpPr>
        <p:spPr>
          <a:xfrm>
            <a:off x="288001" y="2706317"/>
            <a:ext cx="5529704" cy="997196"/>
          </a:xfrm>
        </p:spPr>
        <p:txBody>
          <a:bodyPr anchor="b" anchorCtr="0">
            <a:noAutofit/>
          </a:bodyPr>
          <a:lstStyle>
            <a:lvl1pPr>
              <a:lnSpc>
                <a:spcPct val="90000"/>
              </a:lnSpc>
              <a:defRPr sz="3600" b="0" i="0">
                <a:solidFill>
                  <a:schemeClr val="tx1"/>
                </a:solidFill>
                <a:latin typeface="72 Brand Medium" panose="020B0504030603020204"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72 Brand" pitchFamily="34" charset="-128"/>
              <a:cs typeface="72 Brand" pitchFamily="34" charset="-128"/>
            </a:endParaRPr>
          </a:p>
        </p:txBody>
      </p:sp>
      <p:sp>
        <p:nvSpPr>
          <p:cNvPr id="14" name="Picture Placeholder 5">
            <a:extLst>
              <a:ext uri="{FF2B5EF4-FFF2-40B4-BE49-F238E27FC236}">
                <a16:creationId xmlns:a16="http://schemas.microsoft.com/office/drawing/2014/main" id="{D2BFABF1-DD81-F2D4-FD65-DBCD6636029A}"/>
              </a:ext>
            </a:extLst>
          </p:cNvPr>
          <p:cNvSpPr>
            <a:spLocks noGrp="1"/>
          </p:cNvSpPr>
          <p:nvPr>
            <p:ph type="pic" sz="quarter" idx="10" hasCustomPrompt="1"/>
          </p:nvPr>
        </p:nvSpPr>
        <p:spPr>
          <a:xfrm>
            <a:off x="6069496" y="2029240"/>
            <a:ext cx="5711687" cy="2828844"/>
          </a:xfrm>
          <a:custGeom>
            <a:avLst/>
            <a:gdLst>
              <a:gd name="connsiteX0" fmla="*/ 0 w 5453062"/>
              <a:gd name="connsiteY0" fmla="*/ 0 h 2700337"/>
              <a:gd name="connsiteX1" fmla="*/ 5453062 w 5453062"/>
              <a:gd name="connsiteY1" fmla="*/ 0 h 2700337"/>
              <a:gd name="connsiteX2" fmla="*/ 5453062 w 5453062"/>
              <a:gd name="connsiteY2" fmla="*/ 2700337 h 2700337"/>
              <a:gd name="connsiteX3" fmla="*/ 0 w 5453062"/>
              <a:gd name="connsiteY3" fmla="*/ 2700337 h 2700337"/>
              <a:gd name="connsiteX4" fmla="*/ 0 w 5453062"/>
              <a:gd name="connsiteY4" fmla="*/ 0 h 2700337"/>
              <a:gd name="connsiteX0" fmla="*/ 0 w 5453062"/>
              <a:gd name="connsiteY0" fmla="*/ 0 h 2758526"/>
              <a:gd name="connsiteX1" fmla="*/ 5453062 w 5453062"/>
              <a:gd name="connsiteY1" fmla="*/ 0 h 2758526"/>
              <a:gd name="connsiteX2" fmla="*/ 2751426 w 5453062"/>
              <a:gd name="connsiteY2" fmla="*/ 2758526 h 2758526"/>
              <a:gd name="connsiteX3" fmla="*/ 0 w 5453062"/>
              <a:gd name="connsiteY3" fmla="*/ 2700337 h 2758526"/>
              <a:gd name="connsiteX4" fmla="*/ 0 w 5453062"/>
              <a:gd name="connsiteY4" fmla="*/ 0 h 2758526"/>
              <a:gd name="connsiteX0" fmla="*/ 0 w 5453062"/>
              <a:gd name="connsiteY0" fmla="*/ 0 h 2700337"/>
              <a:gd name="connsiteX1" fmla="*/ 5453062 w 5453062"/>
              <a:gd name="connsiteY1" fmla="*/ 0 h 2700337"/>
              <a:gd name="connsiteX2" fmla="*/ 2726487 w 5453062"/>
              <a:gd name="connsiteY2" fmla="*/ 2700336 h 2700337"/>
              <a:gd name="connsiteX3" fmla="*/ 0 w 5453062"/>
              <a:gd name="connsiteY3" fmla="*/ 2700337 h 2700337"/>
              <a:gd name="connsiteX4" fmla="*/ 0 w 5453062"/>
              <a:gd name="connsiteY4" fmla="*/ 0 h 2700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3062" h="2700337">
                <a:moveTo>
                  <a:pt x="0" y="0"/>
                </a:moveTo>
                <a:lnTo>
                  <a:pt x="5453062" y="0"/>
                </a:lnTo>
                <a:lnTo>
                  <a:pt x="2726487" y="2700336"/>
                </a:lnTo>
                <a:lnTo>
                  <a:pt x="0" y="2700337"/>
                </a:lnTo>
                <a:lnTo>
                  <a:pt x="0" y="0"/>
                </a:lnTo>
                <a:close/>
              </a:path>
            </a:pathLst>
          </a:custGeom>
        </p:spPr>
        <p:txBody>
          <a:bodyPr anchor="ctr" anchorCtr="0"/>
          <a:lstStyle>
            <a:lvl1pPr algn="l">
              <a:defRPr>
                <a:solidFill>
                  <a:schemeClr val="tx1"/>
                </a:solidFill>
              </a:defRPr>
            </a:lvl1pPr>
          </a:lstStyle>
          <a:p>
            <a:r>
              <a:rPr lang="en-US"/>
              <a:t>         Click to add image</a:t>
            </a:r>
          </a:p>
        </p:txBody>
      </p:sp>
      <p:sp>
        <p:nvSpPr>
          <p:cNvPr id="4" name="Classification-Dynamic" descr="{&quot;templafy&quot;:{&quot;id&quot;:&quot;48c001c3-7b81-470d-8365-e72978b171b0&quot;}}">
            <a:extLst>
              <a:ext uri="{FF2B5EF4-FFF2-40B4-BE49-F238E27FC236}">
                <a16:creationId xmlns:a16="http://schemas.microsoft.com/office/drawing/2014/main" id="{13EDB9F6-FBDA-8ED8-A84B-244CC53CFF99}"/>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72 Brand" pitchFamily="34" charset="-128"/>
                <a:cs typeface="72 Brand" pitchFamily="34" charset="-128"/>
              </a:rPr>
              <a:t>INTERNAL – SAP and Partners Only</a:t>
            </a:r>
          </a:p>
        </p:txBody>
      </p:sp>
      <p:pic>
        <p:nvPicPr>
          <p:cNvPr id="1223611622" name="LogoBlack-Dynamic" descr="{&quot;templafy&quot;:{&quot;id&quot;:&quot;4f2d2bed-508b-4ab9-a586-095abcf8f25c&quot;}}"/>
          <p:cNvPicPr>
            <a:picLocks noChangeAspect="1"/>
          </p:cNvPicPr>
          <p:nvPr/>
        </p:nvPicPr>
        <p:blipFill>
          <a:blip r:embed="rId2"/>
          <a:stretch>
            <a:fillRect/>
          </a:stretch>
        </p:blipFill>
        <p:spPr>
          <a:xfrm>
            <a:off x="288006" y="360000"/>
            <a:ext cx="727192" cy="360000"/>
          </a:xfrm>
          <a:prstGeom prst="rect">
            <a:avLst/>
          </a:prstGeom>
        </p:spPr>
      </p:pic>
    </p:spTree>
    <p:extLst>
      <p:ext uri="{BB962C8B-B14F-4D97-AF65-F5344CB8AC3E}">
        <p14:creationId xmlns:p14="http://schemas.microsoft.com/office/powerpoint/2010/main" val="186048869"/>
      </p:ext>
    </p:extLst>
  </p:cSld>
  <p:clrMapOvr>
    <a:masterClrMapping/>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41">
          <p15:clr>
            <a:srgbClr val="FBAE40"/>
          </p15:clr>
        </p15:guide>
        <p15:guide id="5" orient="horz" pos="2960">
          <p15:clr>
            <a:srgbClr val="FBAE40"/>
          </p15:clr>
        </p15:guide>
        <p15:guide id="7" orient="horz" pos="4144">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Cover with Image or Illustration">
    <p:bg>
      <p:bgRef idx="1001">
        <a:schemeClr val="bg1"/>
      </p:bgRef>
    </p:bg>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F6B4F408-95BC-730E-4114-45641ED46491}"/>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72 Brand" pitchFamily="34" charset="-128"/>
              <a:cs typeface="72 Brand" pitchFamily="34" charset="-128"/>
            </a:endParaRPr>
          </a:p>
        </p:txBody>
      </p:sp>
      <p:sp>
        <p:nvSpPr>
          <p:cNvPr id="3" name="Title"/>
          <p:cNvSpPr>
            <a:spLocks noGrp="1"/>
          </p:cNvSpPr>
          <p:nvPr>
            <p:ph type="title" hasCustomPrompt="1"/>
          </p:nvPr>
        </p:nvSpPr>
        <p:spPr>
          <a:xfrm>
            <a:off x="288000" y="4024430"/>
            <a:ext cx="10899174" cy="997196"/>
          </a:xfrm>
        </p:spPr>
        <p:txBody>
          <a:bodyPr vert="horz" wrap="square" lIns="0" tIns="0" rIns="0" bIns="0" rtlCol="0">
            <a:noAutofit/>
          </a:bodyPr>
          <a:lstStyle>
            <a:lvl1pPr>
              <a:lnSpc>
                <a:spcPct val="90000"/>
              </a:lnSpc>
              <a:defRPr lang="de-DE" sz="3600" b="0" i="0" dirty="0">
                <a:latin typeface="72 Brand Medium" panose="020B0504030603020204" pitchFamily="34" charset="0"/>
                <a:ea typeface="+mn-ea"/>
                <a:cs typeface="+mn-cs"/>
              </a:defRPr>
            </a:lvl1pPr>
          </a:lstStyle>
          <a:p>
            <a:pPr lvl="0"/>
            <a:r>
              <a:rPr lang="en-US"/>
              <a:t>Title Goes Here</a:t>
            </a:r>
            <a:br>
              <a:rPr lang="en-US"/>
            </a:br>
            <a:r>
              <a:rPr lang="en-US"/>
              <a:t>and Here and Here</a:t>
            </a:r>
          </a:p>
        </p:txBody>
      </p:sp>
      <p:sp>
        <p:nvSpPr>
          <p:cNvPr id="7" name="Picture Placeholder 6">
            <a:extLst>
              <a:ext uri="{FF2B5EF4-FFF2-40B4-BE49-F238E27FC236}">
                <a16:creationId xmlns:a16="http://schemas.microsoft.com/office/drawing/2014/main" id="{4FA78832-C268-4EC5-BB82-7F9D7F5B51B2}"/>
              </a:ext>
            </a:extLst>
          </p:cNvPr>
          <p:cNvSpPr>
            <a:spLocks noGrp="1"/>
          </p:cNvSpPr>
          <p:nvPr>
            <p:ph type="pic" sz="quarter" idx="16" hasCustomPrompt="1"/>
          </p:nvPr>
        </p:nvSpPr>
        <p:spPr>
          <a:xfrm>
            <a:off x="0" y="-1"/>
            <a:ext cx="12195175" cy="3430800"/>
          </a:xfrm>
        </p:spPr>
        <p:txBody>
          <a:bodyPr anchor="ctr" anchorCtr="0"/>
          <a:lstStyle>
            <a:lvl1pPr marL="0" marR="0" indent="0" algn="ctr" defTabSz="1088558" rtl="0" eaLnBrk="1" fontAlgn="auto" latinLnBrk="0" hangingPunct="1">
              <a:lnSpc>
                <a:spcPct val="100000"/>
              </a:lnSpc>
              <a:spcBef>
                <a:spcPts val="1800"/>
              </a:spcBef>
              <a:spcAft>
                <a:spcPts val="0"/>
              </a:spcAft>
              <a:buClr>
                <a:schemeClr val="accent1"/>
              </a:buClr>
              <a:buSzPct val="80000"/>
              <a:buFontTx/>
              <a:buNone/>
              <a:tabLst/>
              <a:defRPr/>
            </a:lvl1pPr>
          </a:lstStyle>
          <a:p>
            <a:pPr marL="0" marR="0" lvl="0" indent="0" algn="ctr" defTabSz="1088558" rtl="0" eaLnBrk="1" fontAlgn="auto" latinLnBrk="0" hangingPunct="1">
              <a:lnSpc>
                <a:spcPct val="100000"/>
              </a:lnSpc>
              <a:spcBef>
                <a:spcPts val="1800"/>
              </a:spcBef>
              <a:spcAft>
                <a:spcPts val="0"/>
              </a:spcAft>
              <a:buClr>
                <a:schemeClr val="accent1"/>
              </a:buClr>
              <a:buSzPct val="80000"/>
              <a:buFontTx/>
              <a:buNone/>
              <a:tabLst/>
              <a:defRPr/>
            </a:pPr>
            <a:r>
              <a:rPr lang="en-US"/>
              <a:t>Click to insert picture</a:t>
            </a:r>
          </a:p>
        </p:txBody>
      </p:sp>
      <p:pic>
        <p:nvPicPr>
          <p:cNvPr id="48862707" name="LogoBlue-Dynamic" descr="{&quot;templafy&quot;:{&quot;id&quot;:&quot;8b55870c-384d-411d-a4a3-93918e5e90a6&quot;}}"/>
          <p:cNvPicPr>
            <a:picLocks noChangeAspect="1"/>
          </p:cNvPicPr>
          <p:nvPr/>
        </p:nvPicPr>
        <p:blipFill>
          <a:blip r:embed="rId2"/>
          <a:stretch>
            <a:fillRect/>
          </a:stretch>
        </p:blipFill>
        <p:spPr>
          <a:xfrm>
            <a:off x="288006" y="6218600"/>
            <a:ext cx="727192" cy="360000"/>
          </a:xfrm>
          <a:prstGeom prst="rect">
            <a:avLst/>
          </a:prstGeom>
        </p:spPr>
      </p:pic>
      <p:sp>
        <p:nvSpPr>
          <p:cNvPr id="9" name="Classification-Dynamic" descr="{&quot;templafy&quot;:{&quot;id&quot;:&quot;66d6c1c6-6d4a-46ba-a3b7-a16559825194&quot;}}">
            <a:extLst>
              <a:ext uri="{FF2B5EF4-FFF2-40B4-BE49-F238E27FC236}">
                <a16:creationId xmlns:a16="http://schemas.microsoft.com/office/drawing/2014/main" id="{CE0C2033-6FDF-7DD6-E25C-C03296FDAD00}"/>
              </a:ext>
            </a:extLst>
          </p:cNvPr>
          <p:cNvSpPr txBox="1"/>
          <p:nvPr userDrawn="1"/>
        </p:nvSpPr>
        <p:spPr>
          <a:xfrm>
            <a:off x="282575" y="5724000"/>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72 Brand" pitchFamily="34" charset="-128"/>
                <a:cs typeface="72 Brand" pitchFamily="34" charset="-128"/>
              </a:rPr>
              <a:t>INTERNAL – SAP and Partners Only</a:t>
            </a:r>
          </a:p>
        </p:txBody>
      </p:sp>
    </p:spTree>
    <p:extLst>
      <p:ext uri="{BB962C8B-B14F-4D97-AF65-F5344CB8AC3E}">
        <p14:creationId xmlns:p14="http://schemas.microsoft.com/office/powerpoint/2010/main" val="227616971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505">
          <p15:clr>
            <a:srgbClr val="FBAE40"/>
          </p15:clr>
        </p15:guide>
        <p15:guide id="2" orient="horz" pos="4144">
          <p15:clr>
            <a:srgbClr val="FBAE40"/>
          </p15:clr>
        </p15:guide>
        <p15:guide id="3" orient="horz" pos="2162">
          <p15:clr>
            <a:srgbClr val="FBAE40"/>
          </p15:clr>
        </p15:guide>
        <p15:guide id="4" pos="181">
          <p15:clr>
            <a:srgbClr val="FBAE40"/>
          </p15:clr>
        </p15:guide>
        <p15:guide id="5" orient="horz" pos="2534">
          <p15:clr>
            <a:srgbClr val="FBAE40"/>
          </p15:clr>
        </p15:guide>
        <p15:guide id="6" orient="horz" pos="3164">
          <p15:clr>
            <a:srgbClr val="FBAE40"/>
          </p15:clr>
        </p15:guide>
        <p15:guide id="7" orient="horz" pos="3232">
          <p15:clr>
            <a:srgbClr val="FBAE40"/>
          </p15:clr>
        </p15:guide>
        <p15:guide id="8" orient="horz" pos="3504">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White cover with green anvil">
    <p:bg>
      <p:bgRef idx="1001">
        <a:schemeClr val="bg1"/>
      </p:bgRef>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615A14AB-7A75-B899-CDA1-E311E201A837}"/>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72 Brand" pitchFamily="34" charset="-128"/>
              <a:cs typeface="72 Brand" pitchFamily="34" charset="-128"/>
            </a:endParaRPr>
          </a:p>
        </p:txBody>
      </p:sp>
      <p:sp>
        <p:nvSpPr>
          <p:cNvPr id="3" name="Anvil" descr="preencoded.png">
            <a:extLst>
              <a:ext uri="{FF2B5EF4-FFF2-40B4-BE49-F238E27FC236}">
                <a16:creationId xmlns:a16="http://schemas.microsoft.com/office/drawing/2014/main" id="{CAD3135A-95A0-606F-5A25-35CF890B232D}"/>
              </a:ext>
            </a:extLst>
          </p:cNvPr>
          <p:cNvSpPr/>
          <p:nvPr/>
        </p:nvSpPr>
        <p:spPr>
          <a:xfrm>
            <a:off x="5072441" y="1275473"/>
            <a:ext cx="6069341" cy="2991727"/>
          </a:xfrm>
          <a:custGeom>
            <a:avLst/>
            <a:gdLst>
              <a:gd name="connsiteX0" fmla="*/ 0 w 6069341"/>
              <a:gd name="connsiteY0" fmla="*/ 0 h 2991727"/>
              <a:gd name="connsiteX1" fmla="*/ 0 w 6069341"/>
              <a:gd name="connsiteY1" fmla="*/ 2991727 h 2991727"/>
              <a:gd name="connsiteX2" fmla="*/ 3084421 w 6069341"/>
              <a:gd name="connsiteY2" fmla="*/ 2991727 h 2991727"/>
              <a:gd name="connsiteX3" fmla="*/ 6069341 w 6069341"/>
              <a:gd name="connsiteY3" fmla="*/ 0 h 2991727"/>
              <a:gd name="connsiteX4" fmla="*/ 0 w 6069341"/>
              <a:gd name="connsiteY4" fmla="*/ 0 h 2991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9341" h="2991727">
                <a:moveTo>
                  <a:pt x="0" y="0"/>
                </a:moveTo>
                <a:lnTo>
                  <a:pt x="0" y="2991727"/>
                </a:lnTo>
                <a:lnTo>
                  <a:pt x="3084421" y="2991727"/>
                </a:lnTo>
                <a:lnTo>
                  <a:pt x="6069341" y="0"/>
                </a:lnTo>
                <a:lnTo>
                  <a:pt x="0" y="0"/>
                </a:lnTo>
                <a:close/>
              </a:path>
            </a:pathLst>
          </a:custGeom>
          <a:solidFill>
            <a:srgbClr val="97DD40"/>
          </a:solidFill>
          <a:ln w="7155" cap="flat">
            <a:noFill/>
            <a:prstDash val="solid"/>
            <a:miter/>
          </a:ln>
        </p:spPr>
        <p:txBody>
          <a:bodyPr rtlCol="0" anchor="ctr"/>
          <a:lstStyle/>
          <a:p>
            <a:endParaRPr lang="en-US" b="0" i="0">
              <a:latin typeface="72 Brand" panose="020B0504030603020204" pitchFamily="34" charset="0"/>
            </a:endParaRPr>
          </a:p>
        </p:txBody>
      </p:sp>
      <p:sp>
        <p:nvSpPr>
          <p:cNvPr id="4" name="Title">
            <a:extLst>
              <a:ext uri="{FF2B5EF4-FFF2-40B4-BE49-F238E27FC236}">
                <a16:creationId xmlns:a16="http://schemas.microsoft.com/office/drawing/2014/main" id="{D8805AE3-41BC-E9DB-1A66-ADF41EDBC899}"/>
              </a:ext>
            </a:extLst>
          </p:cNvPr>
          <p:cNvSpPr>
            <a:spLocks noGrp="1"/>
          </p:cNvSpPr>
          <p:nvPr>
            <p:ph type="title" hasCustomPrompt="1"/>
          </p:nvPr>
        </p:nvSpPr>
        <p:spPr>
          <a:xfrm>
            <a:off x="288000" y="2706317"/>
            <a:ext cx="6026739" cy="997196"/>
          </a:xfrm>
        </p:spPr>
        <p:txBody>
          <a:bodyPr>
            <a:noAutofit/>
          </a:bodyPr>
          <a:lstStyle>
            <a:lvl1pPr>
              <a:lnSpc>
                <a:spcPct val="90000"/>
              </a:lnSpc>
              <a:defRPr sz="3600"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72 Brand" pitchFamily="34" charset="-128"/>
              <a:cs typeface="72 Brand" pitchFamily="34" charset="-128"/>
            </a:endParaRPr>
          </a:p>
        </p:txBody>
      </p:sp>
      <p:pic>
        <p:nvPicPr>
          <p:cNvPr id="1101496459" name="LogoBlue-Dynamic" descr="{&quot;templafy&quot;:{&quot;id&quot;:&quot;20735d1b-d3fe-4573-99ef-2a6dcfd8f4b4&quot;}}"/>
          <p:cNvPicPr>
            <a:picLocks noChangeAspect="1"/>
          </p:cNvPicPr>
          <p:nvPr/>
        </p:nvPicPr>
        <p:blipFill>
          <a:blip r:embed="rId2"/>
          <a:stretch>
            <a:fillRect/>
          </a:stretch>
        </p:blipFill>
        <p:spPr>
          <a:xfrm>
            <a:off x="288006" y="360000"/>
            <a:ext cx="727192" cy="360000"/>
          </a:xfrm>
          <a:prstGeom prst="rect">
            <a:avLst/>
          </a:prstGeom>
        </p:spPr>
      </p:pic>
      <p:sp>
        <p:nvSpPr>
          <p:cNvPr id="11" name="Classification-Dynamic" descr="{&quot;templafy&quot;:{&quot;id&quot;:&quot;93fa5ac1-a31b-4a95-b79d-e6c592d1d34b&quot;}}">
            <a:extLst>
              <a:ext uri="{FF2B5EF4-FFF2-40B4-BE49-F238E27FC236}">
                <a16:creationId xmlns:a16="http://schemas.microsoft.com/office/drawing/2014/main" id="{62D91ACB-BD14-46CB-4B61-F4B072D877C0}"/>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72 Brand" pitchFamily="34" charset="-128"/>
                <a:cs typeface="72 Brand" pitchFamily="34" charset="-128"/>
              </a:rPr>
              <a:t>INTERNAL – SAP and Partners Only</a:t>
            </a:r>
          </a:p>
        </p:txBody>
      </p:sp>
    </p:spTree>
    <p:extLst>
      <p:ext uri="{BB962C8B-B14F-4D97-AF65-F5344CB8AC3E}">
        <p14:creationId xmlns:p14="http://schemas.microsoft.com/office/powerpoint/2010/main" val="169952127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Light blue cover with anvil">
    <p:bg>
      <p:bgRef idx="1001">
        <a:schemeClr val="bg1"/>
      </p:bgRef>
    </p:bg>
    <p:spTree>
      <p:nvGrpSpPr>
        <p:cNvPr id="1" name=""/>
        <p:cNvGrpSpPr/>
        <p:nvPr/>
      </p:nvGrpSpPr>
      <p:grpSpPr>
        <a:xfrm>
          <a:off x="0" y="0"/>
          <a:ext cx="0" cy="0"/>
          <a:chOff x="0" y="0"/>
          <a:chExt cx="0" cy="0"/>
        </a:xfrm>
      </p:grpSpPr>
      <p:sp>
        <p:nvSpPr>
          <p:cNvPr id="14" name="Background">
            <a:extLst>
              <a:ext uri="{FF2B5EF4-FFF2-40B4-BE49-F238E27FC236}">
                <a16:creationId xmlns:a16="http://schemas.microsoft.com/office/drawing/2014/main" id="{581FAEF7-1ACD-83AC-7B42-761E6A30387F}"/>
              </a:ext>
            </a:extLst>
          </p:cNvPr>
          <p:cNvSpPr/>
          <p:nvPr userDrawn="1"/>
        </p:nvSpPr>
        <p:spPr bwMode="gray">
          <a:xfrm>
            <a:off x="0" y="0"/>
            <a:ext cx="12195175" cy="6858000"/>
          </a:xfrm>
          <a:prstGeom prst="rect">
            <a:avLst/>
          </a:prstGeom>
          <a:solidFill>
            <a:srgbClr val="A6E0FF">
              <a:alpha val="42715"/>
            </a:srgbClr>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72 Brand" pitchFamily="34" charset="-128"/>
              <a:cs typeface="72 Brand" pitchFamily="34" charset="-128"/>
            </a:endParaRPr>
          </a:p>
        </p:txBody>
      </p:sp>
      <p:sp>
        <p:nvSpPr>
          <p:cNvPr id="2" name="Anvil" descr="preencoded.png">
            <a:extLst>
              <a:ext uri="{FF2B5EF4-FFF2-40B4-BE49-F238E27FC236}">
                <a16:creationId xmlns:a16="http://schemas.microsoft.com/office/drawing/2014/main" id="{94093846-CC07-3993-CA62-86004F1C03F9}"/>
              </a:ext>
            </a:extLst>
          </p:cNvPr>
          <p:cNvSpPr/>
          <p:nvPr/>
        </p:nvSpPr>
        <p:spPr>
          <a:xfrm>
            <a:off x="2289865" y="1275473"/>
            <a:ext cx="8851917" cy="4363327"/>
          </a:xfrm>
          <a:custGeom>
            <a:avLst/>
            <a:gdLst>
              <a:gd name="connsiteX0" fmla="*/ 0 w 8851917"/>
              <a:gd name="connsiteY0" fmla="*/ 0 h 4363327"/>
              <a:gd name="connsiteX1" fmla="*/ 0 w 8851917"/>
              <a:gd name="connsiteY1" fmla="*/ 4363327 h 4363327"/>
              <a:gd name="connsiteX2" fmla="*/ 4498517 w 8851917"/>
              <a:gd name="connsiteY2" fmla="*/ 4363327 h 4363327"/>
              <a:gd name="connsiteX3" fmla="*/ 8851917 w 8851917"/>
              <a:gd name="connsiteY3" fmla="*/ 0 h 4363327"/>
              <a:gd name="connsiteX4" fmla="*/ 0 w 8851917"/>
              <a:gd name="connsiteY4" fmla="*/ 0 h 4363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1917" h="4363327">
                <a:moveTo>
                  <a:pt x="0" y="0"/>
                </a:moveTo>
                <a:lnTo>
                  <a:pt x="0" y="4363327"/>
                </a:lnTo>
                <a:lnTo>
                  <a:pt x="4498517" y="4363327"/>
                </a:lnTo>
                <a:lnTo>
                  <a:pt x="8851917" y="0"/>
                </a:lnTo>
                <a:lnTo>
                  <a:pt x="0" y="0"/>
                </a:lnTo>
                <a:close/>
              </a:path>
            </a:pathLst>
          </a:custGeom>
          <a:solidFill>
            <a:srgbClr val="A6E0FF"/>
          </a:solidFill>
          <a:ln w="15238" cap="flat">
            <a:noFill/>
            <a:prstDash val="solid"/>
            <a:miter/>
          </a:ln>
        </p:spPr>
        <p:txBody>
          <a:bodyPr rtlCol="0" anchor="ctr"/>
          <a:lstStyle/>
          <a:p>
            <a:endParaRPr lang="en-US" b="0" i="0">
              <a:latin typeface="72 Brand" panose="020B0504030603020204" pitchFamily="34" charset="0"/>
            </a:endParaRPr>
          </a:p>
        </p:txBody>
      </p:sp>
      <p:sp>
        <p:nvSpPr>
          <p:cNvPr id="8" name="Title">
            <a:extLst>
              <a:ext uri="{FF2B5EF4-FFF2-40B4-BE49-F238E27FC236}">
                <a16:creationId xmlns:a16="http://schemas.microsoft.com/office/drawing/2014/main" id="{1098B98B-8FDE-5B19-2FC7-97058A6B53FD}"/>
              </a:ext>
            </a:extLst>
          </p:cNvPr>
          <p:cNvSpPr>
            <a:spLocks noGrp="1"/>
          </p:cNvSpPr>
          <p:nvPr>
            <p:ph type="title" hasCustomPrompt="1"/>
          </p:nvPr>
        </p:nvSpPr>
        <p:spPr>
          <a:xfrm>
            <a:off x="288000" y="2706317"/>
            <a:ext cx="5929920" cy="997196"/>
          </a:xfrm>
        </p:spPr>
        <p:txBody>
          <a:bodyPr>
            <a:noAutofit/>
          </a:bodyPr>
          <a:lstStyle>
            <a:lvl1pPr>
              <a:lnSpc>
                <a:spcPct val="90000"/>
              </a:lnSpc>
              <a:defRPr sz="3600"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72 Brand" pitchFamily="34" charset="-128"/>
              <a:cs typeface="72 Brand" pitchFamily="34" charset="-128"/>
            </a:endParaRPr>
          </a:p>
        </p:txBody>
      </p:sp>
      <p:pic>
        <p:nvPicPr>
          <p:cNvPr id="516919524" name="LogoBlack-Dynamic" descr="{&quot;templafy&quot;:{&quot;id&quot;:&quot;90423db4-1288-4e85-b39b-6a248287454f&quot;}}"/>
          <p:cNvPicPr>
            <a:picLocks noChangeAspect="1"/>
          </p:cNvPicPr>
          <p:nvPr/>
        </p:nvPicPr>
        <p:blipFill>
          <a:blip r:embed="rId2"/>
          <a:stretch>
            <a:fillRect/>
          </a:stretch>
        </p:blipFill>
        <p:spPr>
          <a:xfrm>
            <a:off x="288006" y="360000"/>
            <a:ext cx="727192" cy="360000"/>
          </a:xfrm>
          <a:prstGeom prst="rect">
            <a:avLst/>
          </a:prstGeom>
        </p:spPr>
      </p:pic>
      <p:sp>
        <p:nvSpPr>
          <p:cNvPr id="3" name="Classification-Dynamic" descr="{&quot;templafy&quot;:{&quot;id&quot;:&quot;75ebf09f-5e76-4149-aa2a-2bec4d9b8bf8&quot;}}">
            <a:extLst>
              <a:ext uri="{FF2B5EF4-FFF2-40B4-BE49-F238E27FC236}">
                <a16:creationId xmlns:a16="http://schemas.microsoft.com/office/drawing/2014/main" id="{D417CEF6-1FCD-75B6-FA13-C583ECCE7BE5}"/>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72 Brand" pitchFamily="34" charset="-128"/>
                <a:cs typeface="72 Brand" pitchFamily="34" charset="-128"/>
              </a:rPr>
              <a:t>INTERNAL – SAP and Partners Only</a:t>
            </a:r>
          </a:p>
        </p:txBody>
      </p:sp>
    </p:spTree>
    <p:extLst>
      <p:ext uri="{BB962C8B-B14F-4D97-AF65-F5344CB8AC3E}">
        <p14:creationId xmlns:p14="http://schemas.microsoft.com/office/powerpoint/2010/main" val="66808345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Blue cover with anvil">
    <p:bg>
      <p:bgRef idx="1001">
        <a:schemeClr val="bg1"/>
      </p:bgRef>
    </p:bg>
    <p:spTree>
      <p:nvGrpSpPr>
        <p:cNvPr id="1" name=""/>
        <p:cNvGrpSpPr/>
        <p:nvPr/>
      </p:nvGrpSpPr>
      <p:grpSpPr>
        <a:xfrm>
          <a:off x="0" y="0"/>
          <a:ext cx="0" cy="0"/>
          <a:chOff x="0" y="0"/>
          <a:chExt cx="0" cy="0"/>
        </a:xfrm>
      </p:grpSpPr>
      <p:sp>
        <p:nvSpPr>
          <p:cNvPr id="7" name="background" descr="preencoded.png">
            <a:extLst>
              <a:ext uri="{FF2B5EF4-FFF2-40B4-BE49-F238E27FC236}">
                <a16:creationId xmlns:a16="http://schemas.microsoft.com/office/drawing/2014/main" id="{5F3BB899-74C3-EBF7-C191-EC2863B8F536}"/>
              </a:ext>
            </a:extLst>
          </p:cNvPr>
          <p:cNvSpPr/>
          <p:nvPr/>
        </p:nvSpPr>
        <p:spPr>
          <a:xfrm>
            <a:off x="0" y="0"/>
            <a:ext cx="12195175" cy="6858000"/>
          </a:xfrm>
          <a:custGeom>
            <a:avLst/>
            <a:gdLst>
              <a:gd name="connsiteX0" fmla="*/ 0 w 12195175"/>
              <a:gd name="connsiteY0" fmla="*/ 0 h 6858000"/>
              <a:gd name="connsiteX1" fmla="*/ 12195175 w 12195175"/>
              <a:gd name="connsiteY1" fmla="*/ 0 h 6858000"/>
              <a:gd name="connsiteX2" fmla="*/ 12195175 w 12195175"/>
              <a:gd name="connsiteY2" fmla="*/ 6858000 h 6858000"/>
              <a:gd name="connsiteX3" fmla="*/ 0 w 121951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5175" h="6858000">
                <a:moveTo>
                  <a:pt x="0" y="0"/>
                </a:moveTo>
                <a:lnTo>
                  <a:pt x="12195175" y="0"/>
                </a:lnTo>
                <a:lnTo>
                  <a:pt x="12195175" y="6858000"/>
                </a:lnTo>
                <a:lnTo>
                  <a:pt x="0" y="6858000"/>
                </a:lnTo>
                <a:close/>
              </a:path>
            </a:pathLst>
          </a:custGeom>
          <a:solidFill>
            <a:srgbClr val="1B90FF"/>
          </a:solidFill>
          <a:ln w="11289" cap="flat">
            <a:noFill/>
            <a:prstDash val="solid"/>
            <a:miter/>
          </a:ln>
        </p:spPr>
        <p:txBody>
          <a:bodyPr rtlCol="0" anchor="ctr"/>
          <a:lstStyle/>
          <a:p>
            <a:endParaRPr lang="en-US" b="0" i="0">
              <a:latin typeface="72 Brand" panose="020B0504030603020204" pitchFamily="34" charset="0"/>
            </a:endParaRPr>
          </a:p>
        </p:txBody>
      </p:sp>
      <p:sp>
        <p:nvSpPr>
          <p:cNvPr id="8" name="Anvil" descr="preencoded.png">
            <a:extLst>
              <a:ext uri="{FF2B5EF4-FFF2-40B4-BE49-F238E27FC236}">
                <a16:creationId xmlns:a16="http://schemas.microsoft.com/office/drawing/2014/main" id="{39A9B643-3B5A-F0D7-C3BF-3A81DE80FEB6}"/>
              </a:ext>
            </a:extLst>
          </p:cNvPr>
          <p:cNvSpPr/>
          <p:nvPr/>
        </p:nvSpPr>
        <p:spPr>
          <a:xfrm>
            <a:off x="287339" y="935666"/>
            <a:ext cx="6762048" cy="3333180"/>
          </a:xfrm>
          <a:custGeom>
            <a:avLst/>
            <a:gdLst>
              <a:gd name="connsiteX0" fmla="*/ 0 w 6762048"/>
              <a:gd name="connsiteY0" fmla="*/ 0 h 3333180"/>
              <a:gd name="connsiteX1" fmla="*/ 0 w 6762048"/>
              <a:gd name="connsiteY1" fmla="*/ 3333180 h 3333180"/>
              <a:gd name="connsiteX2" fmla="*/ 3436452 w 6762048"/>
              <a:gd name="connsiteY2" fmla="*/ 3333180 h 3333180"/>
              <a:gd name="connsiteX3" fmla="*/ 6762048 w 6762048"/>
              <a:gd name="connsiteY3" fmla="*/ 0 h 3333180"/>
              <a:gd name="connsiteX4" fmla="*/ 0 w 6762048"/>
              <a:gd name="connsiteY4" fmla="*/ 0 h 3333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2048" h="3333180">
                <a:moveTo>
                  <a:pt x="0" y="0"/>
                </a:moveTo>
                <a:lnTo>
                  <a:pt x="0" y="3333180"/>
                </a:lnTo>
                <a:lnTo>
                  <a:pt x="3436452" y="3333180"/>
                </a:lnTo>
                <a:lnTo>
                  <a:pt x="6762048" y="0"/>
                </a:lnTo>
                <a:lnTo>
                  <a:pt x="0" y="0"/>
                </a:lnTo>
                <a:close/>
              </a:path>
            </a:pathLst>
          </a:custGeom>
          <a:solidFill>
            <a:srgbClr val="002A86"/>
          </a:solidFill>
          <a:ln w="9264" cap="flat">
            <a:noFill/>
            <a:prstDash val="solid"/>
            <a:miter/>
          </a:ln>
        </p:spPr>
        <p:txBody>
          <a:bodyPr rtlCol="0" anchor="ctr"/>
          <a:lstStyle/>
          <a:p>
            <a:endParaRPr lang="en-US" b="0" i="0">
              <a:latin typeface="72 Brand" panose="020B0504030603020204" pitchFamily="34" charset="0"/>
            </a:endParaRPr>
          </a:p>
        </p:txBody>
      </p:sp>
      <p:sp>
        <p:nvSpPr>
          <p:cNvPr id="4" name="Title">
            <a:extLst>
              <a:ext uri="{FF2B5EF4-FFF2-40B4-BE49-F238E27FC236}">
                <a16:creationId xmlns:a16="http://schemas.microsoft.com/office/drawing/2014/main" id="{709C0759-3773-C728-D6A6-855D822107FE}"/>
              </a:ext>
            </a:extLst>
          </p:cNvPr>
          <p:cNvSpPr>
            <a:spLocks noGrp="1"/>
          </p:cNvSpPr>
          <p:nvPr>
            <p:ph type="title" hasCustomPrompt="1"/>
          </p:nvPr>
        </p:nvSpPr>
        <p:spPr>
          <a:xfrm>
            <a:off x="288000" y="2706317"/>
            <a:ext cx="6876593" cy="997196"/>
          </a:xfrm>
        </p:spPr>
        <p:txBody>
          <a:bodyPr>
            <a:noAutofit/>
          </a:bodyPr>
          <a:lstStyle>
            <a:lvl1pPr>
              <a:lnSpc>
                <a:spcPct val="90000"/>
              </a:lnSpc>
              <a:defRPr sz="3600" b="0" i="0">
                <a:solidFill>
                  <a:schemeClr val="bg1"/>
                </a:solidFill>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72 Brand" pitchFamily="34" charset="-128"/>
              <a:cs typeface="72 Brand" pitchFamily="34" charset="-128"/>
            </a:endParaRPr>
          </a:p>
        </p:txBody>
      </p:sp>
      <p:pic>
        <p:nvPicPr>
          <p:cNvPr id="618850540" name="LogoWhite-Dynamic" descr="{&quot;templafy&quot;:{&quot;id&quot;:&quot;3997724c-f726-461c-a934-ed0eea3e805e&quot;}}"/>
          <p:cNvPicPr>
            <a:picLocks noChangeAspect="1"/>
          </p:cNvPicPr>
          <p:nvPr/>
        </p:nvPicPr>
        <p:blipFill>
          <a:blip r:embed="rId2"/>
          <a:stretch>
            <a:fillRect/>
          </a:stretch>
        </p:blipFill>
        <p:spPr>
          <a:xfrm>
            <a:off x="288006" y="360000"/>
            <a:ext cx="727192" cy="360000"/>
          </a:xfrm>
          <a:prstGeom prst="rect">
            <a:avLst/>
          </a:prstGeom>
        </p:spPr>
      </p:pic>
      <p:sp>
        <p:nvSpPr>
          <p:cNvPr id="3" name="Classification-Dynamic" descr="{&quot;templafy&quot;:{&quot;id&quot;:&quot;4b22af69-eaf6-4cf4-9157-8a7105c9b9c9&quot;}}">
            <a:extLst>
              <a:ext uri="{FF2B5EF4-FFF2-40B4-BE49-F238E27FC236}">
                <a16:creationId xmlns:a16="http://schemas.microsoft.com/office/drawing/2014/main" id="{D67AB148-356D-F356-4E6C-9664D9EB9DF3}"/>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bg1"/>
                </a:solidFill>
                <a:latin typeface="72 Brand" panose="020B0504030603020204" pitchFamily="34" charset="0"/>
                <a:ea typeface="72 Brand" pitchFamily="34" charset="-128"/>
                <a:cs typeface="72 Brand" pitchFamily="34" charset="-128"/>
              </a:rPr>
              <a:t>INTERNAL – SAP and Partners Only</a:t>
            </a:r>
          </a:p>
        </p:txBody>
      </p:sp>
    </p:spTree>
    <p:extLst>
      <p:ext uri="{BB962C8B-B14F-4D97-AF65-F5344CB8AC3E}">
        <p14:creationId xmlns:p14="http://schemas.microsoft.com/office/powerpoint/2010/main" val="38590381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03238" y="1580844"/>
            <a:ext cx="11185200" cy="4764394"/>
          </a:xfrm>
        </p:spPr>
        <p:txBody>
          <a:bodyPr>
            <a:normAutofit/>
          </a:bodyPr>
          <a:lstStyle>
            <a:lvl1pPr marL="0" marR="0" indent="0" algn="l" defTabSz="1088558" rtl="0" eaLnBrk="1" fontAlgn="auto" latinLnBrk="0" hangingPunct="1">
              <a:lnSpc>
                <a:spcPct val="100000"/>
              </a:lnSpc>
              <a:spcBef>
                <a:spcPts val="3000"/>
              </a:spcBef>
              <a:spcAft>
                <a:spcPts val="0"/>
              </a:spcAft>
              <a:buClr>
                <a:schemeClr val="accent1"/>
              </a:buClr>
              <a:buSzPct val="80000"/>
              <a:buFontTx/>
              <a:buNone/>
              <a:tabLst/>
              <a:defRPr sz="2000" b="0"/>
            </a:lvl1pPr>
            <a:lvl2pPr marL="179964" marR="0" indent="-179964" algn="l" defTabSz="1088558" rtl="0" eaLnBrk="1" fontAlgn="auto" latinLnBrk="0" hangingPunct="1">
              <a:lnSpc>
                <a:spcPct val="100000"/>
              </a:lnSpc>
              <a:spcBef>
                <a:spcPts val="600"/>
              </a:spcBef>
              <a:spcAft>
                <a:spcPts val="0"/>
              </a:spcAft>
              <a:buClr>
                <a:schemeClr val="tx1"/>
              </a:buClr>
              <a:buSzPct val="100000"/>
              <a:buFont typeface="Arial" panose="020B0604020202020204" pitchFamily="34" charset="0"/>
              <a:buChar char="•"/>
              <a:tabLst/>
              <a:defRPr sz="1800"/>
            </a:lvl2pPr>
            <a:lvl3pPr marL="359928" marR="0" indent="-179352" algn="l" defTabSz="1088558" rtl="0" eaLnBrk="1" fontAlgn="auto" latinLnBrk="0" hangingPunct="1">
              <a:lnSpc>
                <a:spcPct val="100000"/>
              </a:lnSpc>
              <a:spcBef>
                <a:spcPts val="400"/>
              </a:spcBef>
              <a:spcAft>
                <a:spcPts val="0"/>
              </a:spcAft>
              <a:buClr>
                <a:schemeClr val="tx1"/>
              </a:buClr>
              <a:buSzPct val="100000"/>
              <a:buFont typeface="Arial" pitchFamily="34" charset="0"/>
              <a:buChar char="–"/>
              <a:tabLst/>
              <a:defRPr sz="1800" baseline="0"/>
            </a:lvl3pPr>
            <a:lvl4pPr marL="539892" marR="0" indent="-179964" algn="l" defTabSz="1088558"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600"/>
            </a:lvl4pPr>
            <a:lvl5pPr>
              <a:buClr>
                <a:schemeClr val="accent2"/>
              </a:buClr>
              <a:buFont typeface="Arial" pitchFamily="34" charset="0"/>
              <a:buChar char="–"/>
              <a:defRPr/>
            </a:lvl5pPr>
          </a:lstStyle>
          <a:p>
            <a:pPr lvl="0"/>
            <a:r>
              <a:rPr lang="en-US"/>
              <a:t>Agenda Item/Divider Headline</a:t>
            </a:r>
          </a:p>
          <a:p>
            <a:pPr lvl="1"/>
            <a:r>
              <a:rPr lang="en-US"/>
              <a:t>Details</a:t>
            </a:r>
          </a:p>
        </p:txBody>
      </p:sp>
      <p:sp>
        <p:nvSpPr>
          <p:cNvPr id="3" name="Agenda title"/>
          <p:cNvSpPr>
            <a:spLocks noGrp="1"/>
          </p:cNvSpPr>
          <p:nvPr>
            <p:ph type="title" hasCustomPrompt="1"/>
          </p:nvPr>
        </p:nvSpPr>
        <p:spPr/>
        <p:txBody>
          <a:bodyPr/>
          <a:lstStyle>
            <a:lvl1pPr>
              <a:defRPr b="0" i="0">
                <a:latin typeface="72 Brand Medium" panose="020B0504030603020204" pitchFamily="34" charset="0"/>
              </a:defRPr>
            </a:lvl1pPr>
          </a:lstStyle>
          <a:p>
            <a:r>
              <a:rPr lang="en-US"/>
              <a:t>Agenda</a:t>
            </a:r>
          </a:p>
        </p:txBody>
      </p:sp>
    </p:spTree>
    <p:extLst>
      <p:ext uri="{BB962C8B-B14F-4D97-AF65-F5344CB8AC3E}">
        <p14:creationId xmlns:p14="http://schemas.microsoft.com/office/powerpoint/2010/main" val="1859360619"/>
      </p:ext>
    </p:extLst>
  </p:cSld>
  <p:clrMapOvr>
    <a:masterClrMapping/>
  </p:clrMapOvr>
  <p:extLst>
    <p:ext uri="{DCECCB84-F9BA-43D5-87BE-67443E8EF086}">
      <p15:sldGuideLst xmlns:p15="http://schemas.microsoft.com/office/powerpoint/2012/main">
        <p15:guide id="1" pos="303" userDrawn="1">
          <p15:clr>
            <a:srgbClr val="FBAE40"/>
          </p15:clr>
        </p15:guide>
        <p15:guide id="2" orient="horz" pos="981" userDrawn="1">
          <p15:clr>
            <a:srgbClr val="FBAE40"/>
          </p15:clr>
        </p15:guide>
        <p15:guide id="3" pos="7364" userDrawn="1">
          <p15:clr>
            <a:srgbClr val="FBAE40"/>
          </p15:clr>
        </p15:guide>
        <p15:guide id="4" orient="horz" pos="316" userDrawn="1">
          <p15:clr>
            <a:srgbClr val="FBAE40"/>
          </p15:clr>
        </p15:guide>
        <p15:guide id="5" orient="horz" pos="551" userDrawn="1">
          <p15:clr>
            <a:srgbClr val="FBAE40"/>
          </p15:clr>
        </p15:guide>
        <p15:guide id="6" orient="horz" pos="3997" userDrawn="1">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Teal cover with anvil ">
    <p:bg>
      <p:bgRef idx="1001">
        <a:schemeClr val="bg1"/>
      </p:bgRef>
    </p:bg>
    <p:spTree>
      <p:nvGrpSpPr>
        <p:cNvPr id="1" name=""/>
        <p:cNvGrpSpPr/>
        <p:nvPr/>
      </p:nvGrpSpPr>
      <p:grpSpPr>
        <a:xfrm>
          <a:off x="0" y="0"/>
          <a:ext cx="0" cy="0"/>
          <a:chOff x="0" y="0"/>
          <a:chExt cx="0" cy="0"/>
        </a:xfrm>
      </p:grpSpPr>
      <p:sp>
        <p:nvSpPr>
          <p:cNvPr id="5" name="Background" descr="preencoded.png">
            <a:extLst>
              <a:ext uri="{FF2B5EF4-FFF2-40B4-BE49-F238E27FC236}">
                <a16:creationId xmlns:a16="http://schemas.microsoft.com/office/drawing/2014/main" id="{5F3BB899-74C3-EBF7-C191-EC2863B8F536}"/>
              </a:ext>
            </a:extLst>
          </p:cNvPr>
          <p:cNvSpPr/>
          <p:nvPr/>
        </p:nvSpPr>
        <p:spPr>
          <a:xfrm>
            <a:off x="0" y="0"/>
            <a:ext cx="12195175" cy="6858000"/>
          </a:xfrm>
          <a:custGeom>
            <a:avLst/>
            <a:gdLst>
              <a:gd name="connsiteX0" fmla="*/ 0 w 12195175"/>
              <a:gd name="connsiteY0" fmla="*/ 0 h 6858000"/>
              <a:gd name="connsiteX1" fmla="*/ 12195175 w 12195175"/>
              <a:gd name="connsiteY1" fmla="*/ 0 h 6858000"/>
              <a:gd name="connsiteX2" fmla="*/ 12195175 w 12195175"/>
              <a:gd name="connsiteY2" fmla="*/ 6858000 h 6858000"/>
              <a:gd name="connsiteX3" fmla="*/ 0 w 121951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5175" h="6858000">
                <a:moveTo>
                  <a:pt x="0" y="0"/>
                </a:moveTo>
                <a:lnTo>
                  <a:pt x="12195175" y="0"/>
                </a:lnTo>
                <a:lnTo>
                  <a:pt x="12195175" y="6858000"/>
                </a:lnTo>
                <a:lnTo>
                  <a:pt x="0" y="6858000"/>
                </a:lnTo>
                <a:close/>
              </a:path>
            </a:pathLst>
          </a:custGeom>
          <a:solidFill>
            <a:srgbClr val="00CEAC"/>
          </a:solidFill>
          <a:ln w="11289" cap="flat">
            <a:noFill/>
            <a:prstDash val="solid"/>
            <a:miter/>
          </a:ln>
        </p:spPr>
        <p:txBody>
          <a:bodyPr rtlCol="0" anchor="ctr"/>
          <a:lstStyle/>
          <a:p>
            <a:endParaRPr lang="en-US" b="0" i="0">
              <a:latin typeface="72 Brand" panose="020B0504030603020204" pitchFamily="34" charset="0"/>
            </a:endParaRPr>
          </a:p>
        </p:txBody>
      </p:sp>
      <p:sp>
        <p:nvSpPr>
          <p:cNvPr id="6" name="Anvil" descr="preencoded.png">
            <a:extLst>
              <a:ext uri="{FF2B5EF4-FFF2-40B4-BE49-F238E27FC236}">
                <a16:creationId xmlns:a16="http://schemas.microsoft.com/office/drawing/2014/main" id="{F36DF1A0-33EF-D4BF-029F-2435A3EF8C01}"/>
              </a:ext>
            </a:extLst>
          </p:cNvPr>
          <p:cNvSpPr/>
          <p:nvPr/>
        </p:nvSpPr>
        <p:spPr>
          <a:xfrm>
            <a:off x="870433" y="989322"/>
            <a:ext cx="9187967" cy="4528975"/>
          </a:xfrm>
          <a:custGeom>
            <a:avLst/>
            <a:gdLst>
              <a:gd name="connsiteX0" fmla="*/ 0 w 9187967"/>
              <a:gd name="connsiteY0" fmla="*/ 0 h 4528975"/>
              <a:gd name="connsiteX1" fmla="*/ 0 w 9187967"/>
              <a:gd name="connsiteY1" fmla="*/ 4528975 h 4528975"/>
              <a:gd name="connsiteX2" fmla="*/ 4669297 w 9187967"/>
              <a:gd name="connsiteY2" fmla="*/ 4528975 h 4528975"/>
              <a:gd name="connsiteX3" fmla="*/ 9187967 w 9187967"/>
              <a:gd name="connsiteY3" fmla="*/ 0 h 4528975"/>
              <a:gd name="connsiteX4" fmla="*/ 0 w 9187967"/>
              <a:gd name="connsiteY4" fmla="*/ 0 h 4528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7967" h="4528975">
                <a:moveTo>
                  <a:pt x="0" y="0"/>
                </a:moveTo>
                <a:lnTo>
                  <a:pt x="0" y="4528975"/>
                </a:lnTo>
                <a:lnTo>
                  <a:pt x="4669297" y="4528975"/>
                </a:lnTo>
                <a:lnTo>
                  <a:pt x="9187967" y="0"/>
                </a:lnTo>
                <a:lnTo>
                  <a:pt x="0" y="0"/>
                </a:lnTo>
                <a:close/>
              </a:path>
            </a:pathLst>
          </a:custGeom>
          <a:solidFill>
            <a:srgbClr val="63EDD4"/>
          </a:solidFill>
          <a:ln w="12596" cap="flat">
            <a:noFill/>
            <a:prstDash val="solid"/>
            <a:miter/>
          </a:ln>
        </p:spPr>
        <p:txBody>
          <a:bodyPr rtlCol="0" anchor="ctr"/>
          <a:lstStyle/>
          <a:p>
            <a:endParaRPr lang="en-US" b="0" i="0">
              <a:latin typeface="72 Brand" panose="020B0504030603020204" pitchFamily="34" charset="0"/>
            </a:endParaRPr>
          </a:p>
        </p:txBody>
      </p:sp>
      <p:sp>
        <p:nvSpPr>
          <p:cNvPr id="9" name="Title">
            <a:extLst>
              <a:ext uri="{FF2B5EF4-FFF2-40B4-BE49-F238E27FC236}">
                <a16:creationId xmlns:a16="http://schemas.microsoft.com/office/drawing/2014/main" id="{5515F5CA-E76C-CC3B-68A7-37E88873AB4B}"/>
              </a:ext>
            </a:extLst>
          </p:cNvPr>
          <p:cNvSpPr>
            <a:spLocks noGrp="1"/>
          </p:cNvSpPr>
          <p:nvPr>
            <p:ph type="title" hasCustomPrompt="1"/>
          </p:nvPr>
        </p:nvSpPr>
        <p:spPr>
          <a:xfrm>
            <a:off x="288000" y="2706317"/>
            <a:ext cx="5929920" cy="997196"/>
          </a:xfrm>
        </p:spPr>
        <p:txBody>
          <a:bodyPr>
            <a:noAutofit/>
          </a:bodyPr>
          <a:lstStyle>
            <a:lvl1pPr>
              <a:lnSpc>
                <a:spcPct val="90000"/>
              </a:lnSpc>
              <a:defRPr sz="3600"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72 Brand" pitchFamily="34" charset="-128"/>
              <a:cs typeface="72 Brand" pitchFamily="34" charset="-128"/>
            </a:endParaRPr>
          </a:p>
        </p:txBody>
      </p:sp>
      <p:pic>
        <p:nvPicPr>
          <p:cNvPr id="1819696288" name="LogoBlack-Dynamic" descr="{&quot;templafy&quot;:{&quot;id&quot;:&quot;bb2106dc-07e4-4462-be96-d3555cd6537c&quot;}}"/>
          <p:cNvPicPr>
            <a:picLocks noChangeAspect="1"/>
          </p:cNvPicPr>
          <p:nvPr/>
        </p:nvPicPr>
        <p:blipFill>
          <a:blip r:embed="rId2"/>
          <a:stretch>
            <a:fillRect/>
          </a:stretch>
        </p:blipFill>
        <p:spPr>
          <a:xfrm>
            <a:off x="288006" y="360000"/>
            <a:ext cx="727192" cy="360000"/>
          </a:xfrm>
          <a:prstGeom prst="rect">
            <a:avLst/>
          </a:prstGeom>
        </p:spPr>
      </p:pic>
      <p:sp>
        <p:nvSpPr>
          <p:cNvPr id="3" name="Classification-Dynamic" descr="{&quot;templafy&quot;:{&quot;id&quot;:&quot;cc279341-5c69-402e-805a-5145e59dc73d&quot;}}">
            <a:extLst>
              <a:ext uri="{FF2B5EF4-FFF2-40B4-BE49-F238E27FC236}">
                <a16:creationId xmlns:a16="http://schemas.microsoft.com/office/drawing/2014/main" id="{BBFBBDC3-D031-6041-465D-9F7147F423CF}"/>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72 Brand" pitchFamily="34" charset="-128"/>
                <a:cs typeface="72 Brand" pitchFamily="34" charset="-128"/>
              </a:rPr>
              <a:t>INTERNAL – SAP and Partners Only</a:t>
            </a:r>
          </a:p>
        </p:txBody>
      </p:sp>
    </p:spTree>
    <p:extLst>
      <p:ext uri="{BB962C8B-B14F-4D97-AF65-F5344CB8AC3E}">
        <p14:creationId xmlns:p14="http://schemas.microsoft.com/office/powerpoint/2010/main" val="416404082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With cover with image">
    <p:bg>
      <p:bgRef idx="1001">
        <a:schemeClr val="bg1"/>
      </p:bgRef>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83FFCA81-9D1B-7BE9-9F97-BEDB3E67519A}"/>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72 Brand" pitchFamily="34" charset="-128"/>
              <a:cs typeface="72 Brand" pitchFamily="34" charset="-128"/>
            </a:endParaRPr>
          </a:p>
        </p:txBody>
      </p:sp>
      <p:sp>
        <p:nvSpPr>
          <p:cNvPr id="6" name="Picture Placeholder 5">
            <a:extLst>
              <a:ext uri="{FF2B5EF4-FFF2-40B4-BE49-F238E27FC236}">
                <a16:creationId xmlns:a16="http://schemas.microsoft.com/office/drawing/2014/main" id="{28860E7D-5DEB-5F1B-5AAF-4C41BD1A7778}"/>
              </a:ext>
            </a:extLst>
          </p:cNvPr>
          <p:cNvSpPr>
            <a:spLocks noGrp="1"/>
          </p:cNvSpPr>
          <p:nvPr>
            <p:ph type="pic" sz="quarter" idx="15" hasCustomPrompt="1"/>
          </p:nvPr>
        </p:nvSpPr>
        <p:spPr>
          <a:xfrm>
            <a:off x="6108700" y="0"/>
            <a:ext cx="6086475" cy="6858000"/>
          </a:xfrm>
        </p:spPr>
        <p:txBody>
          <a:bodyPr anchor="ctr" anchorCtr="0"/>
          <a:lstStyle>
            <a:lvl1pPr algn="ctr">
              <a:defRPr/>
            </a:lvl1pPr>
          </a:lstStyle>
          <a:p>
            <a:r>
              <a:rPr lang="en-US"/>
              <a:t>Click to insert picture</a:t>
            </a:r>
          </a:p>
        </p:txBody>
      </p:sp>
      <p:pic>
        <p:nvPicPr>
          <p:cNvPr id="28936725" name="Acquired Company Logo Placeholder" descr="{&quot;templafy&quot;:{&quot;id&quot;:&quot;e24a6e43-600a-4c6b-89de-bcf3787a4fa8&quot;}}" hidden="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2575" y="2141327"/>
            <a:ext cx="4125924" cy="266010"/>
          </a:xfrm>
          <a:prstGeom prst="rect">
            <a:avLst/>
          </a:prstGeom>
        </p:spPr>
      </p:pic>
      <p:sp>
        <p:nvSpPr>
          <p:cNvPr id="4" name="Title">
            <a:extLst>
              <a:ext uri="{FF2B5EF4-FFF2-40B4-BE49-F238E27FC236}">
                <a16:creationId xmlns:a16="http://schemas.microsoft.com/office/drawing/2014/main" id="{D8805AE3-41BC-E9DB-1A66-ADF41EDBC899}"/>
              </a:ext>
            </a:extLst>
          </p:cNvPr>
          <p:cNvSpPr>
            <a:spLocks noGrp="1"/>
          </p:cNvSpPr>
          <p:nvPr>
            <p:ph type="title" hasCustomPrompt="1"/>
          </p:nvPr>
        </p:nvSpPr>
        <p:spPr>
          <a:xfrm>
            <a:off x="288000" y="2706317"/>
            <a:ext cx="6026739" cy="997196"/>
          </a:xfrm>
        </p:spPr>
        <p:txBody>
          <a:bodyPr>
            <a:noAutofit/>
          </a:bodyPr>
          <a:lstStyle>
            <a:lvl1pPr>
              <a:lnSpc>
                <a:spcPct val="90000"/>
              </a:lnSpc>
              <a:defRPr sz="3600"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72 Brand" pitchFamily="34" charset="-128"/>
              <a:cs typeface="72 Brand" pitchFamily="34" charset="-128"/>
            </a:endParaRPr>
          </a:p>
        </p:txBody>
      </p:sp>
      <p:pic>
        <p:nvPicPr>
          <p:cNvPr id="143776545" name="LogoBlue-Dynamic" descr="{&quot;templafy&quot;:{&quot;id&quot;:&quot;027292da-81b2-4ddf-95f0-efb45ec541b6&quot;}}"/>
          <p:cNvPicPr>
            <a:picLocks noChangeAspect="1"/>
          </p:cNvPicPr>
          <p:nvPr/>
        </p:nvPicPr>
        <p:blipFill>
          <a:blip r:embed="rId3"/>
          <a:stretch>
            <a:fillRect/>
          </a:stretch>
        </p:blipFill>
        <p:spPr>
          <a:xfrm>
            <a:off x="288006" y="360000"/>
            <a:ext cx="727192" cy="360000"/>
          </a:xfrm>
          <a:prstGeom prst="rect">
            <a:avLst/>
          </a:prstGeom>
        </p:spPr>
      </p:pic>
      <p:sp>
        <p:nvSpPr>
          <p:cNvPr id="3" name="Classification-Dynamic" descr="{&quot;templafy&quot;:{&quot;id&quot;:&quot;8ae77b9d-9796-46e2-8a7f-59bd7004b6fa&quot;}}">
            <a:extLst>
              <a:ext uri="{FF2B5EF4-FFF2-40B4-BE49-F238E27FC236}">
                <a16:creationId xmlns:a16="http://schemas.microsoft.com/office/drawing/2014/main" id="{4A078429-99DD-7555-B0F4-FEF46FD297B0}"/>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72 Brand" pitchFamily="34" charset="-128"/>
                <a:cs typeface="72 Brand" pitchFamily="34" charset="-128"/>
              </a:rPr>
              <a:t>INTERNAL – SAP and Partners Only</a:t>
            </a:r>
          </a:p>
        </p:txBody>
      </p:sp>
    </p:spTree>
    <p:extLst>
      <p:ext uri="{BB962C8B-B14F-4D97-AF65-F5344CB8AC3E}">
        <p14:creationId xmlns:p14="http://schemas.microsoft.com/office/powerpoint/2010/main" val="200386317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Blue cover with anvil and image">
    <p:bg>
      <p:bgRef idx="1001">
        <a:schemeClr val="bg1"/>
      </p:bgRef>
    </p:bg>
    <p:spTree>
      <p:nvGrpSpPr>
        <p:cNvPr id="1" name=""/>
        <p:cNvGrpSpPr/>
        <p:nvPr/>
      </p:nvGrpSpPr>
      <p:grpSpPr>
        <a:xfrm>
          <a:off x="0" y="0"/>
          <a:ext cx="0" cy="0"/>
          <a:chOff x="0" y="0"/>
          <a:chExt cx="0" cy="0"/>
        </a:xfrm>
      </p:grpSpPr>
      <p:sp>
        <p:nvSpPr>
          <p:cNvPr id="7" name="Background" descr="preencoded.png">
            <a:extLst>
              <a:ext uri="{FF2B5EF4-FFF2-40B4-BE49-F238E27FC236}">
                <a16:creationId xmlns:a16="http://schemas.microsoft.com/office/drawing/2014/main" id="{9DE307C8-D1C3-00E2-C5B0-2A7EBB981384}"/>
              </a:ext>
            </a:extLst>
          </p:cNvPr>
          <p:cNvSpPr/>
          <p:nvPr/>
        </p:nvSpPr>
        <p:spPr>
          <a:xfrm>
            <a:off x="0" y="0"/>
            <a:ext cx="12195175" cy="6861495"/>
          </a:xfrm>
          <a:custGeom>
            <a:avLst/>
            <a:gdLst>
              <a:gd name="connsiteX0" fmla="*/ 0 w 12195175"/>
              <a:gd name="connsiteY0" fmla="*/ 0 h 6861495"/>
              <a:gd name="connsiteX1" fmla="*/ 12195175 w 12195175"/>
              <a:gd name="connsiteY1" fmla="*/ 0 h 6861495"/>
              <a:gd name="connsiteX2" fmla="*/ 12195175 w 12195175"/>
              <a:gd name="connsiteY2" fmla="*/ 6861496 h 6861495"/>
              <a:gd name="connsiteX3" fmla="*/ 0 w 12195175"/>
              <a:gd name="connsiteY3" fmla="*/ 6861496 h 6861495"/>
            </a:gdLst>
            <a:ahLst/>
            <a:cxnLst>
              <a:cxn ang="0">
                <a:pos x="connsiteX0" y="connsiteY0"/>
              </a:cxn>
              <a:cxn ang="0">
                <a:pos x="connsiteX1" y="connsiteY1"/>
              </a:cxn>
              <a:cxn ang="0">
                <a:pos x="connsiteX2" y="connsiteY2"/>
              </a:cxn>
              <a:cxn ang="0">
                <a:pos x="connsiteX3" y="connsiteY3"/>
              </a:cxn>
            </a:cxnLst>
            <a:rect l="l" t="t" r="r" b="b"/>
            <a:pathLst>
              <a:path w="12195175" h="6861495">
                <a:moveTo>
                  <a:pt x="0" y="0"/>
                </a:moveTo>
                <a:lnTo>
                  <a:pt x="12195175" y="0"/>
                </a:lnTo>
                <a:lnTo>
                  <a:pt x="12195175" y="6861496"/>
                </a:lnTo>
                <a:lnTo>
                  <a:pt x="0" y="6861496"/>
                </a:lnTo>
                <a:close/>
              </a:path>
            </a:pathLst>
          </a:custGeom>
          <a:solidFill>
            <a:srgbClr val="0057D2"/>
          </a:solidFill>
          <a:ln w="10160" cap="flat">
            <a:noFill/>
            <a:prstDash val="solid"/>
            <a:miter/>
          </a:ln>
        </p:spPr>
        <p:txBody>
          <a:bodyPr rtlCol="0" anchor="ctr"/>
          <a:lstStyle/>
          <a:p>
            <a:endParaRPr lang="en-US" b="0" i="0">
              <a:latin typeface="72 Brand" panose="020B0504030603020204" pitchFamily="34" charset="0"/>
            </a:endParaRPr>
          </a:p>
        </p:txBody>
      </p:sp>
      <p:sp>
        <p:nvSpPr>
          <p:cNvPr id="6" name="Anvil" descr="preencoded.png">
            <a:extLst>
              <a:ext uri="{FF2B5EF4-FFF2-40B4-BE49-F238E27FC236}">
                <a16:creationId xmlns:a16="http://schemas.microsoft.com/office/drawing/2014/main" id="{6C575B3E-49FD-8450-F2CB-84C6E7A1153D}"/>
              </a:ext>
            </a:extLst>
          </p:cNvPr>
          <p:cNvSpPr/>
          <p:nvPr/>
        </p:nvSpPr>
        <p:spPr>
          <a:xfrm>
            <a:off x="752355" y="1156532"/>
            <a:ext cx="5613722" cy="2756252"/>
          </a:xfrm>
          <a:custGeom>
            <a:avLst/>
            <a:gdLst>
              <a:gd name="connsiteX0" fmla="*/ 0 w 5613722"/>
              <a:gd name="connsiteY0" fmla="*/ 0 h 2756252"/>
              <a:gd name="connsiteX1" fmla="*/ 0 w 5613722"/>
              <a:gd name="connsiteY1" fmla="*/ 2756252 h 2756252"/>
              <a:gd name="connsiteX2" fmla="*/ 2852875 w 5613722"/>
              <a:gd name="connsiteY2" fmla="*/ 2756252 h 2756252"/>
              <a:gd name="connsiteX3" fmla="*/ 5613722 w 5613722"/>
              <a:gd name="connsiteY3" fmla="*/ 0 h 2756252"/>
              <a:gd name="connsiteX4" fmla="*/ 0 w 5613722"/>
              <a:gd name="connsiteY4" fmla="*/ 0 h 2756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3722" h="2756252">
                <a:moveTo>
                  <a:pt x="0" y="0"/>
                </a:moveTo>
                <a:lnTo>
                  <a:pt x="0" y="2756252"/>
                </a:lnTo>
                <a:lnTo>
                  <a:pt x="2852875" y="2756252"/>
                </a:lnTo>
                <a:lnTo>
                  <a:pt x="5613722" y="0"/>
                </a:lnTo>
                <a:lnTo>
                  <a:pt x="0" y="0"/>
                </a:lnTo>
                <a:close/>
              </a:path>
            </a:pathLst>
          </a:custGeom>
          <a:solidFill>
            <a:srgbClr val="1B90FF"/>
          </a:solidFill>
          <a:ln w="9273" cap="flat">
            <a:noFill/>
            <a:prstDash val="solid"/>
            <a:miter/>
          </a:ln>
        </p:spPr>
        <p:txBody>
          <a:bodyPr rtlCol="0" anchor="ctr"/>
          <a:lstStyle/>
          <a:p>
            <a:endParaRPr lang="en-US" b="0" i="0">
              <a:latin typeface="72 Brand" panose="020B0504030603020204" pitchFamily="34" charset="0"/>
            </a:endParaRPr>
          </a:p>
        </p:txBody>
      </p:sp>
      <p:sp>
        <p:nvSpPr>
          <p:cNvPr id="13" name="Picture Placeholder 12">
            <a:extLst>
              <a:ext uri="{FF2B5EF4-FFF2-40B4-BE49-F238E27FC236}">
                <a16:creationId xmlns:a16="http://schemas.microsoft.com/office/drawing/2014/main" id="{FF6D8674-EA25-0C87-7F7A-4B6FFA7F1F14}"/>
              </a:ext>
            </a:extLst>
          </p:cNvPr>
          <p:cNvSpPr>
            <a:spLocks noGrp="1"/>
          </p:cNvSpPr>
          <p:nvPr>
            <p:ph type="pic" sz="quarter" idx="10" hasCustomPrompt="1"/>
          </p:nvPr>
        </p:nvSpPr>
        <p:spPr>
          <a:xfrm>
            <a:off x="7836062" y="0"/>
            <a:ext cx="4359114" cy="6858000"/>
          </a:xfrm>
        </p:spPr>
        <p:txBody>
          <a:bodyPr anchor="ctr" anchorCtr="0"/>
          <a:lstStyle>
            <a:lvl1pPr algn="ctr">
              <a:defRPr>
                <a:solidFill>
                  <a:schemeClr val="bg1"/>
                </a:solidFill>
              </a:defRPr>
            </a:lvl1pPr>
          </a:lstStyle>
          <a:p>
            <a:r>
              <a:rPr lang="en-US"/>
              <a:t>Click to insert picture</a:t>
            </a:r>
          </a:p>
        </p:txBody>
      </p:sp>
      <p:sp>
        <p:nvSpPr>
          <p:cNvPr id="4" name="Title">
            <a:extLst>
              <a:ext uri="{FF2B5EF4-FFF2-40B4-BE49-F238E27FC236}">
                <a16:creationId xmlns:a16="http://schemas.microsoft.com/office/drawing/2014/main" id="{A222ABC1-A03E-5EDE-02E2-6F3794850CC1}"/>
              </a:ext>
            </a:extLst>
          </p:cNvPr>
          <p:cNvSpPr>
            <a:spLocks noGrp="1"/>
          </p:cNvSpPr>
          <p:nvPr>
            <p:ph type="title" hasCustomPrompt="1"/>
          </p:nvPr>
        </p:nvSpPr>
        <p:spPr>
          <a:xfrm>
            <a:off x="440401" y="2206502"/>
            <a:ext cx="5529704" cy="997196"/>
          </a:xfrm>
        </p:spPr>
        <p:txBody>
          <a:bodyPr>
            <a:noAutofit/>
          </a:bodyPr>
          <a:lstStyle>
            <a:lvl1pPr>
              <a:lnSpc>
                <a:spcPct val="90000"/>
              </a:lnSpc>
              <a:defRPr sz="3600" b="0" i="0">
                <a:solidFill>
                  <a:schemeClr val="bg1"/>
                </a:solidFill>
                <a:latin typeface="72 Brand Medium" panose="020B0504030603020204"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72 Brand" pitchFamily="34" charset="-128"/>
              <a:cs typeface="72 Brand" pitchFamily="34" charset="-128"/>
            </a:endParaRPr>
          </a:p>
        </p:txBody>
      </p:sp>
      <p:pic>
        <p:nvPicPr>
          <p:cNvPr id="1465515398" name="LogoWhite-Dynamic" descr="{&quot;templafy&quot;:{&quot;id&quot;:&quot;b6283d4d-fd41-4f6f-82ba-43eeaadae4a0&quot;}}"/>
          <p:cNvPicPr>
            <a:picLocks noChangeAspect="1"/>
          </p:cNvPicPr>
          <p:nvPr/>
        </p:nvPicPr>
        <p:blipFill>
          <a:blip r:embed="rId2"/>
          <a:stretch>
            <a:fillRect/>
          </a:stretch>
        </p:blipFill>
        <p:spPr>
          <a:xfrm>
            <a:off x="288006" y="360000"/>
            <a:ext cx="727192" cy="360000"/>
          </a:xfrm>
          <a:prstGeom prst="rect">
            <a:avLst/>
          </a:prstGeom>
        </p:spPr>
      </p:pic>
      <p:sp>
        <p:nvSpPr>
          <p:cNvPr id="5" name="Classification-Dynamic" descr="{&quot;templafy&quot;:{&quot;id&quot;:&quot;0a0fd469-d7b1-471c-964f-0d62664a9222&quot;}}">
            <a:extLst>
              <a:ext uri="{FF2B5EF4-FFF2-40B4-BE49-F238E27FC236}">
                <a16:creationId xmlns:a16="http://schemas.microsoft.com/office/drawing/2014/main" id="{7A6CB977-D711-D436-9DC2-AAFCC56F9CAA}"/>
              </a:ext>
            </a:extLst>
          </p:cNvPr>
          <p:cNvSpPr txBox="1"/>
          <p:nvPr userDrawn="1"/>
        </p:nvSpPr>
        <p:spPr>
          <a:xfrm>
            <a:off x="440401"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bg1"/>
                </a:solidFill>
                <a:latin typeface="72 Brand" panose="020B0504030603020204" pitchFamily="34" charset="0"/>
                <a:ea typeface="72 Brand" pitchFamily="34" charset="-128"/>
                <a:cs typeface="72 Brand" pitchFamily="34" charset="-128"/>
              </a:rPr>
              <a:t>INTERNAL – SAP and Partners Only</a:t>
            </a:r>
          </a:p>
        </p:txBody>
      </p:sp>
    </p:spTree>
    <p:extLst>
      <p:ext uri="{BB962C8B-B14F-4D97-AF65-F5344CB8AC3E}">
        <p14:creationId xmlns:p14="http://schemas.microsoft.com/office/powerpoint/2010/main" val="270653088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04000" y="1548000"/>
            <a:ext cx="11185200" cy="4787900"/>
          </a:xfrm>
        </p:spPr>
        <p:txBody>
          <a:bodyPr>
            <a:noAutofit/>
          </a:bodyPr>
          <a:lstStyle>
            <a:lvl1pPr marL="0" marR="0" indent="0" algn="l" defTabSz="1088558" rtl="0" eaLnBrk="1" fontAlgn="auto" latinLnBrk="0" hangingPunct="1">
              <a:lnSpc>
                <a:spcPct val="100000"/>
              </a:lnSpc>
              <a:spcBef>
                <a:spcPts val="3000"/>
              </a:spcBef>
              <a:spcAft>
                <a:spcPts val="0"/>
              </a:spcAft>
              <a:buClr>
                <a:schemeClr val="accent1"/>
              </a:buClr>
              <a:buSzPct val="80000"/>
              <a:buFontTx/>
              <a:buNone/>
              <a:tabLst/>
              <a:defRPr sz="2000" b="0"/>
            </a:lvl1pPr>
            <a:lvl2pPr marL="179964" marR="0" indent="-179964" algn="l" defTabSz="1088558" rtl="0" eaLnBrk="1" fontAlgn="auto" latinLnBrk="0" hangingPunct="1">
              <a:lnSpc>
                <a:spcPct val="100000"/>
              </a:lnSpc>
              <a:spcBef>
                <a:spcPts val="600"/>
              </a:spcBef>
              <a:spcAft>
                <a:spcPts val="0"/>
              </a:spcAft>
              <a:buClr>
                <a:schemeClr val="tx1"/>
              </a:buClr>
              <a:buSzPct val="100000"/>
              <a:buFont typeface="Arial" panose="020B0604020202020204" pitchFamily="34" charset="0"/>
              <a:buChar char="•"/>
              <a:tabLst/>
              <a:defRPr sz="1800"/>
            </a:lvl2pPr>
            <a:lvl3pPr marL="359928" marR="0" indent="-179352" algn="l" defTabSz="1088558" rtl="0" eaLnBrk="1" fontAlgn="auto" latinLnBrk="0" hangingPunct="1">
              <a:lnSpc>
                <a:spcPct val="100000"/>
              </a:lnSpc>
              <a:spcBef>
                <a:spcPts val="400"/>
              </a:spcBef>
              <a:spcAft>
                <a:spcPts val="0"/>
              </a:spcAft>
              <a:buClr>
                <a:schemeClr val="tx1"/>
              </a:buClr>
              <a:buSzPct val="100000"/>
              <a:buFont typeface="Arial" pitchFamily="34" charset="0"/>
              <a:buChar char="–"/>
              <a:tabLst/>
              <a:defRPr sz="1800" baseline="0"/>
            </a:lvl3pPr>
            <a:lvl4pPr marL="539892" marR="0" indent="-179964" algn="l" defTabSz="1088558"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600"/>
            </a:lvl4pPr>
            <a:lvl5pPr>
              <a:buClr>
                <a:schemeClr val="accent2"/>
              </a:buClr>
              <a:buFont typeface="Arial" pitchFamily="34" charset="0"/>
              <a:buChar char="–"/>
              <a:defRPr/>
            </a:lvl5pPr>
          </a:lstStyle>
          <a:p>
            <a:pPr lvl="0"/>
            <a:r>
              <a:rPr lang="en-US"/>
              <a:t>Agenda Item/Divider Headline</a:t>
            </a:r>
          </a:p>
          <a:p>
            <a:pPr lvl="1"/>
            <a:r>
              <a:rPr lang="en-US"/>
              <a:t>Details</a:t>
            </a:r>
          </a:p>
        </p:txBody>
      </p:sp>
      <p:sp>
        <p:nvSpPr>
          <p:cNvPr id="3" name="Agenda title"/>
          <p:cNvSpPr>
            <a:spLocks noGrp="1"/>
          </p:cNvSpPr>
          <p:nvPr>
            <p:ph type="title" hasCustomPrompt="1"/>
          </p:nvPr>
        </p:nvSpPr>
        <p:spPr>
          <a:xfrm>
            <a:off x="504000" y="505381"/>
            <a:ext cx="11186476" cy="369332"/>
          </a:xfrm>
        </p:spPr>
        <p:txBody>
          <a:bodyPr/>
          <a:lstStyle>
            <a:lvl1pPr>
              <a:defRPr b="0" i="0">
                <a:latin typeface="72 Brand Medium" panose="020B0504030603020204" pitchFamily="34" charset="0"/>
              </a:defRPr>
            </a:lvl1pPr>
          </a:lstStyle>
          <a:p>
            <a:r>
              <a:rPr lang="en-US"/>
              <a:t>Agenda</a:t>
            </a:r>
          </a:p>
        </p:txBody>
      </p:sp>
    </p:spTree>
    <p:extLst>
      <p:ext uri="{BB962C8B-B14F-4D97-AF65-F5344CB8AC3E}">
        <p14:creationId xmlns:p14="http://schemas.microsoft.com/office/powerpoint/2010/main" val="1491362442"/>
      </p:ext>
    </p:extLst>
  </p:cSld>
  <p:clrMapOvr>
    <a:masterClrMapping/>
  </p:clrMapOvr>
  <p:extLst>
    <p:ext uri="{DCECCB84-F9BA-43D5-87BE-67443E8EF086}">
      <p15:sldGuideLst xmlns:p15="http://schemas.microsoft.com/office/powerpoint/2012/main">
        <p15:guide id="1" pos="326">
          <p15:clr>
            <a:srgbClr val="FBAE40"/>
          </p15:clr>
        </p15:guide>
        <p15:guide id="2" orient="horz" pos="958">
          <p15:clr>
            <a:srgbClr val="FBAE40"/>
          </p15:clr>
        </p15:guide>
        <p15:guide id="3" pos="7364">
          <p15:clr>
            <a:srgbClr val="FBAE40"/>
          </p15:clr>
        </p15:guide>
        <p15:guide id="4" orient="horz" pos="316">
          <p15:clr>
            <a:srgbClr val="FBAE40"/>
          </p15:clr>
        </p15:guide>
        <p15:guide id="5" orient="horz" pos="551">
          <p15:clr>
            <a:srgbClr val="FBAE40"/>
          </p15:clr>
        </p15:guide>
        <p15:guide id="6" orient="horz" pos="3997">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Divider Page">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4000" y="3090446"/>
            <a:ext cx="11185200" cy="677108"/>
          </a:xfrm>
        </p:spPr>
        <p:txBody>
          <a:bodyPr anchor="ctr" anchorCtr="0">
            <a:noAutofit/>
          </a:bodyPr>
          <a:lstStyle>
            <a:lvl1pPr>
              <a:defRPr sz="4400" b="0" i="0">
                <a:solidFill>
                  <a:schemeClr val="tx1"/>
                </a:solidFill>
                <a:latin typeface="72 Brand Medium" panose="020B0504030603020204" pitchFamily="34" charset="0"/>
              </a:defRPr>
            </a:lvl1pPr>
          </a:lstStyle>
          <a:p>
            <a:r>
              <a:rPr lang="en-US"/>
              <a:t>Divider page</a:t>
            </a:r>
            <a:endParaRPr lang="de-DE"/>
          </a:p>
        </p:txBody>
      </p:sp>
    </p:spTree>
    <p:extLst>
      <p:ext uri="{BB962C8B-B14F-4D97-AF65-F5344CB8AC3E}">
        <p14:creationId xmlns:p14="http://schemas.microsoft.com/office/powerpoint/2010/main" val="939193800"/>
      </p:ext>
    </p:extLst>
  </p:cSld>
  <p:clrMapOvr>
    <a:masterClrMapping/>
  </p:clrMapOvr>
  <p:hf sldNum="0" hdr="0" ftr="0" dt="0"/>
  <p:extLst>
    <p:ext uri="{DCECCB84-F9BA-43D5-87BE-67443E8EF086}">
      <p15:sldGuideLst xmlns:p15="http://schemas.microsoft.com/office/powerpoint/2012/main">
        <p15:guide id="1" pos="303">
          <p15:clr>
            <a:srgbClr val="FBAE40"/>
          </p15:clr>
        </p15:guide>
        <p15:guide id="2" orient="horz" pos="2160">
          <p15:clr>
            <a:srgbClr val="FBAE40"/>
          </p15:clr>
        </p15:guide>
        <p15:guide id="3" pos="7364">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bwMode="gray">
          <a:xfrm>
            <a:off x="1" y="3427200"/>
            <a:ext cx="12195175" cy="3430800"/>
          </a:xfrm>
          <a:noFill/>
        </p:spPr>
        <p:txBody>
          <a:bodyPr tIns="324000"/>
          <a:lstStyle>
            <a:lvl1pPr marL="0" marR="0" indent="0" algn="ctr" defTabSz="1088558" rtl="0" eaLnBrk="1" fontAlgn="auto" latinLnBrk="0" hangingPunct="1">
              <a:lnSpc>
                <a:spcPct val="100000"/>
              </a:lnSpc>
              <a:spcBef>
                <a:spcPts val="1200"/>
              </a:spcBef>
              <a:spcAft>
                <a:spcPts val="0"/>
              </a:spcAft>
              <a:buClr>
                <a:schemeClr val="accent1"/>
              </a:buClr>
              <a:buSzPct val="80000"/>
              <a:buFontTx/>
              <a:buNone/>
              <a:tabLst/>
              <a:defRPr sz="1600">
                <a:solidFill>
                  <a:schemeClr val="tx1"/>
                </a:solidFill>
              </a:defRPr>
            </a:lvl1pPr>
          </a:lstStyle>
          <a:p>
            <a:pPr marL="0" marR="0" lvl="0" indent="0" algn="ctr" defTabSz="1088558" rtl="0" eaLnBrk="1" fontAlgn="auto" latinLnBrk="0" hangingPunct="1">
              <a:lnSpc>
                <a:spcPct val="100000"/>
              </a:lnSpc>
              <a:spcBef>
                <a:spcPts val="1200"/>
              </a:spcBef>
              <a:spcAft>
                <a:spcPts val="0"/>
              </a:spcAft>
              <a:buClr>
                <a:schemeClr val="accent1"/>
              </a:buClr>
              <a:buSzPct val="80000"/>
              <a:buFontTx/>
              <a:buNone/>
              <a:tabLst/>
              <a:defRPr/>
            </a:pPr>
            <a:r>
              <a:rPr lang="en-US"/>
              <a:t>Placeholder for image and illustration</a:t>
            </a:r>
          </a:p>
        </p:txBody>
      </p:sp>
      <p:sp>
        <p:nvSpPr>
          <p:cNvPr id="2" name="Divider text"/>
          <p:cNvSpPr>
            <a:spLocks noGrp="1"/>
          </p:cNvSpPr>
          <p:nvPr>
            <p:ph type="ctrTitle" hasCustomPrompt="1"/>
          </p:nvPr>
        </p:nvSpPr>
        <p:spPr bwMode="black">
          <a:xfrm>
            <a:off x="504000" y="1375046"/>
            <a:ext cx="11185200" cy="677108"/>
          </a:xfrm>
        </p:spPr>
        <p:txBody>
          <a:bodyPr anchor="t" anchorCtr="0">
            <a:noAutofit/>
          </a:bodyPr>
          <a:lstStyle>
            <a:lvl1pPr>
              <a:defRPr sz="4400" b="0" i="0">
                <a:solidFill>
                  <a:schemeClr val="tx1"/>
                </a:solidFill>
                <a:latin typeface="72 Brand Medium" panose="020B0504030603020204" pitchFamily="34" charset="0"/>
              </a:defRPr>
            </a:lvl1pPr>
          </a:lstStyle>
          <a:p>
            <a:r>
              <a:rPr lang="en-US"/>
              <a:t>Divider page</a:t>
            </a:r>
            <a:endParaRPr lang="de-DE"/>
          </a:p>
        </p:txBody>
      </p:sp>
    </p:spTree>
    <p:extLst>
      <p:ext uri="{BB962C8B-B14F-4D97-AF65-F5344CB8AC3E}">
        <p14:creationId xmlns:p14="http://schemas.microsoft.com/office/powerpoint/2010/main" val="3835608044"/>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7364">
          <p15:clr>
            <a:srgbClr val="FBAE40"/>
          </p15:clr>
        </p15:guide>
        <p15:guide id="3" pos="303">
          <p15:clr>
            <a:srgbClr val="FBAE40"/>
          </p15:clr>
        </p15:guide>
        <p15:guide id="4" orient="horz" pos="865">
          <p15:clr>
            <a:srgbClr val="FBAE40"/>
          </p15:clr>
        </p15:guide>
        <p15:guide id="5" orient="horz" pos="1294">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1_Divider Page with Image">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4000" y="1375046"/>
            <a:ext cx="11185200" cy="677108"/>
          </a:xfrm>
        </p:spPr>
        <p:txBody>
          <a:bodyPr anchor="t" anchorCtr="0">
            <a:noAutofit/>
          </a:bodyPr>
          <a:lstStyle>
            <a:lvl1pPr>
              <a:defRPr sz="4400" b="0" i="0">
                <a:solidFill>
                  <a:schemeClr val="tx1"/>
                </a:solidFill>
                <a:latin typeface="72 Brand Medium" panose="020B0504030603020204" pitchFamily="34" charset="0"/>
              </a:defRPr>
            </a:lvl1pPr>
          </a:lstStyle>
          <a:p>
            <a:r>
              <a:rPr lang="en-US"/>
              <a:t>Divider page</a:t>
            </a:r>
            <a:endParaRPr lang="de-DE"/>
          </a:p>
        </p:txBody>
      </p:sp>
    </p:spTree>
    <p:extLst>
      <p:ext uri="{BB962C8B-B14F-4D97-AF65-F5344CB8AC3E}">
        <p14:creationId xmlns:p14="http://schemas.microsoft.com/office/powerpoint/2010/main" val="1506954400"/>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7364">
          <p15:clr>
            <a:srgbClr val="FBAE40"/>
          </p15:clr>
        </p15:guide>
        <p15:guide id="3" pos="303">
          <p15:clr>
            <a:srgbClr val="FBAE40"/>
          </p15:clr>
        </p15:guide>
        <p15:guide id="4" orient="horz" pos="865">
          <p15:clr>
            <a:srgbClr val="FBAE40"/>
          </p15:clr>
        </p15:guide>
        <p15:guide id="5" orient="horz" pos="1294">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0" i="0">
                <a:latin typeface="72 Brand Medium" panose="020B0504030603020204" pitchFamily="34" charset="0"/>
              </a:defRPr>
            </a:lvl1pPr>
          </a:lstStyle>
          <a:p>
            <a:r>
              <a:rPr lang="en-US" noProof="0"/>
              <a:t>Insert page title (sentence case)</a:t>
            </a:r>
            <a:endParaRPr lang="en-US"/>
          </a:p>
        </p:txBody>
      </p:sp>
    </p:spTree>
    <p:extLst>
      <p:ext uri="{BB962C8B-B14F-4D97-AF65-F5344CB8AC3E}">
        <p14:creationId xmlns:p14="http://schemas.microsoft.com/office/powerpoint/2010/main" val="547047243"/>
      </p:ext>
    </p:extLst>
  </p:cSld>
  <p:clrMapOvr>
    <a:masterClrMapping/>
  </p:clrMapOvr>
  <p:extLst>
    <p:ext uri="{DCECCB84-F9BA-43D5-87BE-67443E8EF086}">
      <p15:sldGuideLst xmlns:p15="http://schemas.microsoft.com/office/powerpoint/2012/main">
        <p15:guide id="1" pos="303">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4000" y="1548000"/>
            <a:ext cx="11186477" cy="4787900"/>
          </a:xfrm>
        </p:spPr>
        <p:txBody>
          <a:bodyPr/>
          <a:lstStyle>
            <a:lvl1pPr>
              <a:defRPr/>
            </a:lvl1pPr>
          </a:lstStyle>
          <a:p>
            <a:pPr lvl="0"/>
            <a:r>
              <a:rPr lang="en-GB"/>
              <a:t>Start typing to add text without a bullet point. To add a bullet point, place the cursor at the start of this line and press tab.</a:t>
            </a:r>
            <a:endParaRPr lang="en-US" noProof="0"/>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4001" y="504000"/>
            <a:ext cx="11186476" cy="369332"/>
          </a:xfrm>
        </p:spPr>
        <p:txBody>
          <a:bodyPr/>
          <a:lstStyle>
            <a:lvl1pPr>
              <a:defRPr b="0"/>
            </a:lvl1pPr>
          </a:lstStyle>
          <a:p>
            <a:r>
              <a:rPr lang="en-US" noProof="0"/>
              <a:t>Insert page title (sentence case)</a:t>
            </a:r>
            <a:endParaRPr lang="en-US"/>
          </a:p>
        </p:txBody>
      </p:sp>
    </p:spTree>
    <p:extLst>
      <p:ext uri="{BB962C8B-B14F-4D97-AF65-F5344CB8AC3E}">
        <p14:creationId xmlns:p14="http://schemas.microsoft.com/office/powerpoint/2010/main" val="3959745424"/>
      </p:ext>
    </p:extLst>
  </p:cSld>
  <p:clrMapOvr>
    <a:masterClrMapping/>
  </p:clrMapOvr>
  <p:extLst>
    <p:ext uri="{DCECCB84-F9BA-43D5-87BE-67443E8EF086}">
      <p15:sldGuideLst xmlns:p15="http://schemas.microsoft.com/office/powerpoint/2012/main">
        <p15:guide id="1" pos="303">
          <p15:clr>
            <a:srgbClr val="FBAE40"/>
          </p15:clr>
        </p15:guide>
        <p15:guide id="2" orient="horz" pos="3997">
          <p15:clr>
            <a:srgbClr val="FBAE40"/>
          </p15:clr>
        </p15:guide>
        <p15:guide id="3" pos="7364">
          <p15:clr>
            <a:srgbClr val="FBAE40"/>
          </p15:clr>
        </p15:guide>
        <p15:guide id="4" orient="horz" pos="318">
          <p15:clr>
            <a:srgbClr val="FBAE40"/>
          </p15:clr>
        </p15:guide>
        <p15:guide id="5" orient="horz" pos="552">
          <p15:clr>
            <a:srgbClr val="FBAE40"/>
          </p15:clr>
        </p15:guide>
        <p15:guide id="6" orient="horz" pos="958">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5" name="Text placeholder - column 2"/>
          <p:cNvSpPr>
            <a:spLocks noGrp="1"/>
          </p:cNvSpPr>
          <p:nvPr>
            <p:ph type="body" sz="quarter" idx="11" hasCustomPrompt="1"/>
          </p:nvPr>
        </p:nvSpPr>
        <p:spPr>
          <a:xfrm>
            <a:off x="6362477" y="1548000"/>
            <a:ext cx="532800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4000" y="1548000"/>
            <a:ext cx="532800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321126719"/>
      </p:ext>
    </p:extLst>
  </p:cSld>
  <p:clrMapOvr>
    <a:masterClrMapping/>
  </p:clrMapOvr>
  <p:extLst>
    <p:ext uri="{DCECCB84-F9BA-43D5-87BE-67443E8EF086}">
      <p15:sldGuideLst xmlns:p15="http://schemas.microsoft.com/office/powerpoint/2012/main">
        <p15:guide id="1" pos="326">
          <p15:clr>
            <a:srgbClr val="FBAE40"/>
          </p15:clr>
        </p15:guide>
        <p15:guide id="2" orient="horz" pos="3997">
          <p15:clr>
            <a:srgbClr val="FBAE40"/>
          </p15:clr>
        </p15:guide>
        <p15:guide id="3" pos="7364">
          <p15:clr>
            <a:srgbClr val="FBAE40"/>
          </p15:clr>
        </p15:guide>
        <p15:guide id="4" pos="3674">
          <p15:clr>
            <a:srgbClr val="FBAE40"/>
          </p15:clr>
        </p15:guide>
        <p15:guide id="5" pos="4007">
          <p15:clr>
            <a:srgbClr val="FBAE40"/>
          </p15:clr>
        </p15:guide>
        <p15:guide id="6" orient="horz" pos="317">
          <p15:clr>
            <a:srgbClr val="FBAE40"/>
          </p15:clr>
        </p15:guide>
        <p15:guide id="7" orient="horz" pos="551">
          <p15:clr>
            <a:srgbClr val="FBAE40"/>
          </p15:clr>
        </p15:guide>
        <p15:guide id="8" orient="horz" pos="95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Page">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4000" y="3090446"/>
            <a:ext cx="11185200" cy="677108"/>
          </a:xfrm>
        </p:spPr>
        <p:txBody>
          <a:bodyPr anchor="ctr" anchorCtr="0">
            <a:noAutofit/>
          </a:bodyPr>
          <a:lstStyle>
            <a:lvl1pPr>
              <a:defRPr sz="4400" b="0" i="0">
                <a:solidFill>
                  <a:schemeClr val="tx1"/>
                </a:solidFill>
                <a:latin typeface="72 Brand Medium" panose="020B0504030603020204" pitchFamily="34" charset="0"/>
              </a:defRPr>
            </a:lvl1pPr>
          </a:lstStyle>
          <a:p>
            <a:r>
              <a:rPr lang="en-US"/>
              <a:t>Divider page</a:t>
            </a:r>
            <a:endParaRPr lang="de-DE"/>
          </a:p>
        </p:txBody>
      </p:sp>
    </p:spTree>
    <p:extLst>
      <p:ext uri="{BB962C8B-B14F-4D97-AF65-F5344CB8AC3E}">
        <p14:creationId xmlns:p14="http://schemas.microsoft.com/office/powerpoint/2010/main" val="4109527874"/>
      </p:ext>
    </p:extLst>
  </p:cSld>
  <p:clrMapOvr>
    <a:masterClrMapping/>
  </p:clrMapOvr>
  <p:hf sldNum="0" hdr="0" ftr="0" dt="0"/>
  <p:extLst>
    <p:ext uri="{DCECCB84-F9BA-43D5-87BE-67443E8EF086}">
      <p15:sldGuideLst xmlns:p15="http://schemas.microsoft.com/office/powerpoint/2012/main">
        <p15:guide id="1" pos="303" userDrawn="1">
          <p15:clr>
            <a:srgbClr val="FBAE40"/>
          </p15:clr>
        </p15:guide>
        <p15:guide id="2" orient="horz" pos="2160" userDrawn="1">
          <p15:clr>
            <a:srgbClr val="FBAE40"/>
          </p15:clr>
        </p15:guide>
        <p15:guide id="3" pos="7364" userDrawn="1">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126477" y="1548000"/>
            <a:ext cx="356400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6" name="Text Placeholder - column 2"/>
          <p:cNvSpPr>
            <a:spLocks noGrp="1"/>
          </p:cNvSpPr>
          <p:nvPr>
            <p:ph type="body" sz="quarter" idx="12" hasCustomPrompt="1"/>
          </p:nvPr>
        </p:nvSpPr>
        <p:spPr>
          <a:xfrm>
            <a:off x="4315238" y="1548000"/>
            <a:ext cx="356400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4000" y="1548000"/>
            <a:ext cx="356400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810016250"/>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2563">
          <p15:clr>
            <a:srgbClr val="FBAE40"/>
          </p15:clr>
        </p15:guide>
        <p15:guide id="4" pos="2717">
          <p15:clr>
            <a:srgbClr val="FBAE40"/>
          </p15:clr>
        </p15:guide>
        <p15:guide id="5" pos="4964">
          <p15:clr>
            <a:srgbClr val="FBAE40"/>
          </p15:clr>
        </p15:guide>
        <p15:guide id="6" pos="5119">
          <p15:clr>
            <a:srgbClr val="FBAE40"/>
          </p15:clr>
        </p15:guide>
        <p15:guide id="7" pos="7364">
          <p15:clr>
            <a:srgbClr val="FBAE40"/>
          </p15:clr>
        </p15:guide>
        <p15:guide id="8" orient="horz" pos="551">
          <p15:clr>
            <a:srgbClr val="FBAE40"/>
          </p15:clr>
        </p15:guide>
        <p15:guide id="9" orient="horz" pos="958">
          <p15:clr>
            <a:srgbClr val="FBAE40"/>
          </p15:clr>
        </p15:guide>
        <p15:guide id="10" orient="horz" pos="3997">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2 Columns - Text and Images">
    <p:spTree>
      <p:nvGrpSpPr>
        <p:cNvPr id="1" name=""/>
        <p:cNvGrpSpPr/>
        <p:nvPr/>
      </p:nvGrpSpPr>
      <p:grpSpPr>
        <a:xfrm>
          <a:off x="0" y="0"/>
          <a:ext cx="0" cy="0"/>
          <a:chOff x="0" y="0"/>
          <a:chExt cx="0" cy="0"/>
        </a:xfrm>
      </p:grpSpPr>
      <p:sp>
        <p:nvSpPr>
          <p:cNvPr id="17" name="Text placeholder 2"/>
          <p:cNvSpPr>
            <a:spLocks noGrp="1"/>
          </p:cNvSpPr>
          <p:nvPr>
            <p:ph type="body" sz="quarter" idx="13" hasCustomPrompt="1"/>
          </p:nvPr>
        </p:nvSpPr>
        <p:spPr>
          <a:xfrm>
            <a:off x="6362477" y="4770000"/>
            <a:ext cx="5328000" cy="1575238"/>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2"/>
          <p:cNvSpPr>
            <a:spLocks noGrp="1"/>
          </p:cNvSpPr>
          <p:nvPr>
            <p:ph type="pic" sz="quarter" idx="14" hasCustomPrompt="1"/>
          </p:nvPr>
        </p:nvSpPr>
        <p:spPr bwMode="gray">
          <a:xfrm>
            <a:off x="6362477" y="1548000"/>
            <a:ext cx="5328000" cy="279259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a:t>Click icon to add image or pictogram</a:t>
            </a:r>
            <a:endParaRPr lang="de-DE"/>
          </a:p>
        </p:txBody>
      </p:sp>
      <p:sp>
        <p:nvSpPr>
          <p:cNvPr id="3" name="Text placeholder 1"/>
          <p:cNvSpPr>
            <a:spLocks noGrp="1"/>
          </p:cNvSpPr>
          <p:nvPr>
            <p:ph type="body" sz="quarter" idx="10" hasCustomPrompt="1"/>
          </p:nvPr>
        </p:nvSpPr>
        <p:spPr>
          <a:xfrm>
            <a:off x="504000" y="4770000"/>
            <a:ext cx="5328000" cy="1575238"/>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4000" y="1548000"/>
            <a:ext cx="5328000" cy="279259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170365959"/>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958">
          <p15:clr>
            <a:srgbClr val="FBAE40"/>
          </p15:clr>
        </p15:guide>
        <p15:guide id="5" orient="horz" pos="2750">
          <p15:clr>
            <a:srgbClr val="FBAE40"/>
          </p15:clr>
        </p15:guide>
        <p15:guide id="6" orient="horz" pos="3004">
          <p15:clr>
            <a:srgbClr val="FBAE40"/>
          </p15:clr>
        </p15:guide>
        <p15:guide id="7" orient="horz" pos="3997">
          <p15:clr>
            <a:srgbClr val="FBAE40"/>
          </p15:clr>
        </p15:guide>
        <p15:guide id="8" pos="3682">
          <p15:clr>
            <a:srgbClr val="FBAE40"/>
          </p15:clr>
        </p15:guide>
        <p15:guide id="9" pos="4000">
          <p15:clr>
            <a:srgbClr val="FBAE40"/>
          </p15:clr>
        </p15:guide>
        <p15:guide id="10" pos="7364">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3 Columns - Text and Images">
    <p:spTree>
      <p:nvGrpSpPr>
        <p:cNvPr id="1" name=""/>
        <p:cNvGrpSpPr/>
        <p:nvPr/>
      </p:nvGrpSpPr>
      <p:grpSpPr>
        <a:xfrm>
          <a:off x="0" y="0"/>
          <a:ext cx="0" cy="0"/>
          <a:chOff x="0" y="0"/>
          <a:chExt cx="0" cy="0"/>
        </a:xfrm>
      </p:grpSpPr>
      <p:sp>
        <p:nvSpPr>
          <p:cNvPr id="17" name="Text placeholder 3"/>
          <p:cNvSpPr>
            <a:spLocks noGrp="1"/>
          </p:cNvSpPr>
          <p:nvPr>
            <p:ph type="body" sz="quarter" idx="13" hasCustomPrompt="1"/>
          </p:nvPr>
        </p:nvSpPr>
        <p:spPr>
          <a:xfrm>
            <a:off x="8299277" y="4354921"/>
            <a:ext cx="3391200" cy="1981079"/>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3"/>
          <p:cNvSpPr>
            <a:spLocks noGrp="1"/>
          </p:cNvSpPr>
          <p:nvPr>
            <p:ph type="pic" sz="quarter" idx="14" hasCustomPrompt="1"/>
          </p:nvPr>
        </p:nvSpPr>
        <p:spPr bwMode="gray">
          <a:xfrm>
            <a:off x="8299277" y="1548000"/>
            <a:ext cx="3391200" cy="2294662"/>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a:t>Click icon to add image or pictogram</a:t>
            </a:r>
            <a:endParaRPr lang="de-DE"/>
          </a:p>
        </p:txBody>
      </p:sp>
      <p:sp>
        <p:nvSpPr>
          <p:cNvPr id="9" name="Text placeholder 2"/>
          <p:cNvSpPr>
            <a:spLocks noGrp="1"/>
          </p:cNvSpPr>
          <p:nvPr>
            <p:ph type="body" sz="quarter" idx="15" hasCustomPrompt="1"/>
          </p:nvPr>
        </p:nvSpPr>
        <p:spPr>
          <a:xfrm>
            <a:off x="4401639" y="4354921"/>
            <a:ext cx="3391200" cy="1981079"/>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2"/>
          <p:cNvSpPr>
            <a:spLocks noGrp="1"/>
          </p:cNvSpPr>
          <p:nvPr>
            <p:ph type="pic" sz="quarter" idx="16" hasCustomPrompt="1"/>
          </p:nvPr>
        </p:nvSpPr>
        <p:spPr bwMode="gray">
          <a:xfrm>
            <a:off x="4401639" y="1548000"/>
            <a:ext cx="3391200" cy="2294662"/>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a:t>Click icon to add image or pictogram</a:t>
            </a:r>
            <a:endParaRPr lang="de-DE"/>
          </a:p>
        </p:txBody>
      </p:sp>
      <p:sp>
        <p:nvSpPr>
          <p:cNvPr id="3" name="Text placeholder 1"/>
          <p:cNvSpPr>
            <a:spLocks noGrp="1"/>
          </p:cNvSpPr>
          <p:nvPr>
            <p:ph type="body" sz="quarter" idx="10" hasCustomPrompt="1"/>
          </p:nvPr>
        </p:nvSpPr>
        <p:spPr>
          <a:xfrm>
            <a:off x="504000" y="4354921"/>
            <a:ext cx="3391200" cy="1981079"/>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4000" y="1548000"/>
            <a:ext cx="3391200" cy="2294662"/>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665935805"/>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2455">
          <p15:clr>
            <a:srgbClr val="FBAE40"/>
          </p15:clr>
        </p15:guide>
        <p15:guide id="4" pos="2773">
          <p15:clr>
            <a:srgbClr val="FBAE40"/>
          </p15:clr>
        </p15:guide>
        <p15:guide id="5" pos="4910">
          <p15:clr>
            <a:srgbClr val="FBAE40"/>
          </p15:clr>
        </p15:guide>
        <p15:guide id="6" pos="5227">
          <p15:clr>
            <a:srgbClr val="FBAE40"/>
          </p15:clr>
        </p15:guide>
        <p15:guide id="7" pos="7364">
          <p15:clr>
            <a:srgbClr val="FBAE40"/>
          </p15:clr>
        </p15:guide>
        <p15:guide id="8" orient="horz" pos="551">
          <p15:clr>
            <a:srgbClr val="FBAE40"/>
          </p15:clr>
        </p15:guide>
        <p15:guide id="9" orient="horz" pos="958">
          <p15:clr>
            <a:srgbClr val="FBAE40"/>
          </p15:clr>
        </p15:guide>
        <p15:guide id="10" orient="horz" pos="2428">
          <p15:clr>
            <a:srgbClr val="FBAE40"/>
          </p15:clr>
        </p15:guide>
        <p15:guide id="11" orient="horz" pos="2743">
          <p15:clr>
            <a:srgbClr val="FBAE40"/>
          </p15:clr>
        </p15:guide>
        <p15:guide id="12" orient="horz" pos="3997">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4 Columns - Text and Images">
    <p:spTree>
      <p:nvGrpSpPr>
        <p:cNvPr id="1" name=""/>
        <p:cNvGrpSpPr/>
        <p:nvPr/>
      </p:nvGrpSpPr>
      <p:grpSpPr>
        <a:xfrm>
          <a:off x="0" y="0"/>
          <a:ext cx="0" cy="0"/>
          <a:chOff x="0" y="0"/>
          <a:chExt cx="0" cy="0"/>
        </a:xfrm>
      </p:grpSpPr>
      <p:sp>
        <p:nvSpPr>
          <p:cNvPr id="17" name="Text placeholder - column 2"/>
          <p:cNvSpPr>
            <a:spLocks noGrp="1"/>
          </p:cNvSpPr>
          <p:nvPr>
            <p:ph type="body" sz="quarter" idx="13" hasCustomPrompt="1"/>
          </p:nvPr>
        </p:nvSpPr>
        <p:spPr>
          <a:xfrm>
            <a:off x="9274877" y="3878221"/>
            <a:ext cx="2415600"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4"/>
          <p:cNvSpPr>
            <a:spLocks noGrp="1"/>
          </p:cNvSpPr>
          <p:nvPr>
            <p:ph type="pic" sz="quarter" idx="14" hasCustomPrompt="1"/>
          </p:nvPr>
        </p:nvSpPr>
        <p:spPr bwMode="gray">
          <a:xfrm>
            <a:off x="9274877" y="1548000"/>
            <a:ext cx="2415600" cy="187166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a:t>Click icon to add image or pictogram</a:t>
            </a:r>
            <a:endParaRPr lang="de-DE"/>
          </a:p>
        </p:txBody>
      </p:sp>
      <p:sp>
        <p:nvSpPr>
          <p:cNvPr id="13" name="Text placeholder - column 2"/>
          <p:cNvSpPr>
            <a:spLocks noGrp="1"/>
          </p:cNvSpPr>
          <p:nvPr>
            <p:ph type="body" sz="quarter" idx="17" hasCustomPrompt="1"/>
          </p:nvPr>
        </p:nvSpPr>
        <p:spPr>
          <a:xfrm>
            <a:off x="6351252" y="3878221"/>
            <a:ext cx="2415600"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4" name="Picture Placeholder 4"/>
          <p:cNvSpPr>
            <a:spLocks noGrp="1"/>
          </p:cNvSpPr>
          <p:nvPr>
            <p:ph type="pic" sz="quarter" idx="18" hasCustomPrompt="1"/>
          </p:nvPr>
        </p:nvSpPr>
        <p:spPr bwMode="gray">
          <a:xfrm>
            <a:off x="6351252" y="1548000"/>
            <a:ext cx="2415600" cy="187166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a:t>Click icon to add image or pictogram</a:t>
            </a:r>
            <a:endParaRPr lang="de-DE"/>
          </a:p>
        </p:txBody>
      </p:sp>
      <p:sp>
        <p:nvSpPr>
          <p:cNvPr id="9" name="Text placeholder - column 2"/>
          <p:cNvSpPr>
            <a:spLocks noGrp="1"/>
          </p:cNvSpPr>
          <p:nvPr>
            <p:ph type="body" sz="quarter" idx="15" hasCustomPrompt="1"/>
          </p:nvPr>
        </p:nvSpPr>
        <p:spPr>
          <a:xfrm>
            <a:off x="3427626" y="3878221"/>
            <a:ext cx="2415600"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4"/>
          <p:cNvSpPr>
            <a:spLocks noGrp="1"/>
          </p:cNvSpPr>
          <p:nvPr>
            <p:ph type="pic" sz="quarter" idx="16" hasCustomPrompt="1"/>
          </p:nvPr>
        </p:nvSpPr>
        <p:spPr bwMode="gray">
          <a:xfrm>
            <a:off x="3427626" y="1548000"/>
            <a:ext cx="2415600" cy="187166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a:t>Click icon to add image or pictogram</a:t>
            </a:r>
            <a:endParaRPr lang="de-DE"/>
          </a:p>
        </p:txBody>
      </p:sp>
      <p:sp>
        <p:nvSpPr>
          <p:cNvPr id="3" name="Text placeholder - column 2"/>
          <p:cNvSpPr>
            <a:spLocks noGrp="1"/>
          </p:cNvSpPr>
          <p:nvPr>
            <p:ph type="body" sz="quarter" idx="10" hasCustomPrompt="1"/>
          </p:nvPr>
        </p:nvSpPr>
        <p:spPr>
          <a:xfrm>
            <a:off x="504000" y="3878220"/>
            <a:ext cx="2415600"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4"/>
          <p:cNvSpPr>
            <a:spLocks noGrp="1"/>
          </p:cNvSpPr>
          <p:nvPr>
            <p:ph type="pic" sz="quarter" idx="12" hasCustomPrompt="1"/>
          </p:nvPr>
        </p:nvSpPr>
        <p:spPr bwMode="gray">
          <a:xfrm>
            <a:off x="504000" y="1548000"/>
            <a:ext cx="2415600" cy="187166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995441477"/>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958">
          <p15:clr>
            <a:srgbClr val="FBAE40"/>
          </p15:clr>
        </p15:guide>
        <p15:guide id="5" orient="horz" pos="2160">
          <p15:clr>
            <a:srgbClr val="FBAE40"/>
          </p15:clr>
        </p15:guide>
        <p15:guide id="6" orient="horz" pos="2442">
          <p15:clr>
            <a:srgbClr val="FBAE40"/>
          </p15:clr>
        </p15:guide>
        <p15:guide id="7" orient="horz" pos="3990">
          <p15:clr>
            <a:srgbClr val="FBAE40"/>
          </p15:clr>
        </p15:guide>
        <p15:guide id="8" pos="1840">
          <p15:clr>
            <a:srgbClr val="FBAE40"/>
          </p15:clr>
        </p15:guide>
        <p15:guide id="9" pos="2159">
          <p15:clr>
            <a:srgbClr val="FBAE40"/>
          </p15:clr>
        </p15:guide>
        <p15:guide id="10" pos="3683">
          <p15:clr>
            <a:srgbClr val="FBAE40"/>
          </p15:clr>
        </p15:guide>
        <p15:guide id="11" pos="4000">
          <p15:clr>
            <a:srgbClr val="FBAE40"/>
          </p15:clr>
        </p15:guide>
        <p15:guide id="12" pos="5525">
          <p15:clr>
            <a:srgbClr val="FBAE40"/>
          </p15:clr>
        </p15:guide>
        <p15:guide id="13" pos="5842">
          <p15:clr>
            <a:srgbClr val="FBAE40"/>
          </p15:clr>
        </p15:guide>
        <p15:guide id="14" pos="7364">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4000" y="1800000"/>
            <a:ext cx="11185200" cy="3285032"/>
          </a:xfrm>
        </p:spPr>
        <p:txBody>
          <a:bodyPr/>
          <a:lstStyle>
            <a:lvl1pPr marL="395921" indent="-395921">
              <a:lnSpc>
                <a:spcPct val="90000"/>
              </a:lnSpc>
              <a:spcBef>
                <a:spcPts val="600"/>
              </a:spcBef>
              <a:defRPr sz="5999" b="0" i="0">
                <a:latin typeface="72 Brand Medium" panose="020B0504030603020204" pitchFamily="34" charset="0"/>
              </a:defRPr>
            </a:lvl1pPr>
            <a:lvl2pPr marL="395921" indent="0">
              <a:buNone/>
              <a:defRPr sz="1600"/>
            </a:lvl2pPr>
          </a:lstStyle>
          <a:p>
            <a:pPr lvl="0"/>
            <a:r>
              <a:rPr lang="en-US" noProof="0"/>
              <a:t>“Quote goes here </a:t>
            </a:r>
            <a:br>
              <a:rPr lang="en-US" noProof="0"/>
            </a:br>
            <a:r>
              <a:rPr lang="en-US" noProof="0"/>
              <a:t>and here.”</a:t>
            </a:r>
          </a:p>
          <a:p>
            <a:pPr lvl="1"/>
            <a:r>
              <a:rPr lang="en-US" noProof="0"/>
              <a:t>Source</a:t>
            </a:r>
          </a:p>
        </p:txBody>
      </p:sp>
    </p:spTree>
    <p:extLst>
      <p:ext uri="{BB962C8B-B14F-4D97-AF65-F5344CB8AC3E}">
        <p14:creationId xmlns:p14="http://schemas.microsoft.com/office/powerpoint/2010/main" val="817508298"/>
      </p:ext>
    </p:extLst>
  </p:cSld>
  <p:clrMapOvr>
    <a:masterClrMapping/>
  </p:clrMapOvr>
  <p:extLst>
    <p:ext uri="{DCECCB84-F9BA-43D5-87BE-67443E8EF086}">
      <p15:sldGuideLst xmlns:p15="http://schemas.microsoft.com/office/powerpoint/2012/main">
        <p15:guide id="1" pos="317">
          <p15:clr>
            <a:srgbClr val="FBAE40"/>
          </p15:clr>
        </p15:guide>
        <p15:guide id="4" orient="horz" pos="1133">
          <p15:clr>
            <a:srgbClr val="FBAE40"/>
          </p15:clr>
        </p15:guide>
        <p15:guide id="5" orient="horz" pos="3204">
          <p15:clr>
            <a:srgbClr val="FBAE40"/>
          </p15:clr>
        </p15:guide>
        <p15:guide id="6" pos="7363">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and Text with Image 1/3">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8127175" y="0"/>
            <a:ext cx="4068000" cy="6858000"/>
          </a:xfrm>
          <a:no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a:t>Click icon to add image</a:t>
            </a:r>
            <a:endParaRPr lang="de-DE"/>
          </a:p>
        </p:txBody>
      </p:sp>
      <p:sp>
        <p:nvSpPr>
          <p:cNvPr id="7" name="Text Placeholder"/>
          <p:cNvSpPr>
            <a:spLocks noGrp="1"/>
          </p:cNvSpPr>
          <p:nvPr>
            <p:ph type="body" sz="quarter" idx="11" hasCustomPrompt="1"/>
          </p:nvPr>
        </p:nvSpPr>
        <p:spPr bwMode="black">
          <a:xfrm>
            <a:off x="503999" y="1548000"/>
            <a:ext cx="7092000" cy="4788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endParaRPr lang="de-DE"/>
          </a:p>
        </p:txBody>
      </p:sp>
      <p:sp>
        <p:nvSpPr>
          <p:cNvPr id="3" name="Title"/>
          <p:cNvSpPr>
            <a:spLocks noGrp="1"/>
          </p:cNvSpPr>
          <p:nvPr>
            <p:ph type="title" hasCustomPrompt="1"/>
          </p:nvPr>
        </p:nvSpPr>
        <p:spPr>
          <a:xfrm>
            <a:off x="504001" y="504000"/>
            <a:ext cx="7092000"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238786939"/>
      </p:ext>
    </p:extLst>
  </p:cSld>
  <p:clrMapOvr>
    <a:masterClrMapping/>
  </p:clrMapOvr>
  <p:extLst>
    <p:ext uri="{DCECCB84-F9BA-43D5-87BE-67443E8EF086}">
      <p15:sldGuideLst xmlns:p15="http://schemas.microsoft.com/office/powerpoint/2012/main">
        <p15:guide id="1" pos="317">
          <p15:clr>
            <a:srgbClr val="FBAE40"/>
          </p15:clr>
        </p15:guide>
        <p15:guide id="2" orient="horz" pos="3991">
          <p15:clr>
            <a:srgbClr val="FBAE40"/>
          </p15:clr>
        </p15:guide>
        <p15:guide id="3" pos="4786">
          <p15:clr>
            <a:srgbClr val="FBAE40"/>
          </p15:clr>
        </p15:guide>
        <p15:guide id="4" pos="5111">
          <p15:clr>
            <a:srgbClr val="FBAE40"/>
          </p15:clr>
        </p15:guide>
        <p15:guide id="5" orient="horz" pos="317">
          <p15:clr>
            <a:srgbClr val="FBAE40"/>
          </p15:clr>
        </p15:guide>
        <p15:guide id="6" orient="horz" pos="551">
          <p15:clr>
            <a:srgbClr val="FBAE40"/>
          </p15:clr>
        </p15:guide>
        <p15:guide id="7" orient="horz" pos="958">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Full Bleed Image ">
    <p:spTree>
      <p:nvGrpSpPr>
        <p:cNvPr id="1" name=""/>
        <p:cNvGrpSpPr/>
        <p:nvPr/>
      </p:nvGrpSpPr>
      <p:grpSpPr>
        <a:xfrm>
          <a:off x="0" y="0"/>
          <a:ext cx="0" cy="0"/>
          <a:chOff x="0" y="0"/>
          <a:chExt cx="0" cy="0"/>
        </a:xfrm>
      </p:grpSpPr>
      <p:sp>
        <p:nvSpPr>
          <p:cNvPr id="5" name="Picture Placeholder"/>
          <p:cNvSpPr>
            <a:spLocks noGrp="1"/>
          </p:cNvSpPr>
          <p:nvPr>
            <p:ph type="pic" sz="quarter" idx="10" hasCustomPrompt="1"/>
          </p:nvPr>
        </p:nvSpPr>
        <p:spPr bwMode="gray">
          <a:xfrm>
            <a:off x="1" y="0"/>
            <a:ext cx="12195175" cy="6858000"/>
          </a:xfrm>
          <a:no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a:t>Click icon to add image</a:t>
            </a:r>
            <a:endParaRPr lang="de-DE"/>
          </a:p>
        </p:txBody>
      </p:sp>
    </p:spTree>
    <p:extLst>
      <p:ext uri="{BB962C8B-B14F-4D97-AF65-F5344CB8AC3E}">
        <p14:creationId xmlns:p14="http://schemas.microsoft.com/office/powerpoint/2010/main" val="216433034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ext and Screenshot">
    <p:spTree>
      <p:nvGrpSpPr>
        <p:cNvPr id="1" name=""/>
        <p:cNvGrpSpPr/>
        <p:nvPr/>
      </p:nvGrpSpPr>
      <p:grpSpPr>
        <a:xfrm>
          <a:off x="0" y="0"/>
          <a:ext cx="0" cy="0"/>
          <a:chOff x="0" y="0"/>
          <a:chExt cx="0" cy="0"/>
        </a:xfrm>
      </p:grpSpPr>
      <p:sp>
        <p:nvSpPr>
          <p:cNvPr id="5" name="Picture Placeholder"/>
          <p:cNvSpPr>
            <a:spLocks noGrp="1"/>
          </p:cNvSpPr>
          <p:nvPr>
            <p:ph type="pic" sz="quarter" idx="13" hasCustomPrompt="1"/>
          </p:nvPr>
        </p:nvSpPr>
        <p:spPr bwMode="gray">
          <a:xfrm>
            <a:off x="6362477" y="1557338"/>
            <a:ext cx="5328000" cy="4788000"/>
          </a:xfrm>
          <a:noFill/>
        </p:spPr>
        <p:txBody>
          <a:bodyPr vert="horz" lIns="0" tIns="1512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a:t>Click icon to add screenshot</a:t>
            </a:r>
            <a:endParaRPr lang="de-DE"/>
          </a:p>
        </p:txBody>
      </p:sp>
      <p:sp>
        <p:nvSpPr>
          <p:cNvPr id="4" name="Text Placeholder"/>
          <p:cNvSpPr>
            <a:spLocks noGrp="1"/>
          </p:cNvSpPr>
          <p:nvPr>
            <p:ph type="body" sz="quarter" idx="10" hasCustomPrompt="1"/>
          </p:nvPr>
        </p:nvSpPr>
        <p:spPr>
          <a:xfrm>
            <a:off x="504000" y="1548000"/>
            <a:ext cx="5328000" cy="4788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509372862"/>
      </p:ext>
    </p:extLst>
  </p:cSld>
  <p:clrMapOvr>
    <a:masterClrMapping/>
  </p:clrMapOvr>
  <p:extLst>
    <p:ext uri="{DCECCB84-F9BA-43D5-87BE-67443E8EF086}">
      <p15:sldGuideLst xmlns:p15="http://schemas.microsoft.com/office/powerpoint/2012/main">
        <p15:guide id="1" pos="317">
          <p15:clr>
            <a:srgbClr val="FBAE40"/>
          </p15:clr>
        </p15:guide>
        <p15:guide id="2" orient="horz" pos="981">
          <p15:clr>
            <a:srgbClr val="FBAE40"/>
          </p15:clr>
        </p15:guide>
        <p15:guide id="3" pos="3674">
          <p15:clr>
            <a:srgbClr val="FBAE40"/>
          </p15:clr>
        </p15:guide>
        <p15:guide id="4" pos="4008">
          <p15:clr>
            <a:srgbClr val="FBAE40"/>
          </p15:clr>
        </p15:guide>
        <p15:guide id="5" pos="7364">
          <p15:clr>
            <a:srgbClr val="FBAE40"/>
          </p15:clr>
        </p15:guide>
        <p15:guide id="6" orient="horz" pos="317">
          <p15:clr>
            <a:srgbClr val="FBAE40"/>
          </p15:clr>
        </p15:guide>
        <p15:guide id="7" orient="horz" pos="551">
          <p15:clr>
            <a:srgbClr val="FBAE40"/>
          </p15:clr>
        </p15:guide>
        <p15:guide id="8" orient="horz" pos="3991">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p:cNvSpPr>
            <a:spLocks noGrp="1"/>
          </p:cNvSpPr>
          <p:nvPr>
            <p:ph idx="1" hasCustomPrompt="1"/>
          </p:nvPr>
        </p:nvSpPr>
        <p:spPr bwMode="gray">
          <a:xfrm>
            <a:off x="504000" y="1548000"/>
            <a:ext cx="11185200" cy="4788000"/>
          </a:xfrm>
          <a:noFill/>
        </p:spPr>
        <p:txBody>
          <a:bodyPr tIns="1368000"/>
          <a:lstStyle>
            <a:lvl1pPr algn="ctr">
              <a:defRPr sz="1400" b="0"/>
            </a:lvl1pPr>
          </a:lstStyle>
          <a:p>
            <a:pPr lvl="0"/>
            <a:r>
              <a:rPr lang="en-US"/>
              <a:t>Click to add content</a:t>
            </a:r>
          </a:p>
        </p:txBody>
      </p:sp>
      <p:sp>
        <p:nvSpPr>
          <p:cNvPr id="2"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1968170740"/>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981">
          <p15:clr>
            <a:srgbClr val="FBAE40"/>
          </p15:clr>
        </p15:guide>
        <p15:guide id="5" orient="horz" pos="3991">
          <p15:clr>
            <a:srgbClr val="FBAE40"/>
          </p15:clr>
        </p15:guide>
        <p15:guide id="6" pos="7364">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1487303"/>
      </p:ext>
    </p:extLst>
  </p:cSld>
  <p:clrMapOvr>
    <a:masterClrMapping/>
  </p:clrMapOvr>
  <p:extLst>
    <p:ext uri="{DCECCB84-F9BA-43D5-87BE-67443E8EF086}">
      <p15:sldGuideLst xmlns:p15="http://schemas.microsoft.com/office/powerpoint/2012/main">
        <p15:guide id="1" orient="horz" pos="2160">
          <p15:clr>
            <a:srgbClr val="FBAE40"/>
          </p15:clr>
        </p15:guide>
        <p15:guide id="2" pos="384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bwMode="gray">
          <a:xfrm>
            <a:off x="1" y="3427200"/>
            <a:ext cx="12195175" cy="3430800"/>
          </a:xfrm>
          <a:noFill/>
        </p:spPr>
        <p:txBody>
          <a:bodyPr tIns="324000"/>
          <a:lstStyle>
            <a:lvl1pPr marL="0" marR="0" indent="0" algn="ctr" defTabSz="1088558" rtl="0" eaLnBrk="1" fontAlgn="auto" latinLnBrk="0" hangingPunct="1">
              <a:lnSpc>
                <a:spcPct val="100000"/>
              </a:lnSpc>
              <a:spcBef>
                <a:spcPts val="1200"/>
              </a:spcBef>
              <a:spcAft>
                <a:spcPts val="0"/>
              </a:spcAft>
              <a:buClr>
                <a:schemeClr val="accent1"/>
              </a:buClr>
              <a:buSzPct val="80000"/>
              <a:buFontTx/>
              <a:buNone/>
              <a:tabLst/>
              <a:defRPr sz="1600">
                <a:solidFill>
                  <a:schemeClr val="tx1"/>
                </a:solidFill>
              </a:defRPr>
            </a:lvl1pPr>
          </a:lstStyle>
          <a:p>
            <a:pPr marL="0" marR="0" lvl="0" indent="0" algn="ctr" defTabSz="1088558" rtl="0" eaLnBrk="1" fontAlgn="auto" latinLnBrk="0" hangingPunct="1">
              <a:lnSpc>
                <a:spcPct val="100000"/>
              </a:lnSpc>
              <a:spcBef>
                <a:spcPts val="1200"/>
              </a:spcBef>
              <a:spcAft>
                <a:spcPts val="0"/>
              </a:spcAft>
              <a:buClr>
                <a:schemeClr val="accent1"/>
              </a:buClr>
              <a:buSzPct val="80000"/>
              <a:buFontTx/>
              <a:buNone/>
              <a:tabLst/>
              <a:defRPr/>
            </a:pPr>
            <a:r>
              <a:rPr lang="en-US"/>
              <a:t>Placeholder for image and illustration</a:t>
            </a:r>
          </a:p>
        </p:txBody>
      </p:sp>
      <p:sp>
        <p:nvSpPr>
          <p:cNvPr id="2" name="Divider text"/>
          <p:cNvSpPr>
            <a:spLocks noGrp="1"/>
          </p:cNvSpPr>
          <p:nvPr>
            <p:ph type="ctrTitle" hasCustomPrompt="1"/>
          </p:nvPr>
        </p:nvSpPr>
        <p:spPr bwMode="black">
          <a:xfrm>
            <a:off x="504000" y="1375046"/>
            <a:ext cx="11185200" cy="677108"/>
          </a:xfrm>
        </p:spPr>
        <p:txBody>
          <a:bodyPr anchor="t" anchorCtr="0">
            <a:noAutofit/>
          </a:bodyPr>
          <a:lstStyle>
            <a:lvl1pPr>
              <a:defRPr sz="4400" b="0" i="0">
                <a:solidFill>
                  <a:schemeClr val="tx1"/>
                </a:solidFill>
                <a:latin typeface="72 Brand Medium" panose="020B0504030603020204" pitchFamily="34" charset="0"/>
              </a:defRPr>
            </a:lvl1pPr>
          </a:lstStyle>
          <a:p>
            <a:r>
              <a:rPr lang="en-US"/>
              <a:t>Divider page</a:t>
            </a:r>
            <a:endParaRPr lang="de-DE"/>
          </a:p>
        </p:txBody>
      </p:sp>
    </p:spTree>
    <p:extLst>
      <p:ext uri="{BB962C8B-B14F-4D97-AF65-F5344CB8AC3E}">
        <p14:creationId xmlns:p14="http://schemas.microsoft.com/office/powerpoint/2010/main" val="1008985274"/>
      </p:ext>
    </p:extLst>
  </p:cSld>
  <p:clrMapOvr>
    <a:masterClrMapping/>
  </p:clrMapOvr>
  <p:hf sldNum="0" hdr="0" ftr="0" dt="0"/>
  <p:extLst>
    <p:ext uri="{DCECCB84-F9BA-43D5-87BE-67443E8EF086}">
      <p15:sldGuideLst xmlns:p15="http://schemas.microsoft.com/office/powerpoint/2012/main">
        <p15:guide id="1" orient="horz" pos="2160" userDrawn="1">
          <p15:clr>
            <a:srgbClr val="FBAE40"/>
          </p15:clr>
        </p15:guide>
        <p15:guide id="2" pos="7364" userDrawn="1">
          <p15:clr>
            <a:srgbClr val="FBAE40"/>
          </p15:clr>
        </p15:guide>
        <p15:guide id="3" pos="303" userDrawn="1">
          <p15:clr>
            <a:srgbClr val="FBAE40"/>
          </p15:clr>
        </p15:guide>
        <p15:guide id="4" orient="horz" pos="865" userDrawn="1">
          <p15:clr>
            <a:srgbClr val="FBAE40"/>
          </p15:clr>
        </p15:guide>
        <p15:guide id="5" orient="horz" pos="1294" userDrawn="1">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Thank You, Contact and Copyright">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33C5639-DDA2-864A-9DC3-7FC80AC852D5}"/>
              </a:ext>
            </a:extLst>
          </p:cNvPr>
          <p:cNvSpPr txBox="1"/>
          <p:nvPr userDrawn="1"/>
        </p:nvSpPr>
        <p:spPr>
          <a:xfrm>
            <a:off x="503238" y="2905125"/>
            <a:ext cx="1837041" cy="246221"/>
          </a:xfrm>
          <a:prstGeom prst="rect">
            <a:avLst/>
          </a:prstGeom>
          <a:noFill/>
        </p:spPr>
        <p:txBody>
          <a:bodyPr wrap="none" lIns="0" tIns="0" rIns="0" bIns="0" rtlCol="0">
            <a:spAutoFit/>
          </a:bodyPr>
          <a:lstStyle/>
          <a:p>
            <a:pPr marL="0" marR="0" lvl="0" indent="0" algn="l" defTabSz="1088776" rtl="0" eaLnBrk="1" fontAlgn="base" latinLnBrk="0" hangingPunct="1">
              <a:lnSpc>
                <a:spcPct val="100000"/>
              </a:lnSpc>
              <a:spcBef>
                <a:spcPct val="50000"/>
              </a:spcBef>
              <a:spcAft>
                <a:spcPct val="0"/>
              </a:spcAft>
              <a:buClr>
                <a:srgbClr val="F0AB00"/>
              </a:buClr>
              <a:buSzPct val="80000"/>
              <a:buFontTx/>
              <a:buNone/>
              <a:tabLst/>
              <a:defRPr/>
            </a:pPr>
            <a:r>
              <a:rPr lang="en-US" sz="1600" b="0" i="0">
                <a:latin typeface="+mn-lt"/>
              </a:rPr>
              <a:t>Contact information:</a:t>
            </a:r>
          </a:p>
        </p:txBody>
      </p:sp>
      <p:sp>
        <p:nvSpPr>
          <p:cNvPr id="9" name="Copyright - Dynamic" descr="{&quot;templafy&quot;:{&quot;id&quot;:&quot;aaba257b-f786-4533-a1e6-6425df7871fe&quot;}}">
            <a:extLst>
              <a:ext uri="{FF2B5EF4-FFF2-40B4-BE49-F238E27FC236}">
                <a16:creationId xmlns:a16="http://schemas.microsoft.com/office/drawing/2014/main" id="{EDAF1AF5-D568-20CC-6052-F655D86F5486}"/>
              </a:ext>
            </a:extLst>
          </p:cNvPr>
          <p:cNvSpPr txBox="1">
            <a:spLocks/>
          </p:cNvSpPr>
          <p:nvPr userDrawn="1"/>
        </p:nvSpPr>
        <p:spPr>
          <a:xfrm>
            <a:off x="504001" y="6536751"/>
            <a:ext cx="10155600" cy="138498"/>
          </a:xfrm>
          <a:prstGeom prst="rect">
            <a:avLst/>
          </a:prstGeom>
        </p:spPr>
        <p:txBody>
          <a:bodyPr lIns="0" tIns="0" rIns="0" bIns="0" anchor="ctr" anchorCtr="0">
            <a:noAutofit/>
          </a:bodyPr>
          <a:lstStyle>
            <a:lvl1pPr marL="0" indent="0" algn="l" defTabSz="1088558" rtl="0" eaLnBrk="1" latinLnBrk="0" hangingPunct="1">
              <a:spcBef>
                <a:spcPts val="1800"/>
              </a:spcBef>
              <a:buClr>
                <a:schemeClr val="accent1"/>
              </a:buClr>
              <a:buSzPct val="80000"/>
              <a:buFontTx/>
              <a:buNone/>
              <a:defRPr sz="6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539892" indent="0" algn="l" defTabSz="1088558" rtl="0" eaLnBrk="1" latinLnBrk="0" hangingPunct="1">
              <a:spcBef>
                <a:spcPts val="100"/>
              </a:spcBef>
              <a:buClr>
                <a:schemeClr val="tx1"/>
              </a:buClr>
              <a:buSzPct val="100000"/>
              <a:buFont typeface="Symbol" panose="05050102010706020507" pitchFamily="18" charset="2"/>
              <a:buNone/>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Font typeface="Arial" panose="020B0604020202020204" pitchFamily="34" charset="0"/>
              <a:buNone/>
            </a:pPr>
            <a:r>
              <a:rPr lang="en-US" sz="600" b="0" i="0">
                <a:latin typeface="+mn-lt"/>
              </a:rPr>
              <a:t>© 2024 SAP SE or an SAP affiliate company. All rights reserved. See Legal Notice on www.sap.com/legal-notice for use terms, disclaimers, disclosures, or restrictions related to this material.</a:t>
            </a:r>
          </a:p>
        </p:txBody>
      </p:sp>
      <p:sp>
        <p:nvSpPr>
          <p:cNvPr id="3" name="Title 2">
            <a:extLst>
              <a:ext uri="{FF2B5EF4-FFF2-40B4-BE49-F238E27FC236}">
                <a16:creationId xmlns:a16="http://schemas.microsoft.com/office/drawing/2014/main" id="{5692DE12-4084-77D2-FD2A-8E63F6FBE7C5}"/>
              </a:ext>
            </a:extLst>
          </p:cNvPr>
          <p:cNvSpPr>
            <a:spLocks noGrp="1"/>
          </p:cNvSpPr>
          <p:nvPr>
            <p:ph type="title" hasCustomPrompt="1"/>
          </p:nvPr>
        </p:nvSpPr>
        <p:spPr>
          <a:xfrm>
            <a:off x="503238" y="1543050"/>
            <a:ext cx="5413477" cy="846386"/>
          </a:xfrm>
        </p:spPr>
        <p:txBody>
          <a:bodyPr/>
          <a:lstStyle>
            <a:lvl1pPr>
              <a:defRPr sz="5500" b="0" i="0">
                <a:latin typeface="72 Brand Medium" panose="020B0504030603020204" pitchFamily="34" charset="0"/>
              </a:defRPr>
            </a:lvl1pPr>
          </a:lstStyle>
          <a:p>
            <a:r>
              <a:rPr lang="en-GB"/>
              <a:t>Thank you.</a:t>
            </a:r>
            <a:endParaRPr lang="en-US"/>
          </a:p>
        </p:txBody>
      </p:sp>
      <p:pic>
        <p:nvPicPr>
          <p:cNvPr id="2" name="Picture 1">
            <a:extLst>
              <a:ext uri="{FF2B5EF4-FFF2-40B4-BE49-F238E27FC236}">
                <a16:creationId xmlns:a16="http://schemas.microsoft.com/office/drawing/2014/main" id="{2A23274F-1EBD-A73A-AC54-963A234E9EB2}"/>
              </a:ext>
            </a:extLst>
          </p:cNvPr>
          <p:cNvPicPr>
            <a:picLocks noChangeAspect="1"/>
          </p:cNvPicPr>
          <p:nvPr userDrawn="1"/>
        </p:nvPicPr>
        <p:blipFill>
          <a:blip r:embed="rId2"/>
          <a:stretch>
            <a:fillRect/>
          </a:stretch>
        </p:blipFill>
        <p:spPr>
          <a:xfrm>
            <a:off x="10963291" y="5990000"/>
            <a:ext cx="727059" cy="360000"/>
          </a:xfrm>
          <a:prstGeom prst="rect">
            <a:avLst/>
          </a:prstGeom>
        </p:spPr>
      </p:pic>
    </p:spTree>
    <p:extLst>
      <p:ext uri="{BB962C8B-B14F-4D97-AF65-F5344CB8AC3E}">
        <p14:creationId xmlns:p14="http://schemas.microsoft.com/office/powerpoint/2010/main" val="3781495828"/>
      </p:ext>
    </p:extLst>
  </p:cSld>
  <p:clrMapOvr>
    <a:masterClrMapping/>
  </p:clrMapOvr>
  <p:hf sldNum="0" hdr="0" ftr="0" dt="0"/>
  <p:extLst>
    <p:ext uri="{DCECCB84-F9BA-43D5-87BE-67443E8EF086}">
      <p15:sldGuideLst xmlns:p15="http://schemas.microsoft.com/office/powerpoint/2012/main">
        <p15:guide id="1" pos="7364">
          <p15:clr>
            <a:srgbClr val="FBAE40"/>
          </p15:clr>
        </p15:guide>
        <p15:guide id="2" orient="horz" pos="958">
          <p15:clr>
            <a:srgbClr val="FBAE40"/>
          </p15:clr>
        </p15:guide>
        <p15:guide id="4" orient="horz" pos="1830">
          <p15:clr>
            <a:srgbClr val="FBAE40"/>
          </p15:clr>
        </p15:guide>
        <p15:guide id="5" orient="horz" pos="4000">
          <p15:clr>
            <a:srgbClr val="FBAE40"/>
          </p15:clr>
        </p15:guide>
        <p15:guide id="6" pos="317">
          <p15:clr>
            <a:srgbClr val="FBAE40"/>
          </p15:clr>
        </p15:guide>
        <p15:guide id="8" pos="3841">
          <p15:clr>
            <a:srgbClr val="FBAE40"/>
          </p15:clr>
        </p15:guide>
        <p15:guide id="9" orient="horz" pos="318">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Title Slide 2">
    <p:spTree>
      <p:nvGrpSpPr>
        <p:cNvPr id="1" name=""/>
        <p:cNvGrpSpPr/>
        <p:nvPr/>
      </p:nvGrpSpPr>
      <p:grpSpPr>
        <a:xfrm>
          <a:off x="0" y="0"/>
          <a:ext cx="0" cy="0"/>
          <a:chOff x="0" y="0"/>
          <a:chExt cx="0" cy="0"/>
        </a:xfrm>
      </p:grpSpPr>
      <p:sp>
        <p:nvSpPr>
          <p:cNvPr id="9" name="Title 1"/>
          <p:cNvSpPr>
            <a:spLocks noGrp="1"/>
          </p:cNvSpPr>
          <p:nvPr>
            <p:ph type="title"/>
          </p:nvPr>
        </p:nvSpPr>
        <p:spPr>
          <a:xfrm>
            <a:off x="584352" y="2979778"/>
            <a:ext cx="9146381" cy="553998"/>
          </a:xfrm>
          <a:noFill/>
        </p:spPr>
        <p:txBody>
          <a:bodyPr anchor="b" anchorCtr="0"/>
          <a:lstStyle>
            <a:lvl1pPr>
              <a:defRPr sz="3600" spc="-50" baseline="0">
                <a:solidFill>
                  <a:schemeClr val="tx1"/>
                </a:solidFill>
                <a:latin typeface="+mj-lt"/>
                <a:cs typeface="Segoe UI" panose="020B0502040204020203" pitchFamily="34" charset="0"/>
              </a:defRPr>
            </a:lvl1pPr>
          </a:lstStyle>
          <a:p>
            <a:r>
              <a:rPr lang="en-US"/>
              <a:t>Click to edit Master title style</a:t>
            </a:r>
          </a:p>
        </p:txBody>
      </p:sp>
      <p:sp>
        <p:nvSpPr>
          <p:cNvPr id="5" name="Text Placeholder 4"/>
          <p:cNvSpPr>
            <a:spLocks noGrp="1"/>
          </p:cNvSpPr>
          <p:nvPr>
            <p:ph type="body" sz="quarter" idx="12"/>
          </p:nvPr>
        </p:nvSpPr>
        <p:spPr>
          <a:xfrm>
            <a:off x="584352" y="3962400"/>
            <a:ext cx="9146381" cy="338554"/>
          </a:xfrm>
          <a:noFill/>
        </p:spPr>
        <p:txBody>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Click to edit Master text styles</a:t>
            </a:r>
          </a:p>
        </p:txBody>
      </p:sp>
      <p:pic>
        <p:nvPicPr>
          <p:cNvPr id="11" name="Graphic 10">
            <a:extLst>
              <a:ext uri="{FF2B5EF4-FFF2-40B4-BE49-F238E27FC236}">
                <a16:creationId xmlns:a16="http://schemas.microsoft.com/office/drawing/2014/main" id="{6FC5D329-F35A-4675-936F-9C893E86947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9768" y="5943773"/>
            <a:ext cx="718351" cy="343470"/>
          </a:xfrm>
          <a:prstGeom prst="rect">
            <a:avLst/>
          </a:prstGeom>
        </p:spPr>
      </p:pic>
      <p:sp>
        <p:nvSpPr>
          <p:cNvPr id="3" name="Content Placeholder 2">
            <a:extLst>
              <a:ext uri="{FF2B5EF4-FFF2-40B4-BE49-F238E27FC236}">
                <a16:creationId xmlns:a16="http://schemas.microsoft.com/office/drawing/2014/main" id="{667A5215-1A24-4200-AD96-6A89116AE79C}"/>
              </a:ext>
            </a:extLst>
          </p:cNvPr>
          <p:cNvSpPr>
            <a:spLocks noGrp="1"/>
          </p:cNvSpPr>
          <p:nvPr>
            <p:ph sz="quarter" idx="13"/>
          </p:nvPr>
        </p:nvSpPr>
        <p:spPr>
          <a:xfrm>
            <a:off x="13791029" y="3221038"/>
            <a:ext cx="914638"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Tree>
    <p:extLst>
      <p:ext uri="{BB962C8B-B14F-4D97-AF65-F5344CB8AC3E}">
        <p14:creationId xmlns:p14="http://schemas.microsoft.com/office/powerpoint/2010/main" val="246966571"/>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White cover with blue pattern">
    <p:bg>
      <p:bgRef idx="1001">
        <a:schemeClr val="bg1"/>
      </p:bgRef>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369E6551-269A-D225-4CF8-EC6D532E4902}"/>
              </a:ext>
            </a:extLst>
          </p:cNvPr>
          <p:cNvSpPr/>
          <p:nvPr userDrawn="1"/>
        </p:nvSpPr>
        <p:spPr bwMode="gray">
          <a:xfrm>
            <a:off x="0" y="0"/>
            <a:ext cx="12195175" cy="6858000"/>
          </a:xfrm>
          <a:prstGeom prst="rect">
            <a:avLst/>
          </a:prstGeom>
          <a:solidFill>
            <a:schemeClr val="bg1"/>
          </a:solidFill>
          <a:ln w="15238" cap="flat">
            <a:noFill/>
            <a:prstDash val="solid"/>
            <a:miter/>
          </a:ln>
        </p:spPr>
        <p:txBody>
          <a:bodyPr lIns="89977" tIns="71981" rIns="89977" bIns="71981" rtlCol="0" anchor="ctr"/>
          <a:lstStyle/>
          <a:p>
            <a:pPr marR="0" algn="ctr" defTabSz="914126" eaLnBrk="1" fontAlgn="base" latinLnBrk="0" hangingPunct="1">
              <a:lnSpc>
                <a:spcPct val="100000"/>
              </a:lnSpc>
              <a:spcBef>
                <a:spcPct val="50000"/>
              </a:spcBef>
              <a:spcAft>
                <a:spcPct val="0"/>
              </a:spcAft>
              <a:buClr>
                <a:srgbClr val="F0AB00"/>
              </a:buClr>
              <a:buSzPct val="80000"/>
              <a:tabLst/>
            </a:pPr>
            <a:endParaRPr kumimoji="0" lang="en-US" sz="1799"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4" name="Title"/>
          <p:cNvSpPr>
            <a:spLocks noGrp="1"/>
          </p:cNvSpPr>
          <p:nvPr>
            <p:ph type="title" hasCustomPrompt="1"/>
          </p:nvPr>
        </p:nvSpPr>
        <p:spPr>
          <a:xfrm>
            <a:off x="288000" y="2706317"/>
            <a:ext cx="5441288" cy="997196"/>
          </a:xfrm>
        </p:spPr>
        <p:txBody>
          <a:bodyPr anchor="b" anchorCtr="0">
            <a:noAutofit/>
          </a:bodyPr>
          <a:lstStyle>
            <a:lvl1pPr>
              <a:lnSpc>
                <a:spcPct val="90000"/>
              </a:lnSpc>
              <a:defRPr sz="3599"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599" kern="0" err="1">
              <a:ea typeface="Arial Unicode MS" pitchFamily="34" charset="-128"/>
              <a:cs typeface="Arial Unicode MS" pitchFamily="34" charset="-128"/>
            </a:endParaRPr>
          </a:p>
        </p:txBody>
      </p:sp>
      <p:sp>
        <p:nvSpPr>
          <p:cNvPr id="3" name="Picture Placeholder 2">
            <a:extLst>
              <a:ext uri="{FF2B5EF4-FFF2-40B4-BE49-F238E27FC236}">
                <a16:creationId xmlns:a16="http://schemas.microsoft.com/office/drawing/2014/main" id="{DE73D104-EF7E-A0AB-2243-882D65E686E2}"/>
              </a:ext>
            </a:extLst>
          </p:cNvPr>
          <p:cNvSpPr>
            <a:spLocks noGrp="1"/>
          </p:cNvSpPr>
          <p:nvPr>
            <p:ph type="pic" sz="quarter" idx="15" hasCustomPrompt="1"/>
          </p:nvPr>
        </p:nvSpPr>
        <p:spPr>
          <a:xfrm>
            <a:off x="6075363" y="0"/>
            <a:ext cx="6119812" cy="6858000"/>
          </a:xfrm>
        </p:spPr>
        <p:txBody>
          <a:bodyPr anchor="ctr" anchorCtr="0"/>
          <a:lstStyle>
            <a:lvl1pPr algn="ctr">
              <a:defRPr/>
            </a:lvl1pPr>
          </a:lstStyle>
          <a:p>
            <a:r>
              <a:rPr lang="en-US"/>
              <a:t>Click to insert picture</a:t>
            </a:r>
          </a:p>
        </p:txBody>
      </p:sp>
      <p:pic>
        <p:nvPicPr>
          <p:cNvPr id="1533652702" name="LogoBlue-Dynamic" descr="{&quot;templafy&quot;:{&quot;id&quot;:&quot;6c7bdae5-f4a4-41ef-bce1-a9de047427a3&quot;}}"/>
          <p:cNvPicPr>
            <a:picLocks noChangeAspect="1"/>
          </p:cNvPicPr>
          <p:nvPr/>
        </p:nvPicPr>
        <p:blipFill>
          <a:blip r:embed="rId2"/>
          <a:stretch>
            <a:fillRect/>
          </a:stretch>
        </p:blipFill>
        <p:spPr>
          <a:xfrm>
            <a:off x="288007" y="360000"/>
            <a:ext cx="727192" cy="360000"/>
          </a:xfrm>
          <a:prstGeom prst="rect">
            <a:avLst/>
          </a:prstGeom>
        </p:spPr>
      </p:pic>
      <p:sp>
        <p:nvSpPr>
          <p:cNvPr id="6" name="Classification-Dynamic" descr="{&quot;templafy&quot;:{&quot;id&quot;:&quot;31826e07-6bd8-46cf-99a6-aba87324adbb&quot;}}">
            <a:extLst>
              <a:ext uri="{FF2B5EF4-FFF2-40B4-BE49-F238E27FC236}">
                <a16:creationId xmlns:a16="http://schemas.microsoft.com/office/drawing/2014/main" id="{870EB466-B92B-9D4D-974E-A49C0F424152}"/>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213084124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704">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1_Blue cover, anvil and image">
    <p:bg>
      <p:bgRef idx="1001">
        <a:schemeClr val="bg1"/>
      </p:bgRef>
    </p:bg>
    <p:spTree>
      <p:nvGrpSpPr>
        <p:cNvPr id="1" name=""/>
        <p:cNvGrpSpPr/>
        <p:nvPr/>
      </p:nvGrpSpPr>
      <p:grpSpPr>
        <a:xfrm>
          <a:off x="0" y="0"/>
          <a:ext cx="0" cy="0"/>
          <a:chOff x="0" y="0"/>
          <a:chExt cx="0" cy="0"/>
        </a:xfrm>
      </p:grpSpPr>
      <p:pic>
        <p:nvPicPr>
          <p:cNvPr id="10" name="Image 0" descr="preencoded.png">
            <a:extLst>
              <a:ext uri="{FF2B5EF4-FFF2-40B4-BE49-F238E27FC236}">
                <a16:creationId xmlns:a16="http://schemas.microsoft.com/office/drawing/2014/main" id="{9DE307C8-D1C3-00E2-C5B0-2A7EBB981384}"/>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0" y="0"/>
            <a:ext cx="12195175" cy="6861496"/>
          </a:xfrm>
          <a:prstGeom prst="rect">
            <a:avLst/>
          </a:prstGeom>
        </p:spPr>
      </p:pic>
      <p:pic>
        <p:nvPicPr>
          <p:cNvPr id="11" name="Image 1" descr="preencoded.png">
            <a:extLst>
              <a:ext uri="{FF2B5EF4-FFF2-40B4-BE49-F238E27FC236}">
                <a16:creationId xmlns:a16="http://schemas.microsoft.com/office/drawing/2014/main" id="{6C575B3E-49FD-8450-F2CB-84C6E7A1153D}"/>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52355" y="1156532"/>
            <a:ext cx="5613722" cy="2756252"/>
          </a:xfrm>
          <a:prstGeom prst="rect">
            <a:avLst/>
          </a:prstGeom>
        </p:spPr>
      </p:pic>
      <p:pic>
        <p:nvPicPr>
          <p:cNvPr id="28936725" name="Acquired Company Logo Placeholder" descr="{&quot;templafy&quot;:{&quot;id&quot;:&quot;e24a6e43-600a-4c6b-89de-bcf3787a4fa8&quot;}}" hidden="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2575" y="2141327"/>
            <a:ext cx="4125924" cy="266010"/>
          </a:xfrm>
          <a:prstGeom prst="rect">
            <a:avLst/>
          </a:prstGeom>
        </p:spPr>
      </p:pic>
      <p:sp>
        <p:nvSpPr>
          <p:cNvPr id="13" name="Picture Placeholder 12">
            <a:extLst>
              <a:ext uri="{FF2B5EF4-FFF2-40B4-BE49-F238E27FC236}">
                <a16:creationId xmlns:a16="http://schemas.microsoft.com/office/drawing/2014/main" id="{FF6D8674-EA25-0C87-7F7A-4B6FFA7F1F14}"/>
              </a:ext>
            </a:extLst>
          </p:cNvPr>
          <p:cNvSpPr>
            <a:spLocks noGrp="1"/>
          </p:cNvSpPr>
          <p:nvPr>
            <p:ph type="pic" sz="quarter" idx="10" hasCustomPrompt="1"/>
          </p:nvPr>
        </p:nvSpPr>
        <p:spPr>
          <a:xfrm>
            <a:off x="7836063" y="0"/>
            <a:ext cx="4359114" cy="6858000"/>
          </a:xfrm>
        </p:spPr>
        <p:txBody>
          <a:bodyPr anchor="ctr" anchorCtr="0"/>
          <a:lstStyle>
            <a:lvl1pPr algn="ctr">
              <a:defRPr>
                <a:solidFill>
                  <a:schemeClr val="bg1"/>
                </a:solidFill>
              </a:defRPr>
            </a:lvl1pPr>
          </a:lstStyle>
          <a:p>
            <a:r>
              <a:rPr lang="en-US"/>
              <a:t>Click to insert picture</a:t>
            </a:r>
          </a:p>
        </p:txBody>
      </p:sp>
      <p:sp>
        <p:nvSpPr>
          <p:cNvPr id="4" name="Title">
            <a:extLst>
              <a:ext uri="{FF2B5EF4-FFF2-40B4-BE49-F238E27FC236}">
                <a16:creationId xmlns:a16="http://schemas.microsoft.com/office/drawing/2014/main" id="{A222ABC1-A03E-5EDE-02E2-6F3794850CC1}"/>
              </a:ext>
            </a:extLst>
          </p:cNvPr>
          <p:cNvSpPr>
            <a:spLocks noGrp="1"/>
          </p:cNvSpPr>
          <p:nvPr>
            <p:ph type="title" hasCustomPrompt="1"/>
          </p:nvPr>
        </p:nvSpPr>
        <p:spPr>
          <a:xfrm>
            <a:off x="287338" y="2206502"/>
            <a:ext cx="5567804" cy="997196"/>
          </a:xfrm>
        </p:spPr>
        <p:txBody>
          <a:bodyPr anchor="b" anchorCtr="0">
            <a:noAutofit/>
          </a:bodyPr>
          <a:lstStyle>
            <a:lvl1pPr>
              <a:lnSpc>
                <a:spcPct val="90000"/>
              </a:lnSpc>
              <a:defRPr sz="3599" b="0" i="0">
                <a:solidFill>
                  <a:schemeClr val="bg1"/>
                </a:solidFill>
                <a:latin typeface="72 Brand Medium" panose="020B0504030603020204"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599" kern="0" err="1">
              <a:ea typeface="Arial Unicode MS" pitchFamily="34" charset="-128"/>
              <a:cs typeface="Arial Unicode MS" pitchFamily="34" charset="-128"/>
            </a:endParaRPr>
          </a:p>
        </p:txBody>
      </p:sp>
      <p:pic>
        <p:nvPicPr>
          <p:cNvPr id="1193636249" name="LogoWhite-Dynamic" descr="{&quot;templafy&quot;:{&quot;id&quot;:&quot;bbbbfe71-eb37-4ff2-9c3b-eb5f58cbcbf4&quot;}}"/>
          <p:cNvPicPr>
            <a:picLocks noChangeAspect="1"/>
          </p:cNvPicPr>
          <p:nvPr/>
        </p:nvPicPr>
        <p:blipFill>
          <a:blip r:embed="rId7"/>
          <a:stretch>
            <a:fillRect/>
          </a:stretch>
        </p:blipFill>
        <p:spPr>
          <a:xfrm>
            <a:off x="288007" y="360000"/>
            <a:ext cx="727192" cy="360000"/>
          </a:xfrm>
          <a:prstGeom prst="rect">
            <a:avLst/>
          </a:prstGeom>
        </p:spPr>
      </p:pic>
      <p:sp>
        <p:nvSpPr>
          <p:cNvPr id="3" name="Classification-Dynamic" descr="{&quot;templafy&quot;:{&quot;id&quot;:&quot;fb8eac9c-b638-44dd-a22a-7637e30f5e37&quot;}}">
            <a:extLst>
              <a:ext uri="{FF2B5EF4-FFF2-40B4-BE49-F238E27FC236}">
                <a16:creationId xmlns:a16="http://schemas.microsoft.com/office/drawing/2014/main" id="{A6D6797F-FF5B-BE1A-D940-2289CF2968F7}"/>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bg1"/>
                </a:solidFill>
                <a:latin typeface="72 Brand" panose="020B0504030603020204" pitchFamily="34" charset="0"/>
                <a:ea typeface="Arial Unicode MS" pitchFamily="34" charset="-128"/>
                <a:cs typeface="Arial Unicode MS" pitchFamily="34" charset="-128"/>
              </a:rPr>
              <a:t>PUBLIC</a:t>
            </a:r>
          </a:p>
        </p:txBody>
      </p:sp>
    </p:spTree>
    <p:extLst>
      <p:ext uri="{BB962C8B-B14F-4D97-AF65-F5344CB8AC3E}">
        <p14:creationId xmlns:p14="http://schemas.microsoft.com/office/powerpoint/2010/main" val="247498532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Pink cover with anvil">
    <p:bg>
      <p:bgPr>
        <a:solidFill>
          <a:srgbClr val="28004A"/>
        </a:solidFill>
        <a:effectLst/>
      </p:bgPr>
    </p:bg>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37E79459-E5C5-5E87-E38B-80855D38E462}"/>
              </a:ext>
            </a:extLst>
          </p:cNvPr>
          <p:cNvSpPr/>
          <p:nvPr userDrawn="1"/>
        </p:nvSpPr>
        <p:spPr bwMode="gray">
          <a:xfrm>
            <a:off x="0" y="0"/>
            <a:ext cx="12195175" cy="6858000"/>
          </a:xfrm>
          <a:prstGeom prst="rect">
            <a:avLst/>
          </a:prstGeom>
          <a:solidFill>
            <a:srgbClr val="28004A"/>
          </a:solidFill>
          <a:ln w="15238" cap="flat">
            <a:noFill/>
            <a:prstDash val="solid"/>
            <a:miter/>
          </a:ln>
        </p:spPr>
        <p:txBody>
          <a:bodyPr lIns="89977" tIns="71981" rIns="89977" bIns="71981" rtlCol="0" anchor="ctr"/>
          <a:lstStyle/>
          <a:p>
            <a:pPr marR="0" algn="ctr" defTabSz="914126" eaLnBrk="1" fontAlgn="base" latinLnBrk="0" hangingPunct="1">
              <a:lnSpc>
                <a:spcPct val="100000"/>
              </a:lnSpc>
              <a:spcBef>
                <a:spcPct val="50000"/>
              </a:spcBef>
              <a:spcAft>
                <a:spcPct val="0"/>
              </a:spcAft>
              <a:buClr>
                <a:srgbClr val="F0AB00"/>
              </a:buClr>
              <a:buSzPct val="80000"/>
              <a:tabLst/>
            </a:pPr>
            <a:endParaRPr kumimoji="0" lang="en-US" sz="1799"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pic>
        <p:nvPicPr>
          <p:cNvPr id="2" name="Picture 1">
            <a:extLst>
              <a:ext uri="{FF2B5EF4-FFF2-40B4-BE49-F238E27FC236}">
                <a16:creationId xmlns:a16="http://schemas.microsoft.com/office/drawing/2014/main" id="{1846E736-979F-0D4B-6D59-D0EA5D367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99111" y="1216761"/>
            <a:ext cx="8887864" cy="4424483"/>
          </a:xfrm>
          <a:prstGeom prst="rect">
            <a:avLst/>
          </a:prstGeom>
        </p:spPr>
      </p:pic>
      <p:sp>
        <p:nvSpPr>
          <p:cNvPr id="4" name="Title"/>
          <p:cNvSpPr>
            <a:spLocks noGrp="1"/>
          </p:cNvSpPr>
          <p:nvPr>
            <p:ph type="title" hasCustomPrompt="1"/>
          </p:nvPr>
        </p:nvSpPr>
        <p:spPr>
          <a:xfrm>
            <a:off x="288000" y="2706317"/>
            <a:ext cx="10900800" cy="997196"/>
          </a:xfrm>
        </p:spPr>
        <p:txBody>
          <a:bodyPr>
            <a:noAutofit/>
          </a:bodyPr>
          <a:lstStyle>
            <a:lvl1pPr>
              <a:lnSpc>
                <a:spcPct val="90000"/>
              </a:lnSpc>
              <a:defRPr sz="3599" b="0" i="0">
                <a:solidFill>
                  <a:schemeClr val="bg1"/>
                </a:solidFill>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599" kern="0" err="1">
              <a:ea typeface="Arial Unicode MS" pitchFamily="34" charset="-128"/>
              <a:cs typeface="Arial Unicode MS" pitchFamily="34" charset="-128"/>
            </a:endParaRPr>
          </a:p>
        </p:txBody>
      </p:sp>
      <p:pic>
        <p:nvPicPr>
          <p:cNvPr id="1787688874" name="LogoWhite-Dynamic" descr="{&quot;templafy&quot;:{&quot;id&quot;:&quot;2de5be2a-d3c3-4ddf-bfce-d8d47df28dbb&quot;}}"/>
          <p:cNvPicPr>
            <a:picLocks noChangeAspect="1"/>
          </p:cNvPicPr>
          <p:nvPr/>
        </p:nvPicPr>
        <p:blipFill>
          <a:blip r:embed="rId3"/>
          <a:stretch>
            <a:fillRect/>
          </a:stretch>
        </p:blipFill>
        <p:spPr>
          <a:xfrm>
            <a:off x="288007" y="360000"/>
            <a:ext cx="727192" cy="360000"/>
          </a:xfrm>
          <a:prstGeom prst="rect">
            <a:avLst/>
          </a:prstGeom>
        </p:spPr>
      </p:pic>
      <p:sp>
        <p:nvSpPr>
          <p:cNvPr id="7" name="Classification-Dynamic" descr="{&quot;templafy&quot;:{&quot;id&quot;:&quot;ae7c7b96-b70f-4e7a-b733-583422dd9c67&quot;}}">
            <a:extLst>
              <a:ext uri="{FF2B5EF4-FFF2-40B4-BE49-F238E27FC236}">
                <a16:creationId xmlns:a16="http://schemas.microsoft.com/office/drawing/2014/main" id="{1D05DC80-84C9-9ECA-3B84-3577D8D81659}"/>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bg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2304747890"/>
      </p:ext>
    </p:extLst>
  </p:cSld>
  <p:clrMapOvr>
    <a:masterClrMapping/>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Blue cover with anvil">
    <p:bg>
      <p:bgRef idx="1001">
        <a:schemeClr val="bg1"/>
      </p:bgRef>
    </p:bg>
    <p:spTree>
      <p:nvGrpSpPr>
        <p:cNvPr id="1" name=""/>
        <p:cNvGrpSpPr/>
        <p:nvPr/>
      </p:nvGrpSpPr>
      <p:grpSpPr>
        <a:xfrm>
          <a:off x="0" y="0"/>
          <a:ext cx="0" cy="0"/>
          <a:chOff x="0" y="0"/>
          <a:chExt cx="0" cy="0"/>
        </a:xfrm>
      </p:grpSpPr>
      <p:sp>
        <p:nvSpPr>
          <p:cNvPr id="7" name="background" descr="preencoded.png">
            <a:extLst>
              <a:ext uri="{FF2B5EF4-FFF2-40B4-BE49-F238E27FC236}">
                <a16:creationId xmlns:a16="http://schemas.microsoft.com/office/drawing/2014/main" id="{5F3BB899-74C3-EBF7-C191-EC2863B8F536}"/>
              </a:ext>
            </a:extLst>
          </p:cNvPr>
          <p:cNvSpPr/>
          <p:nvPr/>
        </p:nvSpPr>
        <p:spPr>
          <a:xfrm>
            <a:off x="0" y="0"/>
            <a:ext cx="12195175" cy="6858000"/>
          </a:xfrm>
          <a:custGeom>
            <a:avLst/>
            <a:gdLst>
              <a:gd name="connsiteX0" fmla="*/ 0 w 12195175"/>
              <a:gd name="connsiteY0" fmla="*/ 0 h 6858000"/>
              <a:gd name="connsiteX1" fmla="*/ 12195175 w 12195175"/>
              <a:gd name="connsiteY1" fmla="*/ 0 h 6858000"/>
              <a:gd name="connsiteX2" fmla="*/ 12195175 w 12195175"/>
              <a:gd name="connsiteY2" fmla="*/ 6858000 h 6858000"/>
              <a:gd name="connsiteX3" fmla="*/ 0 w 121951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5175" h="6858000">
                <a:moveTo>
                  <a:pt x="0" y="0"/>
                </a:moveTo>
                <a:lnTo>
                  <a:pt x="12195175" y="0"/>
                </a:lnTo>
                <a:lnTo>
                  <a:pt x="12195175" y="6858000"/>
                </a:lnTo>
                <a:lnTo>
                  <a:pt x="0" y="6858000"/>
                </a:lnTo>
                <a:close/>
              </a:path>
            </a:pathLst>
          </a:custGeom>
          <a:solidFill>
            <a:srgbClr val="1B90FF"/>
          </a:solidFill>
          <a:ln w="11289" cap="flat">
            <a:noFill/>
            <a:prstDash val="solid"/>
            <a:miter/>
          </a:ln>
        </p:spPr>
        <p:txBody>
          <a:bodyPr rtlCol="0" anchor="ctr"/>
          <a:lstStyle/>
          <a:p>
            <a:endParaRPr lang="en-US" sz="1799"/>
          </a:p>
        </p:txBody>
      </p:sp>
      <p:sp>
        <p:nvSpPr>
          <p:cNvPr id="8" name="Anvil" descr="preencoded.png">
            <a:extLst>
              <a:ext uri="{FF2B5EF4-FFF2-40B4-BE49-F238E27FC236}">
                <a16:creationId xmlns:a16="http://schemas.microsoft.com/office/drawing/2014/main" id="{39A9B643-3B5A-F0D7-C3BF-3A81DE80FEB6}"/>
              </a:ext>
            </a:extLst>
          </p:cNvPr>
          <p:cNvSpPr/>
          <p:nvPr/>
        </p:nvSpPr>
        <p:spPr>
          <a:xfrm>
            <a:off x="287339" y="935666"/>
            <a:ext cx="6762048" cy="3333180"/>
          </a:xfrm>
          <a:custGeom>
            <a:avLst/>
            <a:gdLst>
              <a:gd name="connsiteX0" fmla="*/ 0 w 6762048"/>
              <a:gd name="connsiteY0" fmla="*/ 0 h 3333180"/>
              <a:gd name="connsiteX1" fmla="*/ 0 w 6762048"/>
              <a:gd name="connsiteY1" fmla="*/ 3333180 h 3333180"/>
              <a:gd name="connsiteX2" fmla="*/ 3436452 w 6762048"/>
              <a:gd name="connsiteY2" fmla="*/ 3333180 h 3333180"/>
              <a:gd name="connsiteX3" fmla="*/ 6762048 w 6762048"/>
              <a:gd name="connsiteY3" fmla="*/ 0 h 3333180"/>
              <a:gd name="connsiteX4" fmla="*/ 0 w 6762048"/>
              <a:gd name="connsiteY4" fmla="*/ 0 h 3333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2048" h="3333180">
                <a:moveTo>
                  <a:pt x="0" y="0"/>
                </a:moveTo>
                <a:lnTo>
                  <a:pt x="0" y="3333180"/>
                </a:lnTo>
                <a:lnTo>
                  <a:pt x="3436452" y="3333180"/>
                </a:lnTo>
                <a:lnTo>
                  <a:pt x="6762048" y="0"/>
                </a:lnTo>
                <a:lnTo>
                  <a:pt x="0" y="0"/>
                </a:lnTo>
                <a:close/>
              </a:path>
            </a:pathLst>
          </a:custGeom>
          <a:solidFill>
            <a:srgbClr val="002A86"/>
          </a:solidFill>
          <a:ln w="9264" cap="flat">
            <a:noFill/>
            <a:prstDash val="solid"/>
            <a:miter/>
          </a:ln>
        </p:spPr>
        <p:txBody>
          <a:bodyPr rtlCol="0" anchor="ctr"/>
          <a:lstStyle/>
          <a:p>
            <a:endParaRPr lang="en-US" sz="1799"/>
          </a:p>
        </p:txBody>
      </p:sp>
      <p:sp>
        <p:nvSpPr>
          <p:cNvPr id="4" name="Title">
            <a:extLst>
              <a:ext uri="{FF2B5EF4-FFF2-40B4-BE49-F238E27FC236}">
                <a16:creationId xmlns:a16="http://schemas.microsoft.com/office/drawing/2014/main" id="{709C0759-3773-C728-D6A6-855D822107FE}"/>
              </a:ext>
            </a:extLst>
          </p:cNvPr>
          <p:cNvSpPr>
            <a:spLocks noGrp="1"/>
          </p:cNvSpPr>
          <p:nvPr>
            <p:ph type="title" hasCustomPrompt="1"/>
          </p:nvPr>
        </p:nvSpPr>
        <p:spPr>
          <a:xfrm>
            <a:off x="288001" y="2706317"/>
            <a:ext cx="6876593" cy="997196"/>
          </a:xfrm>
        </p:spPr>
        <p:txBody>
          <a:bodyPr>
            <a:noAutofit/>
          </a:bodyPr>
          <a:lstStyle>
            <a:lvl1pPr>
              <a:lnSpc>
                <a:spcPct val="90000"/>
              </a:lnSpc>
              <a:defRPr sz="3599" b="0" i="0">
                <a:solidFill>
                  <a:schemeClr val="bg1"/>
                </a:solidFill>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599" kern="0" err="1">
              <a:ea typeface="Arial Unicode MS" pitchFamily="34" charset="-128"/>
              <a:cs typeface="Arial Unicode MS" pitchFamily="34" charset="-128"/>
            </a:endParaRPr>
          </a:p>
        </p:txBody>
      </p:sp>
      <p:pic>
        <p:nvPicPr>
          <p:cNvPr id="1482374887" name="LogoWhite-Dynamic" descr="{&quot;templafy&quot;:{&quot;id&quot;:&quot;1c29bb78-5811-4cd4-811f-7882c0a69982&quot;}}"/>
          <p:cNvPicPr>
            <a:picLocks noChangeAspect="1"/>
          </p:cNvPicPr>
          <p:nvPr/>
        </p:nvPicPr>
        <p:blipFill>
          <a:blip r:embed="rId2"/>
          <a:stretch>
            <a:fillRect/>
          </a:stretch>
        </p:blipFill>
        <p:spPr>
          <a:xfrm>
            <a:off x="288007" y="360000"/>
            <a:ext cx="727192" cy="360000"/>
          </a:xfrm>
          <a:prstGeom prst="rect">
            <a:avLst/>
          </a:prstGeom>
        </p:spPr>
      </p:pic>
      <p:sp>
        <p:nvSpPr>
          <p:cNvPr id="3" name="Classification-Dynamic" descr="{&quot;templafy&quot;:{&quot;id&quot;:&quot;58f345ad-7bdb-419e-8713-85ce06a158f4&quot;}}">
            <a:extLst>
              <a:ext uri="{FF2B5EF4-FFF2-40B4-BE49-F238E27FC236}">
                <a16:creationId xmlns:a16="http://schemas.microsoft.com/office/drawing/2014/main" id="{D67AB148-356D-F356-4E6C-9664D9EB9DF3}"/>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bg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208992321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With cover with image">
    <p:bg>
      <p:bgRef idx="1001">
        <a:schemeClr val="bg1"/>
      </p:bgRef>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83FFCA81-9D1B-7BE9-9F97-BEDB3E67519A}"/>
              </a:ext>
            </a:extLst>
          </p:cNvPr>
          <p:cNvSpPr/>
          <p:nvPr userDrawn="1"/>
        </p:nvSpPr>
        <p:spPr bwMode="gray">
          <a:xfrm>
            <a:off x="0" y="0"/>
            <a:ext cx="12195175" cy="6858000"/>
          </a:xfrm>
          <a:prstGeom prst="rect">
            <a:avLst/>
          </a:prstGeom>
          <a:solidFill>
            <a:schemeClr val="bg1"/>
          </a:solidFill>
          <a:ln w="15238" cap="flat">
            <a:noFill/>
            <a:prstDash val="solid"/>
            <a:miter/>
          </a:ln>
        </p:spPr>
        <p:txBody>
          <a:bodyPr lIns="89977" tIns="71981" rIns="89977" bIns="71981" rtlCol="0" anchor="ctr"/>
          <a:lstStyle/>
          <a:p>
            <a:pPr marR="0" algn="ctr" defTabSz="914126" eaLnBrk="1" fontAlgn="base" latinLnBrk="0" hangingPunct="1">
              <a:lnSpc>
                <a:spcPct val="100000"/>
              </a:lnSpc>
              <a:spcBef>
                <a:spcPct val="50000"/>
              </a:spcBef>
              <a:spcAft>
                <a:spcPct val="0"/>
              </a:spcAft>
              <a:buClr>
                <a:srgbClr val="F0AB00"/>
              </a:buClr>
              <a:buSzPct val="80000"/>
              <a:tabLst/>
            </a:pPr>
            <a:endParaRPr kumimoji="0" lang="en-US" sz="1799"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6" name="Picture Placeholder 5">
            <a:extLst>
              <a:ext uri="{FF2B5EF4-FFF2-40B4-BE49-F238E27FC236}">
                <a16:creationId xmlns:a16="http://schemas.microsoft.com/office/drawing/2014/main" id="{28860E7D-5DEB-5F1B-5AAF-4C41BD1A7778}"/>
              </a:ext>
            </a:extLst>
          </p:cNvPr>
          <p:cNvSpPr>
            <a:spLocks noGrp="1"/>
          </p:cNvSpPr>
          <p:nvPr>
            <p:ph type="pic" sz="quarter" idx="15" hasCustomPrompt="1"/>
          </p:nvPr>
        </p:nvSpPr>
        <p:spPr>
          <a:xfrm>
            <a:off x="6108700" y="0"/>
            <a:ext cx="6086475" cy="6858000"/>
          </a:xfrm>
        </p:spPr>
        <p:txBody>
          <a:bodyPr anchor="ctr" anchorCtr="0"/>
          <a:lstStyle>
            <a:lvl1pPr algn="ctr">
              <a:defRPr/>
            </a:lvl1pPr>
          </a:lstStyle>
          <a:p>
            <a:r>
              <a:rPr lang="en-US"/>
              <a:t>Click to insert picture</a:t>
            </a:r>
          </a:p>
        </p:txBody>
      </p:sp>
      <p:pic>
        <p:nvPicPr>
          <p:cNvPr id="28936725" name="Acquired Company Logo Placeholder" descr="{&quot;templafy&quot;:{&quot;id&quot;:&quot;e24a6e43-600a-4c6b-89de-bcf3787a4fa8&quot;}}" hidden="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2575" y="2141327"/>
            <a:ext cx="4125924" cy="266010"/>
          </a:xfrm>
          <a:prstGeom prst="rect">
            <a:avLst/>
          </a:prstGeom>
        </p:spPr>
      </p:pic>
      <p:sp>
        <p:nvSpPr>
          <p:cNvPr id="4" name="Title">
            <a:extLst>
              <a:ext uri="{FF2B5EF4-FFF2-40B4-BE49-F238E27FC236}">
                <a16:creationId xmlns:a16="http://schemas.microsoft.com/office/drawing/2014/main" id="{D8805AE3-41BC-E9DB-1A66-ADF41EDBC899}"/>
              </a:ext>
            </a:extLst>
          </p:cNvPr>
          <p:cNvSpPr>
            <a:spLocks noGrp="1"/>
          </p:cNvSpPr>
          <p:nvPr>
            <p:ph type="title" hasCustomPrompt="1"/>
          </p:nvPr>
        </p:nvSpPr>
        <p:spPr>
          <a:xfrm>
            <a:off x="288001" y="2706317"/>
            <a:ext cx="5809587" cy="997196"/>
          </a:xfrm>
        </p:spPr>
        <p:txBody>
          <a:bodyPr>
            <a:noAutofit/>
          </a:bodyPr>
          <a:lstStyle>
            <a:lvl1pPr>
              <a:lnSpc>
                <a:spcPct val="90000"/>
              </a:lnSpc>
              <a:defRPr sz="3599"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599" kern="0" err="1">
              <a:ea typeface="Arial Unicode MS" pitchFamily="34" charset="-128"/>
              <a:cs typeface="Arial Unicode MS" pitchFamily="34" charset="-128"/>
            </a:endParaRPr>
          </a:p>
        </p:txBody>
      </p:sp>
      <p:pic>
        <p:nvPicPr>
          <p:cNvPr id="1608403681" name="LogoBlue-Dynamic" descr="{&quot;templafy&quot;:{&quot;id&quot;:&quot;4730df89-118a-4dac-850a-22582fba25ef&quot;}}"/>
          <p:cNvPicPr>
            <a:picLocks noChangeAspect="1"/>
          </p:cNvPicPr>
          <p:nvPr/>
        </p:nvPicPr>
        <p:blipFill>
          <a:blip r:embed="rId3"/>
          <a:stretch>
            <a:fillRect/>
          </a:stretch>
        </p:blipFill>
        <p:spPr>
          <a:xfrm>
            <a:off x="288007" y="360000"/>
            <a:ext cx="727192" cy="360000"/>
          </a:xfrm>
          <a:prstGeom prst="rect">
            <a:avLst/>
          </a:prstGeom>
        </p:spPr>
      </p:pic>
      <p:sp>
        <p:nvSpPr>
          <p:cNvPr id="3" name="Classification-Dynamic" descr="{&quot;templafy&quot;:{&quot;id&quot;:&quot;3b3005ec-996c-4d76-a358-795127b0f977&quot;}}">
            <a:extLst>
              <a:ext uri="{FF2B5EF4-FFF2-40B4-BE49-F238E27FC236}">
                <a16:creationId xmlns:a16="http://schemas.microsoft.com/office/drawing/2014/main" id="{4A078429-99DD-7555-B0F4-FEF46FD297B0}"/>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341283745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Blue cover with anvil and image">
    <p:bg>
      <p:bgRef idx="1001">
        <a:schemeClr val="bg1"/>
      </p:bgRef>
    </p:bg>
    <p:spTree>
      <p:nvGrpSpPr>
        <p:cNvPr id="1" name=""/>
        <p:cNvGrpSpPr/>
        <p:nvPr/>
      </p:nvGrpSpPr>
      <p:grpSpPr>
        <a:xfrm>
          <a:off x="0" y="0"/>
          <a:ext cx="0" cy="0"/>
          <a:chOff x="0" y="0"/>
          <a:chExt cx="0" cy="0"/>
        </a:xfrm>
      </p:grpSpPr>
      <p:sp>
        <p:nvSpPr>
          <p:cNvPr id="7" name="Background" descr="preencoded.png">
            <a:extLst>
              <a:ext uri="{FF2B5EF4-FFF2-40B4-BE49-F238E27FC236}">
                <a16:creationId xmlns:a16="http://schemas.microsoft.com/office/drawing/2014/main" id="{9DE307C8-D1C3-00E2-C5B0-2A7EBB981384}"/>
              </a:ext>
            </a:extLst>
          </p:cNvPr>
          <p:cNvSpPr/>
          <p:nvPr/>
        </p:nvSpPr>
        <p:spPr>
          <a:xfrm>
            <a:off x="0" y="2"/>
            <a:ext cx="12195175" cy="6861495"/>
          </a:xfrm>
          <a:custGeom>
            <a:avLst/>
            <a:gdLst>
              <a:gd name="connsiteX0" fmla="*/ 0 w 12195175"/>
              <a:gd name="connsiteY0" fmla="*/ 0 h 6861495"/>
              <a:gd name="connsiteX1" fmla="*/ 12195175 w 12195175"/>
              <a:gd name="connsiteY1" fmla="*/ 0 h 6861495"/>
              <a:gd name="connsiteX2" fmla="*/ 12195175 w 12195175"/>
              <a:gd name="connsiteY2" fmla="*/ 6861496 h 6861495"/>
              <a:gd name="connsiteX3" fmla="*/ 0 w 12195175"/>
              <a:gd name="connsiteY3" fmla="*/ 6861496 h 6861495"/>
            </a:gdLst>
            <a:ahLst/>
            <a:cxnLst>
              <a:cxn ang="0">
                <a:pos x="connsiteX0" y="connsiteY0"/>
              </a:cxn>
              <a:cxn ang="0">
                <a:pos x="connsiteX1" y="connsiteY1"/>
              </a:cxn>
              <a:cxn ang="0">
                <a:pos x="connsiteX2" y="connsiteY2"/>
              </a:cxn>
              <a:cxn ang="0">
                <a:pos x="connsiteX3" y="connsiteY3"/>
              </a:cxn>
            </a:cxnLst>
            <a:rect l="l" t="t" r="r" b="b"/>
            <a:pathLst>
              <a:path w="12195175" h="6861495">
                <a:moveTo>
                  <a:pt x="0" y="0"/>
                </a:moveTo>
                <a:lnTo>
                  <a:pt x="12195175" y="0"/>
                </a:lnTo>
                <a:lnTo>
                  <a:pt x="12195175" y="6861496"/>
                </a:lnTo>
                <a:lnTo>
                  <a:pt x="0" y="6861496"/>
                </a:lnTo>
                <a:close/>
              </a:path>
            </a:pathLst>
          </a:custGeom>
          <a:solidFill>
            <a:srgbClr val="0057D2"/>
          </a:solidFill>
          <a:ln w="10160" cap="flat">
            <a:noFill/>
            <a:prstDash val="solid"/>
            <a:miter/>
          </a:ln>
        </p:spPr>
        <p:txBody>
          <a:bodyPr rtlCol="0" anchor="ctr"/>
          <a:lstStyle/>
          <a:p>
            <a:endParaRPr lang="en-US" sz="1799"/>
          </a:p>
        </p:txBody>
      </p:sp>
      <p:sp>
        <p:nvSpPr>
          <p:cNvPr id="6" name="Anvil" descr="preencoded.png">
            <a:extLst>
              <a:ext uri="{FF2B5EF4-FFF2-40B4-BE49-F238E27FC236}">
                <a16:creationId xmlns:a16="http://schemas.microsoft.com/office/drawing/2014/main" id="{6C575B3E-49FD-8450-F2CB-84C6E7A1153D}"/>
              </a:ext>
            </a:extLst>
          </p:cNvPr>
          <p:cNvSpPr/>
          <p:nvPr/>
        </p:nvSpPr>
        <p:spPr>
          <a:xfrm>
            <a:off x="752355" y="1156532"/>
            <a:ext cx="5613722" cy="2756252"/>
          </a:xfrm>
          <a:custGeom>
            <a:avLst/>
            <a:gdLst>
              <a:gd name="connsiteX0" fmla="*/ 0 w 5613722"/>
              <a:gd name="connsiteY0" fmla="*/ 0 h 2756252"/>
              <a:gd name="connsiteX1" fmla="*/ 0 w 5613722"/>
              <a:gd name="connsiteY1" fmla="*/ 2756252 h 2756252"/>
              <a:gd name="connsiteX2" fmla="*/ 2852875 w 5613722"/>
              <a:gd name="connsiteY2" fmla="*/ 2756252 h 2756252"/>
              <a:gd name="connsiteX3" fmla="*/ 5613722 w 5613722"/>
              <a:gd name="connsiteY3" fmla="*/ 0 h 2756252"/>
              <a:gd name="connsiteX4" fmla="*/ 0 w 5613722"/>
              <a:gd name="connsiteY4" fmla="*/ 0 h 2756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3722" h="2756252">
                <a:moveTo>
                  <a:pt x="0" y="0"/>
                </a:moveTo>
                <a:lnTo>
                  <a:pt x="0" y="2756252"/>
                </a:lnTo>
                <a:lnTo>
                  <a:pt x="2852875" y="2756252"/>
                </a:lnTo>
                <a:lnTo>
                  <a:pt x="5613722" y="0"/>
                </a:lnTo>
                <a:lnTo>
                  <a:pt x="0" y="0"/>
                </a:lnTo>
                <a:close/>
              </a:path>
            </a:pathLst>
          </a:custGeom>
          <a:solidFill>
            <a:srgbClr val="1B90FF"/>
          </a:solidFill>
          <a:ln w="9273" cap="flat">
            <a:noFill/>
            <a:prstDash val="solid"/>
            <a:miter/>
          </a:ln>
        </p:spPr>
        <p:txBody>
          <a:bodyPr rtlCol="0" anchor="ctr"/>
          <a:lstStyle/>
          <a:p>
            <a:endParaRPr lang="en-US" sz="1799"/>
          </a:p>
        </p:txBody>
      </p:sp>
      <p:sp>
        <p:nvSpPr>
          <p:cNvPr id="13" name="Picture Placeholder 12">
            <a:extLst>
              <a:ext uri="{FF2B5EF4-FFF2-40B4-BE49-F238E27FC236}">
                <a16:creationId xmlns:a16="http://schemas.microsoft.com/office/drawing/2014/main" id="{FF6D8674-EA25-0C87-7F7A-4B6FFA7F1F14}"/>
              </a:ext>
            </a:extLst>
          </p:cNvPr>
          <p:cNvSpPr>
            <a:spLocks noGrp="1"/>
          </p:cNvSpPr>
          <p:nvPr>
            <p:ph type="pic" sz="quarter" idx="10" hasCustomPrompt="1"/>
          </p:nvPr>
        </p:nvSpPr>
        <p:spPr>
          <a:xfrm>
            <a:off x="7836063" y="0"/>
            <a:ext cx="4359114" cy="6858000"/>
          </a:xfrm>
        </p:spPr>
        <p:txBody>
          <a:bodyPr anchor="ctr" anchorCtr="0"/>
          <a:lstStyle>
            <a:lvl1pPr algn="ctr">
              <a:defRPr>
                <a:solidFill>
                  <a:schemeClr val="bg1"/>
                </a:solidFill>
              </a:defRPr>
            </a:lvl1pPr>
          </a:lstStyle>
          <a:p>
            <a:r>
              <a:rPr lang="en-US"/>
              <a:t>Click to insert picture</a:t>
            </a:r>
          </a:p>
        </p:txBody>
      </p:sp>
      <p:sp>
        <p:nvSpPr>
          <p:cNvPr id="4" name="Title">
            <a:extLst>
              <a:ext uri="{FF2B5EF4-FFF2-40B4-BE49-F238E27FC236}">
                <a16:creationId xmlns:a16="http://schemas.microsoft.com/office/drawing/2014/main" id="{A222ABC1-A03E-5EDE-02E2-6F3794850CC1}"/>
              </a:ext>
            </a:extLst>
          </p:cNvPr>
          <p:cNvSpPr>
            <a:spLocks noGrp="1"/>
          </p:cNvSpPr>
          <p:nvPr>
            <p:ph type="title" hasCustomPrompt="1"/>
          </p:nvPr>
        </p:nvSpPr>
        <p:spPr>
          <a:xfrm>
            <a:off x="440401" y="2206502"/>
            <a:ext cx="5529704" cy="997196"/>
          </a:xfrm>
        </p:spPr>
        <p:txBody>
          <a:bodyPr>
            <a:noAutofit/>
          </a:bodyPr>
          <a:lstStyle>
            <a:lvl1pPr>
              <a:lnSpc>
                <a:spcPct val="90000"/>
              </a:lnSpc>
              <a:defRPr sz="3599" b="0" i="0">
                <a:solidFill>
                  <a:schemeClr val="bg1"/>
                </a:solidFill>
                <a:latin typeface="72 Brand Medium" panose="020B0504030603020204"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599" kern="0" err="1">
              <a:ea typeface="Arial Unicode MS" pitchFamily="34" charset="-128"/>
              <a:cs typeface="Arial Unicode MS" pitchFamily="34" charset="-128"/>
            </a:endParaRPr>
          </a:p>
        </p:txBody>
      </p:sp>
      <p:pic>
        <p:nvPicPr>
          <p:cNvPr id="1743685208" name="LogoWhite-Dynamic" descr="{&quot;templafy&quot;:{&quot;id&quot;:&quot;c91d4f96-eb02-4c57-a0e1-338790f88ede&quot;}}"/>
          <p:cNvPicPr>
            <a:picLocks noChangeAspect="1"/>
          </p:cNvPicPr>
          <p:nvPr/>
        </p:nvPicPr>
        <p:blipFill>
          <a:blip r:embed="rId2"/>
          <a:stretch>
            <a:fillRect/>
          </a:stretch>
        </p:blipFill>
        <p:spPr>
          <a:xfrm>
            <a:off x="288007" y="360000"/>
            <a:ext cx="727192" cy="360000"/>
          </a:xfrm>
          <a:prstGeom prst="rect">
            <a:avLst/>
          </a:prstGeom>
        </p:spPr>
      </p:pic>
      <p:sp>
        <p:nvSpPr>
          <p:cNvPr id="5" name="Classification-Dynamic" descr="{&quot;templafy&quot;:{&quot;id&quot;:&quot;54a69f23-ff76-4f65-96bb-a6bf00e9647f&quot;}}">
            <a:extLst>
              <a:ext uri="{FF2B5EF4-FFF2-40B4-BE49-F238E27FC236}">
                <a16:creationId xmlns:a16="http://schemas.microsoft.com/office/drawing/2014/main" id="{7A6CB977-D711-D436-9DC2-AAFCC56F9CAA}"/>
              </a:ext>
            </a:extLst>
          </p:cNvPr>
          <p:cNvSpPr txBox="1"/>
          <p:nvPr userDrawn="1"/>
        </p:nvSpPr>
        <p:spPr>
          <a:xfrm>
            <a:off x="440401"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bg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280399418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03238" y="1580844"/>
            <a:ext cx="11185200" cy="4764394"/>
          </a:xfrm>
        </p:spPr>
        <p:txBody>
          <a:bodyPr>
            <a:normAutofit/>
          </a:bodyPr>
          <a:lstStyle>
            <a:lvl1pPr marL="0" marR="0" indent="0" algn="l" defTabSz="1088231" rtl="0" eaLnBrk="1" fontAlgn="auto" latinLnBrk="0" hangingPunct="1">
              <a:lnSpc>
                <a:spcPct val="100000"/>
              </a:lnSpc>
              <a:spcBef>
                <a:spcPts val="2999"/>
              </a:spcBef>
              <a:spcAft>
                <a:spcPts val="0"/>
              </a:spcAft>
              <a:buClr>
                <a:schemeClr val="accent1"/>
              </a:buClr>
              <a:buSzPct val="80000"/>
              <a:buFontTx/>
              <a:buNone/>
              <a:tabLst/>
              <a:defRPr sz="1999" b="0"/>
            </a:lvl1pPr>
            <a:lvl2pPr marL="179910" marR="0" indent="-179910" algn="l" defTabSz="1088231" rtl="0" eaLnBrk="1" fontAlgn="auto" latinLnBrk="0" hangingPunct="1">
              <a:lnSpc>
                <a:spcPct val="100000"/>
              </a:lnSpc>
              <a:spcBef>
                <a:spcPts val="600"/>
              </a:spcBef>
              <a:spcAft>
                <a:spcPts val="0"/>
              </a:spcAft>
              <a:buClr>
                <a:schemeClr val="tx1"/>
              </a:buClr>
              <a:buSzPct val="100000"/>
              <a:buFont typeface="Arial" panose="020B0604020202020204" pitchFamily="34" charset="0"/>
              <a:buChar char="•"/>
              <a:tabLst/>
              <a:defRPr sz="1799"/>
            </a:lvl2pPr>
            <a:lvl3pPr marL="359820" marR="0" indent="-179298" algn="l" defTabSz="1088231" rtl="0" eaLnBrk="1" fontAlgn="auto" latinLnBrk="0" hangingPunct="1">
              <a:lnSpc>
                <a:spcPct val="100000"/>
              </a:lnSpc>
              <a:spcBef>
                <a:spcPts val="400"/>
              </a:spcBef>
              <a:spcAft>
                <a:spcPts val="0"/>
              </a:spcAft>
              <a:buClr>
                <a:schemeClr val="tx1"/>
              </a:buClr>
              <a:buSzPct val="100000"/>
              <a:buFont typeface="Arial" pitchFamily="34" charset="0"/>
              <a:buChar char="–"/>
              <a:tabLst/>
              <a:defRPr sz="1799" baseline="0"/>
            </a:lvl3pPr>
            <a:lvl4pPr marL="539730" marR="0" indent="-179910" algn="l" defTabSz="1088231"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600"/>
            </a:lvl4pPr>
            <a:lvl5pPr>
              <a:buClr>
                <a:schemeClr val="accent2"/>
              </a:buClr>
              <a:buFont typeface="Arial" pitchFamily="34" charset="0"/>
              <a:buChar char="–"/>
              <a:defRPr/>
            </a:lvl5pPr>
          </a:lstStyle>
          <a:p>
            <a:pPr lvl="0"/>
            <a:r>
              <a:rPr lang="en-US"/>
              <a:t>Agenda Item/Divider Headline</a:t>
            </a:r>
          </a:p>
          <a:p>
            <a:pPr lvl="1"/>
            <a:r>
              <a:rPr lang="en-US"/>
              <a:t>Details</a:t>
            </a:r>
          </a:p>
        </p:txBody>
      </p:sp>
      <p:sp>
        <p:nvSpPr>
          <p:cNvPr id="3" name="Agenda title"/>
          <p:cNvSpPr>
            <a:spLocks noGrp="1"/>
          </p:cNvSpPr>
          <p:nvPr>
            <p:ph type="title" hasCustomPrompt="1"/>
          </p:nvPr>
        </p:nvSpPr>
        <p:spPr/>
        <p:txBody>
          <a:bodyPr/>
          <a:lstStyle>
            <a:lvl1pPr>
              <a:defRPr b="0" i="0">
                <a:latin typeface="72 Brand Medium" panose="020B0504030603020204" pitchFamily="34" charset="0"/>
              </a:defRPr>
            </a:lvl1pPr>
          </a:lstStyle>
          <a:p>
            <a:r>
              <a:rPr lang="en-US"/>
              <a:t>Agenda</a:t>
            </a:r>
          </a:p>
        </p:txBody>
      </p:sp>
    </p:spTree>
    <p:extLst>
      <p:ext uri="{BB962C8B-B14F-4D97-AF65-F5344CB8AC3E}">
        <p14:creationId xmlns:p14="http://schemas.microsoft.com/office/powerpoint/2010/main" val="3510025991"/>
      </p:ext>
    </p:extLst>
  </p:cSld>
  <p:clrMapOvr>
    <a:masterClrMapping/>
  </p:clrMapOvr>
  <p:extLst>
    <p:ext uri="{DCECCB84-F9BA-43D5-87BE-67443E8EF086}">
      <p15:sldGuideLst xmlns:p15="http://schemas.microsoft.com/office/powerpoint/2012/main">
        <p15:guide id="1" pos="303">
          <p15:clr>
            <a:srgbClr val="FBAE40"/>
          </p15:clr>
        </p15:guide>
        <p15:guide id="2" orient="horz" pos="981">
          <p15:clr>
            <a:srgbClr val="FBAE40"/>
          </p15:clr>
        </p15:guide>
        <p15:guide id="3" pos="7364">
          <p15:clr>
            <a:srgbClr val="FBAE40"/>
          </p15:clr>
        </p15:guide>
        <p15:guide id="4" orient="horz" pos="316">
          <p15:clr>
            <a:srgbClr val="FBAE40"/>
          </p15:clr>
        </p15:guide>
        <p15:guide id="5" orient="horz" pos="551">
          <p15:clr>
            <a:srgbClr val="FBAE40"/>
          </p15:clr>
        </p15:guide>
        <p15:guide id="6" orient="horz" pos="3997">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Divider Page">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4000" y="3090446"/>
            <a:ext cx="11185200" cy="677108"/>
          </a:xfrm>
        </p:spPr>
        <p:txBody>
          <a:bodyPr anchor="ctr" anchorCtr="0">
            <a:noAutofit/>
          </a:bodyPr>
          <a:lstStyle>
            <a:lvl1pPr>
              <a:defRPr sz="4399" b="0" i="0">
                <a:solidFill>
                  <a:schemeClr val="tx1"/>
                </a:solidFill>
                <a:latin typeface="72 Brand Medium" panose="020B0504030603020204" pitchFamily="34" charset="0"/>
              </a:defRPr>
            </a:lvl1pPr>
          </a:lstStyle>
          <a:p>
            <a:r>
              <a:rPr lang="en-US"/>
              <a:t>Divider page</a:t>
            </a:r>
            <a:endParaRPr lang="de-DE"/>
          </a:p>
        </p:txBody>
      </p:sp>
    </p:spTree>
    <p:extLst>
      <p:ext uri="{BB962C8B-B14F-4D97-AF65-F5344CB8AC3E}">
        <p14:creationId xmlns:p14="http://schemas.microsoft.com/office/powerpoint/2010/main" val="828603838"/>
      </p:ext>
    </p:extLst>
  </p:cSld>
  <p:clrMapOvr>
    <a:masterClrMapping/>
  </p:clrMapOvr>
  <p:hf sldNum="0" hdr="0" ftr="0" dt="0"/>
  <p:extLst>
    <p:ext uri="{DCECCB84-F9BA-43D5-87BE-67443E8EF086}">
      <p15:sldGuideLst xmlns:p15="http://schemas.microsoft.com/office/powerpoint/2012/main">
        <p15:guide id="1" pos="303">
          <p15:clr>
            <a:srgbClr val="FBAE40"/>
          </p15:clr>
        </p15:guide>
        <p15:guide id="2" orient="horz" pos="2160">
          <p15:clr>
            <a:srgbClr val="FBAE40"/>
          </p15:clr>
        </p15:guide>
        <p15:guide id="3" pos="736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Divider Page with Image">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4000" y="1375046"/>
            <a:ext cx="11185200" cy="677108"/>
          </a:xfrm>
        </p:spPr>
        <p:txBody>
          <a:bodyPr anchor="t" anchorCtr="0">
            <a:noAutofit/>
          </a:bodyPr>
          <a:lstStyle>
            <a:lvl1pPr>
              <a:defRPr sz="4400" b="0" i="0">
                <a:solidFill>
                  <a:schemeClr val="tx1"/>
                </a:solidFill>
                <a:latin typeface="72 Brand Medium" panose="020B0504030603020204" pitchFamily="34" charset="0"/>
              </a:defRPr>
            </a:lvl1pPr>
          </a:lstStyle>
          <a:p>
            <a:r>
              <a:rPr lang="en-US"/>
              <a:t>Divider page</a:t>
            </a:r>
            <a:endParaRPr lang="de-DE"/>
          </a:p>
        </p:txBody>
      </p:sp>
    </p:spTree>
    <p:extLst>
      <p:ext uri="{BB962C8B-B14F-4D97-AF65-F5344CB8AC3E}">
        <p14:creationId xmlns:p14="http://schemas.microsoft.com/office/powerpoint/2010/main" val="3514533024"/>
      </p:ext>
    </p:extLst>
  </p:cSld>
  <p:clrMapOvr>
    <a:masterClrMapping/>
  </p:clrMapOvr>
  <p:hf sldNum="0" hdr="0" ftr="0" dt="0"/>
  <p:extLst>
    <p:ext uri="{DCECCB84-F9BA-43D5-87BE-67443E8EF086}">
      <p15:sldGuideLst xmlns:p15="http://schemas.microsoft.com/office/powerpoint/2012/main">
        <p15:guide id="1" orient="horz" pos="2160" userDrawn="1">
          <p15:clr>
            <a:srgbClr val="FBAE40"/>
          </p15:clr>
        </p15:guide>
        <p15:guide id="2" pos="7364" userDrawn="1">
          <p15:clr>
            <a:srgbClr val="FBAE40"/>
          </p15:clr>
        </p15:guide>
        <p15:guide id="3" pos="303" userDrawn="1">
          <p15:clr>
            <a:srgbClr val="FBAE40"/>
          </p15:clr>
        </p15:guide>
        <p15:guide id="4" orient="horz" pos="865" userDrawn="1">
          <p15:clr>
            <a:srgbClr val="FBAE40"/>
          </p15:clr>
        </p15:guide>
        <p15:guide id="5" orient="horz" pos="1294" userDrawn="1">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bwMode="gray">
          <a:xfrm>
            <a:off x="1" y="3427200"/>
            <a:ext cx="12195175" cy="3430800"/>
          </a:xfrm>
          <a:noFill/>
        </p:spPr>
        <p:txBody>
          <a:bodyPr tIns="324000"/>
          <a:lstStyle>
            <a:lvl1pPr marL="0" marR="0" indent="0" algn="ctr" defTabSz="1088231" rtl="0" eaLnBrk="1" fontAlgn="auto" latinLnBrk="0" hangingPunct="1">
              <a:lnSpc>
                <a:spcPct val="100000"/>
              </a:lnSpc>
              <a:spcBef>
                <a:spcPts val="1200"/>
              </a:spcBef>
              <a:spcAft>
                <a:spcPts val="0"/>
              </a:spcAft>
              <a:buClr>
                <a:schemeClr val="accent1"/>
              </a:buClr>
              <a:buSzPct val="80000"/>
              <a:buFontTx/>
              <a:buNone/>
              <a:tabLst/>
              <a:defRPr sz="1600">
                <a:solidFill>
                  <a:schemeClr val="tx1"/>
                </a:solidFill>
              </a:defRPr>
            </a:lvl1pPr>
          </a:lstStyle>
          <a:p>
            <a:pPr marL="0" marR="0" lvl="0" indent="0" algn="ctr" defTabSz="1088231" rtl="0" eaLnBrk="1" fontAlgn="auto" latinLnBrk="0" hangingPunct="1">
              <a:lnSpc>
                <a:spcPct val="100000"/>
              </a:lnSpc>
              <a:spcBef>
                <a:spcPts val="1200"/>
              </a:spcBef>
              <a:spcAft>
                <a:spcPts val="0"/>
              </a:spcAft>
              <a:buClr>
                <a:schemeClr val="accent1"/>
              </a:buClr>
              <a:buSzPct val="80000"/>
              <a:buFontTx/>
              <a:buNone/>
              <a:tabLst/>
              <a:defRPr/>
            </a:pPr>
            <a:r>
              <a:rPr lang="en-US"/>
              <a:t>Placeholder for image and illustration</a:t>
            </a:r>
          </a:p>
        </p:txBody>
      </p:sp>
      <p:sp>
        <p:nvSpPr>
          <p:cNvPr id="2" name="Divider text"/>
          <p:cNvSpPr>
            <a:spLocks noGrp="1"/>
          </p:cNvSpPr>
          <p:nvPr>
            <p:ph type="ctrTitle" hasCustomPrompt="1"/>
          </p:nvPr>
        </p:nvSpPr>
        <p:spPr bwMode="black">
          <a:xfrm>
            <a:off x="504000" y="1375046"/>
            <a:ext cx="11185200" cy="677108"/>
          </a:xfrm>
        </p:spPr>
        <p:txBody>
          <a:bodyPr anchor="t" anchorCtr="0">
            <a:noAutofit/>
          </a:bodyPr>
          <a:lstStyle>
            <a:lvl1pPr>
              <a:defRPr sz="4399" b="0" i="0">
                <a:solidFill>
                  <a:schemeClr val="tx1"/>
                </a:solidFill>
                <a:latin typeface="72 Brand Medium" panose="020B0504030603020204" pitchFamily="34" charset="0"/>
              </a:defRPr>
            </a:lvl1pPr>
          </a:lstStyle>
          <a:p>
            <a:r>
              <a:rPr lang="en-US"/>
              <a:t>Divider page</a:t>
            </a:r>
            <a:endParaRPr lang="de-DE"/>
          </a:p>
        </p:txBody>
      </p:sp>
    </p:spTree>
    <p:extLst>
      <p:ext uri="{BB962C8B-B14F-4D97-AF65-F5344CB8AC3E}">
        <p14:creationId xmlns:p14="http://schemas.microsoft.com/office/powerpoint/2010/main" val="3690088428"/>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7364">
          <p15:clr>
            <a:srgbClr val="FBAE40"/>
          </p15:clr>
        </p15:guide>
        <p15:guide id="3" pos="303">
          <p15:clr>
            <a:srgbClr val="FBAE40"/>
          </p15:clr>
        </p15:guide>
        <p15:guide id="4" orient="horz" pos="865">
          <p15:clr>
            <a:srgbClr val="FBAE40"/>
          </p15:clr>
        </p15:guide>
        <p15:guide id="5" orient="horz" pos="1294">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1_Divider Page with Image">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4000" y="1375046"/>
            <a:ext cx="11185200" cy="677108"/>
          </a:xfrm>
        </p:spPr>
        <p:txBody>
          <a:bodyPr anchor="t" anchorCtr="0">
            <a:noAutofit/>
          </a:bodyPr>
          <a:lstStyle>
            <a:lvl1pPr>
              <a:defRPr sz="4399" b="0" i="0">
                <a:solidFill>
                  <a:schemeClr val="tx1"/>
                </a:solidFill>
                <a:latin typeface="72 Brand Medium" panose="020B0504030603020204" pitchFamily="34" charset="0"/>
              </a:defRPr>
            </a:lvl1pPr>
          </a:lstStyle>
          <a:p>
            <a:r>
              <a:rPr lang="en-US"/>
              <a:t>Divider page</a:t>
            </a:r>
            <a:endParaRPr lang="de-DE"/>
          </a:p>
        </p:txBody>
      </p:sp>
    </p:spTree>
    <p:extLst>
      <p:ext uri="{BB962C8B-B14F-4D97-AF65-F5344CB8AC3E}">
        <p14:creationId xmlns:p14="http://schemas.microsoft.com/office/powerpoint/2010/main" val="1235632824"/>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7364">
          <p15:clr>
            <a:srgbClr val="FBAE40"/>
          </p15:clr>
        </p15:guide>
        <p15:guide id="3" pos="303">
          <p15:clr>
            <a:srgbClr val="FBAE40"/>
          </p15:clr>
        </p15:guide>
        <p15:guide id="4" orient="horz" pos="865">
          <p15:clr>
            <a:srgbClr val="FBAE40"/>
          </p15:clr>
        </p15:guide>
        <p15:guide id="5" orient="horz" pos="1294">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0" i="0">
                <a:latin typeface="72 Brand Medium" panose="020B0504030603020204" pitchFamily="34" charset="0"/>
              </a:defRPr>
            </a:lvl1pPr>
          </a:lstStyle>
          <a:p>
            <a:r>
              <a:rPr lang="en-US" noProof="0"/>
              <a:t>Insert page title (sentence case)</a:t>
            </a:r>
            <a:endParaRPr lang="en-US"/>
          </a:p>
        </p:txBody>
      </p:sp>
    </p:spTree>
    <p:extLst>
      <p:ext uri="{BB962C8B-B14F-4D97-AF65-F5344CB8AC3E}">
        <p14:creationId xmlns:p14="http://schemas.microsoft.com/office/powerpoint/2010/main" val="3574085092"/>
      </p:ext>
    </p:extLst>
  </p:cSld>
  <p:clrMapOvr>
    <a:masterClrMapping/>
  </p:clrMapOvr>
  <p:extLst>
    <p:ext uri="{DCECCB84-F9BA-43D5-87BE-67443E8EF086}">
      <p15:sldGuideLst xmlns:p15="http://schemas.microsoft.com/office/powerpoint/2012/main">
        <p15:guide id="1" pos="303">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1651" y="1557338"/>
            <a:ext cx="11186477"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4001" y="504000"/>
            <a:ext cx="11186476" cy="369332"/>
          </a:xfrm>
        </p:spPr>
        <p:txBody>
          <a:bodyPr/>
          <a:lstStyle>
            <a:lvl1pPr>
              <a:defRPr b="0"/>
            </a:lvl1pPr>
          </a:lstStyle>
          <a:p>
            <a:r>
              <a:rPr lang="en-US" noProof="0"/>
              <a:t>Insert page title (sentence case)</a:t>
            </a:r>
            <a:endParaRPr lang="en-US"/>
          </a:p>
        </p:txBody>
      </p:sp>
    </p:spTree>
    <p:extLst>
      <p:ext uri="{BB962C8B-B14F-4D97-AF65-F5344CB8AC3E}">
        <p14:creationId xmlns:p14="http://schemas.microsoft.com/office/powerpoint/2010/main" val="1556281423"/>
      </p:ext>
    </p:extLst>
  </p:cSld>
  <p:clrMapOvr>
    <a:masterClrMapping/>
  </p:clrMapOvr>
  <p:extLst>
    <p:ext uri="{DCECCB84-F9BA-43D5-87BE-67443E8EF086}">
      <p15:sldGuideLst xmlns:p15="http://schemas.microsoft.com/office/powerpoint/2012/main">
        <p15:guide id="1" pos="316">
          <p15:clr>
            <a:srgbClr val="FBAE40"/>
          </p15:clr>
        </p15:guide>
        <p15:guide id="2" orient="horz" pos="3997">
          <p15:clr>
            <a:srgbClr val="FBAE40"/>
          </p15:clr>
        </p15:guide>
        <p15:guide id="3" pos="7364">
          <p15:clr>
            <a:srgbClr val="FBAE40"/>
          </p15:clr>
        </p15:guide>
        <p15:guide id="4" orient="horz" pos="318">
          <p15:clr>
            <a:srgbClr val="FBAE40"/>
          </p15:clr>
        </p15:guide>
        <p15:guide id="5" orient="horz" pos="552">
          <p15:clr>
            <a:srgbClr val="FBAE40"/>
          </p15:clr>
        </p15:guide>
        <p15:guide id="6" orient="horz" pos="981">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5" name="Text placeholder - column 2"/>
          <p:cNvSpPr>
            <a:spLocks noGrp="1"/>
          </p:cNvSpPr>
          <p:nvPr>
            <p:ph type="body" sz="quarter" idx="11" hasCustomPrompt="1"/>
          </p:nvPr>
        </p:nvSpPr>
        <p:spPr>
          <a:xfrm>
            <a:off x="6362477" y="1557338"/>
            <a:ext cx="532800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4001" y="1557338"/>
            <a:ext cx="532800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702994558"/>
      </p:ext>
    </p:extLst>
  </p:cSld>
  <p:clrMapOvr>
    <a:masterClrMapping/>
  </p:clrMapOvr>
  <p:extLst>
    <p:ext uri="{DCECCB84-F9BA-43D5-87BE-67443E8EF086}">
      <p15:sldGuideLst xmlns:p15="http://schemas.microsoft.com/office/powerpoint/2012/main">
        <p15:guide id="1" pos="317">
          <p15:clr>
            <a:srgbClr val="FBAE40"/>
          </p15:clr>
        </p15:guide>
        <p15:guide id="2" orient="horz" pos="3997">
          <p15:clr>
            <a:srgbClr val="FBAE40"/>
          </p15:clr>
        </p15:guide>
        <p15:guide id="3" pos="7364">
          <p15:clr>
            <a:srgbClr val="FBAE40"/>
          </p15:clr>
        </p15:guide>
        <p15:guide id="4" pos="3674">
          <p15:clr>
            <a:srgbClr val="FBAE40"/>
          </p15:clr>
        </p15:guide>
        <p15:guide id="5" pos="4007">
          <p15:clr>
            <a:srgbClr val="FBAE40"/>
          </p15:clr>
        </p15:guide>
        <p15:guide id="6" orient="horz" pos="317">
          <p15:clr>
            <a:srgbClr val="FBAE40"/>
          </p15:clr>
        </p15:guide>
        <p15:guide id="7" orient="horz" pos="551">
          <p15:clr>
            <a:srgbClr val="FBAE40"/>
          </p15:clr>
        </p15:guide>
        <p15:guide id="8" orient="horz" pos="981">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126477" y="1557338"/>
            <a:ext cx="356400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6" name="Text Placeholder - column 2"/>
          <p:cNvSpPr>
            <a:spLocks noGrp="1"/>
          </p:cNvSpPr>
          <p:nvPr>
            <p:ph type="body" sz="quarter" idx="12" hasCustomPrompt="1"/>
          </p:nvPr>
        </p:nvSpPr>
        <p:spPr>
          <a:xfrm>
            <a:off x="4315238" y="1557338"/>
            <a:ext cx="356400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4000" y="1557338"/>
            <a:ext cx="356400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051874714"/>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2563">
          <p15:clr>
            <a:srgbClr val="FBAE40"/>
          </p15:clr>
        </p15:guide>
        <p15:guide id="4" pos="2717">
          <p15:clr>
            <a:srgbClr val="FBAE40"/>
          </p15:clr>
        </p15:guide>
        <p15:guide id="5" pos="4964">
          <p15:clr>
            <a:srgbClr val="FBAE40"/>
          </p15:clr>
        </p15:guide>
        <p15:guide id="6" pos="5119">
          <p15:clr>
            <a:srgbClr val="FBAE40"/>
          </p15:clr>
        </p15:guide>
        <p15:guide id="7" pos="7364">
          <p15:clr>
            <a:srgbClr val="FBAE40"/>
          </p15:clr>
        </p15:guide>
        <p15:guide id="8" orient="horz" pos="551">
          <p15:clr>
            <a:srgbClr val="FBAE40"/>
          </p15:clr>
        </p15:guide>
        <p15:guide id="9" orient="horz" pos="981">
          <p15:clr>
            <a:srgbClr val="FBAE40"/>
          </p15:clr>
        </p15:guide>
        <p15:guide id="10" orient="horz" pos="3997">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2 Columns - Text and Images">
    <p:spTree>
      <p:nvGrpSpPr>
        <p:cNvPr id="1" name=""/>
        <p:cNvGrpSpPr/>
        <p:nvPr/>
      </p:nvGrpSpPr>
      <p:grpSpPr>
        <a:xfrm>
          <a:off x="0" y="0"/>
          <a:ext cx="0" cy="0"/>
          <a:chOff x="0" y="0"/>
          <a:chExt cx="0" cy="0"/>
        </a:xfrm>
      </p:grpSpPr>
      <p:sp>
        <p:nvSpPr>
          <p:cNvPr id="17" name="Text placeholder 2"/>
          <p:cNvSpPr>
            <a:spLocks noGrp="1"/>
          </p:cNvSpPr>
          <p:nvPr>
            <p:ph type="body" sz="quarter" idx="13" hasCustomPrompt="1"/>
          </p:nvPr>
        </p:nvSpPr>
        <p:spPr>
          <a:xfrm>
            <a:off x="6362477" y="4770000"/>
            <a:ext cx="5328000" cy="1575238"/>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2"/>
          <p:cNvSpPr>
            <a:spLocks noGrp="1"/>
          </p:cNvSpPr>
          <p:nvPr>
            <p:ph type="pic" sz="quarter" idx="14" hasCustomPrompt="1"/>
          </p:nvPr>
        </p:nvSpPr>
        <p:spPr bwMode="gray">
          <a:xfrm>
            <a:off x="6362477" y="1557339"/>
            <a:ext cx="5328000" cy="2792593"/>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i="0" kern="1200" dirty="0">
                <a:solidFill>
                  <a:schemeClr val="tx1"/>
                </a:solidFill>
                <a:latin typeface="+mn-lt"/>
                <a:ea typeface="+mn-ea"/>
                <a:cs typeface="+mn-cs"/>
              </a:defRPr>
            </a:lvl1pPr>
          </a:lstStyle>
          <a:p>
            <a:r>
              <a:rPr lang="en-US"/>
              <a:t>Click icon to add image or pictogram</a:t>
            </a:r>
            <a:endParaRPr lang="de-DE"/>
          </a:p>
        </p:txBody>
      </p:sp>
      <p:sp>
        <p:nvSpPr>
          <p:cNvPr id="3" name="Text placeholder 1"/>
          <p:cNvSpPr>
            <a:spLocks noGrp="1"/>
          </p:cNvSpPr>
          <p:nvPr>
            <p:ph type="body" sz="quarter" idx="10" hasCustomPrompt="1"/>
          </p:nvPr>
        </p:nvSpPr>
        <p:spPr>
          <a:xfrm>
            <a:off x="504001" y="4770000"/>
            <a:ext cx="5328000" cy="1575238"/>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4001" y="1557339"/>
            <a:ext cx="5328000" cy="2792593"/>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i="0" kern="1200" dirty="0">
                <a:solidFill>
                  <a:schemeClr val="tx1"/>
                </a:solidFill>
                <a:latin typeface="+mn-lt"/>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616215685"/>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981">
          <p15:clr>
            <a:srgbClr val="FBAE40"/>
          </p15:clr>
        </p15:guide>
        <p15:guide id="5" orient="horz" pos="2750">
          <p15:clr>
            <a:srgbClr val="FBAE40"/>
          </p15:clr>
        </p15:guide>
        <p15:guide id="6" orient="horz" pos="3004">
          <p15:clr>
            <a:srgbClr val="FBAE40"/>
          </p15:clr>
        </p15:guide>
        <p15:guide id="7" orient="horz" pos="3997">
          <p15:clr>
            <a:srgbClr val="FBAE40"/>
          </p15:clr>
        </p15:guide>
        <p15:guide id="8" pos="3682">
          <p15:clr>
            <a:srgbClr val="FBAE40"/>
          </p15:clr>
        </p15:guide>
        <p15:guide id="9" pos="4000">
          <p15:clr>
            <a:srgbClr val="FBAE40"/>
          </p15:clr>
        </p15:guide>
        <p15:guide id="10" pos="7364">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3 Columns - Text and Images">
    <p:spTree>
      <p:nvGrpSpPr>
        <p:cNvPr id="1" name=""/>
        <p:cNvGrpSpPr/>
        <p:nvPr/>
      </p:nvGrpSpPr>
      <p:grpSpPr>
        <a:xfrm>
          <a:off x="0" y="0"/>
          <a:ext cx="0" cy="0"/>
          <a:chOff x="0" y="0"/>
          <a:chExt cx="0" cy="0"/>
        </a:xfrm>
      </p:grpSpPr>
      <p:sp>
        <p:nvSpPr>
          <p:cNvPr id="17" name="Text placeholder 3"/>
          <p:cNvSpPr>
            <a:spLocks noGrp="1"/>
          </p:cNvSpPr>
          <p:nvPr>
            <p:ph type="body" sz="quarter" idx="13" hasCustomPrompt="1"/>
          </p:nvPr>
        </p:nvSpPr>
        <p:spPr>
          <a:xfrm>
            <a:off x="8299277" y="4354923"/>
            <a:ext cx="3391200" cy="1981079"/>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3"/>
          <p:cNvSpPr>
            <a:spLocks noGrp="1"/>
          </p:cNvSpPr>
          <p:nvPr>
            <p:ph type="pic" sz="quarter" idx="14" hasCustomPrompt="1"/>
          </p:nvPr>
        </p:nvSpPr>
        <p:spPr bwMode="gray">
          <a:xfrm>
            <a:off x="8299277" y="1557338"/>
            <a:ext cx="3391200" cy="2294662"/>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i="0" kern="1200" dirty="0">
                <a:solidFill>
                  <a:schemeClr val="tx1"/>
                </a:solidFill>
                <a:latin typeface="+mn-lt"/>
                <a:ea typeface="+mn-ea"/>
                <a:cs typeface="+mn-cs"/>
              </a:defRPr>
            </a:lvl1pPr>
          </a:lstStyle>
          <a:p>
            <a:r>
              <a:rPr lang="en-US"/>
              <a:t>Click icon to add image or pictogram</a:t>
            </a:r>
            <a:endParaRPr lang="de-DE"/>
          </a:p>
        </p:txBody>
      </p:sp>
      <p:sp>
        <p:nvSpPr>
          <p:cNvPr id="9" name="Text placeholder 2"/>
          <p:cNvSpPr>
            <a:spLocks noGrp="1"/>
          </p:cNvSpPr>
          <p:nvPr>
            <p:ph type="body" sz="quarter" idx="15" hasCustomPrompt="1"/>
          </p:nvPr>
        </p:nvSpPr>
        <p:spPr>
          <a:xfrm>
            <a:off x="4401639" y="4354923"/>
            <a:ext cx="3391200" cy="1981079"/>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2"/>
          <p:cNvSpPr>
            <a:spLocks noGrp="1"/>
          </p:cNvSpPr>
          <p:nvPr>
            <p:ph type="pic" sz="quarter" idx="16" hasCustomPrompt="1"/>
          </p:nvPr>
        </p:nvSpPr>
        <p:spPr bwMode="gray">
          <a:xfrm>
            <a:off x="4401639" y="1557338"/>
            <a:ext cx="3391200" cy="2294662"/>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i="0" kern="1200" dirty="0">
                <a:solidFill>
                  <a:schemeClr val="tx1"/>
                </a:solidFill>
                <a:latin typeface="+mn-lt"/>
                <a:ea typeface="+mn-ea"/>
                <a:cs typeface="+mn-cs"/>
              </a:defRPr>
            </a:lvl1pPr>
          </a:lstStyle>
          <a:p>
            <a:r>
              <a:rPr lang="en-US"/>
              <a:t>Click icon to add image or pictogram</a:t>
            </a:r>
            <a:endParaRPr lang="de-DE"/>
          </a:p>
        </p:txBody>
      </p:sp>
      <p:sp>
        <p:nvSpPr>
          <p:cNvPr id="3" name="Text placeholder 1"/>
          <p:cNvSpPr>
            <a:spLocks noGrp="1"/>
          </p:cNvSpPr>
          <p:nvPr>
            <p:ph type="body" sz="quarter" idx="10" hasCustomPrompt="1"/>
          </p:nvPr>
        </p:nvSpPr>
        <p:spPr>
          <a:xfrm>
            <a:off x="504001" y="4354923"/>
            <a:ext cx="3391200" cy="1981079"/>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4001" y="1557338"/>
            <a:ext cx="3391200" cy="2294662"/>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i="0" kern="1200" dirty="0">
                <a:solidFill>
                  <a:schemeClr val="tx1"/>
                </a:solidFill>
                <a:latin typeface="+mn-lt"/>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170798493"/>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2455">
          <p15:clr>
            <a:srgbClr val="FBAE40"/>
          </p15:clr>
        </p15:guide>
        <p15:guide id="4" pos="2773">
          <p15:clr>
            <a:srgbClr val="FBAE40"/>
          </p15:clr>
        </p15:guide>
        <p15:guide id="5" pos="4910">
          <p15:clr>
            <a:srgbClr val="FBAE40"/>
          </p15:clr>
        </p15:guide>
        <p15:guide id="6" pos="5227">
          <p15:clr>
            <a:srgbClr val="FBAE40"/>
          </p15:clr>
        </p15:guide>
        <p15:guide id="7" pos="7364">
          <p15:clr>
            <a:srgbClr val="FBAE40"/>
          </p15:clr>
        </p15:guide>
        <p15:guide id="8" orient="horz" pos="551">
          <p15:clr>
            <a:srgbClr val="FBAE40"/>
          </p15:clr>
        </p15:guide>
        <p15:guide id="9" orient="horz" pos="981">
          <p15:clr>
            <a:srgbClr val="FBAE40"/>
          </p15:clr>
        </p15:guide>
        <p15:guide id="10" orient="horz" pos="2428">
          <p15:clr>
            <a:srgbClr val="FBAE40"/>
          </p15:clr>
        </p15:guide>
        <p15:guide id="11" orient="horz" pos="2743">
          <p15:clr>
            <a:srgbClr val="FBAE40"/>
          </p15:clr>
        </p15:guide>
        <p15:guide id="12" orient="horz" pos="3997">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4 Columns - Text and Images">
    <p:spTree>
      <p:nvGrpSpPr>
        <p:cNvPr id="1" name=""/>
        <p:cNvGrpSpPr/>
        <p:nvPr/>
      </p:nvGrpSpPr>
      <p:grpSpPr>
        <a:xfrm>
          <a:off x="0" y="0"/>
          <a:ext cx="0" cy="0"/>
          <a:chOff x="0" y="0"/>
          <a:chExt cx="0" cy="0"/>
        </a:xfrm>
      </p:grpSpPr>
      <p:sp>
        <p:nvSpPr>
          <p:cNvPr id="17" name="Text placeholder - column 2"/>
          <p:cNvSpPr>
            <a:spLocks noGrp="1"/>
          </p:cNvSpPr>
          <p:nvPr>
            <p:ph type="body" sz="quarter" idx="13" hasCustomPrompt="1"/>
          </p:nvPr>
        </p:nvSpPr>
        <p:spPr>
          <a:xfrm>
            <a:off x="9274877" y="3878221"/>
            <a:ext cx="2415600" cy="2457780"/>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4"/>
          <p:cNvSpPr>
            <a:spLocks noGrp="1"/>
          </p:cNvSpPr>
          <p:nvPr>
            <p:ph type="pic" sz="quarter" idx="14" hasCustomPrompt="1"/>
          </p:nvPr>
        </p:nvSpPr>
        <p:spPr bwMode="gray">
          <a:xfrm>
            <a:off x="9274877" y="1557338"/>
            <a:ext cx="2415600" cy="1871663"/>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i="0" kern="1200" dirty="0">
                <a:solidFill>
                  <a:schemeClr val="tx1"/>
                </a:solidFill>
                <a:latin typeface="+mn-lt"/>
                <a:ea typeface="+mn-ea"/>
                <a:cs typeface="+mn-cs"/>
              </a:defRPr>
            </a:lvl1pPr>
          </a:lstStyle>
          <a:p>
            <a:r>
              <a:rPr lang="en-US"/>
              <a:t>Click icon to add image or pictogram</a:t>
            </a:r>
            <a:endParaRPr lang="de-DE"/>
          </a:p>
        </p:txBody>
      </p:sp>
      <p:sp>
        <p:nvSpPr>
          <p:cNvPr id="13" name="Text placeholder - column 2"/>
          <p:cNvSpPr>
            <a:spLocks noGrp="1"/>
          </p:cNvSpPr>
          <p:nvPr>
            <p:ph type="body" sz="quarter" idx="17" hasCustomPrompt="1"/>
          </p:nvPr>
        </p:nvSpPr>
        <p:spPr>
          <a:xfrm>
            <a:off x="6351253" y="3878221"/>
            <a:ext cx="2415600" cy="2457780"/>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4" name="Picture Placeholder 4"/>
          <p:cNvSpPr>
            <a:spLocks noGrp="1"/>
          </p:cNvSpPr>
          <p:nvPr>
            <p:ph type="pic" sz="quarter" idx="18" hasCustomPrompt="1"/>
          </p:nvPr>
        </p:nvSpPr>
        <p:spPr bwMode="gray">
          <a:xfrm>
            <a:off x="6351253" y="1557338"/>
            <a:ext cx="2415600" cy="1871663"/>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i="0" kern="1200" dirty="0">
                <a:solidFill>
                  <a:schemeClr val="tx1"/>
                </a:solidFill>
                <a:latin typeface="+mn-lt"/>
                <a:ea typeface="+mn-ea"/>
                <a:cs typeface="+mn-cs"/>
              </a:defRPr>
            </a:lvl1pPr>
          </a:lstStyle>
          <a:p>
            <a:r>
              <a:rPr lang="en-US"/>
              <a:t>Click icon to add image or pictogram</a:t>
            </a:r>
            <a:endParaRPr lang="de-DE"/>
          </a:p>
        </p:txBody>
      </p:sp>
      <p:sp>
        <p:nvSpPr>
          <p:cNvPr id="9" name="Text placeholder - column 2"/>
          <p:cNvSpPr>
            <a:spLocks noGrp="1"/>
          </p:cNvSpPr>
          <p:nvPr>
            <p:ph type="body" sz="quarter" idx="15" hasCustomPrompt="1"/>
          </p:nvPr>
        </p:nvSpPr>
        <p:spPr>
          <a:xfrm>
            <a:off x="3427627" y="3878221"/>
            <a:ext cx="2415600" cy="2457780"/>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4"/>
          <p:cNvSpPr>
            <a:spLocks noGrp="1"/>
          </p:cNvSpPr>
          <p:nvPr>
            <p:ph type="pic" sz="quarter" idx="16" hasCustomPrompt="1"/>
          </p:nvPr>
        </p:nvSpPr>
        <p:spPr bwMode="gray">
          <a:xfrm>
            <a:off x="3427627" y="1557338"/>
            <a:ext cx="2415600" cy="1871663"/>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i="0" kern="1200" dirty="0">
                <a:solidFill>
                  <a:schemeClr val="tx1"/>
                </a:solidFill>
                <a:latin typeface="+mn-lt"/>
                <a:ea typeface="+mn-ea"/>
                <a:cs typeface="+mn-cs"/>
              </a:defRPr>
            </a:lvl1pPr>
          </a:lstStyle>
          <a:p>
            <a:r>
              <a:rPr lang="en-US"/>
              <a:t>Click icon to add image or pictogram</a:t>
            </a:r>
            <a:endParaRPr lang="de-DE"/>
          </a:p>
        </p:txBody>
      </p:sp>
      <p:sp>
        <p:nvSpPr>
          <p:cNvPr id="3" name="Text placeholder - column 2"/>
          <p:cNvSpPr>
            <a:spLocks noGrp="1"/>
          </p:cNvSpPr>
          <p:nvPr>
            <p:ph type="body" sz="quarter" idx="10" hasCustomPrompt="1"/>
          </p:nvPr>
        </p:nvSpPr>
        <p:spPr>
          <a:xfrm>
            <a:off x="504001" y="3878220"/>
            <a:ext cx="2415600" cy="2457780"/>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4"/>
          <p:cNvSpPr>
            <a:spLocks noGrp="1"/>
          </p:cNvSpPr>
          <p:nvPr>
            <p:ph type="pic" sz="quarter" idx="12" hasCustomPrompt="1"/>
          </p:nvPr>
        </p:nvSpPr>
        <p:spPr bwMode="gray">
          <a:xfrm>
            <a:off x="504001" y="1557338"/>
            <a:ext cx="2415600" cy="1871663"/>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i="0" kern="1200" dirty="0">
                <a:solidFill>
                  <a:schemeClr val="tx1"/>
                </a:solidFill>
                <a:latin typeface="+mn-lt"/>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332408028"/>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981">
          <p15:clr>
            <a:srgbClr val="FBAE40"/>
          </p15:clr>
        </p15:guide>
        <p15:guide id="5" orient="horz" pos="2160">
          <p15:clr>
            <a:srgbClr val="FBAE40"/>
          </p15:clr>
        </p15:guide>
        <p15:guide id="6" orient="horz" pos="2442">
          <p15:clr>
            <a:srgbClr val="FBAE40"/>
          </p15:clr>
        </p15:guide>
        <p15:guide id="7" orient="horz" pos="3990">
          <p15:clr>
            <a:srgbClr val="FBAE40"/>
          </p15:clr>
        </p15:guide>
        <p15:guide id="8" pos="1840">
          <p15:clr>
            <a:srgbClr val="FBAE40"/>
          </p15:clr>
        </p15:guide>
        <p15:guide id="9" pos="2159">
          <p15:clr>
            <a:srgbClr val="FBAE40"/>
          </p15:clr>
        </p15:guide>
        <p15:guide id="10" pos="3683">
          <p15:clr>
            <a:srgbClr val="FBAE40"/>
          </p15:clr>
        </p15:guide>
        <p15:guide id="11" pos="4000">
          <p15:clr>
            <a:srgbClr val="FBAE40"/>
          </p15:clr>
        </p15:guide>
        <p15:guide id="12" pos="5525">
          <p15:clr>
            <a:srgbClr val="FBAE40"/>
          </p15:clr>
        </p15:guide>
        <p15:guide id="13" pos="5842">
          <p15:clr>
            <a:srgbClr val="FBAE40"/>
          </p15:clr>
        </p15:guide>
        <p15:guide id="14" pos="7364">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4000" y="1800000"/>
            <a:ext cx="11185200" cy="3285032"/>
          </a:xfrm>
        </p:spPr>
        <p:txBody>
          <a:bodyPr/>
          <a:lstStyle>
            <a:lvl1pPr marL="395802" indent="-395802">
              <a:lnSpc>
                <a:spcPct val="90000"/>
              </a:lnSpc>
              <a:spcBef>
                <a:spcPts val="600"/>
              </a:spcBef>
              <a:defRPr sz="5997" b="0" i="0">
                <a:latin typeface="72 Brand Medium" panose="020B0504030603020204" pitchFamily="34" charset="0"/>
              </a:defRPr>
            </a:lvl1pPr>
            <a:lvl2pPr marL="395802" indent="0">
              <a:buNone/>
              <a:defRPr sz="1600"/>
            </a:lvl2pPr>
          </a:lstStyle>
          <a:p>
            <a:pPr lvl="0"/>
            <a:r>
              <a:rPr lang="en-US" noProof="0"/>
              <a:t>“Quote goes here </a:t>
            </a:r>
            <a:br>
              <a:rPr lang="en-US" noProof="0"/>
            </a:br>
            <a:r>
              <a:rPr lang="en-US" noProof="0"/>
              <a:t>and here.”</a:t>
            </a:r>
          </a:p>
          <a:p>
            <a:pPr lvl="1"/>
            <a:r>
              <a:rPr lang="en-US" noProof="0"/>
              <a:t>Source</a:t>
            </a:r>
          </a:p>
        </p:txBody>
      </p:sp>
    </p:spTree>
    <p:extLst>
      <p:ext uri="{BB962C8B-B14F-4D97-AF65-F5344CB8AC3E}">
        <p14:creationId xmlns:p14="http://schemas.microsoft.com/office/powerpoint/2010/main" val="3882322925"/>
      </p:ext>
    </p:extLst>
  </p:cSld>
  <p:clrMapOvr>
    <a:masterClrMapping/>
  </p:clrMapOvr>
  <p:extLst>
    <p:ext uri="{DCECCB84-F9BA-43D5-87BE-67443E8EF086}">
      <p15:sldGuideLst xmlns:p15="http://schemas.microsoft.com/office/powerpoint/2012/main">
        <p15:guide id="1" pos="317">
          <p15:clr>
            <a:srgbClr val="FBAE40"/>
          </p15:clr>
        </p15:guide>
        <p15:guide id="4" orient="horz" pos="1133">
          <p15:clr>
            <a:srgbClr val="FBAE40"/>
          </p15:clr>
        </p15:guide>
        <p15:guide id="5" orient="horz" pos="3204">
          <p15:clr>
            <a:srgbClr val="FBAE40"/>
          </p15:clr>
        </p15:guide>
        <p15:guide id="6" pos="7363">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0" i="0">
                <a:latin typeface="72 Brand Medium" panose="020B0504030603020204" pitchFamily="34" charset="0"/>
              </a:defRPr>
            </a:lvl1pPr>
          </a:lstStyle>
          <a:p>
            <a:r>
              <a:rPr lang="en-US" noProof="0"/>
              <a:t>Insert page title (sentence case)</a:t>
            </a:r>
            <a:endParaRPr lang="en-US"/>
          </a:p>
        </p:txBody>
      </p:sp>
    </p:spTree>
    <p:extLst>
      <p:ext uri="{BB962C8B-B14F-4D97-AF65-F5344CB8AC3E}">
        <p14:creationId xmlns:p14="http://schemas.microsoft.com/office/powerpoint/2010/main" val="2466743634"/>
      </p:ext>
    </p:extLst>
  </p:cSld>
  <p:clrMapOvr>
    <a:masterClrMapping/>
  </p:clrMapOvr>
  <p:extLst>
    <p:ext uri="{DCECCB84-F9BA-43D5-87BE-67443E8EF086}">
      <p15:sldGuideLst xmlns:p15="http://schemas.microsoft.com/office/powerpoint/2012/main">
        <p15:guide id="1" pos="303" userDrawn="1">
          <p15:clr>
            <a:srgbClr val="FBAE40"/>
          </p15:clr>
        </p15:guide>
        <p15:guide id="2" orient="horz" pos="317" userDrawn="1">
          <p15:clr>
            <a:srgbClr val="FBAE40"/>
          </p15:clr>
        </p15:guide>
        <p15:guide id="3" pos="7364" userDrawn="1">
          <p15:clr>
            <a:srgbClr val="FBAE40"/>
          </p15:clr>
        </p15:guide>
        <p15:guide id="4" orient="horz" pos="551" userDrawn="1">
          <p15:clr>
            <a:srgbClr val="FBAE40"/>
          </p15:clr>
        </p15:guide>
        <p15:guide id="5" orient="horz" pos="3992" userDrawn="1">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and Text with Image 1/3">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8127175" y="0"/>
            <a:ext cx="4068000" cy="6858000"/>
          </a:xfrm>
          <a:noFill/>
        </p:spPr>
        <p:txBody>
          <a:bodyPr vert="horz" lIns="0" tIns="2448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i="0" kern="1200" dirty="0">
                <a:solidFill>
                  <a:schemeClr val="tx1"/>
                </a:solidFill>
                <a:latin typeface="+mn-lt"/>
                <a:ea typeface="+mn-ea"/>
                <a:cs typeface="+mn-cs"/>
              </a:defRPr>
            </a:lvl1pPr>
          </a:lstStyle>
          <a:p>
            <a:r>
              <a:rPr lang="en-US"/>
              <a:t>Click icon to add image</a:t>
            </a:r>
            <a:endParaRPr lang="de-DE"/>
          </a:p>
        </p:txBody>
      </p:sp>
      <p:sp>
        <p:nvSpPr>
          <p:cNvPr id="7" name="Text Placeholder"/>
          <p:cNvSpPr>
            <a:spLocks noGrp="1"/>
          </p:cNvSpPr>
          <p:nvPr>
            <p:ph type="body" sz="quarter" idx="11" hasCustomPrompt="1"/>
          </p:nvPr>
        </p:nvSpPr>
        <p:spPr bwMode="black">
          <a:xfrm>
            <a:off x="503999" y="1557338"/>
            <a:ext cx="7092000" cy="4778662"/>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endParaRPr lang="de-DE"/>
          </a:p>
        </p:txBody>
      </p:sp>
      <p:sp>
        <p:nvSpPr>
          <p:cNvPr id="3" name="Title"/>
          <p:cNvSpPr>
            <a:spLocks noGrp="1"/>
          </p:cNvSpPr>
          <p:nvPr>
            <p:ph type="title" hasCustomPrompt="1"/>
          </p:nvPr>
        </p:nvSpPr>
        <p:spPr>
          <a:xfrm>
            <a:off x="504001" y="504000"/>
            <a:ext cx="7092000"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535919468"/>
      </p:ext>
    </p:extLst>
  </p:cSld>
  <p:clrMapOvr>
    <a:masterClrMapping/>
  </p:clrMapOvr>
  <p:extLst>
    <p:ext uri="{DCECCB84-F9BA-43D5-87BE-67443E8EF086}">
      <p15:sldGuideLst xmlns:p15="http://schemas.microsoft.com/office/powerpoint/2012/main">
        <p15:guide id="1" pos="317">
          <p15:clr>
            <a:srgbClr val="FBAE40"/>
          </p15:clr>
        </p15:guide>
        <p15:guide id="2" orient="horz" pos="3991">
          <p15:clr>
            <a:srgbClr val="FBAE40"/>
          </p15:clr>
        </p15:guide>
        <p15:guide id="3" pos="4786">
          <p15:clr>
            <a:srgbClr val="FBAE40"/>
          </p15:clr>
        </p15:guide>
        <p15:guide id="4" pos="5111">
          <p15:clr>
            <a:srgbClr val="FBAE40"/>
          </p15:clr>
        </p15:guide>
        <p15:guide id="5" orient="horz" pos="317">
          <p15:clr>
            <a:srgbClr val="FBAE40"/>
          </p15:clr>
        </p15:guide>
        <p15:guide id="6" orient="horz" pos="551">
          <p15:clr>
            <a:srgbClr val="FBAE40"/>
          </p15:clr>
        </p15:guide>
        <p15:guide id="7" orient="horz" pos="981">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Full Bleed Image ">
    <p:spTree>
      <p:nvGrpSpPr>
        <p:cNvPr id="1" name=""/>
        <p:cNvGrpSpPr/>
        <p:nvPr/>
      </p:nvGrpSpPr>
      <p:grpSpPr>
        <a:xfrm>
          <a:off x="0" y="0"/>
          <a:ext cx="0" cy="0"/>
          <a:chOff x="0" y="0"/>
          <a:chExt cx="0" cy="0"/>
        </a:xfrm>
      </p:grpSpPr>
      <p:sp>
        <p:nvSpPr>
          <p:cNvPr id="5" name="Picture Placeholder"/>
          <p:cNvSpPr>
            <a:spLocks noGrp="1"/>
          </p:cNvSpPr>
          <p:nvPr>
            <p:ph type="pic" sz="quarter" idx="10" hasCustomPrompt="1"/>
          </p:nvPr>
        </p:nvSpPr>
        <p:spPr bwMode="gray">
          <a:xfrm>
            <a:off x="1" y="0"/>
            <a:ext cx="12195175" cy="6858000"/>
          </a:xfrm>
          <a:noFill/>
        </p:spPr>
        <p:txBody>
          <a:bodyPr vert="horz" lIns="0" tIns="2448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i="0" kern="1200" dirty="0">
                <a:solidFill>
                  <a:schemeClr val="tx1"/>
                </a:solidFill>
                <a:latin typeface="+mn-lt"/>
                <a:ea typeface="+mn-ea"/>
                <a:cs typeface="+mn-cs"/>
              </a:defRPr>
            </a:lvl1pPr>
          </a:lstStyle>
          <a:p>
            <a:r>
              <a:rPr lang="en-US"/>
              <a:t>Click icon to add image</a:t>
            </a:r>
            <a:endParaRPr lang="de-DE"/>
          </a:p>
        </p:txBody>
      </p:sp>
    </p:spTree>
    <p:extLst>
      <p:ext uri="{BB962C8B-B14F-4D97-AF65-F5344CB8AC3E}">
        <p14:creationId xmlns:p14="http://schemas.microsoft.com/office/powerpoint/2010/main" val="96946083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ext and Screenshot">
    <p:spTree>
      <p:nvGrpSpPr>
        <p:cNvPr id="1" name=""/>
        <p:cNvGrpSpPr/>
        <p:nvPr/>
      </p:nvGrpSpPr>
      <p:grpSpPr>
        <a:xfrm>
          <a:off x="0" y="0"/>
          <a:ext cx="0" cy="0"/>
          <a:chOff x="0" y="0"/>
          <a:chExt cx="0" cy="0"/>
        </a:xfrm>
      </p:grpSpPr>
      <p:sp>
        <p:nvSpPr>
          <p:cNvPr id="5" name="Picture Placeholder"/>
          <p:cNvSpPr>
            <a:spLocks noGrp="1"/>
          </p:cNvSpPr>
          <p:nvPr>
            <p:ph type="pic" sz="quarter" idx="13" hasCustomPrompt="1"/>
          </p:nvPr>
        </p:nvSpPr>
        <p:spPr bwMode="gray">
          <a:xfrm>
            <a:off x="6362477" y="1557338"/>
            <a:ext cx="5328000" cy="4778662"/>
          </a:xfrm>
          <a:noFill/>
        </p:spPr>
        <p:txBody>
          <a:bodyPr vert="horz" lIns="0" tIns="1512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i="0" kern="1200" dirty="0">
                <a:solidFill>
                  <a:schemeClr val="tx1"/>
                </a:solidFill>
                <a:latin typeface="+mn-lt"/>
                <a:ea typeface="+mn-ea"/>
                <a:cs typeface="+mn-cs"/>
              </a:defRPr>
            </a:lvl1pPr>
          </a:lstStyle>
          <a:p>
            <a:r>
              <a:rPr lang="en-US"/>
              <a:t>Click icon to add screenshot</a:t>
            </a:r>
            <a:endParaRPr lang="de-DE"/>
          </a:p>
        </p:txBody>
      </p:sp>
      <p:sp>
        <p:nvSpPr>
          <p:cNvPr id="4" name="Text Placeholder"/>
          <p:cNvSpPr>
            <a:spLocks noGrp="1"/>
          </p:cNvSpPr>
          <p:nvPr>
            <p:ph type="body" sz="quarter" idx="10" hasCustomPrompt="1"/>
          </p:nvPr>
        </p:nvSpPr>
        <p:spPr>
          <a:xfrm>
            <a:off x="504001" y="1557338"/>
            <a:ext cx="5328000" cy="4778662"/>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734884641"/>
      </p:ext>
    </p:extLst>
  </p:cSld>
  <p:clrMapOvr>
    <a:masterClrMapping/>
  </p:clrMapOvr>
  <p:extLst>
    <p:ext uri="{DCECCB84-F9BA-43D5-87BE-67443E8EF086}">
      <p15:sldGuideLst xmlns:p15="http://schemas.microsoft.com/office/powerpoint/2012/main">
        <p15:guide id="1" pos="317">
          <p15:clr>
            <a:srgbClr val="FBAE40"/>
          </p15:clr>
        </p15:guide>
        <p15:guide id="2" orient="horz" pos="981">
          <p15:clr>
            <a:srgbClr val="FBAE40"/>
          </p15:clr>
        </p15:guide>
        <p15:guide id="3" pos="3674">
          <p15:clr>
            <a:srgbClr val="FBAE40"/>
          </p15:clr>
        </p15:guide>
        <p15:guide id="4" pos="4008">
          <p15:clr>
            <a:srgbClr val="FBAE40"/>
          </p15:clr>
        </p15:guide>
        <p15:guide id="5" pos="7364">
          <p15:clr>
            <a:srgbClr val="FBAE40"/>
          </p15:clr>
        </p15:guide>
        <p15:guide id="6" orient="horz" pos="317">
          <p15:clr>
            <a:srgbClr val="FBAE40"/>
          </p15:clr>
        </p15:guide>
        <p15:guide id="7" orient="horz" pos="551">
          <p15:clr>
            <a:srgbClr val="FBAE40"/>
          </p15:clr>
        </p15:guide>
        <p15:guide id="8" orient="horz" pos="3991">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p:cNvSpPr>
            <a:spLocks noGrp="1"/>
          </p:cNvSpPr>
          <p:nvPr>
            <p:ph idx="1" hasCustomPrompt="1"/>
          </p:nvPr>
        </p:nvSpPr>
        <p:spPr bwMode="gray">
          <a:xfrm>
            <a:off x="504000" y="1557338"/>
            <a:ext cx="11185200" cy="4778662"/>
          </a:xfrm>
          <a:noFill/>
        </p:spPr>
        <p:txBody>
          <a:bodyPr tIns="1368000"/>
          <a:lstStyle>
            <a:lvl1pPr algn="ctr">
              <a:defRPr sz="1400" b="0">
                <a:latin typeface="+mn-lt"/>
              </a:defRPr>
            </a:lvl1pPr>
          </a:lstStyle>
          <a:p>
            <a:pPr lvl="0"/>
            <a:r>
              <a:rPr lang="en-US"/>
              <a:t>Click to add content</a:t>
            </a:r>
          </a:p>
        </p:txBody>
      </p:sp>
      <p:sp>
        <p:nvSpPr>
          <p:cNvPr id="2"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2179408939"/>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981">
          <p15:clr>
            <a:srgbClr val="FBAE40"/>
          </p15:clr>
        </p15:guide>
        <p15:guide id="5" orient="horz" pos="3991">
          <p15:clr>
            <a:srgbClr val="FBAE40"/>
          </p15:clr>
        </p15:guide>
        <p15:guide id="6" pos="7364">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3746090"/>
      </p:ext>
    </p:extLst>
  </p:cSld>
  <p:clrMapOvr>
    <a:masterClrMapping/>
  </p:clrMapOvr>
  <p:extLst>
    <p:ext uri="{DCECCB84-F9BA-43D5-87BE-67443E8EF086}">
      <p15:sldGuideLst xmlns:p15="http://schemas.microsoft.com/office/powerpoint/2012/main">
        <p15:guide id="1" orient="horz" pos="2160">
          <p15:clr>
            <a:srgbClr val="FBAE40"/>
          </p15:clr>
        </p15:guide>
        <p15:guide id="2" pos="3841">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Thank You, Contact and Copyright">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33C5639-DDA2-864A-9DC3-7FC80AC852D5}"/>
              </a:ext>
            </a:extLst>
          </p:cNvPr>
          <p:cNvSpPr txBox="1"/>
          <p:nvPr userDrawn="1"/>
        </p:nvSpPr>
        <p:spPr>
          <a:xfrm>
            <a:off x="503239" y="2905127"/>
            <a:ext cx="1837041" cy="246221"/>
          </a:xfrm>
          <a:prstGeom prst="rect">
            <a:avLst/>
          </a:prstGeom>
          <a:noFill/>
        </p:spPr>
        <p:txBody>
          <a:bodyPr wrap="none" lIns="0" tIns="0" rIns="0" bIns="0" rtlCol="0">
            <a:spAutoFit/>
          </a:bodyPr>
          <a:lstStyle/>
          <a:p>
            <a:pPr marL="0" marR="0" lvl="0" indent="0" algn="l" defTabSz="1088449" rtl="0" eaLnBrk="1" fontAlgn="base" latinLnBrk="0" hangingPunct="1">
              <a:lnSpc>
                <a:spcPct val="100000"/>
              </a:lnSpc>
              <a:spcBef>
                <a:spcPct val="50000"/>
              </a:spcBef>
              <a:spcAft>
                <a:spcPct val="0"/>
              </a:spcAft>
              <a:buClr>
                <a:srgbClr val="F0AB00"/>
              </a:buClr>
              <a:buSzPct val="80000"/>
              <a:buFontTx/>
              <a:buNone/>
              <a:tabLst/>
              <a:defRPr/>
            </a:pPr>
            <a:r>
              <a:rPr lang="en-US" sz="1600" b="0" i="0">
                <a:latin typeface="+mn-lt"/>
              </a:rPr>
              <a:t>Contact information:</a:t>
            </a:r>
          </a:p>
        </p:txBody>
      </p:sp>
      <p:sp>
        <p:nvSpPr>
          <p:cNvPr id="9" name="Copyright - Dynamic" descr="{&quot;templafy&quot;:{&quot;id&quot;:&quot;eb9adf6b-a999-43b4-87a5-c81e58f16e94&quot;}}">
            <a:extLst>
              <a:ext uri="{FF2B5EF4-FFF2-40B4-BE49-F238E27FC236}">
                <a16:creationId xmlns:a16="http://schemas.microsoft.com/office/drawing/2014/main" id="{EDAF1AF5-D568-20CC-6052-F655D86F5486}"/>
              </a:ext>
            </a:extLst>
          </p:cNvPr>
          <p:cNvSpPr txBox="1">
            <a:spLocks/>
          </p:cNvSpPr>
          <p:nvPr userDrawn="1"/>
        </p:nvSpPr>
        <p:spPr>
          <a:xfrm>
            <a:off x="504001" y="6536751"/>
            <a:ext cx="10155600" cy="138498"/>
          </a:xfrm>
          <a:prstGeom prst="rect">
            <a:avLst/>
          </a:prstGeom>
        </p:spPr>
        <p:txBody>
          <a:bodyPr lIns="0" tIns="0" rIns="0" bIns="0" anchor="ctr" anchorCtr="0">
            <a:noAutofit/>
          </a:bodyPr>
          <a:lstStyle>
            <a:lvl1pPr marL="0" indent="0" algn="l" defTabSz="1088558" rtl="0" eaLnBrk="1" latinLnBrk="0" hangingPunct="1">
              <a:spcBef>
                <a:spcPts val="1800"/>
              </a:spcBef>
              <a:buClr>
                <a:schemeClr val="accent1"/>
              </a:buClr>
              <a:buSzPct val="80000"/>
              <a:buFontTx/>
              <a:buNone/>
              <a:defRPr sz="6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539892" indent="0" algn="l" defTabSz="1088558" rtl="0" eaLnBrk="1" latinLnBrk="0" hangingPunct="1">
              <a:spcBef>
                <a:spcPts val="100"/>
              </a:spcBef>
              <a:buClr>
                <a:schemeClr val="tx1"/>
              </a:buClr>
              <a:buSzPct val="100000"/>
              <a:buFont typeface="Symbol" panose="05050102010706020507" pitchFamily="18" charset="2"/>
              <a:buNone/>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Font typeface="Arial" panose="020B0604020202020204" pitchFamily="34" charset="0"/>
              <a:buNone/>
            </a:pPr>
            <a:r>
              <a:rPr lang="en-US" sz="600" b="0" i="0">
                <a:latin typeface="+mn-lt"/>
              </a:rPr>
              <a:t>© 2023 SAP SE or an SAP affiliate company. All rights reserved. See Legal Notice on www.sap.com/legal-notice for use terms, disclaimers, disclosures, or restrictions related to this material.</a:t>
            </a:r>
          </a:p>
        </p:txBody>
      </p:sp>
      <p:sp>
        <p:nvSpPr>
          <p:cNvPr id="3" name="Title 2">
            <a:extLst>
              <a:ext uri="{FF2B5EF4-FFF2-40B4-BE49-F238E27FC236}">
                <a16:creationId xmlns:a16="http://schemas.microsoft.com/office/drawing/2014/main" id="{5692DE12-4084-77D2-FD2A-8E63F6FBE7C5}"/>
              </a:ext>
            </a:extLst>
          </p:cNvPr>
          <p:cNvSpPr>
            <a:spLocks noGrp="1"/>
          </p:cNvSpPr>
          <p:nvPr>
            <p:ph type="title" hasCustomPrompt="1"/>
          </p:nvPr>
        </p:nvSpPr>
        <p:spPr>
          <a:xfrm>
            <a:off x="503238" y="1520825"/>
            <a:ext cx="5413477" cy="846386"/>
          </a:xfrm>
        </p:spPr>
        <p:txBody>
          <a:bodyPr/>
          <a:lstStyle>
            <a:lvl1pPr>
              <a:defRPr sz="5498" b="0" i="0">
                <a:latin typeface="72 Brand Medium" panose="020B0504030603020204" pitchFamily="34" charset="0"/>
              </a:defRPr>
            </a:lvl1pPr>
          </a:lstStyle>
          <a:p>
            <a:r>
              <a:rPr lang="en-GB"/>
              <a:t>Thank you.</a:t>
            </a:r>
            <a:endParaRPr lang="en-US"/>
          </a:p>
        </p:txBody>
      </p:sp>
      <p:pic>
        <p:nvPicPr>
          <p:cNvPr id="2" name="Picture 1">
            <a:extLst>
              <a:ext uri="{FF2B5EF4-FFF2-40B4-BE49-F238E27FC236}">
                <a16:creationId xmlns:a16="http://schemas.microsoft.com/office/drawing/2014/main" id="{2A23274F-1EBD-A73A-AC54-963A234E9EB2}"/>
              </a:ext>
            </a:extLst>
          </p:cNvPr>
          <p:cNvPicPr>
            <a:picLocks noChangeAspect="1"/>
          </p:cNvPicPr>
          <p:nvPr userDrawn="1"/>
        </p:nvPicPr>
        <p:blipFill>
          <a:blip r:embed="rId2"/>
          <a:stretch>
            <a:fillRect/>
          </a:stretch>
        </p:blipFill>
        <p:spPr>
          <a:xfrm>
            <a:off x="10963291" y="5990000"/>
            <a:ext cx="727059" cy="360000"/>
          </a:xfrm>
          <a:prstGeom prst="rect">
            <a:avLst/>
          </a:prstGeom>
        </p:spPr>
      </p:pic>
    </p:spTree>
    <p:extLst>
      <p:ext uri="{BB962C8B-B14F-4D97-AF65-F5344CB8AC3E}">
        <p14:creationId xmlns:p14="http://schemas.microsoft.com/office/powerpoint/2010/main" val="3611046869"/>
      </p:ext>
    </p:extLst>
  </p:cSld>
  <p:clrMapOvr>
    <a:masterClrMapping/>
  </p:clrMapOvr>
  <p:hf sldNum="0" hdr="0" ftr="0" dt="0"/>
  <p:extLst>
    <p:ext uri="{DCECCB84-F9BA-43D5-87BE-67443E8EF086}">
      <p15:sldGuideLst xmlns:p15="http://schemas.microsoft.com/office/powerpoint/2012/main">
        <p15:guide id="1" pos="7364">
          <p15:clr>
            <a:srgbClr val="FBAE40"/>
          </p15:clr>
        </p15:guide>
        <p15:guide id="2" orient="horz" pos="958">
          <p15:clr>
            <a:srgbClr val="FBAE40"/>
          </p15:clr>
        </p15:guide>
        <p15:guide id="4" orient="horz" pos="1830">
          <p15:clr>
            <a:srgbClr val="FBAE40"/>
          </p15:clr>
        </p15:guide>
        <p15:guide id="5" orient="horz" pos="4000">
          <p15:clr>
            <a:srgbClr val="FBAE40"/>
          </p15:clr>
        </p15:guide>
        <p15:guide id="6" pos="317">
          <p15:clr>
            <a:srgbClr val="FBAE40"/>
          </p15:clr>
        </p15:guide>
        <p15:guide id="8" pos="3841">
          <p15:clr>
            <a:srgbClr val="FBAE40"/>
          </p15:clr>
        </p15:guide>
        <p15:guide id="9" orient="horz" pos="318">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48B029D-C1BA-6745-8ADE-EF91FC90E083}"/>
              </a:ext>
            </a:extLst>
          </p:cNvPr>
          <p:cNvSpPr>
            <a:spLocks noGrp="1"/>
          </p:cNvSpPr>
          <p:nvPr>
            <p:ph type="pic" sz="quarter" idx="10"/>
          </p:nvPr>
        </p:nvSpPr>
        <p:spPr>
          <a:xfrm>
            <a:off x="8126120" y="2696492"/>
            <a:ext cx="4069057" cy="1465016"/>
          </a:xfrm>
        </p:spPr>
        <p:txBody>
          <a:bodyPr anchor="ctr" anchorCtr="0"/>
          <a:lstStyle>
            <a:lvl1pPr algn="ctr">
              <a:defRPr/>
            </a:lvl1pPr>
          </a:lstStyle>
          <a:p>
            <a:r>
              <a:rPr lang="en-US"/>
              <a:t>Click icon to add picture</a:t>
            </a:r>
          </a:p>
          <a:p>
            <a:endParaRPr lang="en-US"/>
          </a:p>
          <a:p>
            <a:endParaRPr lang="en-US"/>
          </a:p>
        </p:txBody>
      </p:sp>
      <p:sp>
        <p:nvSpPr>
          <p:cNvPr id="3"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2145204136"/>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_Background blue 10, blue 8">
    <p:spTree>
      <p:nvGrpSpPr>
        <p:cNvPr id="1" name=""/>
        <p:cNvGrpSpPr/>
        <p:nvPr/>
      </p:nvGrpSpPr>
      <p:grpSpPr>
        <a:xfrm>
          <a:off x="0" y="0"/>
          <a:ext cx="0" cy="0"/>
          <a:chOff x="0" y="0"/>
          <a:chExt cx="0" cy="0"/>
        </a:xfrm>
      </p:grpSpPr>
      <p:pic>
        <p:nvPicPr>
          <p:cNvPr id="3" name="Image 0" descr="preencoded.png">
            <a:extLst>
              <a:ext uri="{FF2B5EF4-FFF2-40B4-BE49-F238E27FC236}">
                <a16:creationId xmlns:a16="http://schemas.microsoft.com/office/drawing/2014/main" id="{751C266A-0AFD-3CDC-D08E-CB1AD5504E0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80" y="0"/>
            <a:ext cx="12194017" cy="6858000"/>
          </a:xfrm>
          <a:prstGeom prst="rect">
            <a:avLst/>
          </a:prstGeom>
        </p:spPr>
      </p:pic>
      <p:pic>
        <p:nvPicPr>
          <p:cNvPr id="4" name="Image 1" descr="preencoded.png">
            <a:extLst>
              <a:ext uri="{FF2B5EF4-FFF2-40B4-BE49-F238E27FC236}">
                <a16:creationId xmlns:a16="http://schemas.microsoft.com/office/drawing/2014/main" id="{46D9D0CC-9B3B-1D2F-9631-49CCA4207CA2}"/>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580" y="0"/>
            <a:ext cx="10913647" cy="6858000"/>
          </a:xfrm>
          <a:prstGeom prst="rect">
            <a:avLst/>
          </a:prstGeom>
        </p:spPr>
      </p:pic>
      <p:pic>
        <p:nvPicPr>
          <p:cNvPr id="6" name="LogoWhite-Dynamic" descr="{&quot;templafy&quot;:{&quot;id&quot;:&quot;bbbbfe71-eb37-4ff2-9c3b-eb5f58cbcbf4&quot;}}">
            <a:extLst>
              <a:ext uri="{FF2B5EF4-FFF2-40B4-BE49-F238E27FC236}">
                <a16:creationId xmlns:a16="http://schemas.microsoft.com/office/drawing/2014/main" id="{B8F90495-6D8F-F575-36F9-ED96AA49A34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08663" y="6044213"/>
            <a:ext cx="727192" cy="360000"/>
          </a:xfrm>
          <a:prstGeom prst="rect">
            <a:avLst/>
          </a:prstGeom>
        </p:spPr>
      </p:pic>
    </p:spTree>
    <p:extLst>
      <p:ext uri="{BB962C8B-B14F-4D97-AF65-F5344CB8AC3E}">
        <p14:creationId xmlns:p14="http://schemas.microsoft.com/office/powerpoint/2010/main" val="336870177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White cover with blue pattern">
    <p:bg>
      <p:bgRef idx="1001">
        <a:schemeClr val="bg1"/>
      </p:bgRef>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369E6551-269A-D225-4CF8-EC6D532E4902}"/>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4" name="Title"/>
          <p:cNvSpPr>
            <a:spLocks noGrp="1"/>
          </p:cNvSpPr>
          <p:nvPr>
            <p:ph type="title" hasCustomPrompt="1"/>
          </p:nvPr>
        </p:nvSpPr>
        <p:spPr>
          <a:xfrm>
            <a:off x="288000" y="2706317"/>
            <a:ext cx="5441288" cy="997196"/>
          </a:xfrm>
        </p:spPr>
        <p:txBody>
          <a:bodyPr anchor="b" anchorCtr="0">
            <a:noAutofit/>
          </a:bodyPr>
          <a:lstStyle>
            <a:lvl1pPr>
              <a:lnSpc>
                <a:spcPct val="90000"/>
              </a:lnSpc>
              <a:defRPr sz="3600"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Arial Unicode MS" pitchFamily="34" charset="-128"/>
              <a:cs typeface="Arial Unicode MS" pitchFamily="34" charset="-128"/>
            </a:endParaRPr>
          </a:p>
        </p:txBody>
      </p:sp>
      <p:sp>
        <p:nvSpPr>
          <p:cNvPr id="3" name="Picture Placeholder 2">
            <a:extLst>
              <a:ext uri="{FF2B5EF4-FFF2-40B4-BE49-F238E27FC236}">
                <a16:creationId xmlns:a16="http://schemas.microsoft.com/office/drawing/2014/main" id="{DE73D104-EF7E-A0AB-2243-882D65E686E2}"/>
              </a:ext>
            </a:extLst>
          </p:cNvPr>
          <p:cNvSpPr>
            <a:spLocks noGrp="1"/>
          </p:cNvSpPr>
          <p:nvPr>
            <p:ph type="pic" sz="quarter" idx="15" hasCustomPrompt="1"/>
          </p:nvPr>
        </p:nvSpPr>
        <p:spPr>
          <a:xfrm>
            <a:off x="6075363" y="0"/>
            <a:ext cx="6119812" cy="6858000"/>
          </a:xfrm>
        </p:spPr>
        <p:txBody>
          <a:bodyPr anchor="ctr" anchorCtr="0"/>
          <a:lstStyle>
            <a:lvl1pPr algn="ctr">
              <a:defRPr/>
            </a:lvl1pPr>
          </a:lstStyle>
          <a:p>
            <a:r>
              <a:rPr lang="en-US"/>
              <a:t>Click to insert picture</a:t>
            </a:r>
          </a:p>
        </p:txBody>
      </p:sp>
      <p:pic>
        <p:nvPicPr>
          <p:cNvPr id="1533652702" name="LogoBlue-Dynamic" descr="{&quot;templafy&quot;:{&quot;id&quot;:&quot;6c7bdae5-f4a4-41ef-bce1-a9de047427a3&quot;}}"/>
          <p:cNvPicPr>
            <a:picLocks noChangeAspect="1"/>
          </p:cNvPicPr>
          <p:nvPr/>
        </p:nvPicPr>
        <p:blipFill>
          <a:blip r:embed="rId2"/>
          <a:stretch>
            <a:fillRect/>
          </a:stretch>
        </p:blipFill>
        <p:spPr>
          <a:xfrm>
            <a:off x="288006" y="360000"/>
            <a:ext cx="727192" cy="360000"/>
          </a:xfrm>
          <a:prstGeom prst="rect">
            <a:avLst/>
          </a:prstGeom>
        </p:spPr>
      </p:pic>
      <p:sp>
        <p:nvSpPr>
          <p:cNvPr id="6" name="Classification-Dynamic" descr="{&quot;templafy&quot;:{&quot;id&quot;:&quot;31826e07-6bd8-46cf-99a6-aba87324adbb&quot;}}">
            <a:extLst>
              <a:ext uri="{FF2B5EF4-FFF2-40B4-BE49-F238E27FC236}">
                <a16:creationId xmlns:a16="http://schemas.microsoft.com/office/drawing/2014/main" id="{870EB466-B92B-9D4D-974E-A49C0F424152}"/>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320059850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704">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Pink cover with anvil">
    <p:bg>
      <p:bgPr>
        <a:solidFill>
          <a:srgbClr val="28004A"/>
        </a:solidFill>
        <a:effectLst/>
      </p:bgPr>
    </p:bg>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37E79459-E5C5-5E87-E38B-80855D38E462}"/>
              </a:ext>
            </a:extLst>
          </p:cNvPr>
          <p:cNvSpPr/>
          <p:nvPr userDrawn="1"/>
        </p:nvSpPr>
        <p:spPr bwMode="gray">
          <a:xfrm>
            <a:off x="-1" y="0"/>
            <a:ext cx="12195175" cy="6858000"/>
          </a:xfrm>
          <a:prstGeom prst="rect">
            <a:avLst/>
          </a:prstGeom>
          <a:solidFill>
            <a:srgbClr val="28004A"/>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pic>
        <p:nvPicPr>
          <p:cNvPr id="2" name="Picture 1">
            <a:extLst>
              <a:ext uri="{FF2B5EF4-FFF2-40B4-BE49-F238E27FC236}">
                <a16:creationId xmlns:a16="http://schemas.microsoft.com/office/drawing/2014/main" id="{1846E736-979F-0D4B-6D59-D0EA5D367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99111" y="1216759"/>
            <a:ext cx="8887864" cy="4424483"/>
          </a:xfrm>
          <a:prstGeom prst="rect">
            <a:avLst/>
          </a:prstGeom>
        </p:spPr>
      </p:pic>
      <p:sp>
        <p:nvSpPr>
          <p:cNvPr id="4" name="Title"/>
          <p:cNvSpPr>
            <a:spLocks noGrp="1"/>
          </p:cNvSpPr>
          <p:nvPr>
            <p:ph type="title" hasCustomPrompt="1"/>
          </p:nvPr>
        </p:nvSpPr>
        <p:spPr>
          <a:xfrm>
            <a:off x="288000" y="2706317"/>
            <a:ext cx="10900800" cy="997196"/>
          </a:xfrm>
        </p:spPr>
        <p:txBody>
          <a:bodyPr>
            <a:noAutofit/>
          </a:bodyPr>
          <a:lstStyle>
            <a:lvl1pPr>
              <a:lnSpc>
                <a:spcPct val="90000"/>
              </a:lnSpc>
              <a:defRPr sz="3600" b="0" i="0">
                <a:solidFill>
                  <a:schemeClr val="bg1"/>
                </a:solidFill>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Arial Unicode MS" pitchFamily="34" charset="-128"/>
              <a:cs typeface="Arial Unicode MS" pitchFamily="34" charset="-128"/>
            </a:endParaRPr>
          </a:p>
        </p:txBody>
      </p:sp>
      <p:pic>
        <p:nvPicPr>
          <p:cNvPr id="1787688874" name="LogoWhite-Dynamic" descr="{&quot;templafy&quot;:{&quot;id&quot;:&quot;2de5be2a-d3c3-4ddf-bfce-d8d47df28dbb&quot;}}"/>
          <p:cNvPicPr>
            <a:picLocks noChangeAspect="1"/>
          </p:cNvPicPr>
          <p:nvPr/>
        </p:nvPicPr>
        <p:blipFill>
          <a:blip r:embed="rId3"/>
          <a:stretch>
            <a:fillRect/>
          </a:stretch>
        </p:blipFill>
        <p:spPr>
          <a:xfrm>
            <a:off x="288006" y="360000"/>
            <a:ext cx="727192" cy="360000"/>
          </a:xfrm>
          <a:prstGeom prst="rect">
            <a:avLst/>
          </a:prstGeom>
        </p:spPr>
      </p:pic>
      <p:sp>
        <p:nvSpPr>
          <p:cNvPr id="7" name="Classification-Dynamic" descr="{&quot;templafy&quot;:{&quot;id&quot;:&quot;ae7c7b96-b70f-4e7a-b733-583422dd9c67&quot;}}">
            <a:extLst>
              <a:ext uri="{FF2B5EF4-FFF2-40B4-BE49-F238E27FC236}">
                <a16:creationId xmlns:a16="http://schemas.microsoft.com/office/drawing/2014/main" id="{1D05DC80-84C9-9ECA-3B84-3577D8D81659}"/>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bg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4196319218"/>
      </p:ext>
    </p:extLst>
  </p:cSld>
  <p:clrMapOvr>
    <a:masterClrMapping/>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1650" y="1557338"/>
            <a:ext cx="11186477"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4001" y="504000"/>
            <a:ext cx="11186476" cy="369332"/>
          </a:xfrm>
        </p:spPr>
        <p:txBody>
          <a:bodyPr/>
          <a:lstStyle>
            <a:lvl1pPr>
              <a:defRPr b="0"/>
            </a:lvl1pPr>
          </a:lstStyle>
          <a:p>
            <a:r>
              <a:rPr lang="en-US" noProof="0"/>
              <a:t>Insert page title (sentence case)</a:t>
            </a:r>
            <a:endParaRPr lang="en-US"/>
          </a:p>
        </p:txBody>
      </p:sp>
    </p:spTree>
    <p:extLst>
      <p:ext uri="{BB962C8B-B14F-4D97-AF65-F5344CB8AC3E}">
        <p14:creationId xmlns:p14="http://schemas.microsoft.com/office/powerpoint/2010/main" val="2129332223"/>
      </p:ext>
    </p:extLst>
  </p:cSld>
  <p:clrMapOvr>
    <a:masterClrMapping/>
  </p:clrMapOvr>
  <p:extLst>
    <p:ext uri="{DCECCB84-F9BA-43D5-87BE-67443E8EF086}">
      <p15:sldGuideLst xmlns:p15="http://schemas.microsoft.com/office/powerpoint/2012/main">
        <p15:guide id="1" pos="316" userDrawn="1">
          <p15:clr>
            <a:srgbClr val="FBAE40"/>
          </p15:clr>
        </p15:guide>
        <p15:guide id="2" orient="horz" pos="3997" userDrawn="1">
          <p15:clr>
            <a:srgbClr val="FBAE40"/>
          </p15:clr>
        </p15:guide>
        <p15:guide id="3" pos="7364" userDrawn="1">
          <p15:clr>
            <a:srgbClr val="FBAE40"/>
          </p15:clr>
        </p15:guide>
        <p15:guide id="4" orient="horz" pos="318" userDrawn="1">
          <p15:clr>
            <a:srgbClr val="FBAE40"/>
          </p15:clr>
        </p15:guide>
        <p15:guide id="5" orient="horz" pos="552" userDrawn="1">
          <p15:clr>
            <a:srgbClr val="FBAE40"/>
          </p15:clr>
        </p15:guide>
        <p15:guide id="6" orient="horz" pos="981" userDrawn="1">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Mango cover with anvil and image">
    <p:bg>
      <p:bgPr>
        <a:solidFill>
          <a:schemeClr val="bg1"/>
        </a:solidFill>
        <a:effectLst/>
      </p:bgPr>
    </p:bg>
    <p:spTree>
      <p:nvGrpSpPr>
        <p:cNvPr id="1" name=""/>
        <p:cNvGrpSpPr/>
        <p:nvPr/>
      </p:nvGrpSpPr>
      <p:grpSpPr>
        <a:xfrm>
          <a:off x="0" y="0"/>
          <a:ext cx="0" cy="0"/>
          <a:chOff x="0" y="0"/>
          <a:chExt cx="0" cy="0"/>
        </a:xfrm>
      </p:grpSpPr>
      <p:sp>
        <p:nvSpPr>
          <p:cNvPr id="149" name="Rectangle 148">
            <a:extLst>
              <a:ext uri="{FF2B5EF4-FFF2-40B4-BE49-F238E27FC236}">
                <a16:creationId xmlns:a16="http://schemas.microsoft.com/office/drawing/2014/main" id="{3F9D113E-DB39-0CF2-578D-9B5D35C92F55}"/>
              </a:ext>
            </a:extLst>
          </p:cNvPr>
          <p:cNvSpPr/>
          <p:nvPr userDrawn="1"/>
        </p:nvSpPr>
        <p:spPr bwMode="gray">
          <a:xfrm>
            <a:off x="7102258" y="0"/>
            <a:ext cx="5092917" cy="6858000"/>
          </a:xfrm>
          <a:prstGeom prst="rect">
            <a:avLst/>
          </a:prstGeom>
          <a:solidFill>
            <a:srgbClr val="FFC932"/>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pic>
        <p:nvPicPr>
          <p:cNvPr id="6" name="Graphic 5">
            <a:extLst>
              <a:ext uri="{FF2B5EF4-FFF2-40B4-BE49-F238E27FC236}">
                <a16:creationId xmlns:a16="http://schemas.microsoft.com/office/drawing/2014/main" id="{F9CF98F2-AE93-6F6D-B5F5-C2F74E0787B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67600" y="250521"/>
            <a:ext cx="4538091" cy="6328079"/>
          </a:xfrm>
          <a:prstGeom prst="rect">
            <a:avLst/>
          </a:prstGeom>
        </p:spPr>
      </p:pic>
      <p:sp>
        <p:nvSpPr>
          <p:cNvPr id="2" name="Rectangle 1">
            <a:extLst>
              <a:ext uri="{FF2B5EF4-FFF2-40B4-BE49-F238E27FC236}">
                <a16:creationId xmlns:a16="http://schemas.microsoft.com/office/drawing/2014/main" id="{FDD06AF2-2141-CEFD-4797-A6E50CC267FE}"/>
              </a:ext>
            </a:extLst>
          </p:cNvPr>
          <p:cNvSpPr/>
          <p:nvPr userDrawn="1"/>
        </p:nvSpPr>
        <p:spPr bwMode="gray">
          <a:xfrm>
            <a:off x="1" y="0"/>
            <a:ext cx="7226300" cy="6858000"/>
          </a:xfrm>
          <a:prstGeom prst="rect">
            <a:avLst/>
          </a:prstGeom>
          <a:solidFill>
            <a:schemeClr val="accent1"/>
          </a:solidFill>
          <a:ln w="1342"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4" name="Title"/>
          <p:cNvSpPr>
            <a:spLocks noGrp="1"/>
          </p:cNvSpPr>
          <p:nvPr>
            <p:ph type="title" hasCustomPrompt="1"/>
          </p:nvPr>
        </p:nvSpPr>
        <p:spPr>
          <a:xfrm>
            <a:off x="288000" y="2706317"/>
            <a:ext cx="6633305" cy="997196"/>
          </a:xfrm>
        </p:spPr>
        <p:txBody>
          <a:bodyPr anchor="b" anchorCtr="0">
            <a:noAutofit/>
          </a:bodyPr>
          <a:lstStyle>
            <a:lvl1pPr>
              <a:lnSpc>
                <a:spcPct val="90000"/>
              </a:lnSpc>
              <a:defRPr sz="3600" b="0" i="0">
                <a:solidFill>
                  <a:schemeClr val="bg1"/>
                </a:solidFill>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Arial Unicode MS" pitchFamily="34" charset="-128"/>
              <a:cs typeface="Arial Unicode MS" pitchFamily="34" charset="-128"/>
            </a:endParaRPr>
          </a:p>
        </p:txBody>
      </p:sp>
      <p:pic>
        <p:nvPicPr>
          <p:cNvPr id="432919900" name="LogoWhite-Dynamic" descr="{&quot;templafy&quot;:{&quot;id&quot;:&quot;2fc7f057-0369-4ed6-8a09-948d28d95ffb&quot;}}"/>
          <p:cNvPicPr>
            <a:picLocks noChangeAspect="1"/>
          </p:cNvPicPr>
          <p:nvPr/>
        </p:nvPicPr>
        <p:blipFill>
          <a:blip r:embed="rId4"/>
          <a:stretch>
            <a:fillRect/>
          </a:stretch>
        </p:blipFill>
        <p:spPr>
          <a:xfrm>
            <a:off x="288006" y="360000"/>
            <a:ext cx="727192" cy="360000"/>
          </a:xfrm>
          <a:prstGeom prst="rect">
            <a:avLst/>
          </a:prstGeom>
        </p:spPr>
      </p:pic>
      <p:sp>
        <p:nvSpPr>
          <p:cNvPr id="8" name="Classification-Dynamic" descr="{&quot;templafy&quot;:{&quot;id&quot;:&quot;9c26c798-5a7f-4e71-a771-0737e45e4efe&quot;}}">
            <a:extLst>
              <a:ext uri="{FF2B5EF4-FFF2-40B4-BE49-F238E27FC236}">
                <a16:creationId xmlns:a16="http://schemas.microsoft.com/office/drawing/2014/main" id="{F1333C1B-AD40-D53A-5A1E-EFB8C6390D49}"/>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bg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600144463"/>
      </p:ext>
    </p:extLst>
  </p:cSld>
  <p:clrMapOvr>
    <a:masterClrMapping/>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41">
          <p15:clr>
            <a:srgbClr val="FBAE40"/>
          </p15:clr>
        </p15:guide>
        <p15:guide id="5" orient="horz" pos="2960">
          <p15:clr>
            <a:srgbClr val="FBAE40"/>
          </p15:clr>
        </p15:guide>
        <p15:guide id="7" orient="horz" pos="4144">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Green cover with image in anvil shape">
    <p:bg>
      <p:bgPr>
        <a:solidFill>
          <a:srgbClr val="97DD40"/>
        </a:solidFill>
        <a:effectLst/>
      </p:bgPr>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CF15634C-E3A9-CDE6-5F8E-35B41DFE2B5D}"/>
              </a:ext>
            </a:extLst>
          </p:cNvPr>
          <p:cNvSpPr/>
          <p:nvPr userDrawn="1"/>
        </p:nvSpPr>
        <p:spPr bwMode="gray">
          <a:xfrm>
            <a:off x="0" y="0"/>
            <a:ext cx="12195175" cy="6858000"/>
          </a:xfrm>
          <a:prstGeom prst="rect">
            <a:avLst/>
          </a:prstGeom>
          <a:solidFill>
            <a:srgbClr val="97DD40"/>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6" name="Title">
            <a:extLst>
              <a:ext uri="{FF2B5EF4-FFF2-40B4-BE49-F238E27FC236}">
                <a16:creationId xmlns:a16="http://schemas.microsoft.com/office/drawing/2014/main" id="{729E6C33-847C-5792-E2BD-5963C662ECED}"/>
              </a:ext>
            </a:extLst>
          </p:cNvPr>
          <p:cNvSpPr>
            <a:spLocks noGrp="1"/>
          </p:cNvSpPr>
          <p:nvPr>
            <p:ph type="title" hasCustomPrompt="1"/>
          </p:nvPr>
        </p:nvSpPr>
        <p:spPr>
          <a:xfrm>
            <a:off x="288001" y="2706317"/>
            <a:ext cx="5529704" cy="997196"/>
          </a:xfrm>
        </p:spPr>
        <p:txBody>
          <a:bodyPr anchor="b" anchorCtr="0">
            <a:noAutofit/>
          </a:bodyPr>
          <a:lstStyle>
            <a:lvl1pPr>
              <a:lnSpc>
                <a:spcPct val="90000"/>
              </a:lnSpc>
              <a:defRPr sz="3600" b="0" i="0">
                <a:solidFill>
                  <a:schemeClr val="tx1"/>
                </a:solidFill>
                <a:latin typeface="72 Brand Medium" panose="020B0504030603020204"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Arial Unicode MS" pitchFamily="34" charset="-128"/>
              <a:cs typeface="Arial Unicode MS" pitchFamily="34" charset="-128"/>
            </a:endParaRPr>
          </a:p>
        </p:txBody>
      </p:sp>
      <p:sp>
        <p:nvSpPr>
          <p:cNvPr id="14" name="Picture Placeholder 5">
            <a:extLst>
              <a:ext uri="{FF2B5EF4-FFF2-40B4-BE49-F238E27FC236}">
                <a16:creationId xmlns:a16="http://schemas.microsoft.com/office/drawing/2014/main" id="{D2BFABF1-DD81-F2D4-FD65-DBCD6636029A}"/>
              </a:ext>
            </a:extLst>
          </p:cNvPr>
          <p:cNvSpPr>
            <a:spLocks noGrp="1"/>
          </p:cNvSpPr>
          <p:nvPr>
            <p:ph type="pic" sz="quarter" idx="10" hasCustomPrompt="1"/>
          </p:nvPr>
        </p:nvSpPr>
        <p:spPr>
          <a:xfrm>
            <a:off x="6069496" y="2029240"/>
            <a:ext cx="5711687" cy="2828844"/>
          </a:xfrm>
          <a:custGeom>
            <a:avLst/>
            <a:gdLst>
              <a:gd name="connsiteX0" fmla="*/ 0 w 5453062"/>
              <a:gd name="connsiteY0" fmla="*/ 0 h 2700337"/>
              <a:gd name="connsiteX1" fmla="*/ 5453062 w 5453062"/>
              <a:gd name="connsiteY1" fmla="*/ 0 h 2700337"/>
              <a:gd name="connsiteX2" fmla="*/ 5453062 w 5453062"/>
              <a:gd name="connsiteY2" fmla="*/ 2700337 h 2700337"/>
              <a:gd name="connsiteX3" fmla="*/ 0 w 5453062"/>
              <a:gd name="connsiteY3" fmla="*/ 2700337 h 2700337"/>
              <a:gd name="connsiteX4" fmla="*/ 0 w 5453062"/>
              <a:gd name="connsiteY4" fmla="*/ 0 h 2700337"/>
              <a:gd name="connsiteX0" fmla="*/ 0 w 5453062"/>
              <a:gd name="connsiteY0" fmla="*/ 0 h 2758526"/>
              <a:gd name="connsiteX1" fmla="*/ 5453062 w 5453062"/>
              <a:gd name="connsiteY1" fmla="*/ 0 h 2758526"/>
              <a:gd name="connsiteX2" fmla="*/ 2751426 w 5453062"/>
              <a:gd name="connsiteY2" fmla="*/ 2758526 h 2758526"/>
              <a:gd name="connsiteX3" fmla="*/ 0 w 5453062"/>
              <a:gd name="connsiteY3" fmla="*/ 2700337 h 2758526"/>
              <a:gd name="connsiteX4" fmla="*/ 0 w 5453062"/>
              <a:gd name="connsiteY4" fmla="*/ 0 h 2758526"/>
              <a:gd name="connsiteX0" fmla="*/ 0 w 5453062"/>
              <a:gd name="connsiteY0" fmla="*/ 0 h 2700337"/>
              <a:gd name="connsiteX1" fmla="*/ 5453062 w 5453062"/>
              <a:gd name="connsiteY1" fmla="*/ 0 h 2700337"/>
              <a:gd name="connsiteX2" fmla="*/ 2726487 w 5453062"/>
              <a:gd name="connsiteY2" fmla="*/ 2700336 h 2700337"/>
              <a:gd name="connsiteX3" fmla="*/ 0 w 5453062"/>
              <a:gd name="connsiteY3" fmla="*/ 2700337 h 2700337"/>
              <a:gd name="connsiteX4" fmla="*/ 0 w 5453062"/>
              <a:gd name="connsiteY4" fmla="*/ 0 h 2700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3062" h="2700337">
                <a:moveTo>
                  <a:pt x="0" y="0"/>
                </a:moveTo>
                <a:lnTo>
                  <a:pt x="5453062" y="0"/>
                </a:lnTo>
                <a:lnTo>
                  <a:pt x="2726487" y="2700336"/>
                </a:lnTo>
                <a:lnTo>
                  <a:pt x="0" y="2700337"/>
                </a:lnTo>
                <a:lnTo>
                  <a:pt x="0" y="0"/>
                </a:lnTo>
                <a:close/>
              </a:path>
            </a:pathLst>
          </a:custGeom>
        </p:spPr>
        <p:txBody>
          <a:bodyPr anchor="ctr" anchorCtr="0"/>
          <a:lstStyle>
            <a:lvl1pPr algn="l">
              <a:defRPr>
                <a:solidFill>
                  <a:schemeClr val="tx1"/>
                </a:solidFill>
              </a:defRPr>
            </a:lvl1pPr>
          </a:lstStyle>
          <a:p>
            <a:r>
              <a:rPr lang="en-US"/>
              <a:t>         Click to add image</a:t>
            </a:r>
          </a:p>
        </p:txBody>
      </p:sp>
      <p:sp>
        <p:nvSpPr>
          <p:cNvPr id="4" name="Classification-Dynamic" descr="{&quot;templafy&quot;:{&quot;id&quot;:&quot;4fb6f5d1-82cd-4ab1-ae44-7e64d037ef1d&quot;}}">
            <a:extLst>
              <a:ext uri="{FF2B5EF4-FFF2-40B4-BE49-F238E27FC236}">
                <a16:creationId xmlns:a16="http://schemas.microsoft.com/office/drawing/2014/main" id="{13EDB9F6-FBDA-8ED8-A84B-244CC53CFF99}"/>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Arial Unicode MS" pitchFamily="34" charset="-128"/>
                <a:cs typeface="Arial Unicode MS" pitchFamily="34" charset="-128"/>
              </a:rPr>
              <a:t>INTERNAL – SAP and Partners Only</a:t>
            </a:r>
          </a:p>
        </p:txBody>
      </p:sp>
      <p:pic>
        <p:nvPicPr>
          <p:cNvPr id="316767171" name="LogoBlack-Dynamic" descr="{&quot;templafy&quot;:{&quot;id&quot;:&quot;6e8f8d3c-486c-440f-9e89-010c51d1337f&quot;}}"/>
          <p:cNvPicPr>
            <a:picLocks noChangeAspect="1"/>
          </p:cNvPicPr>
          <p:nvPr/>
        </p:nvPicPr>
        <p:blipFill>
          <a:blip r:embed="rId2"/>
          <a:stretch>
            <a:fillRect/>
          </a:stretch>
        </p:blipFill>
        <p:spPr>
          <a:xfrm>
            <a:off x="288006" y="360000"/>
            <a:ext cx="727192" cy="360000"/>
          </a:xfrm>
          <a:prstGeom prst="rect">
            <a:avLst/>
          </a:prstGeom>
        </p:spPr>
      </p:pic>
    </p:spTree>
    <p:extLst>
      <p:ext uri="{BB962C8B-B14F-4D97-AF65-F5344CB8AC3E}">
        <p14:creationId xmlns:p14="http://schemas.microsoft.com/office/powerpoint/2010/main" val="235949138"/>
      </p:ext>
    </p:extLst>
  </p:cSld>
  <p:clrMapOvr>
    <a:masterClrMapping/>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41">
          <p15:clr>
            <a:srgbClr val="FBAE40"/>
          </p15:clr>
        </p15:guide>
        <p15:guide id="5" orient="horz" pos="2960">
          <p15:clr>
            <a:srgbClr val="FBAE40"/>
          </p15:clr>
        </p15:guide>
        <p15:guide id="7" orient="horz" pos="4144">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Cover with Image or Illustration">
    <p:bg>
      <p:bgRef idx="1001">
        <a:schemeClr val="bg1"/>
      </p:bgRef>
    </p:bg>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F6B4F408-95BC-730E-4114-45641ED46491}"/>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3" name="Title"/>
          <p:cNvSpPr>
            <a:spLocks noGrp="1"/>
          </p:cNvSpPr>
          <p:nvPr>
            <p:ph type="title" hasCustomPrompt="1"/>
          </p:nvPr>
        </p:nvSpPr>
        <p:spPr>
          <a:xfrm>
            <a:off x="288000" y="4024430"/>
            <a:ext cx="10899174" cy="997196"/>
          </a:xfrm>
        </p:spPr>
        <p:txBody>
          <a:bodyPr vert="horz" wrap="square" lIns="0" tIns="0" rIns="0" bIns="0" rtlCol="0">
            <a:noAutofit/>
          </a:bodyPr>
          <a:lstStyle>
            <a:lvl1pPr>
              <a:lnSpc>
                <a:spcPct val="90000"/>
              </a:lnSpc>
              <a:defRPr lang="de-DE" sz="3600" b="0" i="0" dirty="0">
                <a:latin typeface="72 Brand Medium" panose="020B0504030603020204" pitchFamily="34" charset="0"/>
                <a:ea typeface="+mn-ea"/>
                <a:cs typeface="+mn-cs"/>
              </a:defRPr>
            </a:lvl1pPr>
          </a:lstStyle>
          <a:p>
            <a:pPr lvl="0"/>
            <a:r>
              <a:rPr lang="en-US"/>
              <a:t>Title Goes Here</a:t>
            </a:r>
            <a:br>
              <a:rPr lang="en-US"/>
            </a:br>
            <a:r>
              <a:rPr lang="en-US"/>
              <a:t>and Here and Here</a:t>
            </a:r>
          </a:p>
        </p:txBody>
      </p:sp>
      <p:sp>
        <p:nvSpPr>
          <p:cNvPr id="7" name="Picture Placeholder 6">
            <a:extLst>
              <a:ext uri="{FF2B5EF4-FFF2-40B4-BE49-F238E27FC236}">
                <a16:creationId xmlns:a16="http://schemas.microsoft.com/office/drawing/2014/main" id="{4FA78832-C268-4EC5-BB82-7F9D7F5B51B2}"/>
              </a:ext>
            </a:extLst>
          </p:cNvPr>
          <p:cNvSpPr>
            <a:spLocks noGrp="1"/>
          </p:cNvSpPr>
          <p:nvPr>
            <p:ph type="pic" sz="quarter" idx="16" hasCustomPrompt="1"/>
          </p:nvPr>
        </p:nvSpPr>
        <p:spPr>
          <a:xfrm>
            <a:off x="0" y="-1"/>
            <a:ext cx="12195175" cy="3430800"/>
          </a:xfrm>
        </p:spPr>
        <p:txBody>
          <a:bodyPr anchor="ctr" anchorCtr="0"/>
          <a:lstStyle>
            <a:lvl1pPr marL="0" marR="0" indent="0" algn="ctr" defTabSz="1088558" rtl="0" eaLnBrk="1" fontAlgn="auto" latinLnBrk="0" hangingPunct="1">
              <a:lnSpc>
                <a:spcPct val="100000"/>
              </a:lnSpc>
              <a:spcBef>
                <a:spcPts val="1800"/>
              </a:spcBef>
              <a:spcAft>
                <a:spcPts val="0"/>
              </a:spcAft>
              <a:buClr>
                <a:schemeClr val="accent1"/>
              </a:buClr>
              <a:buSzPct val="80000"/>
              <a:buFontTx/>
              <a:buNone/>
              <a:tabLst/>
              <a:defRPr/>
            </a:lvl1pPr>
          </a:lstStyle>
          <a:p>
            <a:pPr marL="0" marR="0" lvl="0" indent="0" algn="ctr" defTabSz="1088558" rtl="0" eaLnBrk="1" fontAlgn="auto" latinLnBrk="0" hangingPunct="1">
              <a:lnSpc>
                <a:spcPct val="100000"/>
              </a:lnSpc>
              <a:spcBef>
                <a:spcPts val="1800"/>
              </a:spcBef>
              <a:spcAft>
                <a:spcPts val="0"/>
              </a:spcAft>
              <a:buClr>
                <a:schemeClr val="accent1"/>
              </a:buClr>
              <a:buSzPct val="80000"/>
              <a:buFontTx/>
              <a:buNone/>
              <a:tabLst/>
              <a:defRPr/>
            </a:pPr>
            <a:r>
              <a:rPr lang="en-US"/>
              <a:t>Click to insert picture</a:t>
            </a:r>
          </a:p>
        </p:txBody>
      </p:sp>
      <p:pic>
        <p:nvPicPr>
          <p:cNvPr id="73675286" name="LogoBlue-Dynamic" descr="{&quot;templafy&quot;:{&quot;id&quot;:&quot;f232a519-5ff6-4053-bb5b-b23e1adaee18&quot;}}"/>
          <p:cNvPicPr>
            <a:picLocks noChangeAspect="1"/>
          </p:cNvPicPr>
          <p:nvPr/>
        </p:nvPicPr>
        <p:blipFill>
          <a:blip r:embed="rId2"/>
          <a:stretch>
            <a:fillRect/>
          </a:stretch>
        </p:blipFill>
        <p:spPr>
          <a:xfrm>
            <a:off x="288006" y="6218600"/>
            <a:ext cx="727192" cy="360000"/>
          </a:xfrm>
          <a:prstGeom prst="rect">
            <a:avLst/>
          </a:prstGeom>
        </p:spPr>
      </p:pic>
      <p:sp>
        <p:nvSpPr>
          <p:cNvPr id="9" name="Classification-Dynamic" descr="{&quot;templafy&quot;:{&quot;id&quot;:&quot;27682cf1-0696-470f-9efa-616f4870e8a0&quot;}}">
            <a:extLst>
              <a:ext uri="{FF2B5EF4-FFF2-40B4-BE49-F238E27FC236}">
                <a16:creationId xmlns:a16="http://schemas.microsoft.com/office/drawing/2014/main" id="{CE0C2033-6FDF-7DD6-E25C-C03296FDAD00}"/>
              </a:ext>
            </a:extLst>
          </p:cNvPr>
          <p:cNvSpPr txBox="1"/>
          <p:nvPr userDrawn="1"/>
        </p:nvSpPr>
        <p:spPr>
          <a:xfrm>
            <a:off x="282575" y="5724000"/>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16144520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505">
          <p15:clr>
            <a:srgbClr val="FBAE40"/>
          </p15:clr>
        </p15:guide>
        <p15:guide id="2" orient="horz" pos="4144">
          <p15:clr>
            <a:srgbClr val="FBAE40"/>
          </p15:clr>
        </p15:guide>
        <p15:guide id="3" orient="horz" pos="2162">
          <p15:clr>
            <a:srgbClr val="FBAE40"/>
          </p15:clr>
        </p15:guide>
        <p15:guide id="4" pos="181">
          <p15:clr>
            <a:srgbClr val="FBAE40"/>
          </p15:clr>
        </p15:guide>
        <p15:guide id="5" orient="horz" pos="2534">
          <p15:clr>
            <a:srgbClr val="FBAE40"/>
          </p15:clr>
        </p15:guide>
        <p15:guide id="6" orient="horz" pos="3164">
          <p15:clr>
            <a:srgbClr val="FBAE40"/>
          </p15:clr>
        </p15:guide>
        <p15:guide id="7" orient="horz" pos="3232">
          <p15:clr>
            <a:srgbClr val="FBAE40"/>
          </p15:clr>
        </p15:guide>
        <p15:guide id="8" orient="horz" pos="3504">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White cover with green anvil">
    <p:bg>
      <p:bgRef idx="1001">
        <a:schemeClr val="bg1"/>
      </p:bgRef>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615A14AB-7A75-B899-CDA1-E311E201A837}"/>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3" name="Anvil" descr="preencoded.png">
            <a:extLst>
              <a:ext uri="{FF2B5EF4-FFF2-40B4-BE49-F238E27FC236}">
                <a16:creationId xmlns:a16="http://schemas.microsoft.com/office/drawing/2014/main" id="{CAD3135A-95A0-606F-5A25-35CF890B232D}"/>
              </a:ext>
            </a:extLst>
          </p:cNvPr>
          <p:cNvSpPr/>
          <p:nvPr/>
        </p:nvSpPr>
        <p:spPr>
          <a:xfrm>
            <a:off x="5072441" y="1275473"/>
            <a:ext cx="6069341" cy="2991727"/>
          </a:xfrm>
          <a:custGeom>
            <a:avLst/>
            <a:gdLst>
              <a:gd name="connsiteX0" fmla="*/ 0 w 6069341"/>
              <a:gd name="connsiteY0" fmla="*/ 0 h 2991727"/>
              <a:gd name="connsiteX1" fmla="*/ 0 w 6069341"/>
              <a:gd name="connsiteY1" fmla="*/ 2991727 h 2991727"/>
              <a:gd name="connsiteX2" fmla="*/ 3084421 w 6069341"/>
              <a:gd name="connsiteY2" fmla="*/ 2991727 h 2991727"/>
              <a:gd name="connsiteX3" fmla="*/ 6069341 w 6069341"/>
              <a:gd name="connsiteY3" fmla="*/ 0 h 2991727"/>
              <a:gd name="connsiteX4" fmla="*/ 0 w 6069341"/>
              <a:gd name="connsiteY4" fmla="*/ 0 h 2991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9341" h="2991727">
                <a:moveTo>
                  <a:pt x="0" y="0"/>
                </a:moveTo>
                <a:lnTo>
                  <a:pt x="0" y="2991727"/>
                </a:lnTo>
                <a:lnTo>
                  <a:pt x="3084421" y="2991727"/>
                </a:lnTo>
                <a:lnTo>
                  <a:pt x="6069341" y="0"/>
                </a:lnTo>
                <a:lnTo>
                  <a:pt x="0" y="0"/>
                </a:lnTo>
                <a:close/>
              </a:path>
            </a:pathLst>
          </a:custGeom>
          <a:solidFill>
            <a:srgbClr val="97DD40"/>
          </a:solidFill>
          <a:ln w="7155" cap="flat">
            <a:noFill/>
            <a:prstDash val="solid"/>
            <a:miter/>
          </a:ln>
        </p:spPr>
        <p:txBody>
          <a:bodyPr rtlCol="0" anchor="ctr"/>
          <a:lstStyle/>
          <a:p>
            <a:endParaRPr lang="en-US"/>
          </a:p>
        </p:txBody>
      </p:sp>
      <p:sp>
        <p:nvSpPr>
          <p:cNvPr id="4" name="Title">
            <a:extLst>
              <a:ext uri="{FF2B5EF4-FFF2-40B4-BE49-F238E27FC236}">
                <a16:creationId xmlns:a16="http://schemas.microsoft.com/office/drawing/2014/main" id="{D8805AE3-41BC-E9DB-1A66-ADF41EDBC899}"/>
              </a:ext>
            </a:extLst>
          </p:cNvPr>
          <p:cNvSpPr>
            <a:spLocks noGrp="1"/>
          </p:cNvSpPr>
          <p:nvPr>
            <p:ph type="title" hasCustomPrompt="1"/>
          </p:nvPr>
        </p:nvSpPr>
        <p:spPr>
          <a:xfrm>
            <a:off x="288000" y="2706317"/>
            <a:ext cx="6026739" cy="997196"/>
          </a:xfrm>
        </p:spPr>
        <p:txBody>
          <a:bodyPr>
            <a:noAutofit/>
          </a:bodyPr>
          <a:lstStyle>
            <a:lvl1pPr>
              <a:lnSpc>
                <a:spcPct val="90000"/>
              </a:lnSpc>
              <a:defRPr sz="3600"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Arial Unicode MS" pitchFamily="34" charset="-128"/>
              <a:cs typeface="Arial Unicode MS" pitchFamily="34" charset="-128"/>
            </a:endParaRPr>
          </a:p>
        </p:txBody>
      </p:sp>
      <p:pic>
        <p:nvPicPr>
          <p:cNvPr id="945490893" name="LogoBlue-Dynamic" descr="{&quot;templafy&quot;:{&quot;id&quot;:&quot;e60c395f-8fa7-41cf-b146-37c7272e7cfb&quot;}}"/>
          <p:cNvPicPr>
            <a:picLocks noChangeAspect="1"/>
          </p:cNvPicPr>
          <p:nvPr/>
        </p:nvPicPr>
        <p:blipFill>
          <a:blip r:embed="rId2"/>
          <a:stretch>
            <a:fillRect/>
          </a:stretch>
        </p:blipFill>
        <p:spPr>
          <a:xfrm>
            <a:off x="288006" y="360000"/>
            <a:ext cx="727192" cy="360000"/>
          </a:xfrm>
          <a:prstGeom prst="rect">
            <a:avLst/>
          </a:prstGeom>
        </p:spPr>
      </p:pic>
      <p:sp>
        <p:nvSpPr>
          <p:cNvPr id="11" name="Classification-Dynamic" descr="{&quot;templafy&quot;:{&quot;id&quot;:&quot;55d87788-2e60-4526-97e4-cc625eeee8de&quot;}}">
            <a:extLst>
              <a:ext uri="{FF2B5EF4-FFF2-40B4-BE49-F238E27FC236}">
                <a16:creationId xmlns:a16="http://schemas.microsoft.com/office/drawing/2014/main" id="{62D91ACB-BD14-46CB-4B61-F4B072D877C0}"/>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117220200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Light blue cover with anvil">
    <p:bg>
      <p:bgRef idx="1001">
        <a:schemeClr val="bg1"/>
      </p:bgRef>
    </p:bg>
    <p:spTree>
      <p:nvGrpSpPr>
        <p:cNvPr id="1" name=""/>
        <p:cNvGrpSpPr/>
        <p:nvPr/>
      </p:nvGrpSpPr>
      <p:grpSpPr>
        <a:xfrm>
          <a:off x="0" y="0"/>
          <a:ext cx="0" cy="0"/>
          <a:chOff x="0" y="0"/>
          <a:chExt cx="0" cy="0"/>
        </a:xfrm>
      </p:grpSpPr>
      <p:sp>
        <p:nvSpPr>
          <p:cNvPr id="14" name="Background">
            <a:extLst>
              <a:ext uri="{FF2B5EF4-FFF2-40B4-BE49-F238E27FC236}">
                <a16:creationId xmlns:a16="http://schemas.microsoft.com/office/drawing/2014/main" id="{581FAEF7-1ACD-83AC-7B42-761E6A30387F}"/>
              </a:ext>
            </a:extLst>
          </p:cNvPr>
          <p:cNvSpPr/>
          <p:nvPr userDrawn="1"/>
        </p:nvSpPr>
        <p:spPr bwMode="gray">
          <a:xfrm>
            <a:off x="0" y="0"/>
            <a:ext cx="12195175" cy="6858000"/>
          </a:xfrm>
          <a:prstGeom prst="rect">
            <a:avLst/>
          </a:prstGeom>
          <a:solidFill>
            <a:srgbClr val="A6E0FF">
              <a:alpha val="42715"/>
            </a:srgbClr>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2" name="Anvil" descr="preencoded.png">
            <a:extLst>
              <a:ext uri="{FF2B5EF4-FFF2-40B4-BE49-F238E27FC236}">
                <a16:creationId xmlns:a16="http://schemas.microsoft.com/office/drawing/2014/main" id="{94093846-CC07-3993-CA62-86004F1C03F9}"/>
              </a:ext>
            </a:extLst>
          </p:cNvPr>
          <p:cNvSpPr/>
          <p:nvPr/>
        </p:nvSpPr>
        <p:spPr>
          <a:xfrm>
            <a:off x="2289865" y="1275473"/>
            <a:ext cx="8851917" cy="4363327"/>
          </a:xfrm>
          <a:custGeom>
            <a:avLst/>
            <a:gdLst>
              <a:gd name="connsiteX0" fmla="*/ 0 w 8851917"/>
              <a:gd name="connsiteY0" fmla="*/ 0 h 4363327"/>
              <a:gd name="connsiteX1" fmla="*/ 0 w 8851917"/>
              <a:gd name="connsiteY1" fmla="*/ 4363327 h 4363327"/>
              <a:gd name="connsiteX2" fmla="*/ 4498517 w 8851917"/>
              <a:gd name="connsiteY2" fmla="*/ 4363327 h 4363327"/>
              <a:gd name="connsiteX3" fmla="*/ 8851917 w 8851917"/>
              <a:gd name="connsiteY3" fmla="*/ 0 h 4363327"/>
              <a:gd name="connsiteX4" fmla="*/ 0 w 8851917"/>
              <a:gd name="connsiteY4" fmla="*/ 0 h 4363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1917" h="4363327">
                <a:moveTo>
                  <a:pt x="0" y="0"/>
                </a:moveTo>
                <a:lnTo>
                  <a:pt x="0" y="4363327"/>
                </a:lnTo>
                <a:lnTo>
                  <a:pt x="4498517" y="4363327"/>
                </a:lnTo>
                <a:lnTo>
                  <a:pt x="8851917" y="0"/>
                </a:lnTo>
                <a:lnTo>
                  <a:pt x="0" y="0"/>
                </a:lnTo>
                <a:close/>
              </a:path>
            </a:pathLst>
          </a:custGeom>
          <a:solidFill>
            <a:srgbClr val="A6E0FF"/>
          </a:solidFill>
          <a:ln w="15238" cap="flat">
            <a:noFill/>
            <a:prstDash val="solid"/>
            <a:miter/>
          </a:ln>
        </p:spPr>
        <p:txBody>
          <a:bodyPr rtlCol="0" anchor="ctr"/>
          <a:lstStyle/>
          <a:p>
            <a:endParaRPr lang="en-US"/>
          </a:p>
        </p:txBody>
      </p:sp>
      <p:sp>
        <p:nvSpPr>
          <p:cNvPr id="8" name="Title">
            <a:extLst>
              <a:ext uri="{FF2B5EF4-FFF2-40B4-BE49-F238E27FC236}">
                <a16:creationId xmlns:a16="http://schemas.microsoft.com/office/drawing/2014/main" id="{1098B98B-8FDE-5B19-2FC7-97058A6B53FD}"/>
              </a:ext>
            </a:extLst>
          </p:cNvPr>
          <p:cNvSpPr>
            <a:spLocks noGrp="1"/>
          </p:cNvSpPr>
          <p:nvPr>
            <p:ph type="title" hasCustomPrompt="1"/>
          </p:nvPr>
        </p:nvSpPr>
        <p:spPr>
          <a:xfrm>
            <a:off x="288000" y="2706317"/>
            <a:ext cx="5929920" cy="997196"/>
          </a:xfrm>
        </p:spPr>
        <p:txBody>
          <a:bodyPr>
            <a:noAutofit/>
          </a:bodyPr>
          <a:lstStyle>
            <a:lvl1pPr>
              <a:lnSpc>
                <a:spcPct val="90000"/>
              </a:lnSpc>
              <a:defRPr sz="3600"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Arial Unicode MS" pitchFamily="34" charset="-128"/>
              <a:cs typeface="Arial Unicode MS" pitchFamily="34" charset="-128"/>
            </a:endParaRPr>
          </a:p>
        </p:txBody>
      </p:sp>
      <p:pic>
        <p:nvPicPr>
          <p:cNvPr id="1082763596" name="LogoBlack-Dynamic" descr="{&quot;templafy&quot;:{&quot;id&quot;:&quot;e1ce98cc-b5e7-4d57-bbf2-b85890640f17&quot;}}"/>
          <p:cNvPicPr>
            <a:picLocks noChangeAspect="1"/>
          </p:cNvPicPr>
          <p:nvPr/>
        </p:nvPicPr>
        <p:blipFill>
          <a:blip r:embed="rId2"/>
          <a:stretch>
            <a:fillRect/>
          </a:stretch>
        </p:blipFill>
        <p:spPr>
          <a:xfrm>
            <a:off x="288006" y="360000"/>
            <a:ext cx="727192" cy="360000"/>
          </a:xfrm>
          <a:prstGeom prst="rect">
            <a:avLst/>
          </a:prstGeom>
        </p:spPr>
      </p:pic>
      <p:sp>
        <p:nvSpPr>
          <p:cNvPr id="3" name="Classification-Dynamic" descr="{&quot;templafy&quot;:{&quot;id&quot;:&quot;e21c6111-be2c-44a0-a2aa-df88facd3edb&quot;}}">
            <a:extLst>
              <a:ext uri="{FF2B5EF4-FFF2-40B4-BE49-F238E27FC236}">
                <a16:creationId xmlns:a16="http://schemas.microsoft.com/office/drawing/2014/main" id="{D417CEF6-1FCD-75B6-FA13-C583ECCE7BE5}"/>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409319478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Blue cover with anvil">
    <p:bg>
      <p:bgRef idx="1001">
        <a:schemeClr val="bg1"/>
      </p:bgRef>
    </p:bg>
    <p:spTree>
      <p:nvGrpSpPr>
        <p:cNvPr id="1" name=""/>
        <p:cNvGrpSpPr/>
        <p:nvPr/>
      </p:nvGrpSpPr>
      <p:grpSpPr>
        <a:xfrm>
          <a:off x="0" y="0"/>
          <a:ext cx="0" cy="0"/>
          <a:chOff x="0" y="0"/>
          <a:chExt cx="0" cy="0"/>
        </a:xfrm>
      </p:grpSpPr>
      <p:sp>
        <p:nvSpPr>
          <p:cNvPr id="7" name="background" descr="preencoded.png">
            <a:extLst>
              <a:ext uri="{FF2B5EF4-FFF2-40B4-BE49-F238E27FC236}">
                <a16:creationId xmlns:a16="http://schemas.microsoft.com/office/drawing/2014/main" id="{5F3BB899-74C3-EBF7-C191-EC2863B8F536}"/>
              </a:ext>
            </a:extLst>
          </p:cNvPr>
          <p:cNvSpPr/>
          <p:nvPr/>
        </p:nvSpPr>
        <p:spPr>
          <a:xfrm>
            <a:off x="0" y="0"/>
            <a:ext cx="12195175" cy="6858000"/>
          </a:xfrm>
          <a:custGeom>
            <a:avLst/>
            <a:gdLst>
              <a:gd name="connsiteX0" fmla="*/ 0 w 12195175"/>
              <a:gd name="connsiteY0" fmla="*/ 0 h 6858000"/>
              <a:gd name="connsiteX1" fmla="*/ 12195175 w 12195175"/>
              <a:gd name="connsiteY1" fmla="*/ 0 h 6858000"/>
              <a:gd name="connsiteX2" fmla="*/ 12195175 w 12195175"/>
              <a:gd name="connsiteY2" fmla="*/ 6858000 h 6858000"/>
              <a:gd name="connsiteX3" fmla="*/ 0 w 121951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5175" h="6858000">
                <a:moveTo>
                  <a:pt x="0" y="0"/>
                </a:moveTo>
                <a:lnTo>
                  <a:pt x="12195175" y="0"/>
                </a:lnTo>
                <a:lnTo>
                  <a:pt x="12195175" y="6858000"/>
                </a:lnTo>
                <a:lnTo>
                  <a:pt x="0" y="6858000"/>
                </a:lnTo>
                <a:close/>
              </a:path>
            </a:pathLst>
          </a:custGeom>
          <a:solidFill>
            <a:srgbClr val="1B90FF"/>
          </a:solidFill>
          <a:ln w="11289" cap="flat">
            <a:noFill/>
            <a:prstDash val="solid"/>
            <a:miter/>
          </a:ln>
        </p:spPr>
        <p:txBody>
          <a:bodyPr rtlCol="0" anchor="ctr"/>
          <a:lstStyle/>
          <a:p>
            <a:endParaRPr lang="en-US"/>
          </a:p>
        </p:txBody>
      </p:sp>
      <p:sp>
        <p:nvSpPr>
          <p:cNvPr id="8" name="Anvil" descr="preencoded.png">
            <a:extLst>
              <a:ext uri="{FF2B5EF4-FFF2-40B4-BE49-F238E27FC236}">
                <a16:creationId xmlns:a16="http://schemas.microsoft.com/office/drawing/2014/main" id="{39A9B643-3B5A-F0D7-C3BF-3A81DE80FEB6}"/>
              </a:ext>
            </a:extLst>
          </p:cNvPr>
          <p:cNvSpPr/>
          <p:nvPr/>
        </p:nvSpPr>
        <p:spPr>
          <a:xfrm>
            <a:off x="287339" y="935666"/>
            <a:ext cx="6762048" cy="3333180"/>
          </a:xfrm>
          <a:custGeom>
            <a:avLst/>
            <a:gdLst>
              <a:gd name="connsiteX0" fmla="*/ 0 w 6762048"/>
              <a:gd name="connsiteY0" fmla="*/ 0 h 3333180"/>
              <a:gd name="connsiteX1" fmla="*/ 0 w 6762048"/>
              <a:gd name="connsiteY1" fmla="*/ 3333180 h 3333180"/>
              <a:gd name="connsiteX2" fmla="*/ 3436452 w 6762048"/>
              <a:gd name="connsiteY2" fmla="*/ 3333180 h 3333180"/>
              <a:gd name="connsiteX3" fmla="*/ 6762048 w 6762048"/>
              <a:gd name="connsiteY3" fmla="*/ 0 h 3333180"/>
              <a:gd name="connsiteX4" fmla="*/ 0 w 6762048"/>
              <a:gd name="connsiteY4" fmla="*/ 0 h 3333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2048" h="3333180">
                <a:moveTo>
                  <a:pt x="0" y="0"/>
                </a:moveTo>
                <a:lnTo>
                  <a:pt x="0" y="3333180"/>
                </a:lnTo>
                <a:lnTo>
                  <a:pt x="3436452" y="3333180"/>
                </a:lnTo>
                <a:lnTo>
                  <a:pt x="6762048" y="0"/>
                </a:lnTo>
                <a:lnTo>
                  <a:pt x="0" y="0"/>
                </a:lnTo>
                <a:close/>
              </a:path>
            </a:pathLst>
          </a:custGeom>
          <a:solidFill>
            <a:srgbClr val="002A86"/>
          </a:solidFill>
          <a:ln w="9264" cap="flat">
            <a:noFill/>
            <a:prstDash val="solid"/>
            <a:miter/>
          </a:ln>
        </p:spPr>
        <p:txBody>
          <a:bodyPr rtlCol="0" anchor="ctr"/>
          <a:lstStyle/>
          <a:p>
            <a:endParaRPr lang="en-US"/>
          </a:p>
        </p:txBody>
      </p:sp>
      <p:sp>
        <p:nvSpPr>
          <p:cNvPr id="4" name="Title">
            <a:extLst>
              <a:ext uri="{FF2B5EF4-FFF2-40B4-BE49-F238E27FC236}">
                <a16:creationId xmlns:a16="http://schemas.microsoft.com/office/drawing/2014/main" id="{709C0759-3773-C728-D6A6-855D822107FE}"/>
              </a:ext>
            </a:extLst>
          </p:cNvPr>
          <p:cNvSpPr>
            <a:spLocks noGrp="1"/>
          </p:cNvSpPr>
          <p:nvPr>
            <p:ph type="title" hasCustomPrompt="1"/>
          </p:nvPr>
        </p:nvSpPr>
        <p:spPr>
          <a:xfrm>
            <a:off x="288000" y="2706317"/>
            <a:ext cx="6876593" cy="997196"/>
          </a:xfrm>
        </p:spPr>
        <p:txBody>
          <a:bodyPr>
            <a:noAutofit/>
          </a:bodyPr>
          <a:lstStyle>
            <a:lvl1pPr>
              <a:lnSpc>
                <a:spcPct val="90000"/>
              </a:lnSpc>
              <a:defRPr sz="3600" b="0" i="0">
                <a:solidFill>
                  <a:schemeClr val="bg1"/>
                </a:solidFill>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Arial Unicode MS" pitchFamily="34" charset="-128"/>
              <a:cs typeface="Arial Unicode MS" pitchFamily="34" charset="-128"/>
            </a:endParaRPr>
          </a:p>
        </p:txBody>
      </p:sp>
      <p:pic>
        <p:nvPicPr>
          <p:cNvPr id="1482374887" name="LogoWhite-Dynamic" descr="{&quot;templafy&quot;:{&quot;id&quot;:&quot;1c29bb78-5811-4cd4-811f-7882c0a69982&quot;}}"/>
          <p:cNvPicPr>
            <a:picLocks noChangeAspect="1"/>
          </p:cNvPicPr>
          <p:nvPr/>
        </p:nvPicPr>
        <p:blipFill>
          <a:blip r:embed="rId2"/>
          <a:stretch>
            <a:fillRect/>
          </a:stretch>
        </p:blipFill>
        <p:spPr>
          <a:xfrm>
            <a:off x="288006" y="360000"/>
            <a:ext cx="727192" cy="360000"/>
          </a:xfrm>
          <a:prstGeom prst="rect">
            <a:avLst/>
          </a:prstGeom>
        </p:spPr>
      </p:pic>
      <p:sp>
        <p:nvSpPr>
          <p:cNvPr id="3" name="Classification-Dynamic" descr="{&quot;templafy&quot;:{&quot;id&quot;:&quot;58f345ad-7bdb-419e-8713-85ce06a158f4&quot;}}">
            <a:extLst>
              <a:ext uri="{FF2B5EF4-FFF2-40B4-BE49-F238E27FC236}">
                <a16:creationId xmlns:a16="http://schemas.microsoft.com/office/drawing/2014/main" id="{D67AB148-356D-F356-4E6C-9664D9EB9DF3}"/>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bg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76463797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Teal cover with anvil ">
    <p:bg>
      <p:bgRef idx="1001">
        <a:schemeClr val="bg1"/>
      </p:bgRef>
    </p:bg>
    <p:spTree>
      <p:nvGrpSpPr>
        <p:cNvPr id="1" name=""/>
        <p:cNvGrpSpPr/>
        <p:nvPr/>
      </p:nvGrpSpPr>
      <p:grpSpPr>
        <a:xfrm>
          <a:off x="0" y="0"/>
          <a:ext cx="0" cy="0"/>
          <a:chOff x="0" y="0"/>
          <a:chExt cx="0" cy="0"/>
        </a:xfrm>
      </p:grpSpPr>
      <p:sp>
        <p:nvSpPr>
          <p:cNvPr id="5" name="Background" descr="preencoded.png">
            <a:extLst>
              <a:ext uri="{FF2B5EF4-FFF2-40B4-BE49-F238E27FC236}">
                <a16:creationId xmlns:a16="http://schemas.microsoft.com/office/drawing/2014/main" id="{5F3BB899-74C3-EBF7-C191-EC2863B8F536}"/>
              </a:ext>
            </a:extLst>
          </p:cNvPr>
          <p:cNvSpPr/>
          <p:nvPr/>
        </p:nvSpPr>
        <p:spPr>
          <a:xfrm>
            <a:off x="0" y="0"/>
            <a:ext cx="12195175" cy="6858000"/>
          </a:xfrm>
          <a:custGeom>
            <a:avLst/>
            <a:gdLst>
              <a:gd name="connsiteX0" fmla="*/ 0 w 12195175"/>
              <a:gd name="connsiteY0" fmla="*/ 0 h 6858000"/>
              <a:gd name="connsiteX1" fmla="*/ 12195175 w 12195175"/>
              <a:gd name="connsiteY1" fmla="*/ 0 h 6858000"/>
              <a:gd name="connsiteX2" fmla="*/ 12195175 w 12195175"/>
              <a:gd name="connsiteY2" fmla="*/ 6858000 h 6858000"/>
              <a:gd name="connsiteX3" fmla="*/ 0 w 121951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5175" h="6858000">
                <a:moveTo>
                  <a:pt x="0" y="0"/>
                </a:moveTo>
                <a:lnTo>
                  <a:pt x="12195175" y="0"/>
                </a:lnTo>
                <a:lnTo>
                  <a:pt x="12195175" y="6858000"/>
                </a:lnTo>
                <a:lnTo>
                  <a:pt x="0" y="6858000"/>
                </a:lnTo>
                <a:close/>
              </a:path>
            </a:pathLst>
          </a:custGeom>
          <a:solidFill>
            <a:srgbClr val="00CEAC"/>
          </a:solidFill>
          <a:ln w="11289" cap="flat">
            <a:noFill/>
            <a:prstDash val="solid"/>
            <a:miter/>
          </a:ln>
        </p:spPr>
        <p:txBody>
          <a:bodyPr rtlCol="0" anchor="ctr"/>
          <a:lstStyle/>
          <a:p>
            <a:endParaRPr lang="en-US"/>
          </a:p>
        </p:txBody>
      </p:sp>
      <p:sp>
        <p:nvSpPr>
          <p:cNvPr id="6" name="Anvil" descr="preencoded.png">
            <a:extLst>
              <a:ext uri="{FF2B5EF4-FFF2-40B4-BE49-F238E27FC236}">
                <a16:creationId xmlns:a16="http://schemas.microsoft.com/office/drawing/2014/main" id="{F36DF1A0-33EF-D4BF-029F-2435A3EF8C01}"/>
              </a:ext>
            </a:extLst>
          </p:cNvPr>
          <p:cNvSpPr/>
          <p:nvPr/>
        </p:nvSpPr>
        <p:spPr>
          <a:xfrm>
            <a:off x="870433" y="989322"/>
            <a:ext cx="9187967" cy="4528975"/>
          </a:xfrm>
          <a:custGeom>
            <a:avLst/>
            <a:gdLst>
              <a:gd name="connsiteX0" fmla="*/ 0 w 9187967"/>
              <a:gd name="connsiteY0" fmla="*/ 0 h 4528975"/>
              <a:gd name="connsiteX1" fmla="*/ 0 w 9187967"/>
              <a:gd name="connsiteY1" fmla="*/ 4528975 h 4528975"/>
              <a:gd name="connsiteX2" fmla="*/ 4669297 w 9187967"/>
              <a:gd name="connsiteY2" fmla="*/ 4528975 h 4528975"/>
              <a:gd name="connsiteX3" fmla="*/ 9187967 w 9187967"/>
              <a:gd name="connsiteY3" fmla="*/ 0 h 4528975"/>
              <a:gd name="connsiteX4" fmla="*/ 0 w 9187967"/>
              <a:gd name="connsiteY4" fmla="*/ 0 h 4528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7967" h="4528975">
                <a:moveTo>
                  <a:pt x="0" y="0"/>
                </a:moveTo>
                <a:lnTo>
                  <a:pt x="0" y="4528975"/>
                </a:lnTo>
                <a:lnTo>
                  <a:pt x="4669297" y="4528975"/>
                </a:lnTo>
                <a:lnTo>
                  <a:pt x="9187967" y="0"/>
                </a:lnTo>
                <a:lnTo>
                  <a:pt x="0" y="0"/>
                </a:lnTo>
                <a:close/>
              </a:path>
            </a:pathLst>
          </a:custGeom>
          <a:solidFill>
            <a:srgbClr val="63EDD4"/>
          </a:solidFill>
          <a:ln w="12596" cap="flat">
            <a:noFill/>
            <a:prstDash val="solid"/>
            <a:miter/>
          </a:ln>
        </p:spPr>
        <p:txBody>
          <a:bodyPr rtlCol="0" anchor="ctr"/>
          <a:lstStyle/>
          <a:p>
            <a:endParaRPr lang="en-US"/>
          </a:p>
        </p:txBody>
      </p:sp>
      <p:sp>
        <p:nvSpPr>
          <p:cNvPr id="9" name="Title">
            <a:extLst>
              <a:ext uri="{FF2B5EF4-FFF2-40B4-BE49-F238E27FC236}">
                <a16:creationId xmlns:a16="http://schemas.microsoft.com/office/drawing/2014/main" id="{5515F5CA-E76C-CC3B-68A7-37E88873AB4B}"/>
              </a:ext>
            </a:extLst>
          </p:cNvPr>
          <p:cNvSpPr>
            <a:spLocks noGrp="1"/>
          </p:cNvSpPr>
          <p:nvPr>
            <p:ph type="title" hasCustomPrompt="1"/>
          </p:nvPr>
        </p:nvSpPr>
        <p:spPr>
          <a:xfrm>
            <a:off x="288000" y="2706317"/>
            <a:ext cx="5929920" cy="997196"/>
          </a:xfrm>
        </p:spPr>
        <p:txBody>
          <a:bodyPr>
            <a:noAutofit/>
          </a:bodyPr>
          <a:lstStyle>
            <a:lvl1pPr>
              <a:lnSpc>
                <a:spcPct val="90000"/>
              </a:lnSpc>
              <a:defRPr sz="3600"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Arial Unicode MS" pitchFamily="34" charset="-128"/>
              <a:cs typeface="Arial Unicode MS" pitchFamily="34" charset="-128"/>
            </a:endParaRPr>
          </a:p>
        </p:txBody>
      </p:sp>
      <p:pic>
        <p:nvPicPr>
          <p:cNvPr id="900788501" name="LogoBlack-Dynamic" descr="{&quot;templafy&quot;:{&quot;id&quot;:&quot;c1eb01f2-9e1f-430d-b8b5-2c5ca45c20b6&quot;}}"/>
          <p:cNvPicPr>
            <a:picLocks noChangeAspect="1"/>
          </p:cNvPicPr>
          <p:nvPr/>
        </p:nvPicPr>
        <p:blipFill>
          <a:blip r:embed="rId2"/>
          <a:stretch>
            <a:fillRect/>
          </a:stretch>
        </p:blipFill>
        <p:spPr>
          <a:xfrm>
            <a:off x="288006" y="360000"/>
            <a:ext cx="727192" cy="360000"/>
          </a:xfrm>
          <a:prstGeom prst="rect">
            <a:avLst/>
          </a:prstGeom>
        </p:spPr>
      </p:pic>
      <p:sp>
        <p:nvSpPr>
          <p:cNvPr id="3" name="Classification-Dynamic" descr="{&quot;templafy&quot;:{&quot;id&quot;:&quot;790acb4e-ca71-45a1-a6aa-15bb3a352e16&quot;}}">
            <a:extLst>
              <a:ext uri="{FF2B5EF4-FFF2-40B4-BE49-F238E27FC236}">
                <a16:creationId xmlns:a16="http://schemas.microsoft.com/office/drawing/2014/main" id="{BBFBBDC3-D031-6041-465D-9F7147F423CF}"/>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96544258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With cover with image">
    <p:bg>
      <p:bgRef idx="1001">
        <a:schemeClr val="bg1"/>
      </p:bgRef>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83FFCA81-9D1B-7BE9-9F97-BEDB3E67519A}"/>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6" name="Picture Placeholder 5">
            <a:extLst>
              <a:ext uri="{FF2B5EF4-FFF2-40B4-BE49-F238E27FC236}">
                <a16:creationId xmlns:a16="http://schemas.microsoft.com/office/drawing/2014/main" id="{28860E7D-5DEB-5F1B-5AAF-4C41BD1A7778}"/>
              </a:ext>
            </a:extLst>
          </p:cNvPr>
          <p:cNvSpPr>
            <a:spLocks noGrp="1"/>
          </p:cNvSpPr>
          <p:nvPr>
            <p:ph type="pic" sz="quarter" idx="15" hasCustomPrompt="1"/>
          </p:nvPr>
        </p:nvSpPr>
        <p:spPr>
          <a:xfrm>
            <a:off x="6108700" y="0"/>
            <a:ext cx="6086475" cy="6858000"/>
          </a:xfrm>
        </p:spPr>
        <p:txBody>
          <a:bodyPr anchor="ctr" anchorCtr="0"/>
          <a:lstStyle>
            <a:lvl1pPr algn="ctr">
              <a:defRPr/>
            </a:lvl1pPr>
          </a:lstStyle>
          <a:p>
            <a:r>
              <a:rPr lang="en-US"/>
              <a:t>Click to insert picture</a:t>
            </a:r>
          </a:p>
        </p:txBody>
      </p:sp>
      <p:pic>
        <p:nvPicPr>
          <p:cNvPr id="28936725" name="Acquired Company Logo Placeholder" descr="{&quot;templafy&quot;:{&quot;id&quot;:&quot;e24a6e43-600a-4c6b-89de-bcf3787a4fa8&quot;}}" hidden="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2575" y="2141327"/>
            <a:ext cx="4125924" cy="266010"/>
          </a:xfrm>
          <a:prstGeom prst="rect">
            <a:avLst/>
          </a:prstGeom>
        </p:spPr>
      </p:pic>
      <p:sp>
        <p:nvSpPr>
          <p:cNvPr id="4" name="Title">
            <a:extLst>
              <a:ext uri="{FF2B5EF4-FFF2-40B4-BE49-F238E27FC236}">
                <a16:creationId xmlns:a16="http://schemas.microsoft.com/office/drawing/2014/main" id="{D8805AE3-41BC-E9DB-1A66-ADF41EDBC899}"/>
              </a:ext>
            </a:extLst>
          </p:cNvPr>
          <p:cNvSpPr>
            <a:spLocks noGrp="1"/>
          </p:cNvSpPr>
          <p:nvPr>
            <p:ph type="title" hasCustomPrompt="1"/>
          </p:nvPr>
        </p:nvSpPr>
        <p:spPr>
          <a:xfrm>
            <a:off x="288000" y="2706317"/>
            <a:ext cx="6026739" cy="997196"/>
          </a:xfrm>
        </p:spPr>
        <p:txBody>
          <a:bodyPr>
            <a:noAutofit/>
          </a:bodyPr>
          <a:lstStyle>
            <a:lvl1pPr>
              <a:lnSpc>
                <a:spcPct val="90000"/>
              </a:lnSpc>
              <a:defRPr sz="3600"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Arial Unicode MS" pitchFamily="34" charset="-128"/>
              <a:cs typeface="Arial Unicode MS" pitchFamily="34" charset="-128"/>
            </a:endParaRPr>
          </a:p>
        </p:txBody>
      </p:sp>
      <p:pic>
        <p:nvPicPr>
          <p:cNvPr id="1608403681" name="LogoBlue-Dynamic" descr="{&quot;templafy&quot;:{&quot;id&quot;:&quot;4730df89-118a-4dac-850a-22582fba25ef&quot;}}"/>
          <p:cNvPicPr>
            <a:picLocks noChangeAspect="1"/>
          </p:cNvPicPr>
          <p:nvPr/>
        </p:nvPicPr>
        <p:blipFill>
          <a:blip r:embed="rId3"/>
          <a:stretch>
            <a:fillRect/>
          </a:stretch>
        </p:blipFill>
        <p:spPr>
          <a:xfrm>
            <a:off x="288006" y="360000"/>
            <a:ext cx="727192" cy="360000"/>
          </a:xfrm>
          <a:prstGeom prst="rect">
            <a:avLst/>
          </a:prstGeom>
        </p:spPr>
      </p:pic>
      <p:sp>
        <p:nvSpPr>
          <p:cNvPr id="3" name="Classification-Dynamic" descr="{&quot;templafy&quot;:{&quot;id&quot;:&quot;3b3005ec-996c-4d76-a358-795127b0f977&quot;}}">
            <a:extLst>
              <a:ext uri="{FF2B5EF4-FFF2-40B4-BE49-F238E27FC236}">
                <a16:creationId xmlns:a16="http://schemas.microsoft.com/office/drawing/2014/main" id="{4A078429-99DD-7555-B0F4-FEF46FD297B0}"/>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278591842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Blue cover with anvil and image">
    <p:bg>
      <p:bgRef idx="1001">
        <a:schemeClr val="bg1"/>
      </p:bgRef>
    </p:bg>
    <p:spTree>
      <p:nvGrpSpPr>
        <p:cNvPr id="1" name=""/>
        <p:cNvGrpSpPr/>
        <p:nvPr/>
      </p:nvGrpSpPr>
      <p:grpSpPr>
        <a:xfrm>
          <a:off x="0" y="0"/>
          <a:ext cx="0" cy="0"/>
          <a:chOff x="0" y="0"/>
          <a:chExt cx="0" cy="0"/>
        </a:xfrm>
      </p:grpSpPr>
      <p:sp>
        <p:nvSpPr>
          <p:cNvPr id="7" name="Background" descr="preencoded.png">
            <a:extLst>
              <a:ext uri="{FF2B5EF4-FFF2-40B4-BE49-F238E27FC236}">
                <a16:creationId xmlns:a16="http://schemas.microsoft.com/office/drawing/2014/main" id="{9DE307C8-D1C3-00E2-C5B0-2A7EBB981384}"/>
              </a:ext>
            </a:extLst>
          </p:cNvPr>
          <p:cNvSpPr/>
          <p:nvPr/>
        </p:nvSpPr>
        <p:spPr>
          <a:xfrm>
            <a:off x="0" y="0"/>
            <a:ext cx="12195175" cy="6861495"/>
          </a:xfrm>
          <a:custGeom>
            <a:avLst/>
            <a:gdLst>
              <a:gd name="connsiteX0" fmla="*/ 0 w 12195175"/>
              <a:gd name="connsiteY0" fmla="*/ 0 h 6861495"/>
              <a:gd name="connsiteX1" fmla="*/ 12195175 w 12195175"/>
              <a:gd name="connsiteY1" fmla="*/ 0 h 6861495"/>
              <a:gd name="connsiteX2" fmla="*/ 12195175 w 12195175"/>
              <a:gd name="connsiteY2" fmla="*/ 6861496 h 6861495"/>
              <a:gd name="connsiteX3" fmla="*/ 0 w 12195175"/>
              <a:gd name="connsiteY3" fmla="*/ 6861496 h 6861495"/>
            </a:gdLst>
            <a:ahLst/>
            <a:cxnLst>
              <a:cxn ang="0">
                <a:pos x="connsiteX0" y="connsiteY0"/>
              </a:cxn>
              <a:cxn ang="0">
                <a:pos x="connsiteX1" y="connsiteY1"/>
              </a:cxn>
              <a:cxn ang="0">
                <a:pos x="connsiteX2" y="connsiteY2"/>
              </a:cxn>
              <a:cxn ang="0">
                <a:pos x="connsiteX3" y="connsiteY3"/>
              </a:cxn>
            </a:cxnLst>
            <a:rect l="l" t="t" r="r" b="b"/>
            <a:pathLst>
              <a:path w="12195175" h="6861495">
                <a:moveTo>
                  <a:pt x="0" y="0"/>
                </a:moveTo>
                <a:lnTo>
                  <a:pt x="12195175" y="0"/>
                </a:lnTo>
                <a:lnTo>
                  <a:pt x="12195175" y="6861496"/>
                </a:lnTo>
                <a:lnTo>
                  <a:pt x="0" y="6861496"/>
                </a:lnTo>
                <a:close/>
              </a:path>
            </a:pathLst>
          </a:custGeom>
          <a:solidFill>
            <a:srgbClr val="0057D2"/>
          </a:solidFill>
          <a:ln w="10160" cap="flat">
            <a:noFill/>
            <a:prstDash val="solid"/>
            <a:miter/>
          </a:ln>
        </p:spPr>
        <p:txBody>
          <a:bodyPr rtlCol="0" anchor="ctr"/>
          <a:lstStyle/>
          <a:p>
            <a:endParaRPr lang="en-US"/>
          </a:p>
        </p:txBody>
      </p:sp>
      <p:sp>
        <p:nvSpPr>
          <p:cNvPr id="6" name="Anvil" descr="preencoded.png">
            <a:extLst>
              <a:ext uri="{FF2B5EF4-FFF2-40B4-BE49-F238E27FC236}">
                <a16:creationId xmlns:a16="http://schemas.microsoft.com/office/drawing/2014/main" id="{6C575B3E-49FD-8450-F2CB-84C6E7A1153D}"/>
              </a:ext>
            </a:extLst>
          </p:cNvPr>
          <p:cNvSpPr/>
          <p:nvPr/>
        </p:nvSpPr>
        <p:spPr>
          <a:xfrm>
            <a:off x="752355" y="1156532"/>
            <a:ext cx="5613722" cy="2756252"/>
          </a:xfrm>
          <a:custGeom>
            <a:avLst/>
            <a:gdLst>
              <a:gd name="connsiteX0" fmla="*/ 0 w 5613722"/>
              <a:gd name="connsiteY0" fmla="*/ 0 h 2756252"/>
              <a:gd name="connsiteX1" fmla="*/ 0 w 5613722"/>
              <a:gd name="connsiteY1" fmla="*/ 2756252 h 2756252"/>
              <a:gd name="connsiteX2" fmla="*/ 2852875 w 5613722"/>
              <a:gd name="connsiteY2" fmla="*/ 2756252 h 2756252"/>
              <a:gd name="connsiteX3" fmla="*/ 5613722 w 5613722"/>
              <a:gd name="connsiteY3" fmla="*/ 0 h 2756252"/>
              <a:gd name="connsiteX4" fmla="*/ 0 w 5613722"/>
              <a:gd name="connsiteY4" fmla="*/ 0 h 2756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3722" h="2756252">
                <a:moveTo>
                  <a:pt x="0" y="0"/>
                </a:moveTo>
                <a:lnTo>
                  <a:pt x="0" y="2756252"/>
                </a:lnTo>
                <a:lnTo>
                  <a:pt x="2852875" y="2756252"/>
                </a:lnTo>
                <a:lnTo>
                  <a:pt x="5613722" y="0"/>
                </a:lnTo>
                <a:lnTo>
                  <a:pt x="0" y="0"/>
                </a:lnTo>
                <a:close/>
              </a:path>
            </a:pathLst>
          </a:custGeom>
          <a:solidFill>
            <a:srgbClr val="1B90FF"/>
          </a:solidFill>
          <a:ln w="9273" cap="flat">
            <a:noFill/>
            <a:prstDash val="solid"/>
            <a:miter/>
          </a:ln>
        </p:spPr>
        <p:txBody>
          <a:bodyPr rtlCol="0" anchor="ctr"/>
          <a:lstStyle/>
          <a:p>
            <a:endParaRPr lang="en-US"/>
          </a:p>
        </p:txBody>
      </p:sp>
      <p:sp>
        <p:nvSpPr>
          <p:cNvPr id="13" name="Picture Placeholder 12">
            <a:extLst>
              <a:ext uri="{FF2B5EF4-FFF2-40B4-BE49-F238E27FC236}">
                <a16:creationId xmlns:a16="http://schemas.microsoft.com/office/drawing/2014/main" id="{FF6D8674-EA25-0C87-7F7A-4B6FFA7F1F14}"/>
              </a:ext>
            </a:extLst>
          </p:cNvPr>
          <p:cNvSpPr>
            <a:spLocks noGrp="1"/>
          </p:cNvSpPr>
          <p:nvPr>
            <p:ph type="pic" sz="quarter" idx="10" hasCustomPrompt="1"/>
          </p:nvPr>
        </p:nvSpPr>
        <p:spPr>
          <a:xfrm>
            <a:off x="7836062" y="0"/>
            <a:ext cx="4359114" cy="6858000"/>
          </a:xfrm>
        </p:spPr>
        <p:txBody>
          <a:bodyPr anchor="ctr" anchorCtr="0"/>
          <a:lstStyle>
            <a:lvl1pPr algn="ctr">
              <a:defRPr>
                <a:solidFill>
                  <a:schemeClr val="bg1"/>
                </a:solidFill>
              </a:defRPr>
            </a:lvl1pPr>
          </a:lstStyle>
          <a:p>
            <a:r>
              <a:rPr lang="en-US"/>
              <a:t>Click to insert picture</a:t>
            </a:r>
          </a:p>
        </p:txBody>
      </p:sp>
      <p:sp>
        <p:nvSpPr>
          <p:cNvPr id="4" name="Title">
            <a:extLst>
              <a:ext uri="{FF2B5EF4-FFF2-40B4-BE49-F238E27FC236}">
                <a16:creationId xmlns:a16="http://schemas.microsoft.com/office/drawing/2014/main" id="{A222ABC1-A03E-5EDE-02E2-6F3794850CC1}"/>
              </a:ext>
            </a:extLst>
          </p:cNvPr>
          <p:cNvSpPr>
            <a:spLocks noGrp="1"/>
          </p:cNvSpPr>
          <p:nvPr>
            <p:ph type="title" hasCustomPrompt="1"/>
          </p:nvPr>
        </p:nvSpPr>
        <p:spPr>
          <a:xfrm>
            <a:off x="440401" y="2206502"/>
            <a:ext cx="5529704" cy="997196"/>
          </a:xfrm>
        </p:spPr>
        <p:txBody>
          <a:bodyPr>
            <a:noAutofit/>
          </a:bodyPr>
          <a:lstStyle>
            <a:lvl1pPr>
              <a:lnSpc>
                <a:spcPct val="90000"/>
              </a:lnSpc>
              <a:defRPr sz="3600" b="0" i="0">
                <a:solidFill>
                  <a:schemeClr val="bg1"/>
                </a:solidFill>
                <a:latin typeface="72 Brand Medium" panose="020B0504030603020204"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Arial Unicode MS" pitchFamily="34" charset="-128"/>
              <a:cs typeface="Arial Unicode MS" pitchFamily="34" charset="-128"/>
            </a:endParaRPr>
          </a:p>
        </p:txBody>
      </p:sp>
      <p:pic>
        <p:nvPicPr>
          <p:cNvPr id="1743685208" name="LogoWhite-Dynamic" descr="{&quot;templafy&quot;:{&quot;id&quot;:&quot;c91d4f96-eb02-4c57-a0e1-338790f88ede&quot;}}"/>
          <p:cNvPicPr>
            <a:picLocks noChangeAspect="1"/>
          </p:cNvPicPr>
          <p:nvPr/>
        </p:nvPicPr>
        <p:blipFill>
          <a:blip r:embed="rId2"/>
          <a:stretch>
            <a:fillRect/>
          </a:stretch>
        </p:blipFill>
        <p:spPr>
          <a:xfrm>
            <a:off x="288006" y="360000"/>
            <a:ext cx="727192" cy="360000"/>
          </a:xfrm>
          <a:prstGeom prst="rect">
            <a:avLst/>
          </a:prstGeom>
        </p:spPr>
      </p:pic>
      <p:sp>
        <p:nvSpPr>
          <p:cNvPr id="5" name="Classification-Dynamic" descr="{&quot;templafy&quot;:{&quot;id&quot;:&quot;54a69f23-ff76-4f65-96bb-a6bf00e9647f&quot;}}">
            <a:extLst>
              <a:ext uri="{FF2B5EF4-FFF2-40B4-BE49-F238E27FC236}">
                <a16:creationId xmlns:a16="http://schemas.microsoft.com/office/drawing/2014/main" id="{7A6CB977-D711-D436-9DC2-AAFCC56F9CAA}"/>
              </a:ext>
            </a:extLst>
          </p:cNvPr>
          <p:cNvSpPr txBox="1"/>
          <p:nvPr userDrawn="1"/>
        </p:nvSpPr>
        <p:spPr>
          <a:xfrm>
            <a:off x="440401"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bg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353696795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03238" y="1580844"/>
            <a:ext cx="11185200" cy="4764394"/>
          </a:xfrm>
        </p:spPr>
        <p:txBody>
          <a:bodyPr>
            <a:normAutofit/>
          </a:bodyPr>
          <a:lstStyle>
            <a:lvl1pPr marL="0" marR="0" indent="0" algn="l" defTabSz="1088558" rtl="0" eaLnBrk="1" fontAlgn="auto" latinLnBrk="0" hangingPunct="1">
              <a:lnSpc>
                <a:spcPct val="100000"/>
              </a:lnSpc>
              <a:spcBef>
                <a:spcPts val="3000"/>
              </a:spcBef>
              <a:spcAft>
                <a:spcPts val="0"/>
              </a:spcAft>
              <a:buClr>
                <a:schemeClr val="accent1"/>
              </a:buClr>
              <a:buSzPct val="80000"/>
              <a:buFontTx/>
              <a:buNone/>
              <a:tabLst/>
              <a:defRPr sz="2000" b="0"/>
            </a:lvl1pPr>
            <a:lvl2pPr marL="179964" marR="0" indent="-179964" algn="l" defTabSz="1088558" rtl="0" eaLnBrk="1" fontAlgn="auto" latinLnBrk="0" hangingPunct="1">
              <a:lnSpc>
                <a:spcPct val="100000"/>
              </a:lnSpc>
              <a:spcBef>
                <a:spcPts val="600"/>
              </a:spcBef>
              <a:spcAft>
                <a:spcPts val="0"/>
              </a:spcAft>
              <a:buClr>
                <a:schemeClr val="tx1"/>
              </a:buClr>
              <a:buSzPct val="100000"/>
              <a:buFont typeface="Arial" panose="020B0604020202020204" pitchFamily="34" charset="0"/>
              <a:buChar char="•"/>
              <a:tabLst/>
              <a:defRPr sz="1800"/>
            </a:lvl2pPr>
            <a:lvl3pPr marL="359928" marR="0" indent="-179352" algn="l" defTabSz="1088558" rtl="0" eaLnBrk="1" fontAlgn="auto" latinLnBrk="0" hangingPunct="1">
              <a:lnSpc>
                <a:spcPct val="100000"/>
              </a:lnSpc>
              <a:spcBef>
                <a:spcPts val="400"/>
              </a:spcBef>
              <a:spcAft>
                <a:spcPts val="0"/>
              </a:spcAft>
              <a:buClr>
                <a:schemeClr val="tx1"/>
              </a:buClr>
              <a:buSzPct val="100000"/>
              <a:buFont typeface="Arial" pitchFamily="34" charset="0"/>
              <a:buChar char="–"/>
              <a:tabLst/>
              <a:defRPr sz="1800" baseline="0"/>
            </a:lvl3pPr>
            <a:lvl4pPr marL="539892" marR="0" indent="-179964" algn="l" defTabSz="1088558"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600"/>
            </a:lvl4pPr>
            <a:lvl5pPr>
              <a:buClr>
                <a:schemeClr val="accent2"/>
              </a:buClr>
              <a:buFont typeface="Arial" pitchFamily="34" charset="0"/>
              <a:buChar char="–"/>
              <a:defRPr/>
            </a:lvl5pPr>
          </a:lstStyle>
          <a:p>
            <a:pPr lvl="0"/>
            <a:r>
              <a:rPr lang="en-US"/>
              <a:t>Agenda Item/Divider Headline</a:t>
            </a:r>
          </a:p>
          <a:p>
            <a:pPr lvl="1"/>
            <a:r>
              <a:rPr lang="en-US"/>
              <a:t>Details</a:t>
            </a:r>
          </a:p>
        </p:txBody>
      </p:sp>
      <p:sp>
        <p:nvSpPr>
          <p:cNvPr id="3" name="Agenda title"/>
          <p:cNvSpPr>
            <a:spLocks noGrp="1"/>
          </p:cNvSpPr>
          <p:nvPr>
            <p:ph type="title" hasCustomPrompt="1"/>
          </p:nvPr>
        </p:nvSpPr>
        <p:spPr/>
        <p:txBody>
          <a:bodyPr/>
          <a:lstStyle>
            <a:lvl1pPr>
              <a:defRPr b="0" i="0">
                <a:latin typeface="72 Brand Medium" panose="020B0504030603020204" pitchFamily="34" charset="0"/>
              </a:defRPr>
            </a:lvl1pPr>
          </a:lstStyle>
          <a:p>
            <a:r>
              <a:rPr lang="en-US"/>
              <a:t>Agenda</a:t>
            </a:r>
          </a:p>
        </p:txBody>
      </p:sp>
    </p:spTree>
    <p:extLst>
      <p:ext uri="{BB962C8B-B14F-4D97-AF65-F5344CB8AC3E}">
        <p14:creationId xmlns:p14="http://schemas.microsoft.com/office/powerpoint/2010/main" val="2369344210"/>
      </p:ext>
    </p:extLst>
  </p:cSld>
  <p:clrMapOvr>
    <a:masterClrMapping/>
  </p:clrMapOvr>
  <p:extLst>
    <p:ext uri="{DCECCB84-F9BA-43D5-87BE-67443E8EF086}">
      <p15:sldGuideLst xmlns:p15="http://schemas.microsoft.com/office/powerpoint/2012/main">
        <p15:guide id="1" pos="303">
          <p15:clr>
            <a:srgbClr val="FBAE40"/>
          </p15:clr>
        </p15:guide>
        <p15:guide id="2" orient="horz" pos="981">
          <p15:clr>
            <a:srgbClr val="FBAE40"/>
          </p15:clr>
        </p15:guide>
        <p15:guide id="3" pos="7364">
          <p15:clr>
            <a:srgbClr val="FBAE40"/>
          </p15:clr>
        </p15:guide>
        <p15:guide id="4" orient="horz" pos="316">
          <p15:clr>
            <a:srgbClr val="FBAE40"/>
          </p15:clr>
        </p15:guide>
        <p15:guide id="5" orient="horz" pos="551">
          <p15:clr>
            <a:srgbClr val="FBAE40"/>
          </p15:clr>
        </p15:guide>
        <p15:guide id="6" orient="horz" pos="3997">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5" name="Text placeholder - column 2"/>
          <p:cNvSpPr>
            <a:spLocks noGrp="1"/>
          </p:cNvSpPr>
          <p:nvPr>
            <p:ph type="body" sz="quarter" idx="11" hasCustomPrompt="1"/>
          </p:nvPr>
        </p:nvSpPr>
        <p:spPr>
          <a:xfrm>
            <a:off x="6362477" y="1557338"/>
            <a:ext cx="532800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4000" y="1557338"/>
            <a:ext cx="532800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630481451"/>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997" userDrawn="1">
          <p15:clr>
            <a:srgbClr val="FBAE40"/>
          </p15:clr>
        </p15:guide>
        <p15:guide id="3" pos="7364" userDrawn="1">
          <p15:clr>
            <a:srgbClr val="FBAE40"/>
          </p15:clr>
        </p15:guide>
        <p15:guide id="4" pos="3674" userDrawn="1">
          <p15:clr>
            <a:srgbClr val="FBAE40"/>
          </p15:clr>
        </p15:guide>
        <p15:guide id="5" pos="4007" userDrawn="1">
          <p15:clr>
            <a:srgbClr val="FBAE40"/>
          </p15:clr>
        </p15:guide>
        <p15:guide id="6" orient="horz" pos="317" userDrawn="1">
          <p15:clr>
            <a:srgbClr val="FBAE40"/>
          </p15:clr>
        </p15:guide>
        <p15:guide id="7" orient="horz" pos="551" userDrawn="1">
          <p15:clr>
            <a:srgbClr val="FBAE40"/>
          </p15:clr>
        </p15:guide>
        <p15:guide id="8" orient="horz" pos="981" userDrawn="1">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Divider Page">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4000" y="3090446"/>
            <a:ext cx="11185200" cy="677108"/>
          </a:xfrm>
        </p:spPr>
        <p:txBody>
          <a:bodyPr anchor="ctr" anchorCtr="0">
            <a:noAutofit/>
          </a:bodyPr>
          <a:lstStyle>
            <a:lvl1pPr>
              <a:defRPr sz="4400" b="0" i="0">
                <a:solidFill>
                  <a:schemeClr val="tx1"/>
                </a:solidFill>
                <a:latin typeface="72 Brand Medium" panose="020B0504030603020204" pitchFamily="34" charset="0"/>
              </a:defRPr>
            </a:lvl1pPr>
          </a:lstStyle>
          <a:p>
            <a:r>
              <a:rPr lang="en-US"/>
              <a:t>Divider page</a:t>
            </a:r>
            <a:endParaRPr lang="de-DE"/>
          </a:p>
        </p:txBody>
      </p:sp>
    </p:spTree>
    <p:extLst>
      <p:ext uri="{BB962C8B-B14F-4D97-AF65-F5344CB8AC3E}">
        <p14:creationId xmlns:p14="http://schemas.microsoft.com/office/powerpoint/2010/main" val="1564392251"/>
      </p:ext>
    </p:extLst>
  </p:cSld>
  <p:clrMapOvr>
    <a:masterClrMapping/>
  </p:clrMapOvr>
  <p:hf sldNum="0" hdr="0" ftr="0" dt="0"/>
  <p:extLst>
    <p:ext uri="{DCECCB84-F9BA-43D5-87BE-67443E8EF086}">
      <p15:sldGuideLst xmlns:p15="http://schemas.microsoft.com/office/powerpoint/2012/main">
        <p15:guide id="1" pos="303">
          <p15:clr>
            <a:srgbClr val="FBAE40"/>
          </p15:clr>
        </p15:guide>
        <p15:guide id="2" orient="horz" pos="2160">
          <p15:clr>
            <a:srgbClr val="FBAE40"/>
          </p15:clr>
        </p15:guide>
        <p15:guide id="3" pos="7364">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bwMode="gray">
          <a:xfrm>
            <a:off x="1" y="3427200"/>
            <a:ext cx="12195175" cy="3430800"/>
          </a:xfrm>
          <a:noFill/>
        </p:spPr>
        <p:txBody>
          <a:bodyPr tIns="324000"/>
          <a:lstStyle>
            <a:lvl1pPr marL="0" marR="0" indent="0" algn="ctr" defTabSz="1088558" rtl="0" eaLnBrk="1" fontAlgn="auto" latinLnBrk="0" hangingPunct="1">
              <a:lnSpc>
                <a:spcPct val="100000"/>
              </a:lnSpc>
              <a:spcBef>
                <a:spcPts val="1200"/>
              </a:spcBef>
              <a:spcAft>
                <a:spcPts val="0"/>
              </a:spcAft>
              <a:buClr>
                <a:schemeClr val="accent1"/>
              </a:buClr>
              <a:buSzPct val="80000"/>
              <a:buFontTx/>
              <a:buNone/>
              <a:tabLst/>
              <a:defRPr sz="1600">
                <a:solidFill>
                  <a:schemeClr val="tx1"/>
                </a:solidFill>
              </a:defRPr>
            </a:lvl1pPr>
          </a:lstStyle>
          <a:p>
            <a:pPr marL="0" marR="0" lvl="0" indent="0" algn="ctr" defTabSz="1088558" rtl="0" eaLnBrk="1" fontAlgn="auto" latinLnBrk="0" hangingPunct="1">
              <a:lnSpc>
                <a:spcPct val="100000"/>
              </a:lnSpc>
              <a:spcBef>
                <a:spcPts val="1200"/>
              </a:spcBef>
              <a:spcAft>
                <a:spcPts val="0"/>
              </a:spcAft>
              <a:buClr>
                <a:schemeClr val="accent1"/>
              </a:buClr>
              <a:buSzPct val="80000"/>
              <a:buFontTx/>
              <a:buNone/>
              <a:tabLst/>
              <a:defRPr/>
            </a:pPr>
            <a:r>
              <a:rPr lang="en-US"/>
              <a:t>Placeholder for image and illustration</a:t>
            </a:r>
          </a:p>
        </p:txBody>
      </p:sp>
      <p:sp>
        <p:nvSpPr>
          <p:cNvPr id="2" name="Divider text"/>
          <p:cNvSpPr>
            <a:spLocks noGrp="1"/>
          </p:cNvSpPr>
          <p:nvPr>
            <p:ph type="ctrTitle" hasCustomPrompt="1"/>
          </p:nvPr>
        </p:nvSpPr>
        <p:spPr bwMode="black">
          <a:xfrm>
            <a:off x="504000" y="1375046"/>
            <a:ext cx="11185200" cy="677108"/>
          </a:xfrm>
        </p:spPr>
        <p:txBody>
          <a:bodyPr anchor="t" anchorCtr="0">
            <a:noAutofit/>
          </a:bodyPr>
          <a:lstStyle>
            <a:lvl1pPr>
              <a:defRPr sz="4400" b="0" i="0">
                <a:solidFill>
                  <a:schemeClr val="tx1"/>
                </a:solidFill>
                <a:latin typeface="72 Brand Medium" panose="020B0504030603020204" pitchFamily="34" charset="0"/>
              </a:defRPr>
            </a:lvl1pPr>
          </a:lstStyle>
          <a:p>
            <a:r>
              <a:rPr lang="en-US"/>
              <a:t>Divider page</a:t>
            </a:r>
            <a:endParaRPr lang="de-DE"/>
          </a:p>
        </p:txBody>
      </p:sp>
    </p:spTree>
    <p:extLst>
      <p:ext uri="{BB962C8B-B14F-4D97-AF65-F5344CB8AC3E}">
        <p14:creationId xmlns:p14="http://schemas.microsoft.com/office/powerpoint/2010/main" val="2171866017"/>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7364">
          <p15:clr>
            <a:srgbClr val="FBAE40"/>
          </p15:clr>
        </p15:guide>
        <p15:guide id="3" pos="303">
          <p15:clr>
            <a:srgbClr val="FBAE40"/>
          </p15:clr>
        </p15:guide>
        <p15:guide id="4" orient="horz" pos="865">
          <p15:clr>
            <a:srgbClr val="FBAE40"/>
          </p15:clr>
        </p15:guide>
        <p15:guide id="5" orient="horz" pos="1294">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1_Divider Page with Image">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4000" y="1375046"/>
            <a:ext cx="11185200" cy="677108"/>
          </a:xfrm>
        </p:spPr>
        <p:txBody>
          <a:bodyPr anchor="t" anchorCtr="0">
            <a:noAutofit/>
          </a:bodyPr>
          <a:lstStyle>
            <a:lvl1pPr>
              <a:defRPr sz="4400" b="0" i="0">
                <a:solidFill>
                  <a:schemeClr val="tx1"/>
                </a:solidFill>
                <a:latin typeface="72 Brand Medium" panose="020B0504030603020204" pitchFamily="34" charset="0"/>
              </a:defRPr>
            </a:lvl1pPr>
          </a:lstStyle>
          <a:p>
            <a:r>
              <a:rPr lang="en-US"/>
              <a:t>Divider page</a:t>
            </a:r>
            <a:endParaRPr lang="de-DE"/>
          </a:p>
        </p:txBody>
      </p:sp>
    </p:spTree>
    <p:extLst>
      <p:ext uri="{BB962C8B-B14F-4D97-AF65-F5344CB8AC3E}">
        <p14:creationId xmlns:p14="http://schemas.microsoft.com/office/powerpoint/2010/main" val="2797420984"/>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7364">
          <p15:clr>
            <a:srgbClr val="FBAE40"/>
          </p15:clr>
        </p15:guide>
        <p15:guide id="3" pos="303">
          <p15:clr>
            <a:srgbClr val="FBAE40"/>
          </p15:clr>
        </p15:guide>
        <p15:guide id="4" orient="horz" pos="865">
          <p15:clr>
            <a:srgbClr val="FBAE40"/>
          </p15:clr>
        </p15:guide>
        <p15:guide id="5" orient="horz" pos="1294">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0" i="0">
                <a:latin typeface="72 Brand Medium" panose="020B0504030603020204" pitchFamily="34" charset="0"/>
              </a:defRPr>
            </a:lvl1pPr>
          </a:lstStyle>
          <a:p>
            <a:r>
              <a:rPr lang="en-US" noProof="0"/>
              <a:t>Insert page title (sentence case)</a:t>
            </a:r>
            <a:endParaRPr lang="en-US"/>
          </a:p>
        </p:txBody>
      </p:sp>
    </p:spTree>
    <p:extLst>
      <p:ext uri="{BB962C8B-B14F-4D97-AF65-F5344CB8AC3E}">
        <p14:creationId xmlns:p14="http://schemas.microsoft.com/office/powerpoint/2010/main" val="2476963927"/>
      </p:ext>
    </p:extLst>
  </p:cSld>
  <p:clrMapOvr>
    <a:masterClrMapping/>
  </p:clrMapOvr>
  <p:extLst>
    <p:ext uri="{DCECCB84-F9BA-43D5-87BE-67443E8EF086}">
      <p15:sldGuideLst xmlns:p15="http://schemas.microsoft.com/office/powerpoint/2012/main">
        <p15:guide id="1" pos="303">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1650" y="1557338"/>
            <a:ext cx="11186477"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4001" y="504000"/>
            <a:ext cx="11186476" cy="369332"/>
          </a:xfrm>
        </p:spPr>
        <p:txBody>
          <a:bodyPr/>
          <a:lstStyle>
            <a:lvl1pPr>
              <a:defRPr b="0"/>
            </a:lvl1pPr>
          </a:lstStyle>
          <a:p>
            <a:r>
              <a:rPr lang="en-US" noProof="0"/>
              <a:t>Insert page title (sentence case)</a:t>
            </a:r>
            <a:endParaRPr lang="en-US"/>
          </a:p>
        </p:txBody>
      </p:sp>
    </p:spTree>
    <p:extLst>
      <p:ext uri="{BB962C8B-B14F-4D97-AF65-F5344CB8AC3E}">
        <p14:creationId xmlns:p14="http://schemas.microsoft.com/office/powerpoint/2010/main" val="413446841"/>
      </p:ext>
    </p:extLst>
  </p:cSld>
  <p:clrMapOvr>
    <a:masterClrMapping/>
  </p:clrMapOvr>
  <p:extLst>
    <p:ext uri="{DCECCB84-F9BA-43D5-87BE-67443E8EF086}">
      <p15:sldGuideLst xmlns:p15="http://schemas.microsoft.com/office/powerpoint/2012/main">
        <p15:guide id="1" pos="316">
          <p15:clr>
            <a:srgbClr val="FBAE40"/>
          </p15:clr>
        </p15:guide>
        <p15:guide id="2" orient="horz" pos="3997">
          <p15:clr>
            <a:srgbClr val="FBAE40"/>
          </p15:clr>
        </p15:guide>
        <p15:guide id="3" pos="7364">
          <p15:clr>
            <a:srgbClr val="FBAE40"/>
          </p15:clr>
        </p15:guide>
        <p15:guide id="4" orient="horz" pos="318">
          <p15:clr>
            <a:srgbClr val="FBAE40"/>
          </p15:clr>
        </p15:guide>
        <p15:guide id="5" orient="horz" pos="552">
          <p15:clr>
            <a:srgbClr val="FBAE40"/>
          </p15:clr>
        </p15:guide>
        <p15:guide id="6" orient="horz" pos="981">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5" name="Text placeholder - column 2"/>
          <p:cNvSpPr>
            <a:spLocks noGrp="1"/>
          </p:cNvSpPr>
          <p:nvPr>
            <p:ph type="body" sz="quarter" idx="11" hasCustomPrompt="1"/>
          </p:nvPr>
        </p:nvSpPr>
        <p:spPr>
          <a:xfrm>
            <a:off x="6362477" y="1557338"/>
            <a:ext cx="532800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4000" y="1557338"/>
            <a:ext cx="532800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687009897"/>
      </p:ext>
    </p:extLst>
  </p:cSld>
  <p:clrMapOvr>
    <a:masterClrMapping/>
  </p:clrMapOvr>
  <p:extLst>
    <p:ext uri="{DCECCB84-F9BA-43D5-87BE-67443E8EF086}">
      <p15:sldGuideLst xmlns:p15="http://schemas.microsoft.com/office/powerpoint/2012/main">
        <p15:guide id="1" pos="317">
          <p15:clr>
            <a:srgbClr val="FBAE40"/>
          </p15:clr>
        </p15:guide>
        <p15:guide id="2" orient="horz" pos="3997">
          <p15:clr>
            <a:srgbClr val="FBAE40"/>
          </p15:clr>
        </p15:guide>
        <p15:guide id="3" pos="7364">
          <p15:clr>
            <a:srgbClr val="FBAE40"/>
          </p15:clr>
        </p15:guide>
        <p15:guide id="4" pos="3674">
          <p15:clr>
            <a:srgbClr val="FBAE40"/>
          </p15:clr>
        </p15:guide>
        <p15:guide id="5" pos="4007">
          <p15:clr>
            <a:srgbClr val="FBAE40"/>
          </p15:clr>
        </p15:guide>
        <p15:guide id="6" orient="horz" pos="317">
          <p15:clr>
            <a:srgbClr val="FBAE40"/>
          </p15:clr>
        </p15:guide>
        <p15:guide id="7" orient="horz" pos="551">
          <p15:clr>
            <a:srgbClr val="FBAE40"/>
          </p15:clr>
        </p15:guide>
        <p15:guide id="8" orient="horz" pos="981">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126477" y="1557338"/>
            <a:ext cx="356400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6" name="Text Placeholder - column 2"/>
          <p:cNvSpPr>
            <a:spLocks noGrp="1"/>
          </p:cNvSpPr>
          <p:nvPr>
            <p:ph type="body" sz="quarter" idx="12" hasCustomPrompt="1"/>
          </p:nvPr>
        </p:nvSpPr>
        <p:spPr>
          <a:xfrm>
            <a:off x="4315238" y="1557338"/>
            <a:ext cx="356400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4000" y="1557338"/>
            <a:ext cx="356400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998130371"/>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2563">
          <p15:clr>
            <a:srgbClr val="FBAE40"/>
          </p15:clr>
        </p15:guide>
        <p15:guide id="4" pos="2717">
          <p15:clr>
            <a:srgbClr val="FBAE40"/>
          </p15:clr>
        </p15:guide>
        <p15:guide id="5" pos="4964">
          <p15:clr>
            <a:srgbClr val="FBAE40"/>
          </p15:clr>
        </p15:guide>
        <p15:guide id="6" pos="5119">
          <p15:clr>
            <a:srgbClr val="FBAE40"/>
          </p15:clr>
        </p15:guide>
        <p15:guide id="7" pos="7364">
          <p15:clr>
            <a:srgbClr val="FBAE40"/>
          </p15:clr>
        </p15:guide>
        <p15:guide id="8" orient="horz" pos="551">
          <p15:clr>
            <a:srgbClr val="FBAE40"/>
          </p15:clr>
        </p15:guide>
        <p15:guide id="9" orient="horz" pos="981">
          <p15:clr>
            <a:srgbClr val="FBAE40"/>
          </p15:clr>
        </p15:guide>
        <p15:guide id="10" orient="horz" pos="3997">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2 Columns - Text and Images">
    <p:spTree>
      <p:nvGrpSpPr>
        <p:cNvPr id="1" name=""/>
        <p:cNvGrpSpPr/>
        <p:nvPr/>
      </p:nvGrpSpPr>
      <p:grpSpPr>
        <a:xfrm>
          <a:off x="0" y="0"/>
          <a:ext cx="0" cy="0"/>
          <a:chOff x="0" y="0"/>
          <a:chExt cx="0" cy="0"/>
        </a:xfrm>
      </p:grpSpPr>
      <p:sp>
        <p:nvSpPr>
          <p:cNvPr id="17" name="Text placeholder 2"/>
          <p:cNvSpPr>
            <a:spLocks noGrp="1"/>
          </p:cNvSpPr>
          <p:nvPr>
            <p:ph type="body" sz="quarter" idx="13" hasCustomPrompt="1"/>
          </p:nvPr>
        </p:nvSpPr>
        <p:spPr>
          <a:xfrm>
            <a:off x="6362477" y="4770000"/>
            <a:ext cx="5328000" cy="1575238"/>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2"/>
          <p:cNvSpPr>
            <a:spLocks noGrp="1"/>
          </p:cNvSpPr>
          <p:nvPr>
            <p:ph type="pic" sz="quarter" idx="14" hasCustomPrompt="1"/>
          </p:nvPr>
        </p:nvSpPr>
        <p:spPr bwMode="gray">
          <a:xfrm>
            <a:off x="6362477" y="1557337"/>
            <a:ext cx="5328000" cy="279259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3" name="Text placeholder 1"/>
          <p:cNvSpPr>
            <a:spLocks noGrp="1"/>
          </p:cNvSpPr>
          <p:nvPr>
            <p:ph type="body" sz="quarter" idx="10" hasCustomPrompt="1"/>
          </p:nvPr>
        </p:nvSpPr>
        <p:spPr>
          <a:xfrm>
            <a:off x="504000" y="4770000"/>
            <a:ext cx="5328000" cy="1575238"/>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4000" y="1557337"/>
            <a:ext cx="5328000" cy="279259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426964151"/>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981">
          <p15:clr>
            <a:srgbClr val="FBAE40"/>
          </p15:clr>
        </p15:guide>
        <p15:guide id="5" orient="horz" pos="2750">
          <p15:clr>
            <a:srgbClr val="FBAE40"/>
          </p15:clr>
        </p15:guide>
        <p15:guide id="6" orient="horz" pos="3004">
          <p15:clr>
            <a:srgbClr val="FBAE40"/>
          </p15:clr>
        </p15:guide>
        <p15:guide id="7" orient="horz" pos="3997">
          <p15:clr>
            <a:srgbClr val="FBAE40"/>
          </p15:clr>
        </p15:guide>
        <p15:guide id="8" pos="3682">
          <p15:clr>
            <a:srgbClr val="FBAE40"/>
          </p15:clr>
        </p15:guide>
        <p15:guide id="9" pos="4000">
          <p15:clr>
            <a:srgbClr val="FBAE40"/>
          </p15:clr>
        </p15:guide>
        <p15:guide id="10" pos="7364">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3 Columns - Text and Images">
    <p:spTree>
      <p:nvGrpSpPr>
        <p:cNvPr id="1" name=""/>
        <p:cNvGrpSpPr/>
        <p:nvPr/>
      </p:nvGrpSpPr>
      <p:grpSpPr>
        <a:xfrm>
          <a:off x="0" y="0"/>
          <a:ext cx="0" cy="0"/>
          <a:chOff x="0" y="0"/>
          <a:chExt cx="0" cy="0"/>
        </a:xfrm>
      </p:grpSpPr>
      <p:sp>
        <p:nvSpPr>
          <p:cNvPr id="17" name="Text placeholder 3"/>
          <p:cNvSpPr>
            <a:spLocks noGrp="1"/>
          </p:cNvSpPr>
          <p:nvPr>
            <p:ph type="body" sz="quarter" idx="13" hasCustomPrompt="1"/>
          </p:nvPr>
        </p:nvSpPr>
        <p:spPr>
          <a:xfrm>
            <a:off x="8299277" y="4354921"/>
            <a:ext cx="3391200" cy="1981079"/>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3"/>
          <p:cNvSpPr>
            <a:spLocks noGrp="1"/>
          </p:cNvSpPr>
          <p:nvPr>
            <p:ph type="pic" sz="quarter" idx="14" hasCustomPrompt="1"/>
          </p:nvPr>
        </p:nvSpPr>
        <p:spPr bwMode="gray">
          <a:xfrm>
            <a:off x="8299277" y="1557338"/>
            <a:ext cx="3391200" cy="2294662"/>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9" name="Text placeholder 2"/>
          <p:cNvSpPr>
            <a:spLocks noGrp="1"/>
          </p:cNvSpPr>
          <p:nvPr>
            <p:ph type="body" sz="quarter" idx="15" hasCustomPrompt="1"/>
          </p:nvPr>
        </p:nvSpPr>
        <p:spPr>
          <a:xfrm>
            <a:off x="4401639" y="4354921"/>
            <a:ext cx="3391200" cy="1981079"/>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2"/>
          <p:cNvSpPr>
            <a:spLocks noGrp="1"/>
          </p:cNvSpPr>
          <p:nvPr>
            <p:ph type="pic" sz="quarter" idx="16" hasCustomPrompt="1"/>
          </p:nvPr>
        </p:nvSpPr>
        <p:spPr bwMode="gray">
          <a:xfrm>
            <a:off x="4401639" y="1557338"/>
            <a:ext cx="3391200" cy="2294662"/>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3" name="Text placeholder 1"/>
          <p:cNvSpPr>
            <a:spLocks noGrp="1"/>
          </p:cNvSpPr>
          <p:nvPr>
            <p:ph type="body" sz="quarter" idx="10" hasCustomPrompt="1"/>
          </p:nvPr>
        </p:nvSpPr>
        <p:spPr>
          <a:xfrm>
            <a:off x="504000" y="4354921"/>
            <a:ext cx="3391200" cy="1981079"/>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4000" y="1557338"/>
            <a:ext cx="3391200" cy="2294662"/>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4286923957"/>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2455">
          <p15:clr>
            <a:srgbClr val="FBAE40"/>
          </p15:clr>
        </p15:guide>
        <p15:guide id="4" pos="2773">
          <p15:clr>
            <a:srgbClr val="FBAE40"/>
          </p15:clr>
        </p15:guide>
        <p15:guide id="5" pos="4910">
          <p15:clr>
            <a:srgbClr val="FBAE40"/>
          </p15:clr>
        </p15:guide>
        <p15:guide id="6" pos="5227">
          <p15:clr>
            <a:srgbClr val="FBAE40"/>
          </p15:clr>
        </p15:guide>
        <p15:guide id="7" pos="7364">
          <p15:clr>
            <a:srgbClr val="FBAE40"/>
          </p15:clr>
        </p15:guide>
        <p15:guide id="8" orient="horz" pos="551">
          <p15:clr>
            <a:srgbClr val="FBAE40"/>
          </p15:clr>
        </p15:guide>
        <p15:guide id="9" orient="horz" pos="981">
          <p15:clr>
            <a:srgbClr val="FBAE40"/>
          </p15:clr>
        </p15:guide>
        <p15:guide id="10" orient="horz" pos="2428">
          <p15:clr>
            <a:srgbClr val="FBAE40"/>
          </p15:clr>
        </p15:guide>
        <p15:guide id="11" orient="horz" pos="2743">
          <p15:clr>
            <a:srgbClr val="FBAE40"/>
          </p15:clr>
        </p15:guide>
        <p15:guide id="12" orient="horz" pos="3997">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4 Columns - Text and Images">
    <p:spTree>
      <p:nvGrpSpPr>
        <p:cNvPr id="1" name=""/>
        <p:cNvGrpSpPr/>
        <p:nvPr/>
      </p:nvGrpSpPr>
      <p:grpSpPr>
        <a:xfrm>
          <a:off x="0" y="0"/>
          <a:ext cx="0" cy="0"/>
          <a:chOff x="0" y="0"/>
          <a:chExt cx="0" cy="0"/>
        </a:xfrm>
      </p:grpSpPr>
      <p:sp>
        <p:nvSpPr>
          <p:cNvPr id="17" name="Text placeholder - column 2"/>
          <p:cNvSpPr>
            <a:spLocks noGrp="1"/>
          </p:cNvSpPr>
          <p:nvPr>
            <p:ph type="body" sz="quarter" idx="13" hasCustomPrompt="1"/>
          </p:nvPr>
        </p:nvSpPr>
        <p:spPr>
          <a:xfrm>
            <a:off x="9274877" y="3878221"/>
            <a:ext cx="2415600"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4"/>
          <p:cNvSpPr>
            <a:spLocks noGrp="1"/>
          </p:cNvSpPr>
          <p:nvPr>
            <p:ph type="pic" sz="quarter" idx="14" hasCustomPrompt="1"/>
          </p:nvPr>
        </p:nvSpPr>
        <p:spPr bwMode="gray">
          <a:xfrm>
            <a:off x="9274877" y="1557337"/>
            <a:ext cx="2415600" cy="187166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13" name="Text placeholder - column 2"/>
          <p:cNvSpPr>
            <a:spLocks noGrp="1"/>
          </p:cNvSpPr>
          <p:nvPr>
            <p:ph type="body" sz="quarter" idx="17" hasCustomPrompt="1"/>
          </p:nvPr>
        </p:nvSpPr>
        <p:spPr>
          <a:xfrm>
            <a:off x="6351252" y="3878221"/>
            <a:ext cx="2415600"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4" name="Picture Placeholder 4"/>
          <p:cNvSpPr>
            <a:spLocks noGrp="1"/>
          </p:cNvSpPr>
          <p:nvPr>
            <p:ph type="pic" sz="quarter" idx="18" hasCustomPrompt="1"/>
          </p:nvPr>
        </p:nvSpPr>
        <p:spPr bwMode="gray">
          <a:xfrm>
            <a:off x="6351252" y="1557337"/>
            <a:ext cx="2415600" cy="187166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9" name="Text placeholder - column 2"/>
          <p:cNvSpPr>
            <a:spLocks noGrp="1"/>
          </p:cNvSpPr>
          <p:nvPr>
            <p:ph type="body" sz="quarter" idx="15" hasCustomPrompt="1"/>
          </p:nvPr>
        </p:nvSpPr>
        <p:spPr>
          <a:xfrm>
            <a:off x="3427626" y="3878221"/>
            <a:ext cx="2415600"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4"/>
          <p:cNvSpPr>
            <a:spLocks noGrp="1"/>
          </p:cNvSpPr>
          <p:nvPr>
            <p:ph type="pic" sz="quarter" idx="16" hasCustomPrompt="1"/>
          </p:nvPr>
        </p:nvSpPr>
        <p:spPr bwMode="gray">
          <a:xfrm>
            <a:off x="3427626" y="1557337"/>
            <a:ext cx="2415600" cy="187166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3" name="Text placeholder - column 2"/>
          <p:cNvSpPr>
            <a:spLocks noGrp="1"/>
          </p:cNvSpPr>
          <p:nvPr>
            <p:ph type="body" sz="quarter" idx="10" hasCustomPrompt="1"/>
          </p:nvPr>
        </p:nvSpPr>
        <p:spPr>
          <a:xfrm>
            <a:off x="504000" y="3878220"/>
            <a:ext cx="2415600"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4"/>
          <p:cNvSpPr>
            <a:spLocks noGrp="1"/>
          </p:cNvSpPr>
          <p:nvPr>
            <p:ph type="pic" sz="quarter" idx="12" hasCustomPrompt="1"/>
          </p:nvPr>
        </p:nvSpPr>
        <p:spPr bwMode="gray">
          <a:xfrm>
            <a:off x="504000" y="1557337"/>
            <a:ext cx="2415600" cy="187166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132504091"/>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981">
          <p15:clr>
            <a:srgbClr val="FBAE40"/>
          </p15:clr>
        </p15:guide>
        <p15:guide id="5" orient="horz" pos="2160">
          <p15:clr>
            <a:srgbClr val="FBAE40"/>
          </p15:clr>
        </p15:guide>
        <p15:guide id="6" orient="horz" pos="2442">
          <p15:clr>
            <a:srgbClr val="FBAE40"/>
          </p15:clr>
        </p15:guide>
        <p15:guide id="7" orient="horz" pos="3990">
          <p15:clr>
            <a:srgbClr val="FBAE40"/>
          </p15:clr>
        </p15:guide>
        <p15:guide id="8" pos="1840">
          <p15:clr>
            <a:srgbClr val="FBAE40"/>
          </p15:clr>
        </p15:guide>
        <p15:guide id="9" pos="2159">
          <p15:clr>
            <a:srgbClr val="FBAE40"/>
          </p15:clr>
        </p15:guide>
        <p15:guide id="10" pos="3683">
          <p15:clr>
            <a:srgbClr val="FBAE40"/>
          </p15:clr>
        </p15:guide>
        <p15:guide id="11" pos="4000">
          <p15:clr>
            <a:srgbClr val="FBAE40"/>
          </p15:clr>
        </p15:guide>
        <p15:guide id="12" pos="5525">
          <p15:clr>
            <a:srgbClr val="FBAE40"/>
          </p15:clr>
        </p15:guide>
        <p15:guide id="13" pos="5842">
          <p15:clr>
            <a:srgbClr val="FBAE40"/>
          </p15:clr>
        </p15:guide>
        <p15:guide id="14" pos="736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126477" y="1557338"/>
            <a:ext cx="356400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6" name="Text Placeholder - column 2"/>
          <p:cNvSpPr>
            <a:spLocks noGrp="1"/>
          </p:cNvSpPr>
          <p:nvPr>
            <p:ph type="body" sz="quarter" idx="12" hasCustomPrompt="1"/>
          </p:nvPr>
        </p:nvSpPr>
        <p:spPr>
          <a:xfrm>
            <a:off x="4315238" y="1557338"/>
            <a:ext cx="356400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4000" y="1557338"/>
            <a:ext cx="356400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866416376"/>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pos="2563" userDrawn="1">
          <p15:clr>
            <a:srgbClr val="FBAE40"/>
          </p15:clr>
        </p15:guide>
        <p15:guide id="4" pos="2717" userDrawn="1">
          <p15:clr>
            <a:srgbClr val="FBAE40"/>
          </p15:clr>
        </p15:guide>
        <p15:guide id="5" pos="4964" userDrawn="1">
          <p15:clr>
            <a:srgbClr val="FBAE40"/>
          </p15:clr>
        </p15:guide>
        <p15:guide id="6" pos="5119" userDrawn="1">
          <p15:clr>
            <a:srgbClr val="FBAE40"/>
          </p15:clr>
        </p15:guide>
        <p15:guide id="7" pos="7364" userDrawn="1">
          <p15:clr>
            <a:srgbClr val="FBAE40"/>
          </p15:clr>
        </p15:guide>
        <p15:guide id="8" orient="horz" pos="551" userDrawn="1">
          <p15:clr>
            <a:srgbClr val="FBAE40"/>
          </p15:clr>
        </p15:guide>
        <p15:guide id="9" orient="horz" pos="981" userDrawn="1">
          <p15:clr>
            <a:srgbClr val="FBAE40"/>
          </p15:clr>
        </p15:guide>
        <p15:guide id="10" orient="horz" pos="3997" userDrawn="1">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4000" y="1800000"/>
            <a:ext cx="11185200" cy="3285032"/>
          </a:xfrm>
        </p:spPr>
        <p:txBody>
          <a:bodyPr/>
          <a:lstStyle>
            <a:lvl1pPr marL="395921" indent="-395921">
              <a:lnSpc>
                <a:spcPct val="90000"/>
              </a:lnSpc>
              <a:spcBef>
                <a:spcPts val="600"/>
              </a:spcBef>
              <a:defRPr sz="5999" b="0" i="0">
                <a:latin typeface="72 Brand Medium" panose="020B0504030603020204" pitchFamily="34" charset="0"/>
              </a:defRPr>
            </a:lvl1pPr>
            <a:lvl2pPr marL="395921" indent="0">
              <a:buNone/>
              <a:defRPr sz="1600"/>
            </a:lvl2pPr>
          </a:lstStyle>
          <a:p>
            <a:pPr lvl="0"/>
            <a:r>
              <a:rPr lang="en-US" noProof="0"/>
              <a:t>“Quote goes here </a:t>
            </a:r>
            <a:br>
              <a:rPr lang="en-US" noProof="0"/>
            </a:br>
            <a:r>
              <a:rPr lang="en-US" noProof="0"/>
              <a:t>and here.”</a:t>
            </a:r>
          </a:p>
          <a:p>
            <a:pPr lvl="1"/>
            <a:r>
              <a:rPr lang="en-US" noProof="0"/>
              <a:t>Source</a:t>
            </a:r>
          </a:p>
        </p:txBody>
      </p:sp>
    </p:spTree>
    <p:extLst>
      <p:ext uri="{BB962C8B-B14F-4D97-AF65-F5344CB8AC3E}">
        <p14:creationId xmlns:p14="http://schemas.microsoft.com/office/powerpoint/2010/main" val="416588536"/>
      </p:ext>
    </p:extLst>
  </p:cSld>
  <p:clrMapOvr>
    <a:masterClrMapping/>
  </p:clrMapOvr>
  <p:extLst>
    <p:ext uri="{DCECCB84-F9BA-43D5-87BE-67443E8EF086}">
      <p15:sldGuideLst xmlns:p15="http://schemas.microsoft.com/office/powerpoint/2012/main">
        <p15:guide id="1" pos="317">
          <p15:clr>
            <a:srgbClr val="FBAE40"/>
          </p15:clr>
        </p15:guide>
        <p15:guide id="4" orient="horz" pos="1133">
          <p15:clr>
            <a:srgbClr val="FBAE40"/>
          </p15:clr>
        </p15:guide>
        <p15:guide id="5" orient="horz" pos="3204">
          <p15:clr>
            <a:srgbClr val="FBAE40"/>
          </p15:clr>
        </p15:guide>
        <p15:guide id="6" pos="7363">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and Text with Image 1/3">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8127175" y="0"/>
            <a:ext cx="4068000" cy="6858000"/>
          </a:xfrm>
          <a:no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a:t>
            </a:r>
            <a:endParaRPr lang="de-DE"/>
          </a:p>
        </p:txBody>
      </p:sp>
      <p:sp>
        <p:nvSpPr>
          <p:cNvPr id="7" name="Text Placeholder"/>
          <p:cNvSpPr>
            <a:spLocks noGrp="1"/>
          </p:cNvSpPr>
          <p:nvPr>
            <p:ph type="body" sz="quarter" idx="11" hasCustomPrompt="1"/>
          </p:nvPr>
        </p:nvSpPr>
        <p:spPr bwMode="black">
          <a:xfrm>
            <a:off x="503999" y="1557338"/>
            <a:ext cx="7092000" cy="4778662"/>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endParaRPr lang="de-DE"/>
          </a:p>
        </p:txBody>
      </p:sp>
      <p:sp>
        <p:nvSpPr>
          <p:cNvPr id="3" name="Title"/>
          <p:cNvSpPr>
            <a:spLocks noGrp="1"/>
          </p:cNvSpPr>
          <p:nvPr>
            <p:ph type="title" hasCustomPrompt="1"/>
          </p:nvPr>
        </p:nvSpPr>
        <p:spPr>
          <a:xfrm>
            <a:off x="504001" y="504000"/>
            <a:ext cx="7092000"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78423875"/>
      </p:ext>
    </p:extLst>
  </p:cSld>
  <p:clrMapOvr>
    <a:masterClrMapping/>
  </p:clrMapOvr>
  <p:extLst>
    <p:ext uri="{DCECCB84-F9BA-43D5-87BE-67443E8EF086}">
      <p15:sldGuideLst xmlns:p15="http://schemas.microsoft.com/office/powerpoint/2012/main">
        <p15:guide id="1" pos="317">
          <p15:clr>
            <a:srgbClr val="FBAE40"/>
          </p15:clr>
        </p15:guide>
        <p15:guide id="2" orient="horz" pos="3991">
          <p15:clr>
            <a:srgbClr val="FBAE40"/>
          </p15:clr>
        </p15:guide>
        <p15:guide id="3" pos="4786">
          <p15:clr>
            <a:srgbClr val="FBAE40"/>
          </p15:clr>
        </p15:guide>
        <p15:guide id="4" pos="5111">
          <p15:clr>
            <a:srgbClr val="FBAE40"/>
          </p15:clr>
        </p15:guide>
        <p15:guide id="5" orient="horz" pos="317">
          <p15:clr>
            <a:srgbClr val="FBAE40"/>
          </p15:clr>
        </p15:guide>
        <p15:guide id="6" orient="horz" pos="551">
          <p15:clr>
            <a:srgbClr val="FBAE40"/>
          </p15:clr>
        </p15:guide>
        <p15:guide id="7" orient="horz" pos="981">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Full Bleed Image ">
    <p:spTree>
      <p:nvGrpSpPr>
        <p:cNvPr id="1" name=""/>
        <p:cNvGrpSpPr/>
        <p:nvPr/>
      </p:nvGrpSpPr>
      <p:grpSpPr>
        <a:xfrm>
          <a:off x="0" y="0"/>
          <a:ext cx="0" cy="0"/>
          <a:chOff x="0" y="0"/>
          <a:chExt cx="0" cy="0"/>
        </a:xfrm>
      </p:grpSpPr>
      <p:sp>
        <p:nvSpPr>
          <p:cNvPr id="5" name="Picture Placeholder"/>
          <p:cNvSpPr>
            <a:spLocks noGrp="1"/>
          </p:cNvSpPr>
          <p:nvPr>
            <p:ph type="pic" sz="quarter" idx="10" hasCustomPrompt="1"/>
          </p:nvPr>
        </p:nvSpPr>
        <p:spPr bwMode="gray">
          <a:xfrm>
            <a:off x="1" y="0"/>
            <a:ext cx="12195175" cy="6858000"/>
          </a:xfrm>
          <a:no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a:t>
            </a:r>
            <a:endParaRPr lang="de-DE"/>
          </a:p>
        </p:txBody>
      </p:sp>
    </p:spTree>
    <p:extLst>
      <p:ext uri="{BB962C8B-B14F-4D97-AF65-F5344CB8AC3E}">
        <p14:creationId xmlns:p14="http://schemas.microsoft.com/office/powerpoint/2010/main" val="360517983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ext and Screenshot">
    <p:spTree>
      <p:nvGrpSpPr>
        <p:cNvPr id="1" name=""/>
        <p:cNvGrpSpPr/>
        <p:nvPr/>
      </p:nvGrpSpPr>
      <p:grpSpPr>
        <a:xfrm>
          <a:off x="0" y="0"/>
          <a:ext cx="0" cy="0"/>
          <a:chOff x="0" y="0"/>
          <a:chExt cx="0" cy="0"/>
        </a:xfrm>
      </p:grpSpPr>
      <p:sp>
        <p:nvSpPr>
          <p:cNvPr id="5" name="Picture Placeholder"/>
          <p:cNvSpPr>
            <a:spLocks noGrp="1"/>
          </p:cNvSpPr>
          <p:nvPr>
            <p:ph type="pic" sz="quarter" idx="13" hasCustomPrompt="1"/>
          </p:nvPr>
        </p:nvSpPr>
        <p:spPr bwMode="gray">
          <a:xfrm>
            <a:off x="6362477" y="1557338"/>
            <a:ext cx="5328000" cy="4778662"/>
          </a:xfrm>
          <a:noFill/>
        </p:spPr>
        <p:txBody>
          <a:bodyPr vert="horz" lIns="0" tIns="1512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screenshot</a:t>
            </a:r>
            <a:endParaRPr lang="de-DE"/>
          </a:p>
        </p:txBody>
      </p:sp>
      <p:sp>
        <p:nvSpPr>
          <p:cNvPr id="4" name="Text Placeholder"/>
          <p:cNvSpPr>
            <a:spLocks noGrp="1"/>
          </p:cNvSpPr>
          <p:nvPr>
            <p:ph type="body" sz="quarter" idx="10" hasCustomPrompt="1"/>
          </p:nvPr>
        </p:nvSpPr>
        <p:spPr>
          <a:xfrm>
            <a:off x="504000" y="1557338"/>
            <a:ext cx="5328000" cy="4778662"/>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4277047220"/>
      </p:ext>
    </p:extLst>
  </p:cSld>
  <p:clrMapOvr>
    <a:masterClrMapping/>
  </p:clrMapOvr>
  <p:extLst>
    <p:ext uri="{DCECCB84-F9BA-43D5-87BE-67443E8EF086}">
      <p15:sldGuideLst xmlns:p15="http://schemas.microsoft.com/office/powerpoint/2012/main">
        <p15:guide id="1" pos="317">
          <p15:clr>
            <a:srgbClr val="FBAE40"/>
          </p15:clr>
        </p15:guide>
        <p15:guide id="2" orient="horz" pos="981">
          <p15:clr>
            <a:srgbClr val="FBAE40"/>
          </p15:clr>
        </p15:guide>
        <p15:guide id="3" pos="3674">
          <p15:clr>
            <a:srgbClr val="FBAE40"/>
          </p15:clr>
        </p15:guide>
        <p15:guide id="4" pos="4008">
          <p15:clr>
            <a:srgbClr val="FBAE40"/>
          </p15:clr>
        </p15:guide>
        <p15:guide id="5" pos="7364">
          <p15:clr>
            <a:srgbClr val="FBAE40"/>
          </p15:clr>
        </p15:guide>
        <p15:guide id="6" orient="horz" pos="317">
          <p15:clr>
            <a:srgbClr val="FBAE40"/>
          </p15:clr>
        </p15:guide>
        <p15:guide id="7" orient="horz" pos="551">
          <p15:clr>
            <a:srgbClr val="FBAE40"/>
          </p15:clr>
        </p15:guide>
        <p15:guide id="8" orient="horz" pos="3991">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p:cNvSpPr>
            <a:spLocks noGrp="1"/>
          </p:cNvSpPr>
          <p:nvPr>
            <p:ph idx="1" hasCustomPrompt="1"/>
          </p:nvPr>
        </p:nvSpPr>
        <p:spPr bwMode="gray">
          <a:xfrm>
            <a:off x="504000" y="1557338"/>
            <a:ext cx="11185200" cy="4778662"/>
          </a:xfrm>
          <a:noFill/>
        </p:spPr>
        <p:txBody>
          <a:bodyPr tIns="1368000"/>
          <a:lstStyle>
            <a:lvl1pPr algn="ctr">
              <a:defRPr sz="1400" b="0"/>
            </a:lvl1pPr>
          </a:lstStyle>
          <a:p>
            <a:pPr lvl="0"/>
            <a:r>
              <a:rPr lang="en-US"/>
              <a:t>Click to add content</a:t>
            </a:r>
          </a:p>
        </p:txBody>
      </p:sp>
      <p:sp>
        <p:nvSpPr>
          <p:cNvPr id="2"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675021260"/>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981">
          <p15:clr>
            <a:srgbClr val="FBAE40"/>
          </p15:clr>
        </p15:guide>
        <p15:guide id="5" orient="horz" pos="3991">
          <p15:clr>
            <a:srgbClr val="FBAE40"/>
          </p15:clr>
        </p15:guide>
        <p15:guide id="6" pos="7364">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8878520"/>
      </p:ext>
    </p:extLst>
  </p:cSld>
  <p:clrMapOvr>
    <a:masterClrMapping/>
  </p:clrMapOvr>
  <p:extLst>
    <p:ext uri="{DCECCB84-F9BA-43D5-87BE-67443E8EF086}">
      <p15:sldGuideLst xmlns:p15="http://schemas.microsoft.com/office/powerpoint/2012/main">
        <p15:guide id="1" orient="horz" pos="2160">
          <p15:clr>
            <a:srgbClr val="FBAE40"/>
          </p15:clr>
        </p15:guide>
        <p15:guide id="2" pos="3841">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Thank You, Contact and Copyright">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33C5639-DDA2-864A-9DC3-7FC80AC852D5}"/>
              </a:ext>
            </a:extLst>
          </p:cNvPr>
          <p:cNvSpPr txBox="1"/>
          <p:nvPr userDrawn="1"/>
        </p:nvSpPr>
        <p:spPr>
          <a:xfrm>
            <a:off x="503238" y="2905125"/>
            <a:ext cx="1837041" cy="246221"/>
          </a:xfrm>
          <a:prstGeom prst="rect">
            <a:avLst/>
          </a:prstGeom>
          <a:noFill/>
        </p:spPr>
        <p:txBody>
          <a:bodyPr wrap="none" lIns="0" tIns="0" rIns="0" bIns="0" rtlCol="0">
            <a:spAutoFit/>
          </a:bodyPr>
          <a:lstStyle/>
          <a:p>
            <a:pPr marL="0" marR="0" lvl="0" indent="0" algn="l" defTabSz="1088776" rtl="0" eaLnBrk="1" fontAlgn="base" latinLnBrk="0" hangingPunct="1">
              <a:lnSpc>
                <a:spcPct val="100000"/>
              </a:lnSpc>
              <a:spcBef>
                <a:spcPct val="50000"/>
              </a:spcBef>
              <a:spcAft>
                <a:spcPct val="0"/>
              </a:spcAft>
              <a:buClr>
                <a:srgbClr val="F0AB00"/>
              </a:buClr>
              <a:buSzPct val="80000"/>
              <a:buFontTx/>
              <a:buNone/>
              <a:tabLst/>
              <a:defRPr/>
            </a:pPr>
            <a:r>
              <a:rPr lang="en-US" sz="1600" b="0" i="0">
                <a:latin typeface="+mn-lt"/>
              </a:rPr>
              <a:t>Contact information:</a:t>
            </a:r>
          </a:p>
        </p:txBody>
      </p:sp>
      <p:sp>
        <p:nvSpPr>
          <p:cNvPr id="9" name="Copyright - Dynamic" descr="{&quot;templafy&quot;:{&quot;id&quot;:&quot;eb9adf6b-a999-43b4-87a5-c81e58f16e94&quot;}}">
            <a:extLst>
              <a:ext uri="{FF2B5EF4-FFF2-40B4-BE49-F238E27FC236}">
                <a16:creationId xmlns:a16="http://schemas.microsoft.com/office/drawing/2014/main" id="{EDAF1AF5-D568-20CC-6052-F655D86F5486}"/>
              </a:ext>
            </a:extLst>
          </p:cNvPr>
          <p:cNvSpPr txBox="1">
            <a:spLocks/>
          </p:cNvSpPr>
          <p:nvPr userDrawn="1"/>
        </p:nvSpPr>
        <p:spPr>
          <a:xfrm>
            <a:off x="504001" y="6536751"/>
            <a:ext cx="10155600" cy="138498"/>
          </a:xfrm>
          <a:prstGeom prst="rect">
            <a:avLst/>
          </a:prstGeom>
        </p:spPr>
        <p:txBody>
          <a:bodyPr lIns="0" tIns="0" rIns="0" bIns="0" anchor="ctr" anchorCtr="0">
            <a:noAutofit/>
          </a:bodyPr>
          <a:lstStyle>
            <a:lvl1pPr marL="0" indent="0" algn="l" defTabSz="1088558" rtl="0" eaLnBrk="1" latinLnBrk="0" hangingPunct="1">
              <a:spcBef>
                <a:spcPts val="1800"/>
              </a:spcBef>
              <a:buClr>
                <a:schemeClr val="accent1"/>
              </a:buClr>
              <a:buSzPct val="80000"/>
              <a:buFontTx/>
              <a:buNone/>
              <a:defRPr sz="6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539892" indent="0" algn="l" defTabSz="1088558" rtl="0" eaLnBrk="1" latinLnBrk="0" hangingPunct="1">
              <a:spcBef>
                <a:spcPts val="100"/>
              </a:spcBef>
              <a:buClr>
                <a:schemeClr val="tx1"/>
              </a:buClr>
              <a:buSzPct val="100000"/>
              <a:buFont typeface="Symbol" panose="05050102010706020507" pitchFamily="18" charset="2"/>
              <a:buNone/>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Font typeface="Arial" panose="020B0604020202020204" pitchFamily="34" charset="0"/>
              <a:buNone/>
            </a:pPr>
            <a:r>
              <a:rPr lang="en-US" sz="600" b="0" i="0">
                <a:latin typeface="+mn-lt"/>
              </a:rPr>
              <a:t>© 2023 SAP SE or an SAP affiliate company. All rights reserved. See Legal Notice on www.sap.com/legal-notice for use terms, disclaimers, disclosures, or restrictions related to this material.</a:t>
            </a:r>
          </a:p>
        </p:txBody>
      </p:sp>
      <p:sp>
        <p:nvSpPr>
          <p:cNvPr id="3" name="Title 2">
            <a:extLst>
              <a:ext uri="{FF2B5EF4-FFF2-40B4-BE49-F238E27FC236}">
                <a16:creationId xmlns:a16="http://schemas.microsoft.com/office/drawing/2014/main" id="{5692DE12-4084-77D2-FD2A-8E63F6FBE7C5}"/>
              </a:ext>
            </a:extLst>
          </p:cNvPr>
          <p:cNvSpPr>
            <a:spLocks noGrp="1"/>
          </p:cNvSpPr>
          <p:nvPr>
            <p:ph type="title" hasCustomPrompt="1"/>
          </p:nvPr>
        </p:nvSpPr>
        <p:spPr>
          <a:xfrm>
            <a:off x="503238" y="1520825"/>
            <a:ext cx="5413477" cy="846386"/>
          </a:xfrm>
        </p:spPr>
        <p:txBody>
          <a:bodyPr/>
          <a:lstStyle>
            <a:lvl1pPr>
              <a:defRPr sz="5500" b="0" i="0">
                <a:latin typeface="72 Brand Medium" panose="020B0504030603020204" pitchFamily="34" charset="0"/>
              </a:defRPr>
            </a:lvl1pPr>
          </a:lstStyle>
          <a:p>
            <a:r>
              <a:rPr lang="en-GB"/>
              <a:t>Thank you.</a:t>
            </a:r>
            <a:endParaRPr lang="en-US"/>
          </a:p>
        </p:txBody>
      </p:sp>
      <p:pic>
        <p:nvPicPr>
          <p:cNvPr id="2" name="Picture 1">
            <a:extLst>
              <a:ext uri="{FF2B5EF4-FFF2-40B4-BE49-F238E27FC236}">
                <a16:creationId xmlns:a16="http://schemas.microsoft.com/office/drawing/2014/main" id="{2A23274F-1EBD-A73A-AC54-963A234E9EB2}"/>
              </a:ext>
            </a:extLst>
          </p:cNvPr>
          <p:cNvPicPr>
            <a:picLocks noChangeAspect="1"/>
          </p:cNvPicPr>
          <p:nvPr userDrawn="1"/>
        </p:nvPicPr>
        <p:blipFill>
          <a:blip r:embed="rId2"/>
          <a:stretch>
            <a:fillRect/>
          </a:stretch>
        </p:blipFill>
        <p:spPr>
          <a:xfrm>
            <a:off x="10963291" y="5990000"/>
            <a:ext cx="727059" cy="360000"/>
          </a:xfrm>
          <a:prstGeom prst="rect">
            <a:avLst/>
          </a:prstGeom>
        </p:spPr>
      </p:pic>
    </p:spTree>
    <p:extLst>
      <p:ext uri="{BB962C8B-B14F-4D97-AF65-F5344CB8AC3E}">
        <p14:creationId xmlns:p14="http://schemas.microsoft.com/office/powerpoint/2010/main" val="1902260542"/>
      </p:ext>
    </p:extLst>
  </p:cSld>
  <p:clrMapOvr>
    <a:masterClrMapping/>
  </p:clrMapOvr>
  <p:hf sldNum="0" hdr="0" ftr="0" dt="0"/>
  <p:extLst>
    <p:ext uri="{DCECCB84-F9BA-43D5-87BE-67443E8EF086}">
      <p15:sldGuideLst xmlns:p15="http://schemas.microsoft.com/office/powerpoint/2012/main">
        <p15:guide id="1" pos="7364">
          <p15:clr>
            <a:srgbClr val="FBAE40"/>
          </p15:clr>
        </p15:guide>
        <p15:guide id="2" orient="horz" pos="958">
          <p15:clr>
            <a:srgbClr val="FBAE40"/>
          </p15:clr>
        </p15:guide>
        <p15:guide id="4" orient="horz" pos="1830">
          <p15:clr>
            <a:srgbClr val="FBAE40"/>
          </p15:clr>
        </p15:guide>
        <p15:guide id="5" orient="horz" pos="4000">
          <p15:clr>
            <a:srgbClr val="FBAE40"/>
          </p15:clr>
        </p15:guide>
        <p15:guide id="6" pos="317">
          <p15:clr>
            <a:srgbClr val="FBAE40"/>
          </p15:clr>
        </p15:guide>
        <p15:guide id="8" pos="3841">
          <p15:clr>
            <a:srgbClr val="FBAE40"/>
          </p15:clr>
        </p15:guide>
        <p15:guide id="9" orient="horz" pos="318">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361E2-E1F2-7557-1D9A-5EF3AD2753FE}"/>
              </a:ext>
            </a:extLst>
          </p:cNvPr>
          <p:cNvSpPr>
            <a:spLocks noGrp="1"/>
          </p:cNvSpPr>
          <p:nvPr>
            <p:ph type="ctrTitle"/>
          </p:nvPr>
        </p:nvSpPr>
        <p:spPr>
          <a:xfrm>
            <a:off x="1524397" y="1663304"/>
            <a:ext cx="9146381" cy="1846659"/>
          </a:xfrm>
        </p:spPr>
        <p:txBody>
          <a:bodyPr anchor="b"/>
          <a:lstStyle>
            <a:lvl1pPr algn="ctr">
              <a:defRPr sz="6000"/>
            </a:lvl1pPr>
          </a:lstStyle>
          <a:p>
            <a:r>
              <a:rPr lang="en-GB"/>
              <a:t>Click to edit Master title style</a:t>
            </a:r>
            <a:endParaRPr lang="en-DE"/>
          </a:p>
        </p:txBody>
      </p:sp>
      <p:sp>
        <p:nvSpPr>
          <p:cNvPr id="3" name="Subtitle 2">
            <a:extLst>
              <a:ext uri="{FF2B5EF4-FFF2-40B4-BE49-F238E27FC236}">
                <a16:creationId xmlns:a16="http://schemas.microsoft.com/office/drawing/2014/main" id="{E9A16E87-942B-E0B8-531E-391744B9E943}"/>
              </a:ext>
            </a:extLst>
          </p:cNvPr>
          <p:cNvSpPr>
            <a:spLocks noGrp="1"/>
          </p:cNvSpPr>
          <p:nvPr>
            <p:ph type="subTitle" idx="1"/>
          </p:nvPr>
        </p:nvSpPr>
        <p:spPr>
          <a:xfrm>
            <a:off x="1524397" y="3602038"/>
            <a:ext cx="9146381"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DE"/>
          </a:p>
        </p:txBody>
      </p:sp>
      <p:sp>
        <p:nvSpPr>
          <p:cNvPr id="4" name="Date Placeholder 3">
            <a:extLst>
              <a:ext uri="{FF2B5EF4-FFF2-40B4-BE49-F238E27FC236}">
                <a16:creationId xmlns:a16="http://schemas.microsoft.com/office/drawing/2014/main" id="{769E717A-74C3-1D07-9DBE-88DB66907026}"/>
              </a:ext>
            </a:extLst>
          </p:cNvPr>
          <p:cNvSpPr>
            <a:spLocks noGrp="1"/>
          </p:cNvSpPr>
          <p:nvPr>
            <p:ph type="dt" sz="half" idx="10"/>
          </p:nvPr>
        </p:nvSpPr>
        <p:spPr/>
        <p:txBody>
          <a:bodyPr/>
          <a:lstStyle/>
          <a:p>
            <a:fld id="{1FAB1920-E2C9-BD48-827B-AA61F8723E89}" type="datetimeFigureOut">
              <a:rPr lang="en-DE" smtClean="0"/>
              <a:t>23/05/2025</a:t>
            </a:fld>
            <a:endParaRPr lang="en-DE"/>
          </a:p>
        </p:txBody>
      </p:sp>
      <p:sp>
        <p:nvSpPr>
          <p:cNvPr id="5" name="Footer Placeholder 4">
            <a:extLst>
              <a:ext uri="{FF2B5EF4-FFF2-40B4-BE49-F238E27FC236}">
                <a16:creationId xmlns:a16="http://schemas.microsoft.com/office/drawing/2014/main" id="{08A96303-F1A7-0A63-ADE1-E9840860F557}"/>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405FB9AB-E240-BB60-EB34-1B9F19B371FD}"/>
              </a:ext>
            </a:extLst>
          </p:cNvPr>
          <p:cNvSpPr>
            <a:spLocks noGrp="1"/>
          </p:cNvSpPr>
          <p:nvPr>
            <p:ph type="sldNum" sz="quarter" idx="12"/>
          </p:nvPr>
        </p:nvSpPr>
        <p:spPr/>
        <p:txBody>
          <a:bodyPr/>
          <a:lstStyle/>
          <a:p>
            <a:fld id="{2CF33DDE-1C9C-6A4B-BE02-BA9825CAC7D7}" type="slidenum">
              <a:rPr lang="en-DE" smtClean="0"/>
              <a:t>‹#›</a:t>
            </a:fld>
            <a:endParaRPr lang="en-DE"/>
          </a:p>
        </p:txBody>
      </p:sp>
    </p:spTree>
    <p:extLst>
      <p:ext uri="{BB962C8B-B14F-4D97-AF65-F5344CB8AC3E}">
        <p14:creationId xmlns:p14="http://schemas.microsoft.com/office/powerpoint/2010/main" val="161155648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970F0D95-639A-134C-B17E-67FA1BB9BEA0}"/>
              </a:ext>
            </a:extLst>
          </p:cNvPr>
          <p:cNvSpPr>
            <a:spLocks noGrp="1"/>
          </p:cNvSpPr>
          <p:nvPr>
            <p:ph type="title" hasCustomPrompt="1"/>
          </p:nvPr>
        </p:nvSpPr>
        <p:spPr>
          <a:xfrm>
            <a:off x="481013" y="483452"/>
            <a:ext cx="11233150" cy="369332"/>
          </a:xfrm>
          <a:prstGeom prst="rect">
            <a:avLst/>
          </a:prstGeom>
        </p:spPr>
        <p:txBody>
          <a:bodyPr lIns="0"/>
          <a:lstStyle>
            <a:lvl1pPr>
              <a:defRPr>
                <a:solidFill>
                  <a:schemeClr val="tx1"/>
                </a:solidFill>
              </a:defRPr>
            </a:lvl1pPr>
          </a:lstStyle>
          <a:p>
            <a:r>
              <a:rPr lang="en-US" noProof="0"/>
              <a:t>Insert page title (sentence case)</a:t>
            </a:r>
            <a:endParaRPr lang="en-US"/>
          </a:p>
        </p:txBody>
      </p:sp>
      <p:sp>
        <p:nvSpPr>
          <p:cNvPr id="8" name="Text Placeholder 2">
            <a:extLst>
              <a:ext uri="{FF2B5EF4-FFF2-40B4-BE49-F238E27FC236}">
                <a16:creationId xmlns:a16="http://schemas.microsoft.com/office/drawing/2014/main" id="{FD06F66E-EF28-F74C-BFF3-2FEF3FC2F8E3}"/>
              </a:ext>
            </a:extLst>
          </p:cNvPr>
          <p:cNvSpPr>
            <a:spLocks noGrp="1"/>
          </p:cNvSpPr>
          <p:nvPr>
            <p:ph type="body" sz="quarter" idx="10" hasCustomPrompt="1"/>
          </p:nvPr>
        </p:nvSpPr>
        <p:spPr>
          <a:xfrm>
            <a:off x="481013" y="886475"/>
            <a:ext cx="11233150" cy="288000"/>
          </a:xfrm>
          <a:prstGeom prst="rect">
            <a:avLst/>
          </a:prstGeom>
        </p:spPr>
        <p:txBody>
          <a:bodyPr lIns="0" anchor="ctr">
            <a:normAutofit/>
          </a:bodyPr>
          <a:lstStyle>
            <a:lvl1pPr>
              <a:defRPr sz="1200">
                <a:solidFill>
                  <a:schemeClr val="tx1"/>
                </a:solidFill>
              </a:defRPr>
            </a:lvl1pPr>
          </a:lstStyle>
          <a:p>
            <a:pPr lvl="0"/>
            <a:r>
              <a:rPr lang="en-GB"/>
              <a:t>Insert Page Subtitle</a:t>
            </a:r>
          </a:p>
        </p:txBody>
      </p:sp>
      <p:sp>
        <p:nvSpPr>
          <p:cNvPr id="9" name="Copyright Placeholder" descr="{&quot;templafy&quot;:{&quot;id&quot;:&quot;6556c11c-b091-4e9d-8106-848772858e3e&quot;}}">
            <a:extLst>
              <a:ext uri="{FF2B5EF4-FFF2-40B4-BE49-F238E27FC236}">
                <a16:creationId xmlns:a16="http://schemas.microsoft.com/office/drawing/2014/main" id="{DABD8E28-0A75-3E46-8079-6BCF231E378B}"/>
              </a:ext>
            </a:extLst>
          </p:cNvPr>
          <p:cNvSpPr txBox="1">
            <a:spLocks/>
          </p:cNvSpPr>
          <p:nvPr userDrawn="1"/>
        </p:nvSpPr>
        <p:spPr>
          <a:xfrm>
            <a:off x="504001" y="6536751"/>
            <a:ext cx="4783137" cy="103992"/>
          </a:xfrm>
          <a:prstGeom prst="rect">
            <a:avLst/>
          </a:prstGeom>
        </p:spPr>
        <p:txBody>
          <a:bodyPr lIns="0" tIns="0" rIns="0" bIns="0" anchor="ctr" anchorCtr="0">
            <a:noAutofit/>
          </a:bodyPr>
          <a:lstStyle>
            <a:lvl1pPr marL="0" indent="0" algn="l" defTabSz="1088558" rtl="0" eaLnBrk="1" latinLnBrk="0" hangingPunct="1">
              <a:spcBef>
                <a:spcPts val="1800"/>
              </a:spcBef>
              <a:buClr>
                <a:schemeClr val="accent1"/>
              </a:buClr>
              <a:buSzPct val="80000"/>
              <a:buFontTx/>
              <a:buNone/>
              <a:defRPr sz="6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539892" indent="0" algn="l" defTabSz="1088558" rtl="0" eaLnBrk="1" latinLnBrk="0" hangingPunct="1">
              <a:spcBef>
                <a:spcPts val="100"/>
              </a:spcBef>
              <a:buClr>
                <a:schemeClr val="tx1"/>
              </a:buClr>
              <a:buSzPct val="100000"/>
              <a:buFont typeface="Symbol" panose="05050102010706020507" pitchFamily="18" charset="2"/>
              <a:buNone/>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Font typeface="Arial" panose="020B0604020202020204" pitchFamily="34" charset="0"/>
              <a:buNone/>
            </a:pPr>
            <a:r>
              <a:rPr lang="en-US" sz="600">
                <a:solidFill>
                  <a:schemeClr val="tx1"/>
                </a:solidFill>
              </a:rPr>
              <a:t>© 2022 SAP SE or an SAP affiliate company. All rights reserved. | INTERNAL</a:t>
            </a:r>
          </a:p>
        </p:txBody>
      </p:sp>
      <p:sp>
        <p:nvSpPr>
          <p:cNvPr id="12" name="TextBox 11">
            <a:extLst>
              <a:ext uri="{FF2B5EF4-FFF2-40B4-BE49-F238E27FC236}">
                <a16:creationId xmlns:a16="http://schemas.microsoft.com/office/drawing/2014/main" id="{B38CA472-5B38-9740-B34F-E47E396ED988}"/>
              </a:ext>
            </a:extLst>
          </p:cNvPr>
          <p:cNvSpPr txBox="1"/>
          <p:nvPr userDrawn="1"/>
        </p:nvSpPr>
        <p:spPr>
          <a:xfrm>
            <a:off x="8517276" y="145812"/>
            <a:ext cx="3183475" cy="184666"/>
          </a:xfrm>
          <a:prstGeom prst="rect">
            <a:avLst/>
          </a:prstGeom>
          <a:noFill/>
        </p:spPr>
        <p:txBody>
          <a:bodyPr wrap="square" lIns="0" tIns="0" rIns="0" bIns="0" rtlCol="0" anchor="ctr">
            <a:spAutoFit/>
          </a:bodyPr>
          <a:lstStyle/>
          <a:p>
            <a:pPr algn="r" fontAlgn="base">
              <a:spcBef>
                <a:spcPts val="0"/>
              </a:spcBef>
              <a:spcAft>
                <a:spcPct val="0"/>
              </a:spcAft>
              <a:buClr>
                <a:srgbClr val="F0AB00"/>
              </a:buClr>
              <a:buSzPct val="80000"/>
            </a:pPr>
            <a:r>
              <a:rPr lang="en-DE" sz="1200" b="0" i="0" kern="0" spc="0">
                <a:solidFill>
                  <a:srgbClr val="E2E2E2"/>
                </a:solidFill>
                <a:latin typeface="BentonSans Medium" panose="02000503000000020004" pitchFamily="2" charset="0"/>
                <a:ea typeface="Arial Unicode MS" pitchFamily="34" charset="-128"/>
                <a:cs typeface="Arial Unicode MS" pitchFamily="34" charset="-128"/>
              </a:rPr>
              <a:t>Sustainability Innovation </a:t>
            </a:r>
            <a:r>
              <a:rPr lang="en-DE" sz="1200" b="0" i="0" kern="0" spc="0">
                <a:solidFill>
                  <a:srgbClr val="E2E2E2"/>
                </a:solidFill>
                <a:latin typeface="BentonSans Light" panose="02000503000000020004" pitchFamily="2" charset="0"/>
                <a:ea typeface="Arial Unicode MS" pitchFamily="34" charset="-128"/>
                <a:cs typeface="Arial Unicode MS" pitchFamily="34" charset="-128"/>
              </a:rPr>
              <a:t>Engagement</a:t>
            </a:r>
          </a:p>
        </p:txBody>
      </p:sp>
      <p:graphicFrame>
        <p:nvGraphicFramePr>
          <p:cNvPr id="11" name="Table 4">
            <a:extLst>
              <a:ext uri="{FF2B5EF4-FFF2-40B4-BE49-F238E27FC236}">
                <a16:creationId xmlns:a16="http://schemas.microsoft.com/office/drawing/2014/main" id="{1D54FA0A-8568-C040-8B9B-7F0F706EA4F0}"/>
              </a:ext>
            </a:extLst>
          </p:cNvPr>
          <p:cNvGraphicFramePr>
            <a:graphicFrameLocks noGrp="1"/>
          </p:cNvGraphicFramePr>
          <p:nvPr userDrawn="1">
            <p:extLst>
              <p:ext uri="{D42A27DB-BD31-4B8C-83A1-F6EECF244321}">
                <p14:modId xmlns:p14="http://schemas.microsoft.com/office/powerpoint/2010/main" val="4090075181"/>
              </p:ext>
            </p:extLst>
          </p:nvPr>
        </p:nvGraphicFramePr>
        <p:xfrm>
          <a:off x="-426058" y="5837"/>
          <a:ext cx="324000" cy="6480000"/>
        </p:xfrm>
        <a:graphic>
          <a:graphicData uri="http://schemas.openxmlformats.org/drawingml/2006/table">
            <a:tbl>
              <a:tblPr firstRow="1" bandRow="1">
                <a:tableStyleId>{2D5ABB26-0587-4C30-8999-92F81FD0307C}</a:tableStyleId>
              </a:tblPr>
              <a:tblGrid>
                <a:gridCol w="324000">
                  <a:extLst>
                    <a:ext uri="{9D8B030D-6E8A-4147-A177-3AD203B41FA5}">
                      <a16:colId xmlns:a16="http://schemas.microsoft.com/office/drawing/2014/main" val="2813705668"/>
                    </a:ext>
                  </a:extLst>
                </a:gridCol>
              </a:tblGrid>
              <a:tr h="144000">
                <a:tc>
                  <a:txBody>
                    <a:bodyPr/>
                    <a:lstStyle/>
                    <a:p>
                      <a:pPr algn="ctr"/>
                      <a:r>
                        <a:rPr lang="en-DE" sz="400" b="1"/>
                        <a:t>Primary</a:t>
                      </a:r>
                    </a:p>
                  </a:txBody>
                  <a:tcPr marL="0" marR="0" marT="0" marB="1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52940743"/>
                  </a:ext>
                </a:extLst>
              </a:tr>
              <a:tr h="144000">
                <a:tc>
                  <a:txBody>
                    <a:bodyPr/>
                    <a:lstStyle/>
                    <a:p>
                      <a:pPr algn="ctr"/>
                      <a:endParaRPr lang="en-DE" sz="400" b="1"/>
                    </a:p>
                  </a:txBody>
                  <a:tcPr marL="0" marR="0" marT="0" marB="1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AB00"/>
                    </a:solidFill>
                  </a:tcPr>
                </a:tc>
                <a:extLst>
                  <a:ext uri="{0D108BD9-81ED-4DB2-BD59-A6C34878D82A}">
                    <a16:rowId xmlns:a16="http://schemas.microsoft.com/office/drawing/2014/main" val="1962900518"/>
                  </a:ext>
                </a:extLst>
              </a:tr>
              <a:tr h="144000">
                <a:tc>
                  <a:txBody>
                    <a:bodyPr/>
                    <a:lstStyle/>
                    <a:p>
                      <a:pPr algn="ctr"/>
                      <a:endParaRPr lang="en-DE" sz="400" b="1"/>
                    </a:p>
                  </a:txBody>
                  <a:tcPr marL="0" marR="0" marT="0" marB="1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FB008"/>
                    </a:solidFill>
                  </a:tcPr>
                </a:tc>
                <a:extLst>
                  <a:ext uri="{0D108BD9-81ED-4DB2-BD59-A6C34878D82A}">
                    <a16:rowId xmlns:a16="http://schemas.microsoft.com/office/drawing/2014/main" val="418894762"/>
                  </a:ext>
                </a:extLst>
              </a:tr>
              <a:tr h="144000">
                <a:tc>
                  <a:txBody>
                    <a:bodyPr/>
                    <a:lstStyle/>
                    <a:p>
                      <a:pPr algn="ctr"/>
                      <a:endParaRPr lang="en-DE" sz="400" b="1"/>
                    </a:p>
                  </a:txBody>
                  <a:tcPr marL="0" marR="0" marT="0" marB="1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FB310"/>
                    </a:solidFill>
                  </a:tcPr>
                </a:tc>
                <a:extLst>
                  <a:ext uri="{0D108BD9-81ED-4DB2-BD59-A6C34878D82A}">
                    <a16:rowId xmlns:a16="http://schemas.microsoft.com/office/drawing/2014/main" val="3602182581"/>
                  </a:ext>
                </a:extLst>
              </a:tr>
              <a:tr h="144000">
                <a:tc>
                  <a:txBody>
                    <a:bodyPr/>
                    <a:lstStyle/>
                    <a:p>
                      <a:pPr algn="ctr"/>
                      <a:endParaRPr lang="en-DE" sz="400" b="1"/>
                    </a:p>
                  </a:txBody>
                  <a:tcPr marL="0" marR="0" marT="0" marB="1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FB91B"/>
                    </a:solidFill>
                  </a:tcPr>
                </a:tc>
                <a:extLst>
                  <a:ext uri="{0D108BD9-81ED-4DB2-BD59-A6C34878D82A}">
                    <a16:rowId xmlns:a16="http://schemas.microsoft.com/office/drawing/2014/main" val="594220551"/>
                  </a:ext>
                </a:extLst>
              </a:tr>
              <a:tr h="144000">
                <a:tc>
                  <a:txBody>
                    <a:bodyPr/>
                    <a:lstStyle/>
                    <a:p>
                      <a:pPr algn="ctr"/>
                      <a:endParaRPr lang="en-DE" sz="400" b="1"/>
                    </a:p>
                  </a:txBody>
                  <a:tcPr marL="0" marR="0" marT="0" marB="1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36470244"/>
                  </a:ext>
                </a:extLst>
              </a:tr>
              <a:tr h="144000">
                <a:tc>
                  <a:txBody>
                    <a:bodyPr/>
                    <a:lstStyle/>
                    <a:p>
                      <a:pPr algn="ctr"/>
                      <a:r>
                        <a:rPr lang="en-DE" sz="400" b="1"/>
                        <a:t>Blue</a:t>
                      </a:r>
                    </a:p>
                  </a:txBody>
                  <a:tcPr marL="0" marR="0" marT="0" marB="1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28511237"/>
                  </a:ext>
                </a:extLst>
              </a:tr>
              <a:tr h="144000">
                <a:tc>
                  <a:txBody>
                    <a:bodyPr/>
                    <a:lstStyle/>
                    <a:p>
                      <a:pPr algn="ctr"/>
                      <a:endParaRPr lang="en-DE" sz="400" b="1"/>
                    </a:p>
                  </a:txBody>
                  <a:tcPr marL="0" marR="0" marT="0" marB="1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2A8FC"/>
                    </a:solidFill>
                  </a:tcPr>
                </a:tc>
                <a:extLst>
                  <a:ext uri="{0D108BD9-81ED-4DB2-BD59-A6C34878D82A}">
                    <a16:rowId xmlns:a16="http://schemas.microsoft.com/office/drawing/2014/main" val="2023356425"/>
                  </a:ext>
                </a:extLst>
              </a:tr>
              <a:tr h="144000">
                <a:tc>
                  <a:txBody>
                    <a:bodyPr/>
                    <a:lstStyle/>
                    <a:p>
                      <a:pPr algn="ctr"/>
                      <a:endParaRPr lang="en-DE" sz="400" b="1"/>
                    </a:p>
                  </a:txBody>
                  <a:tcPr marL="0" marR="0" marT="0" marB="1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8ED2"/>
                    </a:solidFill>
                  </a:tcPr>
                </a:tc>
                <a:extLst>
                  <a:ext uri="{0D108BD9-81ED-4DB2-BD59-A6C34878D82A}">
                    <a16:rowId xmlns:a16="http://schemas.microsoft.com/office/drawing/2014/main" val="1583539850"/>
                  </a:ext>
                </a:extLst>
              </a:tr>
              <a:tr h="144000">
                <a:tc>
                  <a:txBody>
                    <a:bodyPr/>
                    <a:lstStyle/>
                    <a:p>
                      <a:pPr algn="ctr"/>
                      <a:endParaRPr lang="en-DE" sz="400" b="1"/>
                    </a:p>
                  </a:txBody>
                  <a:tcPr marL="0" marR="0" marT="0" marB="1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6CC"/>
                    </a:solidFill>
                  </a:tcPr>
                </a:tc>
                <a:extLst>
                  <a:ext uri="{0D108BD9-81ED-4DB2-BD59-A6C34878D82A}">
                    <a16:rowId xmlns:a16="http://schemas.microsoft.com/office/drawing/2014/main" val="1236183844"/>
                  </a:ext>
                </a:extLst>
              </a:tr>
              <a:tr h="144000">
                <a:tc>
                  <a:txBody>
                    <a:bodyPr/>
                    <a:lstStyle/>
                    <a:p>
                      <a:pPr algn="ctr"/>
                      <a:endParaRPr lang="en-DE" sz="400" b="1"/>
                    </a:p>
                  </a:txBody>
                  <a:tcPr marL="0" marR="0" marT="0" marB="1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D46A7"/>
                    </a:solidFill>
                  </a:tcPr>
                </a:tc>
                <a:extLst>
                  <a:ext uri="{0D108BD9-81ED-4DB2-BD59-A6C34878D82A}">
                    <a16:rowId xmlns:a16="http://schemas.microsoft.com/office/drawing/2014/main" val="81666080"/>
                  </a:ext>
                </a:extLst>
              </a:tr>
              <a:tr h="144000">
                <a:tc>
                  <a:txBody>
                    <a:bodyPr/>
                    <a:lstStyle/>
                    <a:p>
                      <a:pPr algn="ctr"/>
                      <a:endParaRPr lang="en-DE" sz="400" b="1"/>
                    </a:p>
                  </a:txBody>
                  <a:tcPr marL="0" marR="0" marT="0" marB="1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3283"/>
                    </a:solidFill>
                  </a:tcPr>
                </a:tc>
                <a:extLst>
                  <a:ext uri="{0D108BD9-81ED-4DB2-BD59-A6C34878D82A}">
                    <a16:rowId xmlns:a16="http://schemas.microsoft.com/office/drawing/2014/main" val="1038582391"/>
                  </a:ext>
                </a:extLst>
              </a:tr>
              <a:tr h="144000">
                <a:tc>
                  <a:txBody>
                    <a:bodyPr/>
                    <a:lstStyle/>
                    <a:p>
                      <a:pPr algn="ctr"/>
                      <a:endParaRPr lang="en-DE" sz="400" b="1"/>
                    </a:p>
                  </a:txBody>
                  <a:tcPr marL="0" marR="0" marT="0" marB="1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185A"/>
                    </a:solidFill>
                  </a:tcPr>
                </a:tc>
                <a:extLst>
                  <a:ext uri="{0D108BD9-81ED-4DB2-BD59-A6C34878D82A}">
                    <a16:rowId xmlns:a16="http://schemas.microsoft.com/office/drawing/2014/main" val="2672258159"/>
                  </a:ext>
                </a:extLst>
              </a:tr>
              <a:tr h="144000">
                <a:tc>
                  <a:txBody>
                    <a:bodyPr/>
                    <a:lstStyle/>
                    <a:p>
                      <a:pPr algn="ctr"/>
                      <a:endParaRPr lang="en-DE" sz="400" b="1"/>
                    </a:p>
                  </a:txBody>
                  <a:tcPr marL="0" marR="0" marT="0" marB="1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92684642"/>
                  </a:ext>
                </a:extLst>
              </a:tr>
              <a:tr h="144000">
                <a:tc>
                  <a:txBody>
                    <a:bodyPr/>
                    <a:lstStyle/>
                    <a:p>
                      <a:pPr algn="ctr"/>
                      <a:r>
                        <a:rPr lang="en-DE" sz="400" b="1"/>
                        <a:t>Purple</a:t>
                      </a:r>
                    </a:p>
                  </a:txBody>
                  <a:tcPr marL="0" marR="0" marT="0" marB="1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55059447"/>
                  </a:ext>
                </a:extLst>
              </a:tr>
              <a:tr h="144000">
                <a:tc>
                  <a:txBody>
                    <a:bodyPr/>
                    <a:lstStyle/>
                    <a:p>
                      <a:pPr algn="ctr"/>
                      <a:endParaRPr lang="en-DE" sz="400" b="1"/>
                    </a:p>
                  </a:txBody>
                  <a:tcPr marL="0" marR="0" marT="0" marB="1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D0197"/>
                    </a:solidFill>
                  </a:tcPr>
                </a:tc>
                <a:extLst>
                  <a:ext uri="{0D108BD9-81ED-4DB2-BD59-A6C34878D82A}">
                    <a16:rowId xmlns:a16="http://schemas.microsoft.com/office/drawing/2014/main" val="3130503891"/>
                  </a:ext>
                </a:extLst>
              </a:tr>
              <a:tr h="144000">
                <a:tc>
                  <a:txBody>
                    <a:bodyPr/>
                    <a:lstStyle/>
                    <a:p>
                      <a:pPr algn="ctr"/>
                      <a:endParaRPr lang="en-DE" sz="400" b="1"/>
                    </a:p>
                  </a:txBody>
                  <a:tcPr marL="0" marR="0" marT="0" marB="1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E008C"/>
                    </a:solidFill>
                  </a:tcPr>
                </a:tc>
                <a:extLst>
                  <a:ext uri="{0D108BD9-81ED-4DB2-BD59-A6C34878D82A}">
                    <a16:rowId xmlns:a16="http://schemas.microsoft.com/office/drawing/2014/main" val="2553845604"/>
                  </a:ext>
                </a:extLst>
              </a:tr>
              <a:tr h="144000">
                <a:tc>
                  <a:txBody>
                    <a:bodyPr/>
                    <a:lstStyle/>
                    <a:p>
                      <a:pPr algn="ctr"/>
                      <a:endParaRPr lang="en-DE" sz="400" b="1"/>
                    </a:p>
                  </a:txBody>
                  <a:tcPr marL="0" marR="0" marT="0" marB="1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70982"/>
                    </a:solidFill>
                  </a:tcPr>
                </a:tc>
                <a:extLst>
                  <a:ext uri="{0D108BD9-81ED-4DB2-BD59-A6C34878D82A}">
                    <a16:rowId xmlns:a16="http://schemas.microsoft.com/office/drawing/2014/main" val="3970445682"/>
                  </a:ext>
                </a:extLst>
              </a:tr>
              <a:tr h="144000">
                <a:tc>
                  <a:txBody>
                    <a:bodyPr/>
                    <a:lstStyle/>
                    <a:p>
                      <a:pPr algn="ctr"/>
                      <a:endParaRPr lang="en-DE" sz="400" b="1"/>
                    </a:p>
                  </a:txBody>
                  <a:tcPr marL="0" marR="0" marT="0" marB="1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60A85"/>
                    </a:solidFill>
                  </a:tcPr>
                </a:tc>
                <a:extLst>
                  <a:ext uri="{0D108BD9-81ED-4DB2-BD59-A6C34878D82A}">
                    <a16:rowId xmlns:a16="http://schemas.microsoft.com/office/drawing/2014/main" val="288687300"/>
                  </a:ext>
                </a:extLst>
              </a:tr>
              <a:tr h="144000">
                <a:tc>
                  <a:txBody>
                    <a:bodyPr/>
                    <a:lstStyle/>
                    <a:p>
                      <a:pPr algn="ctr"/>
                      <a:endParaRPr lang="en-DE" sz="400" b="1"/>
                    </a:p>
                  </a:txBody>
                  <a:tcPr marL="0" marR="0" marT="0" marB="1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147E"/>
                    </a:solidFill>
                  </a:tcPr>
                </a:tc>
                <a:extLst>
                  <a:ext uri="{0D108BD9-81ED-4DB2-BD59-A6C34878D82A}">
                    <a16:rowId xmlns:a16="http://schemas.microsoft.com/office/drawing/2014/main" val="2049071807"/>
                  </a:ext>
                </a:extLst>
              </a:tr>
              <a:tr h="144000">
                <a:tc>
                  <a:txBody>
                    <a:bodyPr/>
                    <a:lstStyle/>
                    <a:p>
                      <a:pPr algn="ctr"/>
                      <a:endParaRPr lang="en-DE" sz="400" b="1"/>
                    </a:p>
                  </a:txBody>
                  <a:tcPr marL="0" marR="0" marT="0" marB="1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B1362"/>
                    </a:solidFill>
                  </a:tcPr>
                </a:tc>
                <a:extLst>
                  <a:ext uri="{0D108BD9-81ED-4DB2-BD59-A6C34878D82A}">
                    <a16:rowId xmlns:a16="http://schemas.microsoft.com/office/drawing/2014/main" val="1366058810"/>
                  </a:ext>
                </a:extLst>
              </a:tr>
              <a:tr h="144000">
                <a:tc>
                  <a:txBody>
                    <a:bodyPr/>
                    <a:lstStyle/>
                    <a:p>
                      <a:pPr algn="ctr"/>
                      <a:endParaRPr lang="en-DE" sz="400" b="1"/>
                    </a:p>
                  </a:txBody>
                  <a:tcPr marL="0" marR="0" marT="0" marB="1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41155134"/>
                  </a:ext>
                </a:extLst>
              </a:tr>
              <a:tr h="144000">
                <a:tc>
                  <a:txBody>
                    <a:bodyPr/>
                    <a:lstStyle/>
                    <a:p>
                      <a:pPr algn="ctr"/>
                      <a:r>
                        <a:rPr lang="en-DE" sz="400" b="1"/>
                        <a:t>Orange</a:t>
                      </a:r>
                    </a:p>
                  </a:txBody>
                  <a:tcPr marL="0" marR="0" marT="0" marB="1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9563402"/>
                  </a:ext>
                </a:extLst>
              </a:tr>
              <a:tr h="144000">
                <a:tc>
                  <a:txBody>
                    <a:bodyPr/>
                    <a:lstStyle/>
                    <a:p>
                      <a:pPr algn="ctr"/>
                      <a:endParaRPr lang="en-DE" sz="400" b="1"/>
                    </a:p>
                  </a:txBody>
                  <a:tcPr marL="0" marR="0" marT="0" marB="1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AF01"/>
                    </a:solidFill>
                  </a:tcPr>
                </a:tc>
                <a:extLst>
                  <a:ext uri="{0D108BD9-81ED-4DB2-BD59-A6C34878D82A}">
                    <a16:rowId xmlns:a16="http://schemas.microsoft.com/office/drawing/2014/main" val="3077988380"/>
                  </a:ext>
                </a:extLst>
              </a:tr>
              <a:tr h="144000">
                <a:tc>
                  <a:txBody>
                    <a:bodyPr/>
                    <a:lstStyle/>
                    <a:p>
                      <a:pPr algn="ctr"/>
                      <a:endParaRPr lang="en-DE" sz="400" b="1"/>
                    </a:p>
                  </a:txBody>
                  <a:tcPr marL="0" marR="0" marT="0" marB="1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B9100"/>
                    </a:solidFill>
                  </a:tcPr>
                </a:tc>
                <a:extLst>
                  <a:ext uri="{0D108BD9-81ED-4DB2-BD59-A6C34878D82A}">
                    <a16:rowId xmlns:a16="http://schemas.microsoft.com/office/drawing/2014/main" val="2118047629"/>
                  </a:ext>
                </a:extLst>
              </a:tr>
              <a:tr h="144000">
                <a:tc>
                  <a:txBody>
                    <a:bodyPr/>
                    <a:lstStyle/>
                    <a:p>
                      <a:pPr algn="ctr"/>
                      <a:endParaRPr lang="en-DE" sz="400" b="1"/>
                    </a:p>
                  </a:txBody>
                  <a:tcPr marL="0" marR="0" marT="0" marB="1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7300"/>
                    </a:solidFill>
                  </a:tcPr>
                </a:tc>
                <a:extLst>
                  <a:ext uri="{0D108BD9-81ED-4DB2-BD59-A6C34878D82A}">
                    <a16:rowId xmlns:a16="http://schemas.microsoft.com/office/drawing/2014/main" val="2004529581"/>
                  </a:ext>
                </a:extLst>
              </a:tr>
              <a:tr h="144000">
                <a:tc>
                  <a:txBody>
                    <a:bodyPr/>
                    <a:lstStyle/>
                    <a:p>
                      <a:pPr algn="ctr"/>
                      <a:endParaRPr lang="en-DE" sz="400" b="1"/>
                    </a:p>
                  </a:txBody>
                  <a:tcPr marL="0" marR="0" marT="0" marB="1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35500"/>
                    </a:solidFill>
                  </a:tcPr>
                </a:tc>
                <a:extLst>
                  <a:ext uri="{0D108BD9-81ED-4DB2-BD59-A6C34878D82A}">
                    <a16:rowId xmlns:a16="http://schemas.microsoft.com/office/drawing/2014/main" val="3024301148"/>
                  </a:ext>
                </a:extLst>
              </a:tr>
              <a:tr h="144000">
                <a:tc>
                  <a:txBody>
                    <a:bodyPr/>
                    <a:lstStyle/>
                    <a:p>
                      <a:pPr algn="ctr"/>
                      <a:endParaRPr lang="en-DE" sz="400" b="1"/>
                    </a:p>
                  </a:txBody>
                  <a:tcPr marL="0" marR="0" marT="0" marB="1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04511"/>
                    </a:solidFill>
                  </a:tcPr>
                </a:tc>
                <a:extLst>
                  <a:ext uri="{0D108BD9-81ED-4DB2-BD59-A6C34878D82A}">
                    <a16:rowId xmlns:a16="http://schemas.microsoft.com/office/drawing/2014/main" val="3470492720"/>
                  </a:ext>
                </a:extLst>
              </a:tr>
              <a:tr h="144000">
                <a:tc>
                  <a:txBody>
                    <a:bodyPr/>
                    <a:lstStyle/>
                    <a:p>
                      <a:pPr algn="ctr"/>
                      <a:endParaRPr lang="en-DE" sz="400" b="1"/>
                    </a:p>
                  </a:txBody>
                  <a:tcPr marL="0" marR="0" marT="0" marB="1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C3617"/>
                    </a:solidFill>
                  </a:tcPr>
                </a:tc>
                <a:extLst>
                  <a:ext uri="{0D108BD9-81ED-4DB2-BD59-A6C34878D82A}">
                    <a16:rowId xmlns:a16="http://schemas.microsoft.com/office/drawing/2014/main" val="2010617699"/>
                  </a:ext>
                </a:extLst>
              </a:tr>
              <a:tr h="144000">
                <a:tc>
                  <a:txBody>
                    <a:bodyPr/>
                    <a:lstStyle/>
                    <a:p>
                      <a:pPr algn="ctr"/>
                      <a:endParaRPr lang="en-DE" sz="400" b="1"/>
                    </a:p>
                  </a:txBody>
                  <a:tcPr marL="0" marR="0" marT="0" marB="1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60025177"/>
                  </a:ext>
                </a:extLst>
              </a:tr>
              <a:tr h="144000">
                <a:tc>
                  <a:txBody>
                    <a:bodyPr/>
                    <a:lstStyle/>
                    <a:p>
                      <a:pPr algn="ctr"/>
                      <a:r>
                        <a:rPr lang="en-DE" sz="400" b="1"/>
                        <a:t>Green</a:t>
                      </a:r>
                    </a:p>
                  </a:txBody>
                  <a:tcPr marL="0" marR="0" marT="0" marB="1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41214362"/>
                  </a:ext>
                </a:extLst>
              </a:tr>
              <a:tr h="144000">
                <a:tc>
                  <a:txBody>
                    <a:bodyPr/>
                    <a:lstStyle/>
                    <a:p>
                      <a:pPr algn="ctr"/>
                      <a:endParaRPr lang="en-DE" sz="400" b="1"/>
                    </a:p>
                  </a:txBody>
                  <a:tcPr marL="0" marR="0" marT="0" marB="1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CDC50"/>
                    </a:solidFill>
                  </a:tcPr>
                </a:tc>
                <a:extLst>
                  <a:ext uri="{0D108BD9-81ED-4DB2-BD59-A6C34878D82A}">
                    <a16:rowId xmlns:a16="http://schemas.microsoft.com/office/drawing/2014/main" val="1443483762"/>
                  </a:ext>
                </a:extLst>
              </a:tr>
              <a:tr h="144000">
                <a:tc>
                  <a:txBody>
                    <a:bodyPr/>
                    <a:lstStyle/>
                    <a:p>
                      <a:pPr algn="ctr"/>
                      <a:endParaRPr lang="en-DE" sz="400" b="1"/>
                    </a:p>
                  </a:txBody>
                  <a:tcPr marL="0" marR="0" marT="0" marB="1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3CA39"/>
                    </a:solidFill>
                  </a:tcPr>
                </a:tc>
                <a:extLst>
                  <a:ext uri="{0D108BD9-81ED-4DB2-BD59-A6C34878D82A}">
                    <a16:rowId xmlns:a16="http://schemas.microsoft.com/office/drawing/2014/main" val="4074768470"/>
                  </a:ext>
                </a:extLst>
              </a:tr>
              <a:tr h="144000">
                <a:tc>
                  <a:txBody>
                    <a:bodyPr/>
                    <a:lstStyle/>
                    <a:p>
                      <a:pPr algn="ctr"/>
                      <a:endParaRPr lang="en-DE" sz="400" b="1"/>
                    </a:p>
                  </a:txBody>
                  <a:tcPr marL="0" marR="0" marT="0" marB="1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EB81A"/>
                    </a:solidFill>
                  </a:tcPr>
                </a:tc>
                <a:extLst>
                  <a:ext uri="{0D108BD9-81ED-4DB2-BD59-A6C34878D82A}">
                    <a16:rowId xmlns:a16="http://schemas.microsoft.com/office/drawing/2014/main" val="2771684840"/>
                  </a:ext>
                </a:extLst>
              </a:tr>
              <a:tr h="144000">
                <a:tc>
                  <a:txBody>
                    <a:bodyPr/>
                    <a:lstStyle/>
                    <a:p>
                      <a:pPr algn="ctr"/>
                      <a:endParaRPr lang="en-DE" sz="400" b="1"/>
                    </a:p>
                  </a:txBody>
                  <a:tcPr marL="0" marR="0" marT="0" marB="1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48B24"/>
                    </a:solidFill>
                  </a:tcPr>
                </a:tc>
                <a:extLst>
                  <a:ext uri="{0D108BD9-81ED-4DB2-BD59-A6C34878D82A}">
                    <a16:rowId xmlns:a16="http://schemas.microsoft.com/office/drawing/2014/main" val="3591881763"/>
                  </a:ext>
                </a:extLst>
              </a:tr>
              <a:tr h="144000">
                <a:tc>
                  <a:txBody>
                    <a:bodyPr/>
                    <a:lstStyle/>
                    <a:p>
                      <a:pPr algn="ctr"/>
                      <a:endParaRPr lang="en-DE" sz="400" b="1"/>
                    </a:p>
                  </a:txBody>
                  <a:tcPr marL="0" marR="0" marT="0" marB="1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57230"/>
                    </a:solidFill>
                  </a:tcPr>
                </a:tc>
                <a:extLst>
                  <a:ext uri="{0D108BD9-81ED-4DB2-BD59-A6C34878D82A}">
                    <a16:rowId xmlns:a16="http://schemas.microsoft.com/office/drawing/2014/main" val="3226656992"/>
                  </a:ext>
                </a:extLst>
              </a:tr>
              <a:tr h="144000">
                <a:tc>
                  <a:txBody>
                    <a:bodyPr/>
                    <a:lstStyle/>
                    <a:p>
                      <a:pPr algn="ctr"/>
                      <a:endParaRPr lang="en-DE" sz="400" b="1"/>
                    </a:p>
                  </a:txBody>
                  <a:tcPr marL="0" marR="0" marT="0" marB="1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F4B3C"/>
                    </a:solidFill>
                  </a:tcPr>
                </a:tc>
                <a:extLst>
                  <a:ext uri="{0D108BD9-81ED-4DB2-BD59-A6C34878D82A}">
                    <a16:rowId xmlns:a16="http://schemas.microsoft.com/office/drawing/2014/main" val="939409303"/>
                  </a:ext>
                </a:extLst>
              </a:tr>
              <a:tr h="144000">
                <a:tc>
                  <a:txBody>
                    <a:bodyPr/>
                    <a:lstStyle/>
                    <a:p>
                      <a:pPr algn="ctr"/>
                      <a:endParaRPr lang="en-DE" sz="400" b="1"/>
                    </a:p>
                  </a:txBody>
                  <a:tcPr marL="0" marR="0" marT="0" marB="1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32928116"/>
                  </a:ext>
                </a:extLst>
              </a:tr>
              <a:tr h="144000">
                <a:tc>
                  <a:txBody>
                    <a:bodyPr/>
                    <a:lstStyle/>
                    <a:p>
                      <a:pPr algn="ctr"/>
                      <a:r>
                        <a:rPr lang="en-DE" sz="400" b="1"/>
                        <a:t>Grey</a:t>
                      </a:r>
                    </a:p>
                  </a:txBody>
                  <a:tcPr marL="0" marR="0" marT="0" marB="1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0151047"/>
                  </a:ext>
                </a:extLst>
              </a:tr>
              <a:tr h="144000">
                <a:tc>
                  <a:txBody>
                    <a:bodyPr/>
                    <a:lstStyle/>
                    <a:p>
                      <a:pPr algn="ctr"/>
                      <a:endParaRPr lang="en-DE" sz="400" b="1"/>
                    </a:p>
                  </a:txBody>
                  <a:tcPr marL="0" marR="0" marT="0" marB="1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1E1E1"/>
                    </a:solidFill>
                  </a:tcPr>
                </a:tc>
                <a:extLst>
                  <a:ext uri="{0D108BD9-81ED-4DB2-BD59-A6C34878D82A}">
                    <a16:rowId xmlns:a16="http://schemas.microsoft.com/office/drawing/2014/main" val="264042703"/>
                  </a:ext>
                </a:extLst>
              </a:tr>
              <a:tr h="144000">
                <a:tc>
                  <a:txBody>
                    <a:bodyPr/>
                    <a:lstStyle/>
                    <a:p>
                      <a:pPr algn="ctr"/>
                      <a:endParaRPr lang="en-DE" sz="400" b="1"/>
                    </a:p>
                  </a:txBody>
                  <a:tcPr marL="0" marR="0" marT="0" marB="1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CCCCC"/>
                    </a:solidFill>
                  </a:tcPr>
                </a:tc>
                <a:extLst>
                  <a:ext uri="{0D108BD9-81ED-4DB2-BD59-A6C34878D82A}">
                    <a16:rowId xmlns:a16="http://schemas.microsoft.com/office/drawing/2014/main" val="1190380657"/>
                  </a:ext>
                </a:extLst>
              </a:tr>
              <a:tr h="144000">
                <a:tc>
                  <a:txBody>
                    <a:bodyPr/>
                    <a:lstStyle/>
                    <a:p>
                      <a:pPr algn="ctr"/>
                      <a:endParaRPr lang="en-DE" sz="400" b="1"/>
                    </a:p>
                  </a:txBody>
                  <a:tcPr marL="0" marR="0" marT="0" marB="1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99999"/>
                    </a:solidFill>
                  </a:tcPr>
                </a:tc>
                <a:extLst>
                  <a:ext uri="{0D108BD9-81ED-4DB2-BD59-A6C34878D82A}">
                    <a16:rowId xmlns:a16="http://schemas.microsoft.com/office/drawing/2014/main" val="497476752"/>
                  </a:ext>
                </a:extLst>
              </a:tr>
              <a:tr h="144000">
                <a:tc>
                  <a:txBody>
                    <a:bodyPr/>
                    <a:lstStyle/>
                    <a:p>
                      <a:pPr algn="ctr"/>
                      <a:endParaRPr lang="en-DE" sz="400" b="1"/>
                    </a:p>
                  </a:txBody>
                  <a:tcPr marL="0" marR="0" marT="0" marB="1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1846842506"/>
                  </a:ext>
                </a:extLst>
              </a:tr>
              <a:tr h="144000">
                <a:tc>
                  <a:txBody>
                    <a:bodyPr/>
                    <a:lstStyle/>
                    <a:p>
                      <a:pPr algn="ctr"/>
                      <a:endParaRPr lang="en-DE" sz="400" b="1"/>
                    </a:p>
                  </a:txBody>
                  <a:tcPr marL="0" marR="0" marT="0" marB="1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6666"/>
                    </a:solidFill>
                  </a:tcPr>
                </a:tc>
                <a:extLst>
                  <a:ext uri="{0D108BD9-81ED-4DB2-BD59-A6C34878D82A}">
                    <a16:rowId xmlns:a16="http://schemas.microsoft.com/office/drawing/2014/main" val="1480572212"/>
                  </a:ext>
                </a:extLst>
              </a:tr>
              <a:tr h="144000">
                <a:tc>
                  <a:txBody>
                    <a:bodyPr/>
                    <a:lstStyle/>
                    <a:p>
                      <a:pPr algn="ctr"/>
                      <a:endParaRPr lang="en-DE" sz="400" b="1"/>
                    </a:p>
                  </a:txBody>
                  <a:tcPr marL="0" marR="0" marT="0" marB="1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B4B4B"/>
                    </a:solidFill>
                  </a:tcPr>
                </a:tc>
                <a:extLst>
                  <a:ext uri="{0D108BD9-81ED-4DB2-BD59-A6C34878D82A}">
                    <a16:rowId xmlns:a16="http://schemas.microsoft.com/office/drawing/2014/main" val="2053115197"/>
                  </a:ext>
                </a:extLst>
              </a:tr>
            </a:tbl>
          </a:graphicData>
        </a:graphic>
      </p:graphicFrame>
    </p:spTree>
    <p:extLst>
      <p:ext uri="{BB962C8B-B14F-4D97-AF65-F5344CB8AC3E}">
        <p14:creationId xmlns:p14="http://schemas.microsoft.com/office/powerpoint/2010/main" val="383005959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White cover with blue pattern">
    <p:bg>
      <p:bgRef idx="1001">
        <a:schemeClr val="bg1"/>
      </p:bgRef>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369E6551-269A-D225-4CF8-EC6D532E4902}"/>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89977" tIns="71981" rIns="89977" bIns="71981" rtlCol="0" anchor="ctr"/>
          <a:lstStyle/>
          <a:p>
            <a:pPr marR="0" algn="ctr" defTabSz="914126" eaLnBrk="1" fontAlgn="base" latinLnBrk="0" hangingPunct="1">
              <a:lnSpc>
                <a:spcPct val="100000"/>
              </a:lnSpc>
              <a:spcBef>
                <a:spcPct val="50000"/>
              </a:spcBef>
              <a:spcAft>
                <a:spcPct val="0"/>
              </a:spcAft>
              <a:buClr>
                <a:srgbClr val="F0AB00"/>
              </a:buClr>
              <a:buSzPct val="80000"/>
              <a:tabLst/>
            </a:pPr>
            <a:endParaRPr kumimoji="0" lang="en-US" sz="1799"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4" name="Title"/>
          <p:cNvSpPr>
            <a:spLocks noGrp="1"/>
          </p:cNvSpPr>
          <p:nvPr>
            <p:ph type="title" hasCustomPrompt="1"/>
          </p:nvPr>
        </p:nvSpPr>
        <p:spPr>
          <a:xfrm>
            <a:off x="288001" y="2706317"/>
            <a:ext cx="5441288" cy="997196"/>
          </a:xfrm>
        </p:spPr>
        <p:txBody>
          <a:bodyPr anchor="b" anchorCtr="0">
            <a:noAutofit/>
          </a:bodyPr>
          <a:lstStyle>
            <a:lvl1pPr>
              <a:lnSpc>
                <a:spcPct val="90000"/>
              </a:lnSpc>
              <a:defRPr sz="3599"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599" kern="0" err="1">
              <a:ea typeface="Arial Unicode MS" pitchFamily="34" charset="-128"/>
              <a:cs typeface="Arial Unicode MS" pitchFamily="34" charset="-128"/>
            </a:endParaRPr>
          </a:p>
        </p:txBody>
      </p:sp>
      <p:sp>
        <p:nvSpPr>
          <p:cNvPr id="3" name="Picture Placeholder 2">
            <a:extLst>
              <a:ext uri="{FF2B5EF4-FFF2-40B4-BE49-F238E27FC236}">
                <a16:creationId xmlns:a16="http://schemas.microsoft.com/office/drawing/2014/main" id="{DE73D104-EF7E-A0AB-2243-882D65E686E2}"/>
              </a:ext>
            </a:extLst>
          </p:cNvPr>
          <p:cNvSpPr>
            <a:spLocks noGrp="1"/>
          </p:cNvSpPr>
          <p:nvPr>
            <p:ph type="pic" sz="quarter" idx="15" hasCustomPrompt="1"/>
          </p:nvPr>
        </p:nvSpPr>
        <p:spPr>
          <a:xfrm>
            <a:off x="6075364" y="0"/>
            <a:ext cx="6119812" cy="6858000"/>
          </a:xfrm>
        </p:spPr>
        <p:txBody>
          <a:bodyPr anchor="ctr" anchorCtr="0"/>
          <a:lstStyle>
            <a:lvl1pPr algn="ctr">
              <a:defRPr/>
            </a:lvl1pPr>
          </a:lstStyle>
          <a:p>
            <a:r>
              <a:rPr lang="en-US"/>
              <a:t>Click to insert picture</a:t>
            </a:r>
          </a:p>
        </p:txBody>
      </p:sp>
    </p:spTree>
    <p:extLst>
      <p:ext uri="{BB962C8B-B14F-4D97-AF65-F5344CB8AC3E}">
        <p14:creationId xmlns:p14="http://schemas.microsoft.com/office/powerpoint/2010/main" val="427138288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704">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Pink cover with anvil">
    <p:bg>
      <p:bgPr>
        <a:solidFill>
          <a:srgbClr val="28004A"/>
        </a:solidFill>
        <a:effectLst/>
      </p:bgPr>
    </p:bg>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37E79459-E5C5-5E87-E38B-80855D38E462}"/>
              </a:ext>
            </a:extLst>
          </p:cNvPr>
          <p:cNvSpPr/>
          <p:nvPr userDrawn="1"/>
        </p:nvSpPr>
        <p:spPr bwMode="gray">
          <a:xfrm>
            <a:off x="-1" y="0"/>
            <a:ext cx="12195175" cy="6858000"/>
          </a:xfrm>
          <a:prstGeom prst="rect">
            <a:avLst/>
          </a:prstGeom>
          <a:solidFill>
            <a:srgbClr val="28004A"/>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pic>
        <p:nvPicPr>
          <p:cNvPr id="2" name="Picture 1">
            <a:extLst>
              <a:ext uri="{FF2B5EF4-FFF2-40B4-BE49-F238E27FC236}">
                <a16:creationId xmlns:a16="http://schemas.microsoft.com/office/drawing/2014/main" id="{1846E736-979F-0D4B-6D59-D0EA5D367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99111" y="1216759"/>
            <a:ext cx="8887864" cy="4424483"/>
          </a:xfrm>
          <a:prstGeom prst="rect">
            <a:avLst/>
          </a:prstGeom>
        </p:spPr>
      </p:pic>
      <p:sp>
        <p:nvSpPr>
          <p:cNvPr id="4" name="Title"/>
          <p:cNvSpPr>
            <a:spLocks noGrp="1"/>
          </p:cNvSpPr>
          <p:nvPr>
            <p:ph type="title" hasCustomPrompt="1"/>
          </p:nvPr>
        </p:nvSpPr>
        <p:spPr>
          <a:xfrm>
            <a:off x="288000" y="2706317"/>
            <a:ext cx="10900800" cy="997196"/>
          </a:xfrm>
        </p:spPr>
        <p:txBody>
          <a:bodyPr>
            <a:noAutofit/>
          </a:bodyPr>
          <a:lstStyle>
            <a:lvl1pPr>
              <a:lnSpc>
                <a:spcPct val="90000"/>
              </a:lnSpc>
              <a:defRPr sz="3600" b="0" i="0">
                <a:solidFill>
                  <a:schemeClr val="bg1"/>
                </a:solidFill>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Arial Unicode MS" pitchFamily="34" charset="-128"/>
              <a:cs typeface="Arial Unicode MS" pitchFamily="34" charset="-128"/>
            </a:endParaRPr>
          </a:p>
        </p:txBody>
      </p:sp>
      <p:pic>
        <p:nvPicPr>
          <p:cNvPr id="1787688874" name="LogoWhite-Dynamic" descr="{&quot;templafy&quot;:{&quot;id&quot;:&quot;2de5be2a-d3c3-4ddf-bfce-d8d47df28dbb&quot;}}"/>
          <p:cNvPicPr>
            <a:picLocks noChangeAspect="1"/>
          </p:cNvPicPr>
          <p:nvPr/>
        </p:nvPicPr>
        <p:blipFill>
          <a:blip r:embed="rId3"/>
          <a:stretch>
            <a:fillRect/>
          </a:stretch>
        </p:blipFill>
        <p:spPr>
          <a:xfrm>
            <a:off x="288006" y="360000"/>
            <a:ext cx="727192" cy="360000"/>
          </a:xfrm>
          <a:prstGeom prst="rect">
            <a:avLst/>
          </a:prstGeom>
        </p:spPr>
      </p:pic>
      <p:sp>
        <p:nvSpPr>
          <p:cNvPr id="7" name="Classification-Dynamic" descr="{&quot;templafy&quot;:{&quot;id&quot;:&quot;ae7c7b96-b70f-4e7a-b733-583422dd9c67&quot;}}">
            <a:extLst>
              <a:ext uri="{FF2B5EF4-FFF2-40B4-BE49-F238E27FC236}">
                <a16:creationId xmlns:a16="http://schemas.microsoft.com/office/drawing/2014/main" id="{1D05DC80-84C9-9ECA-3B84-3577D8D81659}"/>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dirty="0">
                <a:solidFill>
                  <a:schemeClr val="bg1"/>
                </a:solidFill>
                <a:latin typeface="72 Brand" panose="020B0504030603020204" pitchFamily="34" charset="0"/>
                <a:ea typeface="Arial Unicode MS" pitchFamily="34" charset="-128"/>
                <a:cs typeface="Arial Unicode MS" pitchFamily="34" charset="-128"/>
              </a:rPr>
              <a:t>PUBLIC</a:t>
            </a:r>
          </a:p>
        </p:txBody>
      </p:sp>
    </p:spTree>
    <p:extLst>
      <p:ext uri="{BB962C8B-B14F-4D97-AF65-F5344CB8AC3E}">
        <p14:creationId xmlns:p14="http://schemas.microsoft.com/office/powerpoint/2010/main" val="2667257257"/>
      </p:ext>
    </p:extLst>
  </p:cSld>
  <p:clrMapOvr>
    <a:masterClrMapping/>
  </p:clrMapOvr>
  <p:extLst>
    <p:ext uri="{DCECCB84-F9BA-43D5-87BE-67443E8EF086}">
      <p15:sldGuideLst xmlns:p15="http://schemas.microsoft.com/office/powerpoint/2012/main">
        <p15:guide id="1" pos="181" userDrawn="1">
          <p15:clr>
            <a:srgbClr val="FBAE40"/>
          </p15:clr>
        </p15:guide>
        <p15:guide id="2" orient="horz" pos="1704" userDrawn="1">
          <p15:clr>
            <a:srgbClr val="FBAE40"/>
          </p15:clr>
        </p15:guide>
        <p15:guide id="3" orient="horz" pos="2688" userDrawn="1">
          <p15:clr>
            <a:srgbClr val="FBAE40"/>
          </p15:clr>
        </p15:guide>
        <p15:guide id="4" orient="horz" pos="2334" userDrawn="1">
          <p15:clr>
            <a:srgbClr val="FBAE40"/>
          </p15:clr>
        </p15:guide>
        <p15:guide id="5" orient="horz" pos="2960" userDrawn="1">
          <p15:clr>
            <a:srgbClr val="FBAE40"/>
          </p15:clr>
        </p15:guide>
        <p15:guide id="7" orient="horz" pos="4144"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Columns - Text and Images">
    <p:spTree>
      <p:nvGrpSpPr>
        <p:cNvPr id="1" name=""/>
        <p:cNvGrpSpPr/>
        <p:nvPr/>
      </p:nvGrpSpPr>
      <p:grpSpPr>
        <a:xfrm>
          <a:off x="0" y="0"/>
          <a:ext cx="0" cy="0"/>
          <a:chOff x="0" y="0"/>
          <a:chExt cx="0" cy="0"/>
        </a:xfrm>
      </p:grpSpPr>
      <p:sp>
        <p:nvSpPr>
          <p:cNvPr id="17" name="Text placeholder 2"/>
          <p:cNvSpPr>
            <a:spLocks noGrp="1"/>
          </p:cNvSpPr>
          <p:nvPr>
            <p:ph type="body" sz="quarter" idx="13" hasCustomPrompt="1"/>
          </p:nvPr>
        </p:nvSpPr>
        <p:spPr>
          <a:xfrm>
            <a:off x="6362477" y="4770000"/>
            <a:ext cx="5328000" cy="1575238"/>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2"/>
          <p:cNvSpPr>
            <a:spLocks noGrp="1"/>
          </p:cNvSpPr>
          <p:nvPr>
            <p:ph type="pic" sz="quarter" idx="14" hasCustomPrompt="1"/>
          </p:nvPr>
        </p:nvSpPr>
        <p:spPr bwMode="gray">
          <a:xfrm>
            <a:off x="6362477" y="1557337"/>
            <a:ext cx="5328000" cy="279259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3" name="Text placeholder 1"/>
          <p:cNvSpPr>
            <a:spLocks noGrp="1"/>
          </p:cNvSpPr>
          <p:nvPr>
            <p:ph type="body" sz="quarter" idx="10" hasCustomPrompt="1"/>
          </p:nvPr>
        </p:nvSpPr>
        <p:spPr>
          <a:xfrm>
            <a:off x="504000" y="4770000"/>
            <a:ext cx="5328000" cy="1575238"/>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4000" y="1557337"/>
            <a:ext cx="5328000" cy="279259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504941297"/>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orient="horz" pos="551" userDrawn="1">
          <p15:clr>
            <a:srgbClr val="FBAE40"/>
          </p15:clr>
        </p15:guide>
        <p15:guide id="4" orient="horz" pos="981" userDrawn="1">
          <p15:clr>
            <a:srgbClr val="FBAE40"/>
          </p15:clr>
        </p15:guide>
        <p15:guide id="5" orient="horz" pos="2750" userDrawn="1">
          <p15:clr>
            <a:srgbClr val="FBAE40"/>
          </p15:clr>
        </p15:guide>
        <p15:guide id="6" orient="horz" pos="3004" userDrawn="1">
          <p15:clr>
            <a:srgbClr val="FBAE40"/>
          </p15:clr>
        </p15:guide>
        <p15:guide id="7" orient="horz" pos="3997" userDrawn="1">
          <p15:clr>
            <a:srgbClr val="FBAE40"/>
          </p15:clr>
        </p15:guide>
        <p15:guide id="8" pos="3682" userDrawn="1">
          <p15:clr>
            <a:srgbClr val="FBAE40"/>
          </p15:clr>
        </p15:guide>
        <p15:guide id="9" pos="4000" userDrawn="1">
          <p15:clr>
            <a:srgbClr val="FBAE40"/>
          </p15:clr>
        </p15:guide>
        <p15:guide id="10" pos="7364" userDrawn="1">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userDrawn="1">
  <p:cSld name="Blue cover, anvil and image">
    <p:bg>
      <p:bgRef idx="1001">
        <a:schemeClr val="bg1"/>
      </p:bgRef>
    </p:bg>
    <p:spTree>
      <p:nvGrpSpPr>
        <p:cNvPr id="1" name=""/>
        <p:cNvGrpSpPr/>
        <p:nvPr/>
      </p:nvGrpSpPr>
      <p:grpSpPr>
        <a:xfrm>
          <a:off x="0" y="0"/>
          <a:ext cx="0" cy="0"/>
          <a:chOff x="0" y="0"/>
          <a:chExt cx="0" cy="0"/>
        </a:xfrm>
      </p:grpSpPr>
      <p:pic>
        <p:nvPicPr>
          <p:cNvPr id="10" name="Image 0" descr="preencoded.png">
            <a:extLst>
              <a:ext uri="{FF2B5EF4-FFF2-40B4-BE49-F238E27FC236}">
                <a16:creationId xmlns:a16="http://schemas.microsoft.com/office/drawing/2014/main" id="{9DE307C8-D1C3-00E2-C5B0-2A7EBB981384}"/>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 y="0"/>
            <a:ext cx="12195175" cy="6861496"/>
          </a:xfrm>
          <a:prstGeom prst="rect">
            <a:avLst/>
          </a:prstGeom>
        </p:spPr>
      </p:pic>
      <p:pic>
        <p:nvPicPr>
          <p:cNvPr id="11" name="Image 1" descr="preencoded.png">
            <a:extLst>
              <a:ext uri="{FF2B5EF4-FFF2-40B4-BE49-F238E27FC236}">
                <a16:creationId xmlns:a16="http://schemas.microsoft.com/office/drawing/2014/main" id="{6C575B3E-49FD-8450-F2CB-84C6E7A1153D}"/>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52355" y="1156532"/>
            <a:ext cx="5613722" cy="2756252"/>
          </a:xfrm>
          <a:prstGeom prst="rect">
            <a:avLst/>
          </a:prstGeom>
        </p:spPr>
      </p:pic>
      <p:pic>
        <p:nvPicPr>
          <p:cNvPr id="28936725" name="Acquired Company Logo Placeholder" descr="{&quot;templafy&quot;:{&quot;id&quot;:&quot;e24a6e43-600a-4c6b-89de-bcf3787a4fa8&quot;}}" hidden="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2575" y="2141327"/>
            <a:ext cx="4125924" cy="266010"/>
          </a:xfrm>
          <a:prstGeom prst="rect">
            <a:avLst/>
          </a:prstGeom>
        </p:spPr>
      </p:pic>
      <p:sp>
        <p:nvSpPr>
          <p:cNvPr id="13" name="Picture Placeholder 12">
            <a:extLst>
              <a:ext uri="{FF2B5EF4-FFF2-40B4-BE49-F238E27FC236}">
                <a16:creationId xmlns:a16="http://schemas.microsoft.com/office/drawing/2014/main" id="{FF6D8674-EA25-0C87-7F7A-4B6FFA7F1F14}"/>
              </a:ext>
            </a:extLst>
          </p:cNvPr>
          <p:cNvSpPr>
            <a:spLocks noGrp="1"/>
          </p:cNvSpPr>
          <p:nvPr>
            <p:ph type="pic" sz="quarter" idx="10" hasCustomPrompt="1"/>
          </p:nvPr>
        </p:nvSpPr>
        <p:spPr>
          <a:xfrm>
            <a:off x="7836062" y="0"/>
            <a:ext cx="4359114" cy="6858000"/>
          </a:xfrm>
        </p:spPr>
        <p:txBody>
          <a:bodyPr anchor="ctr" anchorCtr="0"/>
          <a:lstStyle>
            <a:lvl1pPr algn="ctr">
              <a:defRPr>
                <a:solidFill>
                  <a:schemeClr val="bg1"/>
                </a:solidFill>
              </a:defRPr>
            </a:lvl1pPr>
          </a:lstStyle>
          <a:p>
            <a:r>
              <a:rPr lang="en-US"/>
              <a:t>Click to insert picture</a:t>
            </a:r>
          </a:p>
        </p:txBody>
      </p:sp>
      <p:sp>
        <p:nvSpPr>
          <p:cNvPr id="4" name="Title">
            <a:extLst>
              <a:ext uri="{FF2B5EF4-FFF2-40B4-BE49-F238E27FC236}">
                <a16:creationId xmlns:a16="http://schemas.microsoft.com/office/drawing/2014/main" id="{A222ABC1-A03E-5EDE-02E2-6F3794850CC1}"/>
              </a:ext>
            </a:extLst>
          </p:cNvPr>
          <p:cNvSpPr>
            <a:spLocks noGrp="1"/>
          </p:cNvSpPr>
          <p:nvPr>
            <p:ph type="title" hasCustomPrompt="1"/>
          </p:nvPr>
        </p:nvSpPr>
        <p:spPr>
          <a:xfrm>
            <a:off x="287338" y="2206502"/>
            <a:ext cx="5567804" cy="997196"/>
          </a:xfrm>
        </p:spPr>
        <p:txBody>
          <a:bodyPr anchor="b" anchorCtr="0">
            <a:noAutofit/>
          </a:bodyPr>
          <a:lstStyle>
            <a:lvl1pPr>
              <a:lnSpc>
                <a:spcPct val="90000"/>
              </a:lnSpc>
              <a:defRPr sz="3599" b="0" i="0">
                <a:solidFill>
                  <a:schemeClr val="bg1"/>
                </a:solidFill>
                <a:latin typeface="72 Brand Medium" panose="020B0504030603020204"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599" kern="0" err="1">
              <a:ea typeface="Arial Unicode MS" pitchFamily="34" charset="-128"/>
              <a:cs typeface="Arial Unicode MS" pitchFamily="34" charset="-128"/>
            </a:endParaRPr>
          </a:p>
        </p:txBody>
      </p:sp>
      <p:pic>
        <p:nvPicPr>
          <p:cNvPr id="1593003029" name="LogoWhite-Dynamic" descr="{&quot;templafy&quot;:{&quot;id&quot;:&quot;7c9be369-1ac0-4637-9ef6-ce58ed8f5a6e&quot;}}"/>
          <p:cNvPicPr>
            <a:picLocks noChangeAspect="1"/>
          </p:cNvPicPr>
          <p:nvPr/>
        </p:nvPicPr>
        <p:blipFill>
          <a:blip r:embed="rId7"/>
          <a:stretch>
            <a:fillRect/>
          </a:stretch>
        </p:blipFill>
        <p:spPr>
          <a:xfrm>
            <a:off x="288006" y="360000"/>
            <a:ext cx="2997983" cy="360000"/>
          </a:xfrm>
          <a:prstGeom prst="rect">
            <a:avLst/>
          </a:prstGeom>
        </p:spPr>
      </p:pic>
      <p:sp>
        <p:nvSpPr>
          <p:cNvPr id="3" name="Classification-Dynamic" descr="{&quot;templafy&quot;:{&quot;id&quot;:&quot;eda12cf7-466c-4498-ae93-521752a207c4&quot;}}">
            <a:extLst>
              <a:ext uri="{FF2B5EF4-FFF2-40B4-BE49-F238E27FC236}">
                <a16:creationId xmlns:a16="http://schemas.microsoft.com/office/drawing/2014/main" id="{A6D6797F-FF5B-BE1A-D940-2289CF2968F7}"/>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bg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296033131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Pink cover with anvil">
    <p:bg>
      <p:bgPr>
        <a:solidFill>
          <a:srgbClr val="28004A"/>
        </a:solidFill>
        <a:effectLst/>
      </p:bgPr>
    </p:bg>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37E79459-E5C5-5E87-E38B-80855D38E462}"/>
              </a:ext>
            </a:extLst>
          </p:cNvPr>
          <p:cNvSpPr/>
          <p:nvPr userDrawn="1"/>
        </p:nvSpPr>
        <p:spPr bwMode="gray">
          <a:xfrm>
            <a:off x="-1" y="0"/>
            <a:ext cx="12195175" cy="6858000"/>
          </a:xfrm>
          <a:prstGeom prst="rect">
            <a:avLst/>
          </a:prstGeom>
          <a:solidFill>
            <a:srgbClr val="28004A"/>
          </a:solidFill>
          <a:ln w="15238" cap="flat">
            <a:noFill/>
            <a:prstDash val="solid"/>
            <a:miter/>
          </a:ln>
        </p:spPr>
        <p:txBody>
          <a:bodyPr lIns="89977" tIns="71981" rIns="89977" bIns="71981" rtlCol="0" anchor="ctr"/>
          <a:lstStyle/>
          <a:p>
            <a:pPr marR="0" algn="ctr" defTabSz="914126" eaLnBrk="1" fontAlgn="base" latinLnBrk="0" hangingPunct="1">
              <a:lnSpc>
                <a:spcPct val="100000"/>
              </a:lnSpc>
              <a:spcBef>
                <a:spcPct val="50000"/>
              </a:spcBef>
              <a:spcAft>
                <a:spcPct val="0"/>
              </a:spcAft>
              <a:buClr>
                <a:srgbClr val="F0AB00"/>
              </a:buClr>
              <a:buSzPct val="80000"/>
              <a:tabLst/>
            </a:pPr>
            <a:endParaRPr kumimoji="0" lang="en-US" sz="1799"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pic>
        <p:nvPicPr>
          <p:cNvPr id="2" name="Picture 1">
            <a:extLst>
              <a:ext uri="{FF2B5EF4-FFF2-40B4-BE49-F238E27FC236}">
                <a16:creationId xmlns:a16="http://schemas.microsoft.com/office/drawing/2014/main" id="{1846E736-979F-0D4B-6D59-D0EA5D367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99111" y="1216760"/>
            <a:ext cx="8887864" cy="4424483"/>
          </a:xfrm>
          <a:prstGeom prst="rect">
            <a:avLst/>
          </a:prstGeom>
        </p:spPr>
      </p:pic>
      <p:sp>
        <p:nvSpPr>
          <p:cNvPr id="4" name="Title"/>
          <p:cNvSpPr>
            <a:spLocks noGrp="1"/>
          </p:cNvSpPr>
          <p:nvPr>
            <p:ph type="title" hasCustomPrompt="1"/>
          </p:nvPr>
        </p:nvSpPr>
        <p:spPr>
          <a:xfrm>
            <a:off x="288000" y="2706317"/>
            <a:ext cx="10900800" cy="997196"/>
          </a:xfrm>
        </p:spPr>
        <p:txBody>
          <a:bodyPr>
            <a:noAutofit/>
          </a:bodyPr>
          <a:lstStyle>
            <a:lvl1pPr>
              <a:lnSpc>
                <a:spcPct val="90000"/>
              </a:lnSpc>
              <a:defRPr sz="3599" b="0" i="0">
                <a:solidFill>
                  <a:schemeClr val="bg1"/>
                </a:solidFill>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599" kern="0" err="1">
              <a:ea typeface="Arial Unicode MS" pitchFamily="34" charset="-128"/>
              <a:cs typeface="Arial Unicode MS" pitchFamily="34" charset="-128"/>
            </a:endParaRPr>
          </a:p>
        </p:txBody>
      </p:sp>
      <p:pic>
        <p:nvPicPr>
          <p:cNvPr id="558595357" name="LogoWhite-Dynamic" descr="{&quot;templafy&quot;:{&quot;id&quot;:&quot;2b5993d0-ab05-45b0-955c-c8d12e43bc6a&quot;}}"/>
          <p:cNvPicPr>
            <a:picLocks noChangeAspect="1"/>
          </p:cNvPicPr>
          <p:nvPr/>
        </p:nvPicPr>
        <p:blipFill>
          <a:blip r:embed="rId3"/>
          <a:stretch>
            <a:fillRect/>
          </a:stretch>
        </p:blipFill>
        <p:spPr>
          <a:xfrm>
            <a:off x="288006" y="360000"/>
            <a:ext cx="2997983" cy="360000"/>
          </a:xfrm>
          <a:prstGeom prst="rect">
            <a:avLst/>
          </a:prstGeom>
        </p:spPr>
      </p:pic>
      <p:sp>
        <p:nvSpPr>
          <p:cNvPr id="7" name="Classification-Dynamic" descr="{&quot;templafy&quot;:{&quot;id&quot;:&quot;cf7522ce-8097-4f2a-a797-f63c110b61b0&quot;}}">
            <a:extLst>
              <a:ext uri="{FF2B5EF4-FFF2-40B4-BE49-F238E27FC236}">
                <a16:creationId xmlns:a16="http://schemas.microsoft.com/office/drawing/2014/main" id="{1D05DC80-84C9-9ECA-3B84-3577D8D81659}"/>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bg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1120253793"/>
      </p:ext>
    </p:extLst>
  </p:cSld>
  <p:clrMapOvr>
    <a:masterClrMapping/>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Mango cover with anvil and image">
    <p:bg>
      <p:bgPr>
        <a:solidFill>
          <a:schemeClr val="bg1"/>
        </a:solidFill>
        <a:effectLst/>
      </p:bgPr>
    </p:bg>
    <p:spTree>
      <p:nvGrpSpPr>
        <p:cNvPr id="1" name=""/>
        <p:cNvGrpSpPr/>
        <p:nvPr/>
      </p:nvGrpSpPr>
      <p:grpSpPr>
        <a:xfrm>
          <a:off x="0" y="0"/>
          <a:ext cx="0" cy="0"/>
          <a:chOff x="0" y="0"/>
          <a:chExt cx="0" cy="0"/>
        </a:xfrm>
      </p:grpSpPr>
      <p:sp>
        <p:nvSpPr>
          <p:cNvPr id="149" name="Rectangle 148">
            <a:extLst>
              <a:ext uri="{FF2B5EF4-FFF2-40B4-BE49-F238E27FC236}">
                <a16:creationId xmlns:a16="http://schemas.microsoft.com/office/drawing/2014/main" id="{3F9D113E-DB39-0CF2-578D-9B5D35C92F55}"/>
              </a:ext>
            </a:extLst>
          </p:cNvPr>
          <p:cNvSpPr/>
          <p:nvPr userDrawn="1"/>
        </p:nvSpPr>
        <p:spPr bwMode="gray">
          <a:xfrm>
            <a:off x="7102259" y="0"/>
            <a:ext cx="5092917" cy="6858000"/>
          </a:xfrm>
          <a:prstGeom prst="rect">
            <a:avLst/>
          </a:prstGeom>
          <a:solidFill>
            <a:srgbClr val="FFC932"/>
          </a:solidFill>
          <a:ln w="25400" algn="ctr">
            <a:noFill/>
            <a:miter lim="800000"/>
            <a:headEnd/>
            <a:tailEnd/>
          </a:ln>
        </p:spPr>
        <p:txBody>
          <a:bodyPr lIns="89977" tIns="71981" rIns="89977" bIns="71981" rtlCol="0" anchor="ctr"/>
          <a:lstStyle/>
          <a:p>
            <a:pPr marR="0" algn="ctr" defTabSz="914126" eaLnBrk="1" fontAlgn="base" latinLnBrk="0" hangingPunct="1">
              <a:lnSpc>
                <a:spcPct val="100000"/>
              </a:lnSpc>
              <a:spcBef>
                <a:spcPct val="50000"/>
              </a:spcBef>
              <a:spcAft>
                <a:spcPct val="0"/>
              </a:spcAft>
              <a:buClr>
                <a:srgbClr val="F0AB00"/>
              </a:buClr>
              <a:buSzPct val="80000"/>
              <a:tabLst/>
            </a:pPr>
            <a:endParaRPr kumimoji="0" lang="en-US" sz="1799" b="0" i="0" u="none" strike="noStrike" kern="0" cap="none" spc="0" normalizeH="0" baseline="0" noProof="0" err="1">
              <a:ln>
                <a:noFill/>
              </a:ln>
              <a:effectLst/>
              <a:uLnTx/>
              <a:uFillTx/>
              <a:ea typeface="Arial Unicode MS" pitchFamily="34" charset="-128"/>
              <a:cs typeface="Arial Unicode MS" pitchFamily="34" charset="-128"/>
            </a:endParaRPr>
          </a:p>
        </p:txBody>
      </p:sp>
      <p:pic>
        <p:nvPicPr>
          <p:cNvPr id="6" name="Graphic 5">
            <a:extLst>
              <a:ext uri="{FF2B5EF4-FFF2-40B4-BE49-F238E27FC236}">
                <a16:creationId xmlns:a16="http://schemas.microsoft.com/office/drawing/2014/main" id="{F9CF98F2-AE93-6F6D-B5F5-C2F74E0787B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67601" y="250522"/>
            <a:ext cx="4538091" cy="6328079"/>
          </a:xfrm>
          <a:prstGeom prst="rect">
            <a:avLst/>
          </a:prstGeom>
        </p:spPr>
      </p:pic>
      <p:sp>
        <p:nvSpPr>
          <p:cNvPr id="2" name="Rectangle 1">
            <a:extLst>
              <a:ext uri="{FF2B5EF4-FFF2-40B4-BE49-F238E27FC236}">
                <a16:creationId xmlns:a16="http://schemas.microsoft.com/office/drawing/2014/main" id="{FDD06AF2-2141-CEFD-4797-A6E50CC267FE}"/>
              </a:ext>
            </a:extLst>
          </p:cNvPr>
          <p:cNvSpPr/>
          <p:nvPr userDrawn="1"/>
        </p:nvSpPr>
        <p:spPr bwMode="gray">
          <a:xfrm>
            <a:off x="1" y="0"/>
            <a:ext cx="7226300" cy="6858000"/>
          </a:xfrm>
          <a:prstGeom prst="rect">
            <a:avLst/>
          </a:prstGeom>
          <a:solidFill>
            <a:schemeClr val="accent1"/>
          </a:solidFill>
          <a:ln w="1342" cap="flat">
            <a:noFill/>
            <a:prstDash val="solid"/>
            <a:miter/>
          </a:ln>
        </p:spPr>
        <p:txBody>
          <a:bodyPr lIns="89977" tIns="71981" rIns="89977" bIns="71981" rtlCol="0" anchor="ctr"/>
          <a:lstStyle/>
          <a:p>
            <a:pPr marR="0" algn="ctr" defTabSz="914126" eaLnBrk="1" fontAlgn="base" latinLnBrk="0" hangingPunct="1">
              <a:lnSpc>
                <a:spcPct val="100000"/>
              </a:lnSpc>
              <a:spcBef>
                <a:spcPct val="50000"/>
              </a:spcBef>
              <a:spcAft>
                <a:spcPct val="0"/>
              </a:spcAft>
              <a:buClr>
                <a:srgbClr val="F0AB00"/>
              </a:buClr>
              <a:buSzPct val="80000"/>
              <a:tabLst/>
            </a:pPr>
            <a:endParaRPr kumimoji="0" lang="en-US" sz="1799"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4" name="Title"/>
          <p:cNvSpPr>
            <a:spLocks noGrp="1"/>
          </p:cNvSpPr>
          <p:nvPr>
            <p:ph type="title" hasCustomPrompt="1"/>
          </p:nvPr>
        </p:nvSpPr>
        <p:spPr>
          <a:xfrm>
            <a:off x="288000" y="2706317"/>
            <a:ext cx="6633305" cy="997196"/>
          </a:xfrm>
        </p:spPr>
        <p:txBody>
          <a:bodyPr anchor="b" anchorCtr="0">
            <a:noAutofit/>
          </a:bodyPr>
          <a:lstStyle>
            <a:lvl1pPr>
              <a:lnSpc>
                <a:spcPct val="90000"/>
              </a:lnSpc>
              <a:defRPr sz="3599" b="0" i="0">
                <a:solidFill>
                  <a:schemeClr val="bg1"/>
                </a:solidFill>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599" kern="0" err="1">
              <a:ea typeface="Arial Unicode MS" pitchFamily="34" charset="-128"/>
              <a:cs typeface="Arial Unicode MS" pitchFamily="34" charset="-128"/>
            </a:endParaRPr>
          </a:p>
        </p:txBody>
      </p:sp>
      <p:pic>
        <p:nvPicPr>
          <p:cNvPr id="1966273971" name="LogoWhite-Dynamic" descr="{&quot;templafy&quot;:{&quot;id&quot;:&quot;b02d11a4-1e40-454b-aa04-1c50f173a40e&quot;}}"/>
          <p:cNvPicPr>
            <a:picLocks noChangeAspect="1"/>
          </p:cNvPicPr>
          <p:nvPr/>
        </p:nvPicPr>
        <p:blipFill>
          <a:blip r:embed="rId4"/>
          <a:stretch>
            <a:fillRect/>
          </a:stretch>
        </p:blipFill>
        <p:spPr>
          <a:xfrm>
            <a:off x="288006" y="360000"/>
            <a:ext cx="2997983" cy="360000"/>
          </a:xfrm>
          <a:prstGeom prst="rect">
            <a:avLst/>
          </a:prstGeom>
        </p:spPr>
      </p:pic>
      <p:sp>
        <p:nvSpPr>
          <p:cNvPr id="8" name="Classification-Dynamic" descr="{&quot;templafy&quot;:{&quot;id&quot;:&quot;5c1cffc7-907c-469f-900f-28f2683ee552&quot;}}">
            <a:extLst>
              <a:ext uri="{FF2B5EF4-FFF2-40B4-BE49-F238E27FC236}">
                <a16:creationId xmlns:a16="http://schemas.microsoft.com/office/drawing/2014/main" id="{F1333C1B-AD40-D53A-5A1E-EFB8C6390D49}"/>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bg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2261987710"/>
      </p:ext>
    </p:extLst>
  </p:cSld>
  <p:clrMapOvr>
    <a:masterClrMapping/>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41">
          <p15:clr>
            <a:srgbClr val="FBAE40"/>
          </p15:clr>
        </p15:guide>
        <p15:guide id="5" orient="horz" pos="2960">
          <p15:clr>
            <a:srgbClr val="FBAE40"/>
          </p15:clr>
        </p15:guide>
        <p15:guide id="7" orient="horz" pos="4144">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Green cover with image in anvil shape">
    <p:bg>
      <p:bgPr>
        <a:solidFill>
          <a:srgbClr val="97DD40"/>
        </a:solidFill>
        <a:effectLst/>
      </p:bgPr>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CF15634C-E3A9-CDE6-5F8E-35B41DFE2B5D}"/>
              </a:ext>
            </a:extLst>
          </p:cNvPr>
          <p:cNvSpPr/>
          <p:nvPr userDrawn="1"/>
        </p:nvSpPr>
        <p:spPr bwMode="gray">
          <a:xfrm>
            <a:off x="1" y="0"/>
            <a:ext cx="12195175" cy="6858000"/>
          </a:xfrm>
          <a:prstGeom prst="rect">
            <a:avLst/>
          </a:prstGeom>
          <a:solidFill>
            <a:srgbClr val="97DD40"/>
          </a:solidFill>
          <a:ln w="15238" cap="flat">
            <a:noFill/>
            <a:prstDash val="solid"/>
            <a:miter/>
          </a:ln>
        </p:spPr>
        <p:txBody>
          <a:bodyPr lIns="89977" tIns="71981" rIns="89977" bIns="71981" rtlCol="0" anchor="ctr"/>
          <a:lstStyle/>
          <a:p>
            <a:pPr marR="0" algn="ctr" defTabSz="914126" eaLnBrk="1" fontAlgn="base" latinLnBrk="0" hangingPunct="1">
              <a:lnSpc>
                <a:spcPct val="100000"/>
              </a:lnSpc>
              <a:spcBef>
                <a:spcPct val="50000"/>
              </a:spcBef>
              <a:spcAft>
                <a:spcPct val="0"/>
              </a:spcAft>
              <a:buClr>
                <a:srgbClr val="F0AB00"/>
              </a:buClr>
              <a:buSzPct val="80000"/>
              <a:tabLst/>
            </a:pPr>
            <a:endParaRPr kumimoji="0" lang="en-US" sz="1799"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6" name="Title">
            <a:extLst>
              <a:ext uri="{FF2B5EF4-FFF2-40B4-BE49-F238E27FC236}">
                <a16:creationId xmlns:a16="http://schemas.microsoft.com/office/drawing/2014/main" id="{729E6C33-847C-5792-E2BD-5963C662ECED}"/>
              </a:ext>
            </a:extLst>
          </p:cNvPr>
          <p:cNvSpPr>
            <a:spLocks noGrp="1"/>
          </p:cNvSpPr>
          <p:nvPr>
            <p:ph type="title" hasCustomPrompt="1"/>
          </p:nvPr>
        </p:nvSpPr>
        <p:spPr>
          <a:xfrm>
            <a:off x="288001" y="2706317"/>
            <a:ext cx="5529704" cy="997196"/>
          </a:xfrm>
        </p:spPr>
        <p:txBody>
          <a:bodyPr anchor="b" anchorCtr="0">
            <a:noAutofit/>
          </a:bodyPr>
          <a:lstStyle>
            <a:lvl1pPr>
              <a:lnSpc>
                <a:spcPct val="90000"/>
              </a:lnSpc>
              <a:defRPr sz="3599" b="0" i="0">
                <a:solidFill>
                  <a:schemeClr val="tx1"/>
                </a:solidFill>
                <a:latin typeface="72 Brand Medium" panose="020B0504030603020204"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599" kern="0" err="1">
              <a:ea typeface="Arial Unicode MS" pitchFamily="34" charset="-128"/>
              <a:cs typeface="Arial Unicode MS" pitchFamily="34" charset="-128"/>
            </a:endParaRPr>
          </a:p>
        </p:txBody>
      </p:sp>
      <p:sp>
        <p:nvSpPr>
          <p:cNvPr id="14" name="Picture Placeholder 5">
            <a:extLst>
              <a:ext uri="{FF2B5EF4-FFF2-40B4-BE49-F238E27FC236}">
                <a16:creationId xmlns:a16="http://schemas.microsoft.com/office/drawing/2014/main" id="{D2BFABF1-DD81-F2D4-FD65-DBCD6636029A}"/>
              </a:ext>
            </a:extLst>
          </p:cNvPr>
          <p:cNvSpPr>
            <a:spLocks noGrp="1"/>
          </p:cNvSpPr>
          <p:nvPr>
            <p:ph type="pic" sz="quarter" idx="10" hasCustomPrompt="1"/>
          </p:nvPr>
        </p:nvSpPr>
        <p:spPr>
          <a:xfrm>
            <a:off x="6069497" y="2029240"/>
            <a:ext cx="5711687" cy="2828844"/>
          </a:xfrm>
          <a:custGeom>
            <a:avLst/>
            <a:gdLst>
              <a:gd name="connsiteX0" fmla="*/ 0 w 5453062"/>
              <a:gd name="connsiteY0" fmla="*/ 0 h 2700337"/>
              <a:gd name="connsiteX1" fmla="*/ 5453062 w 5453062"/>
              <a:gd name="connsiteY1" fmla="*/ 0 h 2700337"/>
              <a:gd name="connsiteX2" fmla="*/ 5453062 w 5453062"/>
              <a:gd name="connsiteY2" fmla="*/ 2700337 h 2700337"/>
              <a:gd name="connsiteX3" fmla="*/ 0 w 5453062"/>
              <a:gd name="connsiteY3" fmla="*/ 2700337 h 2700337"/>
              <a:gd name="connsiteX4" fmla="*/ 0 w 5453062"/>
              <a:gd name="connsiteY4" fmla="*/ 0 h 2700337"/>
              <a:gd name="connsiteX0" fmla="*/ 0 w 5453062"/>
              <a:gd name="connsiteY0" fmla="*/ 0 h 2758526"/>
              <a:gd name="connsiteX1" fmla="*/ 5453062 w 5453062"/>
              <a:gd name="connsiteY1" fmla="*/ 0 h 2758526"/>
              <a:gd name="connsiteX2" fmla="*/ 2751426 w 5453062"/>
              <a:gd name="connsiteY2" fmla="*/ 2758526 h 2758526"/>
              <a:gd name="connsiteX3" fmla="*/ 0 w 5453062"/>
              <a:gd name="connsiteY3" fmla="*/ 2700337 h 2758526"/>
              <a:gd name="connsiteX4" fmla="*/ 0 w 5453062"/>
              <a:gd name="connsiteY4" fmla="*/ 0 h 2758526"/>
              <a:gd name="connsiteX0" fmla="*/ 0 w 5453062"/>
              <a:gd name="connsiteY0" fmla="*/ 0 h 2700337"/>
              <a:gd name="connsiteX1" fmla="*/ 5453062 w 5453062"/>
              <a:gd name="connsiteY1" fmla="*/ 0 h 2700337"/>
              <a:gd name="connsiteX2" fmla="*/ 2726487 w 5453062"/>
              <a:gd name="connsiteY2" fmla="*/ 2700336 h 2700337"/>
              <a:gd name="connsiteX3" fmla="*/ 0 w 5453062"/>
              <a:gd name="connsiteY3" fmla="*/ 2700337 h 2700337"/>
              <a:gd name="connsiteX4" fmla="*/ 0 w 5453062"/>
              <a:gd name="connsiteY4" fmla="*/ 0 h 2700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3062" h="2700337">
                <a:moveTo>
                  <a:pt x="0" y="0"/>
                </a:moveTo>
                <a:lnTo>
                  <a:pt x="5453062" y="0"/>
                </a:lnTo>
                <a:lnTo>
                  <a:pt x="2726487" y="2700336"/>
                </a:lnTo>
                <a:lnTo>
                  <a:pt x="0" y="2700337"/>
                </a:lnTo>
                <a:lnTo>
                  <a:pt x="0" y="0"/>
                </a:lnTo>
                <a:close/>
              </a:path>
            </a:pathLst>
          </a:custGeom>
        </p:spPr>
        <p:txBody>
          <a:bodyPr anchor="ctr" anchorCtr="0"/>
          <a:lstStyle>
            <a:lvl1pPr algn="l">
              <a:defRPr>
                <a:solidFill>
                  <a:schemeClr val="tx1"/>
                </a:solidFill>
              </a:defRPr>
            </a:lvl1pPr>
          </a:lstStyle>
          <a:p>
            <a:r>
              <a:rPr lang="en-US"/>
              <a:t>         Click to add image</a:t>
            </a:r>
          </a:p>
        </p:txBody>
      </p:sp>
      <p:sp>
        <p:nvSpPr>
          <p:cNvPr id="4" name="Classification-Dynamic" descr="{&quot;templafy&quot;:{&quot;id&quot;:&quot;79aad731-29a1-4368-a558-1fd8fc3d3be1&quot;}}">
            <a:extLst>
              <a:ext uri="{FF2B5EF4-FFF2-40B4-BE49-F238E27FC236}">
                <a16:creationId xmlns:a16="http://schemas.microsoft.com/office/drawing/2014/main" id="{13EDB9F6-FBDA-8ED8-A84B-244CC53CFF99}"/>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Arial Unicode MS" pitchFamily="34" charset="-128"/>
                <a:cs typeface="Arial Unicode MS" pitchFamily="34" charset="-128"/>
              </a:rPr>
              <a:t>INTERNAL – SAP and Partners Only</a:t>
            </a:r>
          </a:p>
        </p:txBody>
      </p:sp>
      <p:pic>
        <p:nvPicPr>
          <p:cNvPr id="585551971" name="LogoBlack-Dynamic" descr="{&quot;templafy&quot;:{&quot;id&quot;:&quot;d9c2599d-2e77-4309-a329-7233fff96c63&quot;}}"/>
          <p:cNvPicPr>
            <a:picLocks noChangeAspect="1"/>
          </p:cNvPicPr>
          <p:nvPr/>
        </p:nvPicPr>
        <p:blipFill>
          <a:blip r:embed="rId2"/>
          <a:stretch>
            <a:fillRect/>
          </a:stretch>
        </p:blipFill>
        <p:spPr>
          <a:xfrm>
            <a:off x="288006" y="360000"/>
            <a:ext cx="2997983" cy="360000"/>
          </a:xfrm>
          <a:prstGeom prst="rect">
            <a:avLst/>
          </a:prstGeom>
        </p:spPr>
      </p:pic>
    </p:spTree>
    <p:extLst>
      <p:ext uri="{BB962C8B-B14F-4D97-AF65-F5344CB8AC3E}">
        <p14:creationId xmlns:p14="http://schemas.microsoft.com/office/powerpoint/2010/main" val="3703863922"/>
      </p:ext>
    </p:extLst>
  </p:cSld>
  <p:clrMapOvr>
    <a:masterClrMapping/>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41">
          <p15:clr>
            <a:srgbClr val="FBAE40"/>
          </p15:clr>
        </p15:guide>
        <p15:guide id="5" orient="horz" pos="2960">
          <p15:clr>
            <a:srgbClr val="FBAE40"/>
          </p15:clr>
        </p15:guide>
        <p15:guide id="7" orient="horz" pos="4144">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Cover with Image or Illustration">
    <p:bg>
      <p:bgRef idx="1001">
        <a:schemeClr val="bg1"/>
      </p:bgRef>
    </p:bg>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F6B4F408-95BC-730E-4114-45641ED46491}"/>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89977" tIns="71981" rIns="89977" bIns="71981" rtlCol="0" anchor="ctr"/>
          <a:lstStyle/>
          <a:p>
            <a:pPr marR="0" algn="ctr" defTabSz="914126" eaLnBrk="1" fontAlgn="base" latinLnBrk="0" hangingPunct="1">
              <a:lnSpc>
                <a:spcPct val="100000"/>
              </a:lnSpc>
              <a:spcBef>
                <a:spcPct val="50000"/>
              </a:spcBef>
              <a:spcAft>
                <a:spcPct val="0"/>
              </a:spcAft>
              <a:buClr>
                <a:srgbClr val="F0AB00"/>
              </a:buClr>
              <a:buSzPct val="80000"/>
              <a:tabLst/>
            </a:pPr>
            <a:endParaRPr kumimoji="0" lang="en-US" sz="1799"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3" name="Title"/>
          <p:cNvSpPr>
            <a:spLocks noGrp="1"/>
          </p:cNvSpPr>
          <p:nvPr>
            <p:ph type="title" hasCustomPrompt="1"/>
          </p:nvPr>
        </p:nvSpPr>
        <p:spPr>
          <a:xfrm>
            <a:off x="288000" y="4024430"/>
            <a:ext cx="10899174" cy="997196"/>
          </a:xfrm>
        </p:spPr>
        <p:txBody>
          <a:bodyPr vert="horz" wrap="square" lIns="0" tIns="0" rIns="0" bIns="0" rtlCol="0">
            <a:noAutofit/>
          </a:bodyPr>
          <a:lstStyle>
            <a:lvl1pPr>
              <a:lnSpc>
                <a:spcPct val="90000"/>
              </a:lnSpc>
              <a:defRPr lang="de-DE" sz="3599" b="0" i="0" dirty="0">
                <a:latin typeface="72 Brand Medium" panose="020B0504030603020204" pitchFamily="34" charset="0"/>
                <a:ea typeface="+mn-ea"/>
                <a:cs typeface="+mn-cs"/>
              </a:defRPr>
            </a:lvl1pPr>
          </a:lstStyle>
          <a:p>
            <a:pPr lvl="0"/>
            <a:r>
              <a:rPr lang="en-US"/>
              <a:t>Title Goes Here</a:t>
            </a:r>
            <a:br>
              <a:rPr lang="en-US"/>
            </a:br>
            <a:r>
              <a:rPr lang="en-US"/>
              <a:t>and Here and Here</a:t>
            </a:r>
          </a:p>
        </p:txBody>
      </p:sp>
      <p:sp>
        <p:nvSpPr>
          <p:cNvPr id="7" name="Picture Placeholder 6">
            <a:extLst>
              <a:ext uri="{FF2B5EF4-FFF2-40B4-BE49-F238E27FC236}">
                <a16:creationId xmlns:a16="http://schemas.microsoft.com/office/drawing/2014/main" id="{4FA78832-C268-4EC5-BB82-7F9D7F5B51B2}"/>
              </a:ext>
            </a:extLst>
          </p:cNvPr>
          <p:cNvSpPr>
            <a:spLocks noGrp="1"/>
          </p:cNvSpPr>
          <p:nvPr>
            <p:ph type="pic" sz="quarter" idx="16" hasCustomPrompt="1"/>
          </p:nvPr>
        </p:nvSpPr>
        <p:spPr>
          <a:xfrm>
            <a:off x="1" y="-1"/>
            <a:ext cx="12195175" cy="3430800"/>
          </a:xfrm>
        </p:spPr>
        <p:txBody>
          <a:bodyPr anchor="ctr" anchorCtr="0"/>
          <a:lstStyle>
            <a:lvl1pPr marL="0" marR="0" indent="0" algn="ctr" defTabSz="1088231" rtl="0" eaLnBrk="1" fontAlgn="auto" latinLnBrk="0" hangingPunct="1">
              <a:lnSpc>
                <a:spcPct val="100000"/>
              </a:lnSpc>
              <a:spcBef>
                <a:spcPts val="1799"/>
              </a:spcBef>
              <a:spcAft>
                <a:spcPts val="0"/>
              </a:spcAft>
              <a:buClr>
                <a:schemeClr val="accent1"/>
              </a:buClr>
              <a:buSzPct val="80000"/>
              <a:buFontTx/>
              <a:buNone/>
              <a:tabLst/>
              <a:defRPr/>
            </a:lvl1pPr>
          </a:lstStyle>
          <a:p>
            <a:pPr marL="0" marR="0" lvl="0" indent="0" algn="ctr" defTabSz="1088231" rtl="0" eaLnBrk="1" fontAlgn="auto" latinLnBrk="0" hangingPunct="1">
              <a:lnSpc>
                <a:spcPct val="100000"/>
              </a:lnSpc>
              <a:spcBef>
                <a:spcPts val="1799"/>
              </a:spcBef>
              <a:spcAft>
                <a:spcPts val="0"/>
              </a:spcAft>
              <a:buClr>
                <a:schemeClr val="accent1"/>
              </a:buClr>
              <a:buSzPct val="80000"/>
              <a:buFontTx/>
              <a:buNone/>
              <a:tabLst/>
              <a:defRPr/>
            </a:pPr>
            <a:r>
              <a:rPr lang="en-US"/>
              <a:t>Click to insert picture</a:t>
            </a:r>
          </a:p>
        </p:txBody>
      </p:sp>
      <p:pic>
        <p:nvPicPr>
          <p:cNvPr id="1572303796" name="LogoBlue-Dynamic" descr="{&quot;templafy&quot;:{&quot;id&quot;:&quot;1758edab-3fc2-4f70-8ce8-ca2451f99ddc&quot;}}"/>
          <p:cNvPicPr>
            <a:picLocks noChangeAspect="1"/>
          </p:cNvPicPr>
          <p:nvPr/>
        </p:nvPicPr>
        <p:blipFill>
          <a:blip r:embed="rId2"/>
          <a:stretch>
            <a:fillRect/>
          </a:stretch>
        </p:blipFill>
        <p:spPr>
          <a:xfrm>
            <a:off x="288006" y="6218600"/>
            <a:ext cx="2997983" cy="360000"/>
          </a:xfrm>
          <a:prstGeom prst="rect">
            <a:avLst/>
          </a:prstGeom>
        </p:spPr>
      </p:pic>
      <p:sp>
        <p:nvSpPr>
          <p:cNvPr id="9" name="Classification-Dynamic" descr="{&quot;templafy&quot;:{&quot;id&quot;:&quot;49550b58-2fe2-4e38-93f8-8e9f646d7237&quot;}}">
            <a:extLst>
              <a:ext uri="{FF2B5EF4-FFF2-40B4-BE49-F238E27FC236}">
                <a16:creationId xmlns:a16="http://schemas.microsoft.com/office/drawing/2014/main" id="{CE0C2033-6FDF-7DD6-E25C-C03296FDAD00}"/>
              </a:ext>
            </a:extLst>
          </p:cNvPr>
          <p:cNvSpPr txBox="1"/>
          <p:nvPr userDrawn="1"/>
        </p:nvSpPr>
        <p:spPr>
          <a:xfrm>
            <a:off x="282575" y="5724000"/>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47931068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505">
          <p15:clr>
            <a:srgbClr val="FBAE40"/>
          </p15:clr>
        </p15:guide>
        <p15:guide id="2" orient="horz" pos="4144">
          <p15:clr>
            <a:srgbClr val="FBAE40"/>
          </p15:clr>
        </p15:guide>
        <p15:guide id="3" orient="horz" pos="2162">
          <p15:clr>
            <a:srgbClr val="FBAE40"/>
          </p15:clr>
        </p15:guide>
        <p15:guide id="4" pos="181">
          <p15:clr>
            <a:srgbClr val="FBAE40"/>
          </p15:clr>
        </p15:guide>
        <p15:guide id="5" orient="horz" pos="2534">
          <p15:clr>
            <a:srgbClr val="FBAE40"/>
          </p15:clr>
        </p15:guide>
        <p15:guide id="6" orient="horz" pos="3164">
          <p15:clr>
            <a:srgbClr val="FBAE40"/>
          </p15:clr>
        </p15:guide>
        <p15:guide id="7" orient="horz" pos="3232">
          <p15:clr>
            <a:srgbClr val="FBAE40"/>
          </p15:clr>
        </p15:guide>
        <p15:guide id="8" orient="horz" pos="3504">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White cover with green anvil">
    <p:bg>
      <p:bgRef idx="1001">
        <a:schemeClr val="bg1"/>
      </p:bgRef>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615A14AB-7A75-B899-CDA1-E311E201A837}"/>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89977" tIns="71981" rIns="89977" bIns="71981" rtlCol="0" anchor="ctr"/>
          <a:lstStyle/>
          <a:p>
            <a:pPr marR="0" algn="ctr" defTabSz="914126" eaLnBrk="1" fontAlgn="base" latinLnBrk="0" hangingPunct="1">
              <a:lnSpc>
                <a:spcPct val="100000"/>
              </a:lnSpc>
              <a:spcBef>
                <a:spcPct val="50000"/>
              </a:spcBef>
              <a:spcAft>
                <a:spcPct val="0"/>
              </a:spcAft>
              <a:buClr>
                <a:srgbClr val="F0AB00"/>
              </a:buClr>
              <a:buSzPct val="80000"/>
              <a:tabLst/>
            </a:pPr>
            <a:endParaRPr kumimoji="0" lang="en-US" sz="1799"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3" name="Anvil" descr="preencoded.png">
            <a:extLst>
              <a:ext uri="{FF2B5EF4-FFF2-40B4-BE49-F238E27FC236}">
                <a16:creationId xmlns:a16="http://schemas.microsoft.com/office/drawing/2014/main" id="{CAD3135A-95A0-606F-5A25-35CF890B232D}"/>
              </a:ext>
            </a:extLst>
          </p:cNvPr>
          <p:cNvSpPr/>
          <p:nvPr/>
        </p:nvSpPr>
        <p:spPr>
          <a:xfrm>
            <a:off x="5072442" y="1275475"/>
            <a:ext cx="6069341" cy="2991727"/>
          </a:xfrm>
          <a:custGeom>
            <a:avLst/>
            <a:gdLst>
              <a:gd name="connsiteX0" fmla="*/ 0 w 6069341"/>
              <a:gd name="connsiteY0" fmla="*/ 0 h 2991727"/>
              <a:gd name="connsiteX1" fmla="*/ 0 w 6069341"/>
              <a:gd name="connsiteY1" fmla="*/ 2991727 h 2991727"/>
              <a:gd name="connsiteX2" fmla="*/ 3084421 w 6069341"/>
              <a:gd name="connsiteY2" fmla="*/ 2991727 h 2991727"/>
              <a:gd name="connsiteX3" fmla="*/ 6069341 w 6069341"/>
              <a:gd name="connsiteY3" fmla="*/ 0 h 2991727"/>
              <a:gd name="connsiteX4" fmla="*/ 0 w 6069341"/>
              <a:gd name="connsiteY4" fmla="*/ 0 h 2991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9341" h="2991727">
                <a:moveTo>
                  <a:pt x="0" y="0"/>
                </a:moveTo>
                <a:lnTo>
                  <a:pt x="0" y="2991727"/>
                </a:lnTo>
                <a:lnTo>
                  <a:pt x="3084421" y="2991727"/>
                </a:lnTo>
                <a:lnTo>
                  <a:pt x="6069341" y="0"/>
                </a:lnTo>
                <a:lnTo>
                  <a:pt x="0" y="0"/>
                </a:lnTo>
                <a:close/>
              </a:path>
            </a:pathLst>
          </a:custGeom>
          <a:solidFill>
            <a:srgbClr val="97DD40"/>
          </a:solidFill>
          <a:ln w="7155" cap="flat">
            <a:noFill/>
            <a:prstDash val="solid"/>
            <a:miter/>
          </a:ln>
        </p:spPr>
        <p:txBody>
          <a:bodyPr rtlCol="0" anchor="ctr"/>
          <a:lstStyle/>
          <a:p>
            <a:endParaRPr lang="en-US" sz="2100"/>
          </a:p>
        </p:txBody>
      </p:sp>
      <p:sp>
        <p:nvSpPr>
          <p:cNvPr id="4" name="Title">
            <a:extLst>
              <a:ext uri="{FF2B5EF4-FFF2-40B4-BE49-F238E27FC236}">
                <a16:creationId xmlns:a16="http://schemas.microsoft.com/office/drawing/2014/main" id="{D8805AE3-41BC-E9DB-1A66-ADF41EDBC899}"/>
              </a:ext>
            </a:extLst>
          </p:cNvPr>
          <p:cNvSpPr>
            <a:spLocks noGrp="1"/>
          </p:cNvSpPr>
          <p:nvPr>
            <p:ph type="title" hasCustomPrompt="1"/>
          </p:nvPr>
        </p:nvSpPr>
        <p:spPr>
          <a:xfrm>
            <a:off x="288001" y="2706317"/>
            <a:ext cx="6026739" cy="997196"/>
          </a:xfrm>
        </p:spPr>
        <p:txBody>
          <a:bodyPr>
            <a:noAutofit/>
          </a:bodyPr>
          <a:lstStyle>
            <a:lvl1pPr>
              <a:lnSpc>
                <a:spcPct val="90000"/>
              </a:lnSpc>
              <a:defRPr sz="3599"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599" kern="0" err="1">
              <a:ea typeface="Arial Unicode MS" pitchFamily="34" charset="-128"/>
              <a:cs typeface="Arial Unicode MS" pitchFamily="34" charset="-128"/>
            </a:endParaRPr>
          </a:p>
        </p:txBody>
      </p:sp>
      <p:pic>
        <p:nvPicPr>
          <p:cNvPr id="1231499486" name="LogoBlue-Dynamic" descr="{&quot;templafy&quot;:{&quot;id&quot;:&quot;6e971e95-e90e-4c7c-b774-cbfbffecf513&quot;}}"/>
          <p:cNvPicPr>
            <a:picLocks noChangeAspect="1"/>
          </p:cNvPicPr>
          <p:nvPr/>
        </p:nvPicPr>
        <p:blipFill>
          <a:blip r:embed="rId2"/>
          <a:stretch>
            <a:fillRect/>
          </a:stretch>
        </p:blipFill>
        <p:spPr>
          <a:xfrm>
            <a:off x="288006" y="360000"/>
            <a:ext cx="2997983" cy="360000"/>
          </a:xfrm>
          <a:prstGeom prst="rect">
            <a:avLst/>
          </a:prstGeom>
        </p:spPr>
      </p:pic>
      <p:sp>
        <p:nvSpPr>
          <p:cNvPr id="11" name="Classification-Dynamic" descr="{&quot;templafy&quot;:{&quot;id&quot;:&quot;2c49b8c5-4d40-469f-bf21-dbc8ff53bf25&quot;}}">
            <a:extLst>
              <a:ext uri="{FF2B5EF4-FFF2-40B4-BE49-F238E27FC236}">
                <a16:creationId xmlns:a16="http://schemas.microsoft.com/office/drawing/2014/main" id="{62D91ACB-BD14-46CB-4B61-F4B072D877C0}"/>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429226145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Light blue cover with anvil">
    <p:bg>
      <p:bgRef idx="1001">
        <a:schemeClr val="bg1"/>
      </p:bgRef>
    </p:bg>
    <p:spTree>
      <p:nvGrpSpPr>
        <p:cNvPr id="1" name=""/>
        <p:cNvGrpSpPr/>
        <p:nvPr/>
      </p:nvGrpSpPr>
      <p:grpSpPr>
        <a:xfrm>
          <a:off x="0" y="0"/>
          <a:ext cx="0" cy="0"/>
          <a:chOff x="0" y="0"/>
          <a:chExt cx="0" cy="0"/>
        </a:xfrm>
      </p:grpSpPr>
      <p:sp>
        <p:nvSpPr>
          <p:cNvPr id="14" name="Background">
            <a:extLst>
              <a:ext uri="{FF2B5EF4-FFF2-40B4-BE49-F238E27FC236}">
                <a16:creationId xmlns:a16="http://schemas.microsoft.com/office/drawing/2014/main" id="{581FAEF7-1ACD-83AC-7B42-761E6A30387F}"/>
              </a:ext>
            </a:extLst>
          </p:cNvPr>
          <p:cNvSpPr/>
          <p:nvPr userDrawn="1"/>
        </p:nvSpPr>
        <p:spPr bwMode="gray">
          <a:xfrm>
            <a:off x="1" y="0"/>
            <a:ext cx="12195175" cy="6858000"/>
          </a:xfrm>
          <a:prstGeom prst="rect">
            <a:avLst/>
          </a:prstGeom>
          <a:solidFill>
            <a:srgbClr val="A6E0FF">
              <a:alpha val="42715"/>
            </a:srgbClr>
          </a:solidFill>
          <a:ln w="15238" cap="flat">
            <a:noFill/>
            <a:prstDash val="solid"/>
            <a:miter/>
          </a:ln>
        </p:spPr>
        <p:txBody>
          <a:bodyPr lIns="89977" tIns="71981" rIns="89977" bIns="71981" rtlCol="0" anchor="ctr"/>
          <a:lstStyle/>
          <a:p>
            <a:pPr marR="0" algn="ctr" defTabSz="914126" eaLnBrk="1" fontAlgn="base" latinLnBrk="0" hangingPunct="1">
              <a:lnSpc>
                <a:spcPct val="100000"/>
              </a:lnSpc>
              <a:spcBef>
                <a:spcPct val="50000"/>
              </a:spcBef>
              <a:spcAft>
                <a:spcPct val="0"/>
              </a:spcAft>
              <a:buClr>
                <a:srgbClr val="F0AB00"/>
              </a:buClr>
              <a:buSzPct val="80000"/>
              <a:tabLst/>
            </a:pPr>
            <a:endParaRPr kumimoji="0" lang="en-US" sz="1799"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2" name="Anvil" descr="preencoded.png">
            <a:extLst>
              <a:ext uri="{FF2B5EF4-FFF2-40B4-BE49-F238E27FC236}">
                <a16:creationId xmlns:a16="http://schemas.microsoft.com/office/drawing/2014/main" id="{94093846-CC07-3993-CA62-86004F1C03F9}"/>
              </a:ext>
            </a:extLst>
          </p:cNvPr>
          <p:cNvSpPr/>
          <p:nvPr/>
        </p:nvSpPr>
        <p:spPr>
          <a:xfrm>
            <a:off x="2289865" y="1275475"/>
            <a:ext cx="8851917" cy="4363327"/>
          </a:xfrm>
          <a:custGeom>
            <a:avLst/>
            <a:gdLst>
              <a:gd name="connsiteX0" fmla="*/ 0 w 8851917"/>
              <a:gd name="connsiteY0" fmla="*/ 0 h 4363327"/>
              <a:gd name="connsiteX1" fmla="*/ 0 w 8851917"/>
              <a:gd name="connsiteY1" fmla="*/ 4363327 h 4363327"/>
              <a:gd name="connsiteX2" fmla="*/ 4498517 w 8851917"/>
              <a:gd name="connsiteY2" fmla="*/ 4363327 h 4363327"/>
              <a:gd name="connsiteX3" fmla="*/ 8851917 w 8851917"/>
              <a:gd name="connsiteY3" fmla="*/ 0 h 4363327"/>
              <a:gd name="connsiteX4" fmla="*/ 0 w 8851917"/>
              <a:gd name="connsiteY4" fmla="*/ 0 h 4363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1917" h="4363327">
                <a:moveTo>
                  <a:pt x="0" y="0"/>
                </a:moveTo>
                <a:lnTo>
                  <a:pt x="0" y="4363327"/>
                </a:lnTo>
                <a:lnTo>
                  <a:pt x="4498517" y="4363327"/>
                </a:lnTo>
                <a:lnTo>
                  <a:pt x="8851917" y="0"/>
                </a:lnTo>
                <a:lnTo>
                  <a:pt x="0" y="0"/>
                </a:lnTo>
                <a:close/>
              </a:path>
            </a:pathLst>
          </a:custGeom>
          <a:solidFill>
            <a:srgbClr val="A6E0FF"/>
          </a:solidFill>
          <a:ln w="15238" cap="flat">
            <a:noFill/>
            <a:prstDash val="solid"/>
            <a:miter/>
          </a:ln>
        </p:spPr>
        <p:txBody>
          <a:bodyPr rtlCol="0" anchor="ctr"/>
          <a:lstStyle/>
          <a:p>
            <a:endParaRPr lang="en-US" sz="2100"/>
          </a:p>
        </p:txBody>
      </p:sp>
      <p:sp>
        <p:nvSpPr>
          <p:cNvPr id="8" name="Title">
            <a:extLst>
              <a:ext uri="{FF2B5EF4-FFF2-40B4-BE49-F238E27FC236}">
                <a16:creationId xmlns:a16="http://schemas.microsoft.com/office/drawing/2014/main" id="{1098B98B-8FDE-5B19-2FC7-97058A6B53FD}"/>
              </a:ext>
            </a:extLst>
          </p:cNvPr>
          <p:cNvSpPr>
            <a:spLocks noGrp="1"/>
          </p:cNvSpPr>
          <p:nvPr>
            <p:ph type="title" hasCustomPrompt="1"/>
          </p:nvPr>
        </p:nvSpPr>
        <p:spPr>
          <a:xfrm>
            <a:off x="288000" y="2706317"/>
            <a:ext cx="5929920" cy="997196"/>
          </a:xfrm>
        </p:spPr>
        <p:txBody>
          <a:bodyPr>
            <a:noAutofit/>
          </a:bodyPr>
          <a:lstStyle>
            <a:lvl1pPr>
              <a:lnSpc>
                <a:spcPct val="90000"/>
              </a:lnSpc>
              <a:defRPr sz="3599"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599" kern="0" err="1">
              <a:ea typeface="Arial Unicode MS" pitchFamily="34" charset="-128"/>
              <a:cs typeface="Arial Unicode MS" pitchFamily="34" charset="-128"/>
            </a:endParaRPr>
          </a:p>
        </p:txBody>
      </p:sp>
      <p:pic>
        <p:nvPicPr>
          <p:cNvPr id="1439348630" name="LogoBlack-Dynamic" descr="{&quot;templafy&quot;:{&quot;id&quot;:&quot;a187c9c4-e49e-43a6-b01a-cf8cbe4388d5&quot;}}"/>
          <p:cNvPicPr>
            <a:picLocks noChangeAspect="1"/>
          </p:cNvPicPr>
          <p:nvPr/>
        </p:nvPicPr>
        <p:blipFill>
          <a:blip r:embed="rId2"/>
          <a:stretch>
            <a:fillRect/>
          </a:stretch>
        </p:blipFill>
        <p:spPr>
          <a:xfrm>
            <a:off x="288006" y="360000"/>
            <a:ext cx="2997983" cy="360000"/>
          </a:xfrm>
          <a:prstGeom prst="rect">
            <a:avLst/>
          </a:prstGeom>
        </p:spPr>
      </p:pic>
      <p:sp>
        <p:nvSpPr>
          <p:cNvPr id="3" name="Classification-Dynamic" descr="{&quot;templafy&quot;:{&quot;id&quot;:&quot;71afb7e6-e6ee-4532-870c-dea49fab7285&quot;}}">
            <a:extLst>
              <a:ext uri="{FF2B5EF4-FFF2-40B4-BE49-F238E27FC236}">
                <a16:creationId xmlns:a16="http://schemas.microsoft.com/office/drawing/2014/main" id="{D417CEF6-1FCD-75B6-FA13-C583ECCE7BE5}"/>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80904779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Blue cover with anvil">
    <p:bg>
      <p:bgRef idx="1001">
        <a:schemeClr val="bg1"/>
      </p:bgRef>
    </p:bg>
    <p:spTree>
      <p:nvGrpSpPr>
        <p:cNvPr id="1" name=""/>
        <p:cNvGrpSpPr/>
        <p:nvPr/>
      </p:nvGrpSpPr>
      <p:grpSpPr>
        <a:xfrm>
          <a:off x="0" y="0"/>
          <a:ext cx="0" cy="0"/>
          <a:chOff x="0" y="0"/>
          <a:chExt cx="0" cy="0"/>
        </a:xfrm>
      </p:grpSpPr>
      <p:sp>
        <p:nvSpPr>
          <p:cNvPr id="7" name="background" descr="preencoded.png">
            <a:extLst>
              <a:ext uri="{FF2B5EF4-FFF2-40B4-BE49-F238E27FC236}">
                <a16:creationId xmlns:a16="http://schemas.microsoft.com/office/drawing/2014/main" id="{5F3BB899-74C3-EBF7-C191-EC2863B8F536}"/>
              </a:ext>
            </a:extLst>
          </p:cNvPr>
          <p:cNvSpPr/>
          <p:nvPr/>
        </p:nvSpPr>
        <p:spPr>
          <a:xfrm>
            <a:off x="1" y="0"/>
            <a:ext cx="12195175" cy="6858000"/>
          </a:xfrm>
          <a:custGeom>
            <a:avLst/>
            <a:gdLst>
              <a:gd name="connsiteX0" fmla="*/ 0 w 12195175"/>
              <a:gd name="connsiteY0" fmla="*/ 0 h 6858000"/>
              <a:gd name="connsiteX1" fmla="*/ 12195175 w 12195175"/>
              <a:gd name="connsiteY1" fmla="*/ 0 h 6858000"/>
              <a:gd name="connsiteX2" fmla="*/ 12195175 w 12195175"/>
              <a:gd name="connsiteY2" fmla="*/ 6858000 h 6858000"/>
              <a:gd name="connsiteX3" fmla="*/ 0 w 121951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5175" h="6858000">
                <a:moveTo>
                  <a:pt x="0" y="0"/>
                </a:moveTo>
                <a:lnTo>
                  <a:pt x="12195175" y="0"/>
                </a:lnTo>
                <a:lnTo>
                  <a:pt x="12195175" y="6858000"/>
                </a:lnTo>
                <a:lnTo>
                  <a:pt x="0" y="6858000"/>
                </a:lnTo>
                <a:close/>
              </a:path>
            </a:pathLst>
          </a:custGeom>
          <a:solidFill>
            <a:srgbClr val="1B90FF"/>
          </a:solidFill>
          <a:ln w="11289" cap="flat">
            <a:noFill/>
            <a:prstDash val="solid"/>
            <a:miter/>
          </a:ln>
        </p:spPr>
        <p:txBody>
          <a:bodyPr rtlCol="0" anchor="ctr"/>
          <a:lstStyle/>
          <a:p>
            <a:endParaRPr lang="en-US" sz="2100"/>
          </a:p>
        </p:txBody>
      </p:sp>
      <p:sp>
        <p:nvSpPr>
          <p:cNvPr id="8" name="Anvil" descr="preencoded.png">
            <a:extLst>
              <a:ext uri="{FF2B5EF4-FFF2-40B4-BE49-F238E27FC236}">
                <a16:creationId xmlns:a16="http://schemas.microsoft.com/office/drawing/2014/main" id="{39A9B643-3B5A-F0D7-C3BF-3A81DE80FEB6}"/>
              </a:ext>
            </a:extLst>
          </p:cNvPr>
          <p:cNvSpPr/>
          <p:nvPr/>
        </p:nvSpPr>
        <p:spPr>
          <a:xfrm>
            <a:off x="287339" y="935666"/>
            <a:ext cx="6762048" cy="3333180"/>
          </a:xfrm>
          <a:custGeom>
            <a:avLst/>
            <a:gdLst>
              <a:gd name="connsiteX0" fmla="*/ 0 w 6762048"/>
              <a:gd name="connsiteY0" fmla="*/ 0 h 3333180"/>
              <a:gd name="connsiteX1" fmla="*/ 0 w 6762048"/>
              <a:gd name="connsiteY1" fmla="*/ 3333180 h 3333180"/>
              <a:gd name="connsiteX2" fmla="*/ 3436452 w 6762048"/>
              <a:gd name="connsiteY2" fmla="*/ 3333180 h 3333180"/>
              <a:gd name="connsiteX3" fmla="*/ 6762048 w 6762048"/>
              <a:gd name="connsiteY3" fmla="*/ 0 h 3333180"/>
              <a:gd name="connsiteX4" fmla="*/ 0 w 6762048"/>
              <a:gd name="connsiteY4" fmla="*/ 0 h 3333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2048" h="3333180">
                <a:moveTo>
                  <a:pt x="0" y="0"/>
                </a:moveTo>
                <a:lnTo>
                  <a:pt x="0" y="3333180"/>
                </a:lnTo>
                <a:lnTo>
                  <a:pt x="3436452" y="3333180"/>
                </a:lnTo>
                <a:lnTo>
                  <a:pt x="6762048" y="0"/>
                </a:lnTo>
                <a:lnTo>
                  <a:pt x="0" y="0"/>
                </a:lnTo>
                <a:close/>
              </a:path>
            </a:pathLst>
          </a:custGeom>
          <a:solidFill>
            <a:srgbClr val="002A86"/>
          </a:solidFill>
          <a:ln w="9264" cap="flat">
            <a:noFill/>
            <a:prstDash val="solid"/>
            <a:miter/>
          </a:ln>
        </p:spPr>
        <p:txBody>
          <a:bodyPr rtlCol="0" anchor="ctr"/>
          <a:lstStyle/>
          <a:p>
            <a:endParaRPr lang="en-US" sz="2100"/>
          </a:p>
        </p:txBody>
      </p:sp>
      <p:sp>
        <p:nvSpPr>
          <p:cNvPr id="4" name="Title">
            <a:extLst>
              <a:ext uri="{FF2B5EF4-FFF2-40B4-BE49-F238E27FC236}">
                <a16:creationId xmlns:a16="http://schemas.microsoft.com/office/drawing/2014/main" id="{709C0759-3773-C728-D6A6-855D822107FE}"/>
              </a:ext>
            </a:extLst>
          </p:cNvPr>
          <p:cNvSpPr>
            <a:spLocks noGrp="1"/>
          </p:cNvSpPr>
          <p:nvPr>
            <p:ph type="title" hasCustomPrompt="1"/>
          </p:nvPr>
        </p:nvSpPr>
        <p:spPr>
          <a:xfrm>
            <a:off x="288001" y="2706317"/>
            <a:ext cx="6876593" cy="997196"/>
          </a:xfrm>
        </p:spPr>
        <p:txBody>
          <a:bodyPr>
            <a:noAutofit/>
          </a:bodyPr>
          <a:lstStyle>
            <a:lvl1pPr>
              <a:lnSpc>
                <a:spcPct val="90000"/>
              </a:lnSpc>
              <a:defRPr sz="3599" b="0" i="0">
                <a:solidFill>
                  <a:schemeClr val="bg1"/>
                </a:solidFill>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599" kern="0" err="1">
              <a:ea typeface="Arial Unicode MS" pitchFamily="34" charset="-128"/>
              <a:cs typeface="Arial Unicode MS" pitchFamily="34" charset="-128"/>
            </a:endParaRPr>
          </a:p>
        </p:txBody>
      </p:sp>
      <p:pic>
        <p:nvPicPr>
          <p:cNvPr id="1634565755" name="LogoWhite-Dynamic" descr="{&quot;templafy&quot;:{&quot;id&quot;:&quot;db8a780c-c232-4b83-9902-83c992fe480d&quot;}}"/>
          <p:cNvPicPr>
            <a:picLocks noChangeAspect="1"/>
          </p:cNvPicPr>
          <p:nvPr/>
        </p:nvPicPr>
        <p:blipFill>
          <a:blip r:embed="rId2"/>
          <a:stretch>
            <a:fillRect/>
          </a:stretch>
        </p:blipFill>
        <p:spPr>
          <a:xfrm>
            <a:off x="288006" y="360000"/>
            <a:ext cx="2997983" cy="360000"/>
          </a:xfrm>
          <a:prstGeom prst="rect">
            <a:avLst/>
          </a:prstGeom>
        </p:spPr>
      </p:pic>
      <p:sp>
        <p:nvSpPr>
          <p:cNvPr id="3" name="Classification-Dynamic" descr="{&quot;templafy&quot;:{&quot;id&quot;:&quot;cb297c99-676c-4d9e-9409-16e15b58c9c7&quot;}}">
            <a:extLst>
              <a:ext uri="{FF2B5EF4-FFF2-40B4-BE49-F238E27FC236}">
                <a16:creationId xmlns:a16="http://schemas.microsoft.com/office/drawing/2014/main" id="{D67AB148-356D-F356-4E6C-9664D9EB9DF3}"/>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bg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266990498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1_Blue cover with anvil">
    <p:bg>
      <p:bgRef idx="1001">
        <a:schemeClr val="bg1"/>
      </p:bgRef>
    </p:bg>
    <p:spTree>
      <p:nvGrpSpPr>
        <p:cNvPr id="1" name=""/>
        <p:cNvGrpSpPr/>
        <p:nvPr/>
      </p:nvGrpSpPr>
      <p:grpSpPr>
        <a:xfrm>
          <a:off x="0" y="0"/>
          <a:ext cx="0" cy="0"/>
          <a:chOff x="0" y="0"/>
          <a:chExt cx="0" cy="0"/>
        </a:xfrm>
      </p:grpSpPr>
      <p:sp>
        <p:nvSpPr>
          <p:cNvPr id="7" name="background" descr="preencoded.png">
            <a:extLst>
              <a:ext uri="{FF2B5EF4-FFF2-40B4-BE49-F238E27FC236}">
                <a16:creationId xmlns:a16="http://schemas.microsoft.com/office/drawing/2014/main" id="{5F3BB899-74C3-EBF7-C191-EC2863B8F536}"/>
              </a:ext>
            </a:extLst>
          </p:cNvPr>
          <p:cNvSpPr/>
          <p:nvPr/>
        </p:nvSpPr>
        <p:spPr>
          <a:xfrm>
            <a:off x="1" y="0"/>
            <a:ext cx="12195175" cy="6858000"/>
          </a:xfrm>
          <a:custGeom>
            <a:avLst/>
            <a:gdLst>
              <a:gd name="connsiteX0" fmla="*/ 0 w 12195175"/>
              <a:gd name="connsiteY0" fmla="*/ 0 h 6858000"/>
              <a:gd name="connsiteX1" fmla="*/ 12195175 w 12195175"/>
              <a:gd name="connsiteY1" fmla="*/ 0 h 6858000"/>
              <a:gd name="connsiteX2" fmla="*/ 12195175 w 12195175"/>
              <a:gd name="connsiteY2" fmla="*/ 6858000 h 6858000"/>
              <a:gd name="connsiteX3" fmla="*/ 0 w 121951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5175" h="6858000">
                <a:moveTo>
                  <a:pt x="0" y="0"/>
                </a:moveTo>
                <a:lnTo>
                  <a:pt x="12195175" y="0"/>
                </a:lnTo>
                <a:lnTo>
                  <a:pt x="12195175" y="6858000"/>
                </a:lnTo>
                <a:lnTo>
                  <a:pt x="0" y="6858000"/>
                </a:lnTo>
                <a:close/>
              </a:path>
            </a:pathLst>
          </a:custGeom>
          <a:solidFill>
            <a:srgbClr val="89D1FF"/>
          </a:solidFill>
          <a:ln w="11289" cap="flat">
            <a:noFill/>
            <a:prstDash val="solid"/>
            <a:miter/>
          </a:ln>
        </p:spPr>
        <p:txBody>
          <a:bodyPr rtlCol="0" anchor="ctr"/>
          <a:lstStyle/>
          <a:p>
            <a:endParaRPr lang="en-US" sz="2100"/>
          </a:p>
        </p:txBody>
      </p:sp>
      <p:sp>
        <p:nvSpPr>
          <p:cNvPr id="8" name="Anvil" descr="preencoded.png">
            <a:extLst>
              <a:ext uri="{FF2B5EF4-FFF2-40B4-BE49-F238E27FC236}">
                <a16:creationId xmlns:a16="http://schemas.microsoft.com/office/drawing/2014/main" id="{39A9B643-3B5A-F0D7-C3BF-3A81DE80FEB6}"/>
              </a:ext>
            </a:extLst>
          </p:cNvPr>
          <p:cNvSpPr/>
          <p:nvPr/>
        </p:nvSpPr>
        <p:spPr>
          <a:xfrm>
            <a:off x="287339" y="935666"/>
            <a:ext cx="11012719" cy="5414334"/>
          </a:xfrm>
          <a:custGeom>
            <a:avLst/>
            <a:gdLst>
              <a:gd name="connsiteX0" fmla="*/ 0 w 6762048"/>
              <a:gd name="connsiteY0" fmla="*/ 0 h 3333180"/>
              <a:gd name="connsiteX1" fmla="*/ 0 w 6762048"/>
              <a:gd name="connsiteY1" fmla="*/ 3333180 h 3333180"/>
              <a:gd name="connsiteX2" fmla="*/ 3436452 w 6762048"/>
              <a:gd name="connsiteY2" fmla="*/ 3333180 h 3333180"/>
              <a:gd name="connsiteX3" fmla="*/ 6762048 w 6762048"/>
              <a:gd name="connsiteY3" fmla="*/ 0 h 3333180"/>
              <a:gd name="connsiteX4" fmla="*/ 0 w 6762048"/>
              <a:gd name="connsiteY4" fmla="*/ 0 h 3333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2048" h="3333180">
                <a:moveTo>
                  <a:pt x="0" y="0"/>
                </a:moveTo>
                <a:lnTo>
                  <a:pt x="0" y="3333180"/>
                </a:lnTo>
                <a:lnTo>
                  <a:pt x="3436452" y="3333180"/>
                </a:lnTo>
                <a:lnTo>
                  <a:pt x="6762048" y="0"/>
                </a:lnTo>
                <a:lnTo>
                  <a:pt x="0" y="0"/>
                </a:lnTo>
                <a:close/>
              </a:path>
            </a:pathLst>
          </a:custGeom>
          <a:solidFill>
            <a:srgbClr val="D1EFFF"/>
          </a:solidFill>
          <a:ln w="9264" cap="flat">
            <a:noFill/>
            <a:prstDash val="solid"/>
            <a:miter/>
          </a:ln>
        </p:spPr>
        <p:txBody>
          <a:bodyPr rtlCol="0" anchor="ctr"/>
          <a:lstStyle/>
          <a:p>
            <a:endParaRPr lang="en-US" sz="2100"/>
          </a:p>
        </p:txBody>
      </p:sp>
      <p:sp>
        <p:nvSpPr>
          <p:cNvPr id="4" name="Title">
            <a:extLst>
              <a:ext uri="{FF2B5EF4-FFF2-40B4-BE49-F238E27FC236}">
                <a16:creationId xmlns:a16="http://schemas.microsoft.com/office/drawing/2014/main" id="{709C0759-3773-C728-D6A6-855D822107FE}"/>
              </a:ext>
            </a:extLst>
          </p:cNvPr>
          <p:cNvSpPr>
            <a:spLocks noGrp="1"/>
          </p:cNvSpPr>
          <p:nvPr>
            <p:ph type="title" hasCustomPrompt="1"/>
          </p:nvPr>
        </p:nvSpPr>
        <p:spPr>
          <a:xfrm>
            <a:off x="605419" y="1906217"/>
            <a:ext cx="6876593" cy="997196"/>
          </a:xfrm>
        </p:spPr>
        <p:txBody>
          <a:bodyPr>
            <a:noAutofit/>
          </a:bodyPr>
          <a:lstStyle>
            <a:lvl1pPr>
              <a:lnSpc>
                <a:spcPct val="90000"/>
              </a:lnSpc>
              <a:defRPr sz="3599" b="0" i="0">
                <a:solidFill>
                  <a:schemeClr val="bg1"/>
                </a:solidFill>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599" kern="0" err="1">
              <a:ea typeface="Arial Unicode MS" pitchFamily="34" charset="-128"/>
              <a:cs typeface="Arial Unicode MS" pitchFamily="34" charset="-128"/>
            </a:endParaRPr>
          </a:p>
        </p:txBody>
      </p:sp>
    </p:spTree>
    <p:extLst>
      <p:ext uri="{BB962C8B-B14F-4D97-AF65-F5344CB8AC3E}">
        <p14:creationId xmlns:p14="http://schemas.microsoft.com/office/powerpoint/2010/main" val="97113143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Teal cover with anvil ">
    <p:bg>
      <p:bgRef idx="1001">
        <a:schemeClr val="bg1"/>
      </p:bgRef>
    </p:bg>
    <p:spTree>
      <p:nvGrpSpPr>
        <p:cNvPr id="1" name=""/>
        <p:cNvGrpSpPr/>
        <p:nvPr/>
      </p:nvGrpSpPr>
      <p:grpSpPr>
        <a:xfrm>
          <a:off x="0" y="0"/>
          <a:ext cx="0" cy="0"/>
          <a:chOff x="0" y="0"/>
          <a:chExt cx="0" cy="0"/>
        </a:xfrm>
      </p:grpSpPr>
      <p:sp>
        <p:nvSpPr>
          <p:cNvPr id="5" name="Background" descr="preencoded.png">
            <a:extLst>
              <a:ext uri="{FF2B5EF4-FFF2-40B4-BE49-F238E27FC236}">
                <a16:creationId xmlns:a16="http://schemas.microsoft.com/office/drawing/2014/main" id="{5F3BB899-74C3-EBF7-C191-EC2863B8F536}"/>
              </a:ext>
            </a:extLst>
          </p:cNvPr>
          <p:cNvSpPr/>
          <p:nvPr/>
        </p:nvSpPr>
        <p:spPr>
          <a:xfrm>
            <a:off x="1" y="0"/>
            <a:ext cx="12195175" cy="6858000"/>
          </a:xfrm>
          <a:custGeom>
            <a:avLst/>
            <a:gdLst>
              <a:gd name="connsiteX0" fmla="*/ 0 w 12195175"/>
              <a:gd name="connsiteY0" fmla="*/ 0 h 6858000"/>
              <a:gd name="connsiteX1" fmla="*/ 12195175 w 12195175"/>
              <a:gd name="connsiteY1" fmla="*/ 0 h 6858000"/>
              <a:gd name="connsiteX2" fmla="*/ 12195175 w 12195175"/>
              <a:gd name="connsiteY2" fmla="*/ 6858000 h 6858000"/>
              <a:gd name="connsiteX3" fmla="*/ 0 w 121951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5175" h="6858000">
                <a:moveTo>
                  <a:pt x="0" y="0"/>
                </a:moveTo>
                <a:lnTo>
                  <a:pt x="12195175" y="0"/>
                </a:lnTo>
                <a:lnTo>
                  <a:pt x="12195175" y="6858000"/>
                </a:lnTo>
                <a:lnTo>
                  <a:pt x="0" y="6858000"/>
                </a:lnTo>
                <a:close/>
              </a:path>
            </a:pathLst>
          </a:custGeom>
          <a:solidFill>
            <a:srgbClr val="00CEAC"/>
          </a:solidFill>
          <a:ln w="11289" cap="flat">
            <a:noFill/>
            <a:prstDash val="solid"/>
            <a:miter/>
          </a:ln>
        </p:spPr>
        <p:txBody>
          <a:bodyPr rtlCol="0" anchor="ctr"/>
          <a:lstStyle/>
          <a:p>
            <a:endParaRPr lang="en-US" sz="2100"/>
          </a:p>
        </p:txBody>
      </p:sp>
      <p:sp>
        <p:nvSpPr>
          <p:cNvPr id="6" name="Anvil" descr="preencoded.png">
            <a:extLst>
              <a:ext uri="{FF2B5EF4-FFF2-40B4-BE49-F238E27FC236}">
                <a16:creationId xmlns:a16="http://schemas.microsoft.com/office/drawing/2014/main" id="{F36DF1A0-33EF-D4BF-029F-2435A3EF8C01}"/>
              </a:ext>
            </a:extLst>
          </p:cNvPr>
          <p:cNvSpPr/>
          <p:nvPr/>
        </p:nvSpPr>
        <p:spPr>
          <a:xfrm>
            <a:off x="870434" y="989323"/>
            <a:ext cx="9187967" cy="4528975"/>
          </a:xfrm>
          <a:custGeom>
            <a:avLst/>
            <a:gdLst>
              <a:gd name="connsiteX0" fmla="*/ 0 w 9187967"/>
              <a:gd name="connsiteY0" fmla="*/ 0 h 4528975"/>
              <a:gd name="connsiteX1" fmla="*/ 0 w 9187967"/>
              <a:gd name="connsiteY1" fmla="*/ 4528975 h 4528975"/>
              <a:gd name="connsiteX2" fmla="*/ 4669297 w 9187967"/>
              <a:gd name="connsiteY2" fmla="*/ 4528975 h 4528975"/>
              <a:gd name="connsiteX3" fmla="*/ 9187967 w 9187967"/>
              <a:gd name="connsiteY3" fmla="*/ 0 h 4528975"/>
              <a:gd name="connsiteX4" fmla="*/ 0 w 9187967"/>
              <a:gd name="connsiteY4" fmla="*/ 0 h 4528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7967" h="4528975">
                <a:moveTo>
                  <a:pt x="0" y="0"/>
                </a:moveTo>
                <a:lnTo>
                  <a:pt x="0" y="4528975"/>
                </a:lnTo>
                <a:lnTo>
                  <a:pt x="4669297" y="4528975"/>
                </a:lnTo>
                <a:lnTo>
                  <a:pt x="9187967" y="0"/>
                </a:lnTo>
                <a:lnTo>
                  <a:pt x="0" y="0"/>
                </a:lnTo>
                <a:close/>
              </a:path>
            </a:pathLst>
          </a:custGeom>
          <a:solidFill>
            <a:srgbClr val="63EDD4"/>
          </a:solidFill>
          <a:ln w="12596" cap="flat">
            <a:noFill/>
            <a:prstDash val="solid"/>
            <a:miter/>
          </a:ln>
        </p:spPr>
        <p:txBody>
          <a:bodyPr rtlCol="0" anchor="ctr"/>
          <a:lstStyle/>
          <a:p>
            <a:endParaRPr lang="en-US" sz="2100"/>
          </a:p>
        </p:txBody>
      </p:sp>
      <p:sp>
        <p:nvSpPr>
          <p:cNvPr id="9" name="Title">
            <a:extLst>
              <a:ext uri="{FF2B5EF4-FFF2-40B4-BE49-F238E27FC236}">
                <a16:creationId xmlns:a16="http://schemas.microsoft.com/office/drawing/2014/main" id="{5515F5CA-E76C-CC3B-68A7-37E88873AB4B}"/>
              </a:ext>
            </a:extLst>
          </p:cNvPr>
          <p:cNvSpPr>
            <a:spLocks noGrp="1"/>
          </p:cNvSpPr>
          <p:nvPr>
            <p:ph type="title" hasCustomPrompt="1"/>
          </p:nvPr>
        </p:nvSpPr>
        <p:spPr>
          <a:xfrm>
            <a:off x="288000" y="2706317"/>
            <a:ext cx="5929920" cy="997196"/>
          </a:xfrm>
        </p:spPr>
        <p:txBody>
          <a:bodyPr>
            <a:noAutofit/>
          </a:bodyPr>
          <a:lstStyle>
            <a:lvl1pPr>
              <a:lnSpc>
                <a:spcPct val="90000"/>
              </a:lnSpc>
              <a:defRPr sz="3599"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599" kern="0" err="1">
              <a:ea typeface="Arial Unicode MS" pitchFamily="34" charset="-128"/>
              <a:cs typeface="Arial Unicode MS" pitchFamily="34" charset="-128"/>
            </a:endParaRPr>
          </a:p>
        </p:txBody>
      </p:sp>
      <p:pic>
        <p:nvPicPr>
          <p:cNvPr id="2059730694" name="LogoBlack-Dynamic" descr="{&quot;templafy&quot;:{&quot;id&quot;:&quot;b5957362-dcbc-4b70-bd6f-0ff97178fb05&quot;}}"/>
          <p:cNvPicPr>
            <a:picLocks noChangeAspect="1"/>
          </p:cNvPicPr>
          <p:nvPr/>
        </p:nvPicPr>
        <p:blipFill>
          <a:blip r:embed="rId2"/>
          <a:stretch>
            <a:fillRect/>
          </a:stretch>
        </p:blipFill>
        <p:spPr>
          <a:xfrm>
            <a:off x="288006" y="360000"/>
            <a:ext cx="2997983" cy="360000"/>
          </a:xfrm>
          <a:prstGeom prst="rect">
            <a:avLst/>
          </a:prstGeom>
        </p:spPr>
      </p:pic>
      <p:sp>
        <p:nvSpPr>
          <p:cNvPr id="3" name="Classification-Dynamic" descr="{&quot;templafy&quot;:{&quot;id&quot;:&quot;9dbaa819-49a6-4aad-a3d8-27b5dc30df56&quot;}}">
            <a:extLst>
              <a:ext uri="{FF2B5EF4-FFF2-40B4-BE49-F238E27FC236}">
                <a16:creationId xmlns:a16="http://schemas.microsoft.com/office/drawing/2014/main" id="{BBFBBDC3-D031-6041-465D-9F7147F423CF}"/>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355993064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 Columns - Text and Images">
    <p:spTree>
      <p:nvGrpSpPr>
        <p:cNvPr id="1" name=""/>
        <p:cNvGrpSpPr/>
        <p:nvPr/>
      </p:nvGrpSpPr>
      <p:grpSpPr>
        <a:xfrm>
          <a:off x="0" y="0"/>
          <a:ext cx="0" cy="0"/>
          <a:chOff x="0" y="0"/>
          <a:chExt cx="0" cy="0"/>
        </a:xfrm>
      </p:grpSpPr>
      <p:sp>
        <p:nvSpPr>
          <p:cNvPr id="17" name="Text placeholder 3"/>
          <p:cNvSpPr>
            <a:spLocks noGrp="1"/>
          </p:cNvSpPr>
          <p:nvPr>
            <p:ph type="body" sz="quarter" idx="13" hasCustomPrompt="1"/>
          </p:nvPr>
        </p:nvSpPr>
        <p:spPr>
          <a:xfrm>
            <a:off x="8299277" y="4354921"/>
            <a:ext cx="3391200" cy="1981079"/>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3"/>
          <p:cNvSpPr>
            <a:spLocks noGrp="1"/>
          </p:cNvSpPr>
          <p:nvPr>
            <p:ph type="pic" sz="quarter" idx="14" hasCustomPrompt="1"/>
          </p:nvPr>
        </p:nvSpPr>
        <p:spPr bwMode="gray">
          <a:xfrm>
            <a:off x="8299277" y="1557338"/>
            <a:ext cx="3391200" cy="2294662"/>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9" name="Text placeholder 2"/>
          <p:cNvSpPr>
            <a:spLocks noGrp="1"/>
          </p:cNvSpPr>
          <p:nvPr>
            <p:ph type="body" sz="quarter" idx="15" hasCustomPrompt="1"/>
          </p:nvPr>
        </p:nvSpPr>
        <p:spPr>
          <a:xfrm>
            <a:off x="4401639" y="4354921"/>
            <a:ext cx="3391200" cy="1981079"/>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2"/>
          <p:cNvSpPr>
            <a:spLocks noGrp="1"/>
          </p:cNvSpPr>
          <p:nvPr>
            <p:ph type="pic" sz="quarter" idx="16" hasCustomPrompt="1"/>
          </p:nvPr>
        </p:nvSpPr>
        <p:spPr bwMode="gray">
          <a:xfrm>
            <a:off x="4401639" y="1557338"/>
            <a:ext cx="3391200" cy="2294662"/>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3" name="Text placeholder 1"/>
          <p:cNvSpPr>
            <a:spLocks noGrp="1"/>
          </p:cNvSpPr>
          <p:nvPr>
            <p:ph type="body" sz="quarter" idx="10" hasCustomPrompt="1"/>
          </p:nvPr>
        </p:nvSpPr>
        <p:spPr>
          <a:xfrm>
            <a:off x="504000" y="4354921"/>
            <a:ext cx="3391200" cy="1981079"/>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4000" y="1557338"/>
            <a:ext cx="3391200" cy="2294662"/>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727667599"/>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pos="2455" userDrawn="1">
          <p15:clr>
            <a:srgbClr val="FBAE40"/>
          </p15:clr>
        </p15:guide>
        <p15:guide id="4" pos="2773" userDrawn="1">
          <p15:clr>
            <a:srgbClr val="FBAE40"/>
          </p15:clr>
        </p15:guide>
        <p15:guide id="5" pos="4910" userDrawn="1">
          <p15:clr>
            <a:srgbClr val="FBAE40"/>
          </p15:clr>
        </p15:guide>
        <p15:guide id="6" pos="5227" userDrawn="1">
          <p15:clr>
            <a:srgbClr val="FBAE40"/>
          </p15:clr>
        </p15:guide>
        <p15:guide id="7" pos="7364" userDrawn="1">
          <p15:clr>
            <a:srgbClr val="FBAE40"/>
          </p15:clr>
        </p15:guide>
        <p15:guide id="8" orient="horz" pos="551" userDrawn="1">
          <p15:clr>
            <a:srgbClr val="FBAE40"/>
          </p15:clr>
        </p15:guide>
        <p15:guide id="9" orient="horz" pos="981" userDrawn="1">
          <p15:clr>
            <a:srgbClr val="FBAE40"/>
          </p15:clr>
        </p15:guide>
        <p15:guide id="10" orient="horz" pos="2428" userDrawn="1">
          <p15:clr>
            <a:srgbClr val="FBAE40"/>
          </p15:clr>
        </p15:guide>
        <p15:guide id="11" orient="horz" pos="2743" userDrawn="1">
          <p15:clr>
            <a:srgbClr val="FBAE40"/>
          </p15:clr>
        </p15:guide>
        <p15:guide id="12" orient="horz" pos="3997" userDrawn="1">
          <p15:clr>
            <a:srgbClr val="FBAE4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With cover with image">
    <p:bg>
      <p:bgRef idx="1001">
        <a:schemeClr val="bg1"/>
      </p:bgRef>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83FFCA81-9D1B-7BE9-9F97-BEDB3E67519A}"/>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89977" tIns="71981" rIns="89977" bIns="71981" rtlCol="0" anchor="ctr"/>
          <a:lstStyle/>
          <a:p>
            <a:pPr marR="0" algn="ctr" defTabSz="914126" eaLnBrk="1" fontAlgn="base" latinLnBrk="0" hangingPunct="1">
              <a:lnSpc>
                <a:spcPct val="100000"/>
              </a:lnSpc>
              <a:spcBef>
                <a:spcPct val="50000"/>
              </a:spcBef>
              <a:spcAft>
                <a:spcPct val="0"/>
              </a:spcAft>
              <a:buClr>
                <a:srgbClr val="F0AB00"/>
              </a:buClr>
              <a:buSzPct val="80000"/>
              <a:tabLst/>
            </a:pPr>
            <a:endParaRPr kumimoji="0" lang="en-US" sz="1799"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6" name="Picture Placeholder 5">
            <a:extLst>
              <a:ext uri="{FF2B5EF4-FFF2-40B4-BE49-F238E27FC236}">
                <a16:creationId xmlns:a16="http://schemas.microsoft.com/office/drawing/2014/main" id="{28860E7D-5DEB-5F1B-5AAF-4C41BD1A7778}"/>
              </a:ext>
            </a:extLst>
          </p:cNvPr>
          <p:cNvSpPr>
            <a:spLocks noGrp="1"/>
          </p:cNvSpPr>
          <p:nvPr>
            <p:ph type="pic" sz="quarter" idx="15" hasCustomPrompt="1"/>
          </p:nvPr>
        </p:nvSpPr>
        <p:spPr>
          <a:xfrm>
            <a:off x="6108701" y="0"/>
            <a:ext cx="6086475" cy="6858000"/>
          </a:xfrm>
        </p:spPr>
        <p:txBody>
          <a:bodyPr anchor="ctr" anchorCtr="0"/>
          <a:lstStyle>
            <a:lvl1pPr algn="ctr">
              <a:defRPr/>
            </a:lvl1pPr>
          </a:lstStyle>
          <a:p>
            <a:r>
              <a:rPr lang="en-US"/>
              <a:t>Click to insert picture</a:t>
            </a:r>
          </a:p>
        </p:txBody>
      </p:sp>
      <p:pic>
        <p:nvPicPr>
          <p:cNvPr id="28936725" name="Acquired Company Logo Placeholder" descr="{&quot;templafy&quot;:{&quot;id&quot;:&quot;e24a6e43-600a-4c6b-89de-bcf3787a4fa8&quot;}}" hidden="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2575" y="2141327"/>
            <a:ext cx="4125924" cy="266010"/>
          </a:xfrm>
          <a:prstGeom prst="rect">
            <a:avLst/>
          </a:prstGeom>
        </p:spPr>
      </p:pic>
      <p:sp>
        <p:nvSpPr>
          <p:cNvPr id="4" name="Title">
            <a:extLst>
              <a:ext uri="{FF2B5EF4-FFF2-40B4-BE49-F238E27FC236}">
                <a16:creationId xmlns:a16="http://schemas.microsoft.com/office/drawing/2014/main" id="{D8805AE3-41BC-E9DB-1A66-ADF41EDBC899}"/>
              </a:ext>
            </a:extLst>
          </p:cNvPr>
          <p:cNvSpPr>
            <a:spLocks noGrp="1"/>
          </p:cNvSpPr>
          <p:nvPr>
            <p:ph type="title" hasCustomPrompt="1"/>
          </p:nvPr>
        </p:nvSpPr>
        <p:spPr>
          <a:xfrm>
            <a:off x="288001" y="2706317"/>
            <a:ext cx="6026739" cy="997196"/>
          </a:xfrm>
        </p:spPr>
        <p:txBody>
          <a:bodyPr>
            <a:noAutofit/>
          </a:bodyPr>
          <a:lstStyle>
            <a:lvl1pPr>
              <a:lnSpc>
                <a:spcPct val="90000"/>
              </a:lnSpc>
              <a:defRPr sz="3599"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599" kern="0" err="1">
              <a:ea typeface="Arial Unicode MS" pitchFamily="34" charset="-128"/>
              <a:cs typeface="Arial Unicode MS" pitchFamily="34" charset="-128"/>
            </a:endParaRPr>
          </a:p>
        </p:txBody>
      </p:sp>
      <p:pic>
        <p:nvPicPr>
          <p:cNvPr id="913170917" name="LogoBlue-Dynamic" descr="{&quot;templafy&quot;:{&quot;id&quot;:&quot;0c162731-c2bd-4b4e-87fe-95115896b3b8&quot;}}"/>
          <p:cNvPicPr>
            <a:picLocks noChangeAspect="1"/>
          </p:cNvPicPr>
          <p:nvPr/>
        </p:nvPicPr>
        <p:blipFill>
          <a:blip r:embed="rId3"/>
          <a:stretch>
            <a:fillRect/>
          </a:stretch>
        </p:blipFill>
        <p:spPr>
          <a:xfrm>
            <a:off x="288006" y="360000"/>
            <a:ext cx="2997983" cy="360000"/>
          </a:xfrm>
          <a:prstGeom prst="rect">
            <a:avLst/>
          </a:prstGeom>
        </p:spPr>
      </p:pic>
      <p:sp>
        <p:nvSpPr>
          <p:cNvPr id="3" name="Classification-Dynamic" descr="{&quot;templafy&quot;:{&quot;id&quot;:&quot;cbb19e55-e3c5-4824-89aa-274cfd35c2a3&quot;}}">
            <a:extLst>
              <a:ext uri="{FF2B5EF4-FFF2-40B4-BE49-F238E27FC236}">
                <a16:creationId xmlns:a16="http://schemas.microsoft.com/office/drawing/2014/main" id="{4A078429-99DD-7555-B0F4-FEF46FD297B0}"/>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98791429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Blue cover with anvil and image">
    <p:bg>
      <p:bgRef idx="1001">
        <a:schemeClr val="bg1"/>
      </p:bgRef>
    </p:bg>
    <p:spTree>
      <p:nvGrpSpPr>
        <p:cNvPr id="1" name=""/>
        <p:cNvGrpSpPr/>
        <p:nvPr/>
      </p:nvGrpSpPr>
      <p:grpSpPr>
        <a:xfrm>
          <a:off x="0" y="0"/>
          <a:ext cx="0" cy="0"/>
          <a:chOff x="0" y="0"/>
          <a:chExt cx="0" cy="0"/>
        </a:xfrm>
      </p:grpSpPr>
      <p:sp>
        <p:nvSpPr>
          <p:cNvPr id="7" name="Background" descr="preencoded.png">
            <a:extLst>
              <a:ext uri="{FF2B5EF4-FFF2-40B4-BE49-F238E27FC236}">
                <a16:creationId xmlns:a16="http://schemas.microsoft.com/office/drawing/2014/main" id="{9DE307C8-D1C3-00E2-C5B0-2A7EBB981384}"/>
              </a:ext>
            </a:extLst>
          </p:cNvPr>
          <p:cNvSpPr/>
          <p:nvPr/>
        </p:nvSpPr>
        <p:spPr>
          <a:xfrm>
            <a:off x="1" y="2"/>
            <a:ext cx="12195175" cy="6861495"/>
          </a:xfrm>
          <a:custGeom>
            <a:avLst/>
            <a:gdLst>
              <a:gd name="connsiteX0" fmla="*/ 0 w 12195175"/>
              <a:gd name="connsiteY0" fmla="*/ 0 h 6861495"/>
              <a:gd name="connsiteX1" fmla="*/ 12195175 w 12195175"/>
              <a:gd name="connsiteY1" fmla="*/ 0 h 6861495"/>
              <a:gd name="connsiteX2" fmla="*/ 12195175 w 12195175"/>
              <a:gd name="connsiteY2" fmla="*/ 6861496 h 6861495"/>
              <a:gd name="connsiteX3" fmla="*/ 0 w 12195175"/>
              <a:gd name="connsiteY3" fmla="*/ 6861496 h 6861495"/>
            </a:gdLst>
            <a:ahLst/>
            <a:cxnLst>
              <a:cxn ang="0">
                <a:pos x="connsiteX0" y="connsiteY0"/>
              </a:cxn>
              <a:cxn ang="0">
                <a:pos x="connsiteX1" y="connsiteY1"/>
              </a:cxn>
              <a:cxn ang="0">
                <a:pos x="connsiteX2" y="connsiteY2"/>
              </a:cxn>
              <a:cxn ang="0">
                <a:pos x="connsiteX3" y="connsiteY3"/>
              </a:cxn>
            </a:cxnLst>
            <a:rect l="l" t="t" r="r" b="b"/>
            <a:pathLst>
              <a:path w="12195175" h="6861495">
                <a:moveTo>
                  <a:pt x="0" y="0"/>
                </a:moveTo>
                <a:lnTo>
                  <a:pt x="12195175" y="0"/>
                </a:lnTo>
                <a:lnTo>
                  <a:pt x="12195175" y="6861496"/>
                </a:lnTo>
                <a:lnTo>
                  <a:pt x="0" y="6861496"/>
                </a:lnTo>
                <a:close/>
              </a:path>
            </a:pathLst>
          </a:custGeom>
          <a:solidFill>
            <a:srgbClr val="0057D2"/>
          </a:solidFill>
          <a:ln w="10160" cap="flat">
            <a:noFill/>
            <a:prstDash val="solid"/>
            <a:miter/>
          </a:ln>
        </p:spPr>
        <p:txBody>
          <a:bodyPr rtlCol="0" anchor="ctr"/>
          <a:lstStyle/>
          <a:p>
            <a:endParaRPr lang="en-US" sz="2100"/>
          </a:p>
        </p:txBody>
      </p:sp>
      <p:sp>
        <p:nvSpPr>
          <p:cNvPr id="6" name="Anvil" descr="preencoded.png">
            <a:extLst>
              <a:ext uri="{FF2B5EF4-FFF2-40B4-BE49-F238E27FC236}">
                <a16:creationId xmlns:a16="http://schemas.microsoft.com/office/drawing/2014/main" id="{6C575B3E-49FD-8450-F2CB-84C6E7A1153D}"/>
              </a:ext>
            </a:extLst>
          </p:cNvPr>
          <p:cNvSpPr/>
          <p:nvPr/>
        </p:nvSpPr>
        <p:spPr>
          <a:xfrm>
            <a:off x="752355" y="1156532"/>
            <a:ext cx="5613722" cy="2756252"/>
          </a:xfrm>
          <a:custGeom>
            <a:avLst/>
            <a:gdLst>
              <a:gd name="connsiteX0" fmla="*/ 0 w 5613722"/>
              <a:gd name="connsiteY0" fmla="*/ 0 h 2756252"/>
              <a:gd name="connsiteX1" fmla="*/ 0 w 5613722"/>
              <a:gd name="connsiteY1" fmla="*/ 2756252 h 2756252"/>
              <a:gd name="connsiteX2" fmla="*/ 2852875 w 5613722"/>
              <a:gd name="connsiteY2" fmla="*/ 2756252 h 2756252"/>
              <a:gd name="connsiteX3" fmla="*/ 5613722 w 5613722"/>
              <a:gd name="connsiteY3" fmla="*/ 0 h 2756252"/>
              <a:gd name="connsiteX4" fmla="*/ 0 w 5613722"/>
              <a:gd name="connsiteY4" fmla="*/ 0 h 2756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3722" h="2756252">
                <a:moveTo>
                  <a:pt x="0" y="0"/>
                </a:moveTo>
                <a:lnTo>
                  <a:pt x="0" y="2756252"/>
                </a:lnTo>
                <a:lnTo>
                  <a:pt x="2852875" y="2756252"/>
                </a:lnTo>
                <a:lnTo>
                  <a:pt x="5613722" y="0"/>
                </a:lnTo>
                <a:lnTo>
                  <a:pt x="0" y="0"/>
                </a:lnTo>
                <a:close/>
              </a:path>
            </a:pathLst>
          </a:custGeom>
          <a:solidFill>
            <a:srgbClr val="1B90FF"/>
          </a:solidFill>
          <a:ln w="9273" cap="flat">
            <a:noFill/>
            <a:prstDash val="solid"/>
            <a:miter/>
          </a:ln>
        </p:spPr>
        <p:txBody>
          <a:bodyPr rtlCol="0" anchor="ctr"/>
          <a:lstStyle/>
          <a:p>
            <a:endParaRPr lang="en-US" sz="2100"/>
          </a:p>
        </p:txBody>
      </p:sp>
      <p:sp>
        <p:nvSpPr>
          <p:cNvPr id="13" name="Picture Placeholder 12">
            <a:extLst>
              <a:ext uri="{FF2B5EF4-FFF2-40B4-BE49-F238E27FC236}">
                <a16:creationId xmlns:a16="http://schemas.microsoft.com/office/drawing/2014/main" id="{FF6D8674-EA25-0C87-7F7A-4B6FFA7F1F14}"/>
              </a:ext>
            </a:extLst>
          </p:cNvPr>
          <p:cNvSpPr>
            <a:spLocks noGrp="1"/>
          </p:cNvSpPr>
          <p:nvPr>
            <p:ph type="pic" sz="quarter" idx="10" hasCustomPrompt="1"/>
          </p:nvPr>
        </p:nvSpPr>
        <p:spPr>
          <a:xfrm>
            <a:off x="7836062" y="0"/>
            <a:ext cx="4359114" cy="6858000"/>
          </a:xfrm>
        </p:spPr>
        <p:txBody>
          <a:bodyPr anchor="ctr" anchorCtr="0"/>
          <a:lstStyle>
            <a:lvl1pPr algn="ctr">
              <a:defRPr>
                <a:solidFill>
                  <a:schemeClr val="bg1"/>
                </a:solidFill>
              </a:defRPr>
            </a:lvl1pPr>
          </a:lstStyle>
          <a:p>
            <a:r>
              <a:rPr lang="en-US"/>
              <a:t>Click to insert picture</a:t>
            </a:r>
          </a:p>
        </p:txBody>
      </p:sp>
      <p:sp>
        <p:nvSpPr>
          <p:cNvPr id="4" name="Title">
            <a:extLst>
              <a:ext uri="{FF2B5EF4-FFF2-40B4-BE49-F238E27FC236}">
                <a16:creationId xmlns:a16="http://schemas.microsoft.com/office/drawing/2014/main" id="{A222ABC1-A03E-5EDE-02E2-6F3794850CC1}"/>
              </a:ext>
            </a:extLst>
          </p:cNvPr>
          <p:cNvSpPr>
            <a:spLocks noGrp="1"/>
          </p:cNvSpPr>
          <p:nvPr>
            <p:ph type="title" hasCustomPrompt="1"/>
          </p:nvPr>
        </p:nvSpPr>
        <p:spPr>
          <a:xfrm>
            <a:off x="440401" y="2206502"/>
            <a:ext cx="5529704" cy="997196"/>
          </a:xfrm>
        </p:spPr>
        <p:txBody>
          <a:bodyPr>
            <a:noAutofit/>
          </a:bodyPr>
          <a:lstStyle>
            <a:lvl1pPr>
              <a:lnSpc>
                <a:spcPct val="90000"/>
              </a:lnSpc>
              <a:defRPr sz="3599" b="0" i="0">
                <a:solidFill>
                  <a:schemeClr val="bg1"/>
                </a:solidFill>
                <a:latin typeface="72 Brand Medium" panose="020B0504030603020204"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599" kern="0" err="1">
              <a:ea typeface="Arial Unicode MS" pitchFamily="34" charset="-128"/>
              <a:cs typeface="Arial Unicode MS" pitchFamily="34" charset="-128"/>
            </a:endParaRPr>
          </a:p>
        </p:txBody>
      </p:sp>
      <p:pic>
        <p:nvPicPr>
          <p:cNvPr id="460435217" name="LogoWhite-Dynamic" descr="{&quot;templafy&quot;:{&quot;id&quot;:&quot;c826d96a-c2f8-443b-adcf-0aa071b88e47&quot;}}"/>
          <p:cNvPicPr>
            <a:picLocks noChangeAspect="1"/>
          </p:cNvPicPr>
          <p:nvPr/>
        </p:nvPicPr>
        <p:blipFill>
          <a:blip r:embed="rId2"/>
          <a:stretch>
            <a:fillRect/>
          </a:stretch>
        </p:blipFill>
        <p:spPr>
          <a:xfrm>
            <a:off x="288006" y="360000"/>
            <a:ext cx="2997983" cy="360000"/>
          </a:xfrm>
          <a:prstGeom prst="rect">
            <a:avLst/>
          </a:prstGeom>
        </p:spPr>
      </p:pic>
      <p:sp>
        <p:nvSpPr>
          <p:cNvPr id="5" name="Classification-Dynamic" descr="{&quot;templafy&quot;:{&quot;id&quot;:&quot;26698b34-c8b1-42d1-84fa-d904d07699db&quot;}}">
            <a:extLst>
              <a:ext uri="{FF2B5EF4-FFF2-40B4-BE49-F238E27FC236}">
                <a16:creationId xmlns:a16="http://schemas.microsoft.com/office/drawing/2014/main" id="{7A6CB977-D711-D436-9DC2-AAFCC56F9CAA}"/>
              </a:ext>
            </a:extLst>
          </p:cNvPr>
          <p:cNvSpPr txBox="1"/>
          <p:nvPr userDrawn="1"/>
        </p:nvSpPr>
        <p:spPr>
          <a:xfrm>
            <a:off x="440401"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bg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264468384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03238" y="1580844"/>
            <a:ext cx="11185200" cy="4764394"/>
          </a:xfrm>
        </p:spPr>
        <p:txBody>
          <a:bodyPr>
            <a:normAutofit/>
          </a:bodyPr>
          <a:lstStyle>
            <a:lvl1pPr marL="0" marR="0" indent="0" algn="l" defTabSz="1088231" rtl="0" eaLnBrk="1" fontAlgn="auto" latinLnBrk="0" hangingPunct="1">
              <a:lnSpc>
                <a:spcPct val="100000"/>
              </a:lnSpc>
              <a:spcBef>
                <a:spcPts val="2999"/>
              </a:spcBef>
              <a:spcAft>
                <a:spcPts val="0"/>
              </a:spcAft>
              <a:buClr>
                <a:schemeClr val="accent1"/>
              </a:buClr>
              <a:buSzPct val="80000"/>
              <a:buFontTx/>
              <a:buNone/>
              <a:tabLst/>
              <a:defRPr sz="1999" b="0"/>
            </a:lvl1pPr>
            <a:lvl2pPr marL="179910" marR="0" indent="-179910" algn="l" defTabSz="1088231" rtl="0" eaLnBrk="1" fontAlgn="auto" latinLnBrk="0" hangingPunct="1">
              <a:lnSpc>
                <a:spcPct val="100000"/>
              </a:lnSpc>
              <a:spcBef>
                <a:spcPts val="600"/>
              </a:spcBef>
              <a:spcAft>
                <a:spcPts val="0"/>
              </a:spcAft>
              <a:buClr>
                <a:schemeClr val="tx1"/>
              </a:buClr>
              <a:buSzPct val="100000"/>
              <a:buFont typeface="Arial" panose="020B0604020202020204" pitchFamily="34" charset="0"/>
              <a:buChar char="•"/>
              <a:tabLst/>
              <a:defRPr sz="1799"/>
            </a:lvl2pPr>
            <a:lvl3pPr marL="359820" marR="0" indent="-179298" algn="l" defTabSz="1088231" rtl="0" eaLnBrk="1" fontAlgn="auto" latinLnBrk="0" hangingPunct="1">
              <a:lnSpc>
                <a:spcPct val="100000"/>
              </a:lnSpc>
              <a:spcBef>
                <a:spcPts val="400"/>
              </a:spcBef>
              <a:spcAft>
                <a:spcPts val="0"/>
              </a:spcAft>
              <a:buClr>
                <a:schemeClr val="tx1"/>
              </a:buClr>
              <a:buSzPct val="100000"/>
              <a:buFont typeface="Arial" pitchFamily="34" charset="0"/>
              <a:buChar char="–"/>
              <a:tabLst/>
              <a:defRPr sz="1799" baseline="0"/>
            </a:lvl3pPr>
            <a:lvl4pPr marL="539730" marR="0" indent="-179910" algn="l" defTabSz="1088231"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600"/>
            </a:lvl4pPr>
            <a:lvl5pPr>
              <a:buClr>
                <a:schemeClr val="accent2"/>
              </a:buClr>
              <a:buFont typeface="Arial" pitchFamily="34" charset="0"/>
              <a:buChar char="–"/>
              <a:defRPr/>
            </a:lvl5pPr>
          </a:lstStyle>
          <a:p>
            <a:pPr lvl="0"/>
            <a:r>
              <a:rPr lang="en-US"/>
              <a:t>Agenda Item/Divider Headline</a:t>
            </a:r>
          </a:p>
          <a:p>
            <a:pPr lvl="1"/>
            <a:r>
              <a:rPr lang="en-US"/>
              <a:t>Details</a:t>
            </a:r>
          </a:p>
        </p:txBody>
      </p:sp>
      <p:sp>
        <p:nvSpPr>
          <p:cNvPr id="3" name="Agenda title"/>
          <p:cNvSpPr>
            <a:spLocks noGrp="1"/>
          </p:cNvSpPr>
          <p:nvPr>
            <p:ph type="title" hasCustomPrompt="1"/>
          </p:nvPr>
        </p:nvSpPr>
        <p:spPr/>
        <p:txBody>
          <a:bodyPr/>
          <a:lstStyle>
            <a:lvl1pPr>
              <a:defRPr b="0" i="0">
                <a:latin typeface="72 Brand Medium" panose="020B0504030603020204" pitchFamily="34" charset="0"/>
              </a:defRPr>
            </a:lvl1pPr>
          </a:lstStyle>
          <a:p>
            <a:r>
              <a:rPr lang="en-US"/>
              <a:t>Agenda</a:t>
            </a:r>
          </a:p>
        </p:txBody>
      </p:sp>
    </p:spTree>
    <p:extLst>
      <p:ext uri="{BB962C8B-B14F-4D97-AF65-F5344CB8AC3E}">
        <p14:creationId xmlns:p14="http://schemas.microsoft.com/office/powerpoint/2010/main" val="1867519229"/>
      </p:ext>
    </p:extLst>
  </p:cSld>
  <p:clrMapOvr>
    <a:masterClrMapping/>
  </p:clrMapOvr>
  <p:extLst>
    <p:ext uri="{DCECCB84-F9BA-43D5-87BE-67443E8EF086}">
      <p15:sldGuideLst xmlns:p15="http://schemas.microsoft.com/office/powerpoint/2012/main">
        <p15:guide id="1" pos="303">
          <p15:clr>
            <a:srgbClr val="FBAE40"/>
          </p15:clr>
        </p15:guide>
        <p15:guide id="2" orient="horz" pos="981">
          <p15:clr>
            <a:srgbClr val="FBAE40"/>
          </p15:clr>
        </p15:guide>
        <p15:guide id="3" pos="7364">
          <p15:clr>
            <a:srgbClr val="FBAE40"/>
          </p15:clr>
        </p15:guide>
        <p15:guide id="4" orient="horz" pos="316">
          <p15:clr>
            <a:srgbClr val="FBAE40"/>
          </p15:clr>
        </p15:guide>
        <p15:guide id="5" orient="horz" pos="551">
          <p15:clr>
            <a:srgbClr val="FBAE40"/>
          </p15:clr>
        </p15:guide>
        <p15:guide id="6" orient="horz" pos="3997">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Divider Page">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4000" y="3090446"/>
            <a:ext cx="11185200" cy="677108"/>
          </a:xfrm>
        </p:spPr>
        <p:txBody>
          <a:bodyPr anchor="ctr" anchorCtr="0">
            <a:noAutofit/>
          </a:bodyPr>
          <a:lstStyle>
            <a:lvl1pPr>
              <a:defRPr sz="4399" b="0" i="0">
                <a:solidFill>
                  <a:schemeClr val="tx1"/>
                </a:solidFill>
                <a:latin typeface="72 Brand Medium" panose="020B0504030603020204" pitchFamily="34" charset="0"/>
              </a:defRPr>
            </a:lvl1pPr>
          </a:lstStyle>
          <a:p>
            <a:r>
              <a:rPr lang="en-US"/>
              <a:t>Divider page</a:t>
            </a:r>
            <a:endParaRPr lang="de-DE"/>
          </a:p>
        </p:txBody>
      </p:sp>
    </p:spTree>
    <p:extLst>
      <p:ext uri="{BB962C8B-B14F-4D97-AF65-F5344CB8AC3E}">
        <p14:creationId xmlns:p14="http://schemas.microsoft.com/office/powerpoint/2010/main" val="3534471178"/>
      </p:ext>
    </p:extLst>
  </p:cSld>
  <p:clrMapOvr>
    <a:masterClrMapping/>
  </p:clrMapOvr>
  <p:hf sldNum="0" hdr="0" ftr="0" dt="0"/>
  <p:extLst>
    <p:ext uri="{DCECCB84-F9BA-43D5-87BE-67443E8EF086}">
      <p15:sldGuideLst xmlns:p15="http://schemas.microsoft.com/office/powerpoint/2012/main">
        <p15:guide id="1" pos="303">
          <p15:clr>
            <a:srgbClr val="FBAE40"/>
          </p15:clr>
        </p15:guide>
        <p15:guide id="2" orient="horz" pos="2160">
          <p15:clr>
            <a:srgbClr val="FBAE40"/>
          </p15:clr>
        </p15:guide>
        <p15:guide id="3" pos="7364">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bwMode="gray">
          <a:xfrm>
            <a:off x="2" y="3427200"/>
            <a:ext cx="12195175" cy="3430800"/>
          </a:xfrm>
          <a:noFill/>
        </p:spPr>
        <p:txBody>
          <a:bodyPr tIns="324000"/>
          <a:lstStyle>
            <a:lvl1pPr marL="0" marR="0" indent="0" algn="ctr" defTabSz="1088231" rtl="0" eaLnBrk="1" fontAlgn="auto" latinLnBrk="0" hangingPunct="1">
              <a:lnSpc>
                <a:spcPct val="100000"/>
              </a:lnSpc>
              <a:spcBef>
                <a:spcPts val="1200"/>
              </a:spcBef>
              <a:spcAft>
                <a:spcPts val="0"/>
              </a:spcAft>
              <a:buClr>
                <a:schemeClr val="accent1"/>
              </a:buClr>
              <a:buSzPct val="80000"/>
              <a:buFontTx/>
              <a:buNone/>
              <a:tabLst/>
              <a:defRPr sz="1600">
                <a:solidFill>
                  <a:schemeClr val="tx1"/>
                </a:solidFill>
              </a:defRPr>
            </a:lvl1pPr>
          </a:lstStyle>
          <a:p>
            <a:pPr marL="0" marR="0" lvl="0" indent="0" algn="ctr" defTabSz="1088231" rtl="0" eaLnBrk="1" fontAlgn="auto" latinLnBrk="0" hangingPunct="1">
              <a:lnSpc>
                <a:spcPct val="100000"/>
              </a:lnSpc>
              <a:spcBef>
                <a:spcPts val="1200"/>
              </a:spcBef>
              <a:spcAft>
                <a:spcPts val="0"/>
              </a:spcAft>
              <a:buClr>
                <a:schemeClr val="accent1"/>
              </a:buClr>
              <a:buSzPct val="80000"/>
              <a:buFontTx/>
              <a:buNone/>
              <a:tabLst/>
              <a:defRPr/>
            </a:pPr>
            <a:r>
              <a:rPr lang="en-US"/>
              <a:t>Placeholder for image and illustration</a:t>
            </a:r>
          </a:p>
        </p:txBody>
      </p:sp>
      <p:sp>
        <p:nvSpPr>
          <p:cNvPr id="2" name="Divider text"/>
          <p:cNvSpPr>
            <a:spLocks noGrp="1"/>
          </p:cNvSpPr>
          <p:nvPr>
            <p:ph type="ctrTitle" hasCustomPrompt="1"/>
          </p:nvPr>
        </p:nvSpPr>
        <p:spPr bwMode="black">
          <a:xfrm>
            <a:off x="504000" y="1375046"/>
            <a:ext cx="11185200" cy="677108"/>
          </a:xfrm>
        </p:spPr>
        <p:txBody>
          <a:bodyPr anchor="t" anchorCtr="0">
            <a:noAutofit/>
          </a:bodyPr>
          <a:lstStyle>
            <a:lvl1pPr>
              <a:defRPr sz="4399" b="0" i="0">
                <a:solidFill>
                  <a:schemeClr val="tx1"/>
                </a:solidFill>
                <a:latin typeface="72 Brand Medium" panose="020B0504030603020204" pitchFamily="34" charset="0"/>
              </a:defRPr>
            </a:lvl1pPr>
          </a:lstStyle>
          <a:p>
            <a:r>
              <a:rPr lang="en-US"/>
              <a:t>Divider page</a:t>
            </a:r>
            <a:endParaRPr lang="de-DE"/>
          </a:p>
        </p:txBody>
      </p:sp>
    </p:spTree>
    <p:extLst>
      <p:ext uri="{BB962C8B-B14F-4D97-AF65-F5344CB8AC3E}">
        <p14:creationId xmlns:p14="http://schemas.microsoft.com/office/powerpoint/2010/main" val="3235108339"/>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7364">
          <p15:clr>
            <a:srgbClr val="FBAE40"/>
          </p15:clr>
        </p15:guide>
        <p15:guide id="3" pos="303">
          <p15:clr>
            <a:srgbClr val="FBAE40"/>
          </p15:clr>
        </p15:guide>
        <p15:guide id="4" orient="horz" pos="865">
          <p15:clr>
            <a:srgbClr val="FBAE40"/>
          </p15:clr>
        </p15:guide>
        <p15:guide id="5" orient="horz" pos="1294">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1_Divider Page with Image">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4000" y="1375046"/>
            <a:ext cx="11185200" cy="677108"/>
          </a:xfrm>
        </p:spPr>
        <p:txBody>
          <a:bodyPr anchor="t" anchorCtr="0">
            <a:noAutofit/>
          </a:bodyPr>
          <a:lstStyle>
            <a:lvl1pPr>
              <a:defRPr sz="4399" b="0" i="0">
                <a:solidFill>
                  <a:schemeClr val="tx1"/>
                </a:solidFill>
                <a:latin typeface="72 Brand Medium" panose="020B0504030603020204" pitchFamily="34" charset="0"/>
              </a:defRPr>
            </a:lvl1pPr>
          </a:lstStyle>
          <a:p>
            <a:r>
              <a:rPr lang="en-US"/>
              <a:t>Divider page</a:t>
            </a:r>
            <a:endParaRPr lang="de-DE"/>
          </a:p>
        </p:txBody>
      </p:sp>
    </p:spTree>
    <p:extLst>
      <p:ext uri="{BB962C8B-B14F-4D97-AF65-F5344CB8AC3E}">
        <p14:creationId xmlns:p14="http://schemas.microsoft.com/office/powerpoint/2010/main" val="2840361469"/>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7364">
          <p15:clr>
            <a:srgbClr val="FBAE40"/>
          </p15:clr>
        </p15:guide>
        <p15:guide id="3" pos="303">
          <p15:clr>
            <a:srgbClr val="FBAE40"/>
          </p15:clr>
        </p15:guide>
        <p15:guide id="4" orient="horz" pos="865">
          <p15:clr>
            <a:srgbClr val="FBAE40"/>
          </p15:clr>
        </p15:guide>
        <p15:guide id="5" orient="horz" pos="1294">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0" i="0">
                <a:latin typeface="72 Brand Medium" panose="020B0504030603020204" pitchFamily="34" charset="0"/>
              </a:defRPr>
            </a:lvl1pPr>
          </a:lstStyle>
          <a:p>
            <a:r>
              <a:rPr lang="en-US" noProof="0"/>
              <a:t>Insert page title (sentence case)</a:t>
            </a:r>
            <a:endParaRPr lang="en-US"/>
          </a:p>
        </p:txBody>
      </p:sp>
    </p:spTree>
    <p:extLst>
      <p:ext uri="{BB962C8B-B14F-4D97-AF65-F5344CB8AC3E}">
        <p14:creationId xmlns:p14="http://schemas.microsoft.com/office/powerpoint/2010/main" val="2842427951"/>
      </p:ext>
    </p:extLst>
  </p:cSld>
  <p:clrMapOvr>
    <a:masterClrMapping/>
  </p:clrMapOvr>
  <p:extLst>
    <p:ext uri="{DCECCB84-F9BA-43D5-87BE-67443E8EF086}">
      <p15:sldGuideLst xmlns:p15="http://schemas.microsoft.com/office/powerpoint/2012/main">
        <p15:guide id="1" pos="303">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1651" y="1557338"/>
            <a:ext cx="11186477"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4001" y="504000"/>
            <a:ext cx="11186476" cy="369332"/>
          </a:xfrm>
        </p:spPr>
        <p:txBody>
          <a:bodyPr/>
          <a:lstStyle>
            <a:lvl1pPr>
              <a:defRPr b="0"/>
            </a:lvl1pPr>
          </a:lstStyle>
          <a:p>
            <a:r>
              <a:rPr lang="en-US" noProof="0"/>
              <a:t>Insert page title (sentence case)</a:t>
            </a:r>
            <a:endParaRPr lang="en-US"/>
          </a:p>
        </p:txBody>
      </p:sp>
    </p:spTree>
    <p:extLst>
      <p:ext uri="{BB962C8B-B14F-4D97-AF65-F5344CB8AC3E}">
        <p14:creationId xmlns:p14="http://schemas.microsoft.com/office/powerpoint/2010/main" val="434581794"/>
      </p:ext>
    </p:extLst>
  </p:cSld>
  <p:clrMapOvr>
    <a:masterClrMapping/>
  </p:clrMapOvr>
  <p:extLst>
    <p:ext uri="{DCECCB84-F9BA-43D5-87BE-67443E8EF086}">
      <p15:sldGuideLst xmlns:p15="http://schemas.microsoft.com/office/powerpoint/2012/main">
        <p15:guide id="1" pos="316">
          <p15:clr>
            <a:srgbClr val="FBAE40"/>
          </p15:clr>
        </p15:guide>
        <p15:guide id="2" orient="horz" pos="3997">
          <p15:clr>
            <a:srgbClr val="FBAE40"/>
          </p15:clr>
        </p15:guide>
        <p15:guide id="3" pos="7364">
          <p15:clr>
            <a:srgbClr val="FBAE40"/>
          </p15:clr>
        </p15:guide>
        <p15:guide id="4" orient="horz" pos="318">
          <p15:clr>
            <a:srgbClr val="FBAE40"/>
          </p15:clr>
        </p15:guide>
        <p15:guide id="5" orient="horz" pos="552">
          <p15:clr>
            <a:srgbClr val="FBAE40"/>
          </p15:clr>
        </p15:guide>
        <p15:guide id="6" orient="horz" pos="981">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5" name="Text placeholder - column 2"/>
          <p:cNvSpPr>
            <a:spLocks noGrp="1"/>
          </p:cNvSpPr>
          <p:nvPr>
            <p:ph type="body" sz="quarter" idx="11" hasCustomPrompt="1"/>
          </p:nvPr>
        </p:nvSpPr>
        <p:spPr>
          <a:xfrm>
            <a:off x="6362478" y="1557338"/>
            <a:ext cx="532800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4000" y="1557338"/>
            <a:ext cx="532800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789620287"/>
      </p:ext>
    </p:extLst>
  </p:cSld>
  <p:clrMapOvr>
    <a:masterClrMapping/>
  </p:clrMapOvr>
  <p:extLst>
    <p:ext uri="{DCECCB84-F9BA-43D5-87BE-67443E8EF086}">
      <p15:sldGuideLst xmlns:p15="http://schemas.microsoft.com/office/powerpoint/2012/main">
        <p15:guide id="1" pos="317">
          <p15:clr>
            <a:srgbClr val="FBAE40"/>
          </p15:clr>
        </p15:guide>
        <p15:guide id="2" orient="horz" pos="3997">
          <p15:clr>
            <a:srgbClr val="FBAE40"/>
          </p15:clr>
        </p15:guide>
        <p15:guide id="3" pos="7364">
          <p15:clr>
            <a:srgbClr val="FBAE40"/>
          </p15:clr>
        </p15:guide>
        <p15:guide id="4" pos="3674">
          <p15:clr>
            <a:srgbClr val="FBAE40"/>
          </p15:clr>
        </p15:guide>
        <p15:guide id="5" pos="4007">
          <p15:clr>
            <a:srgbClr val="FBAE40"/>
          </p15:clr>
        </p15:guide>
        <p15:guide id="6" orient="horz" pos="317">
          <p15:clr>
            <a:srgbClr val="FBAE40"/>
          </p15:clr>
        </p15:guide>
        <p15:guide id="7" orient="horz" pos="551">
          <p15:clr>
            <a:srgbClr val="FBAE40"/>
          </p15:clr>
        </p15:guide>
        <p15:guide id="8" orient="horz" pos="981">
          <p15:clr>
            <a:srgbClr val="FBAE4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126477" y="1557338"/>
            <a:ext cx="356400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6" name="Text Placeholder - column 2"/>
          <p:cNvSpPr>
            <a:spLocks noGrp="1"/>
          </p:cNvSpPr>
          <p:nvPr>
            <p:ph type="body" sz="quarter" idx="12" hasCustomPrompt="1"/>
          </p:nvPr>
        </p:nvSpPr>
        <p:spPr>
          <a:xfrm>
            <a:off x="4315238" y="1557338"/>
            <a:ext cx="356400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4000" y="1557338"/>
            <a:ext cx="356400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59402854"/>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2563">
          <p15:clr>
            <a:srgbClr val="FBAE40"/>
          </p15:clr>
        </p15:guide>
        <p15:guide id="4" pos="2717">
          <p15:clr>
            <a:srgbClr val="FBAE40"/>
          </p15:clr>
        </p15:guide>
        <p15:guide id="5" pos="4964">
          <p15:clr>
            <a:srgbClr val="FBAE40"/>
          </p15:clr>
        </p15:guide>
        <p15:guide id="6" pos="5119">
          <p15:clr>
            <a:srgbClr val="FBAE40"/>
          </p15:clr>
        </p15:guide>
        <p15:guide id="7" pos="7364">
          <p15:clr>
            <a:srgbClr val="FBAE40"/>
          </p15:clr>
        </p15:guide>
        <p15:guide id="8" orient="horz" pos="551">
          <p15:clr>
            <a:srgbClr val="FBAE40"/>
          </p15:clr>
        </p15:guide>
        <p15:guide id="9" orient="horz" pos="981">
          <p15:clr>
            <a:srgbClr val="FBAE40"/>
          </p15:clr>
        </p15:guide>
        <p15:guide id="10" orient="horz" pos="3997">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 Columns - Text and Images">
    <p:spTree>
      <p:nvGrpSpPr>
        <p:cNvPr id="1" name=""/>
        <p:cNvGrpSpPr/>
        <p:nvPr/>
      </p:nvGrpSpPr>
      <p:grpSpPr>
        <a:xfrm>
          <a:off x="0" y="0"/>
          <a:ext cx="0" cy="0"/>
          <a:chOff x="0" y="0"/>
          <a:chExt cx="0" cy="0"/>
        </a:xfrm>
      </p:grpSpPr>
      <p:sp>
        <p:nvSpPr>
          <p:cNvPr id="17" name="Text placeholder - column 2"/>
          <p:cNvSpPr>
            <a:spLocks noGrp="1"/>
          </p:cNvSpPr>
          <p:nvPr>
            <p:ph type="body" sz="quarter" idx="13" hasCustomPrompt="1"/>
          </p:nvPr>
        </p:nvSpPr>
        <p:spPr>
          <a:xfrm>
            <a:off x="9274877" y="3878221"/>
            <a:ext cx="2415600"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4"/>
          <p:cNvSpPr>
            <a:spLocks noGrp="1"/>
          </p:cNvSpPr>
          <p:nvPr>
            <p:ph type="pic" sz="quarter" idx="14" hasCustomPrompt="1"/>
          </p:nvPr>
        </p:nvSpPr>
        <p:spPr bwMode="gray">
          <a:xfrm>
            <a:off x="9274877" y="1557337"/>
            <a:ext cx="2415600" cy="187166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13" name="Text placeholder - column 2"/>
          <p:cNvSpPr>
            <a:spLocks noGrp="1"/>
          </p:cNvSpPr>
          <p:nvPr>
            <p:ph type="body" sz="quarter" idx="17" hasCustomPrompt="1"/>
          </p:nvPr>
        </p:nvSpPr>
        <p:spPr>
          <a:xfrm>
            <a:off x="6351252" y="3878221"/>
            <a:ext cx="2415600"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4" name="Picture Placeholder 4"/>
          <p:cNvSpPr>
            <a:spLocks noGrp="1"/>
          </p:cNvSpPr>
          <p:nvPr>
            <p:ph type="pic" sz="quarter" idx="18" hasCustomPrompt="1"/>
          </p:nvPr>
        </p:nvSpPr>
        <p:spPr bwMode="gray">
          <a:xfrm>
            <a:off x="6351252" y="1557337"/>
            <a:ext cx="2415600" cy="187166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9" name="Text placeholder - column 2"/>
          <p:cNvSpPr>
            <a:spLocks noGrp="1"/>
          </p:cNvSpPr>
          <p:nvPr>
            <p:ph type="body" sz="quarter" idx="15" hasCustomPrompt="1"/>
          </p:nvPr>
        </p:nvSpPr>
        <p:spPr>
          <a:xfrm>
            <a:off x="3427626" y="3878221"/>
            <a:ext cx="2415600"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4"/>
          <p:cNvSpPr>
            <a:spLocks noGrp="1"/>
          </p:cNvSpPr>
          <p:nvPr>
            <p:ph type="pic" sz="quarter" idx="16" hasCustomPrompt="1"/>
          </p:nvPr>
        </p:nvSpPr>
        <p:spPr bwMode="gray">
          <a:xfrm>
            <a:off x="3427626" y="1557337"/>
            <a:ext cx="2415600" cy="187166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3" name="Text placeholder - column 2"/>
          <p:cNvSpPr>
            <a:spLocks noGrp="1"/>
          </p:cNvSpPr>
          <p:nvPr>
            <p:ph type="body" sz="quarter" idx="10" hasCustomPrompt="1"/>
          </p:nvPr>
        </p:nvSpPr>
        <p:spPr>
          <a:xfrm>
            <a:off x="504000" y="3878220"/>
            <a:ext cx="2415600"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4"/>
          <p:cNvSpPr>
            <a:spLocks noGrp="1"/>
          </p:cNvSpPr>
          <p:nvPr>
            <p:ph type="pic" sz="quarter" idx="12" hasCustomPrompt="1"/>
          </p:nvPr>
        </p:nvSpPr>
        <p:spPr bwMode="gray">
          <a:xfrm>
            <a:off x="504000" y="1557337"/>
            <a:ext cx="2415600" cy="187166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680594478"/>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orient="horz" pos="551" userDrawn="1">
          <p15:clr>
            <a:srgbClr val="FBAE40"/>
          </p15:clr>
        </p15:guide>
        <p15:guide id="4" orient="horz" pos="981" userDrawn="1">
          <p15:clr>
            <a:srgbClr val="FBAE40"/>
          </p15:clr>
        </p15:guide>
        <p15:guide id="5" orient="horz" pos="2160" userDrawn="1">
          <p15:clr>
            <a:srgbClr val="FBAE40"/>
          </p15:clr>
        </p15:guide>
        <p15:guide id="6" orient="horz" pos="2442" userDrawn="1">
          <p15:clr>
            <a:srgbClr val="FBAE40"/>
          </p15:clr>
        </p15:guide>
        <p15:guide id="7" orient="horz" pos="3990" userDrawn="1">
          <p15:clr>
            <a:srgbClr val="FBAE40"/>
          </p15:clr>
        </p15:guide>
        <p15:guide id="8" pos="1840" userDrawn="1">
          <p15:clr>
            <a:srgbClr val="FBAE40"/>
          </p15:clr>
        </p15:guide>
        <p15:guide id="9" pos="2159" userDrawn="1">
          <p15:clr>
            <a:srgbClr val="FBAE40"/>
          </p15:clr>
        </p15:guide>
        <p15:guide id="10" pos="3683" userDrawn="1">
          <p15:clr>
            <a:srgbClr val="FBAE40"/>
          </p15:clr>
        </p15:guide>
        <p15:guide id="11" pos="4000" userDrawn="1">
          <p15:clr>
            <a:srgbClr val="FBAE40"/>
          </p15:clr>
        </p15:guide>
        <p15:guide id="12" pos="5525" userDrawn="1">
          <p15:clr>
            <a:srgbClr val="FBAE40"/>
          </p15:clr>
        </p15:guide>
        <p15:guide id="13" pos="5842" userDrawn="1">
          <p15:clr>
            <a:srgbClr val="FBAE40"/>
          </p15:clr>
        </p15:guide>
        <p15:guide id="14" pos="7364" userDrawn="1">
          <p15:clr>
            <a:srgbClr val="FBAE4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2 Columns - Text and Images">
    <p:spTree>
      <p:nvGrpSpPr>
        <p:cNvPr id="1" name=""/>
        <p:cNvGrpSpPr/>
        <p:nvPr/>
      </p:nvGrpSpPr>
      <p:grpSpPr>
        <a:xfrm>
          <a:off x="0" y="0"/>
          <a:ext cx="0" cy="0"/>
          <a:chOff x="0" y="0"/>
          <a:chExt cx="0" cy="0"/>
        </a:xfrm>
      </p:grpSpPr>
      <p:sp>
        <p:nvSpPr>
          <p:cNvPr id="17" name="Text placeholder 2"/>
          <p:cNvSpPr>
            <a:spLocks noGrp="1"/>
          </p:cNvSpPr>
          <p:nvPr>
            <p:ph type="body" sz="quarter" idx="13" hasCustomPrompt="1"/>
          </p:nvPr>
        </p:nvSpPr>
        <p:spPr>
          <a:xfrm>
            <a:off x="6362478" y="4770000"/>
            <a:ext cx="5328000" cy="1575238"/>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2"/>
          <p:cNvSpPr>
            <a:spLocks noGrp="1"/>
          </p:cNvSpPr>
          <p:nvPr>
            <p:ph type="pic" sz="quarter" idx="14" hasCustomPrompt="1"/>
          </p:nvPr>
        </p:nvSpPr>
        <p:spPr bwMode="gray">
          <a:xfrm>
            <a:off x="6362478" y="1557338"/>
            <a:ext cx="5328000" cy="2792593"/>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3" name="Text placeholder 1"/>
          <p:cNvSpPr>
            <a:spLocks noGrp="1"/>
          </p:cNvSpPr>
          <p:nvPr>
            <p:ph type="body" sz="quarter" idx="10" hasCustomPrompt="1"/>
          </p:nvPr>
        </p:nvSpPr>
        <p:spPr>
          <a:xfrm>
            <a:off x="504000" y="4770000"/>
            <a:ext cx="5328000" cy="1575238"/>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4000" y="1557338"/>
            <a:ext cx="5328000" cy="2792593"/>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487802903"/>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981">
          <p15:clr>
            <a:srgbClr val="FBAE40"/>
          </p15:clr>
        </p15:guide>
        <p15:guide id="5" orient="horz" pos="2750">
          <p15:clr>
            <a:srgbClr val="FBAE40"/>
          </p15:clr>
        </p15:guide>
        <p15:guide id="6" orient="horz" pos="3004">
          <p15:clr>
            <a:srgbClr val="FBAE40"/>
          </p15:clr>
        </p15:guide>
        <p15:guide id="7" orient="horz" pos="3997">
          <p15:clr>
            <a:srgbClr val="FBAE40"/>
          </p15:clr>
        </p15:guide>
        <p15:guide id="8" pos="3682">
          <p15:clr>
            <a:srgbClr val="FBAE40"/>
          </p15:clr>
        </p15:guide>
        <p15:guide id="9" pos="4000">
          <p15:clr>
            <a:srgbClr val="FBAE40"/>
          </p15:clr>
        </p15:guide>
        <p15:guide id="10" pos="7364">
          <p15:clr>
            <a:srgbClr val="FBAE4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3 Columns - Text and Images">
    <p:spTree>
      <p:nvGrpSpPr>
        <p:cNvPr id="1" name=""/>
        <p:cNvGrpSpPr/>
        <p:nvPr/>
      </p:nvGrpSpPr>
      <p:grpSpPr>
        <a:xfrm>
          <a:off x="0" y="0"/>
          <a:ext cx="0" cy="0"/>
          <a:chOff x="0" y="0"/>
          <a:chExt cx="0" cy="0"/>
        </a:xfrm>
      </p:grpSpPr>
      <p:sp>
        <p:nvSpPr>
          <p:cNvPr id="17" name="Text placeholder 3"/>
          <p:cNvSpPr>
            <a:spLocks noGrp="1"/>
          </p:cNvSpPr>
          <p:nvPr>
            <p:ph type="body" sz="quarter" idx="13" hasCustomPrompt="1"/>
          </p:nvPr>
        </p:nvSpPr>
        <p:spPr>
          <a:xfrm>
            <a:off x="8299278" y="4354923"/>
            <a:ext cx="3391200" cy="1981079"/>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3"/>
          <p:cNvSpPr>
            <a:spLocks noGrp="1"/>
          </p:cNvSpPr>
          <p:nvPr>
            <p:ph type="pic" sz="quarter" idx="14" hasCustomPrompt="1"/>
          </p:nvPr>
        </p:nvSpPr>
        <p:spPr bwMode="gray">
          <a:xfrm>
            <a:off x="8299278" y="1557338"/>
            <a:ext cx="3391200" cy="2294662"/>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9" name="Text placeholder 2"/>
          <p:cNvSpPr>
            <a:spLocks noGrp="1"/>
          </p:cNvSpPr>
          <p:nvPr>
            <p:ph type="body" sz="quarter" idx="15" hasCustomPrompt="1"/>
          </p:nvPr>
        </p:nvSpPr>
        <p:spPr>
          <a:xfrm>
            <a:off x="4401640" y="4354923"/>
            <a:ext cx="3391200" cy="1981079"/>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2"/>
          <p:cNvSpPr>
            <a:spLocks noGrp="1"/>
          </p:cNvSpPr>
          <p:nvPr>
            <p:ph type="pic" sz="quarter" idx="16" hasCustomPrompt="1"/>
          </p:nvPr>
        </p:nvSpPr>
        <p:spPr bwMode="gray">
          <a:xfrm>
            <a:off x="4401640" y="1557338"/>
            <a:ext cx="3391200" cy="2294662"/>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3" name="Text placeholder 1"/>
          <p:cNvSpPr>
            <a:spLocks noGrp="1"/>
          </p:cNvSpPr>
          <p:nvPr>
            <p:ph type="body" sz="quarter" idx="10" hasCustomPrompt="1"/>
          </p:nvPr>
        </p:nvSpPr>
        <p:spPr>
          <a:xfrm>
            <a:off x="504000" y="4354923"/>
            <a:ext cx="3391200" cy="1981079"/>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4000" y="1557338"/>
            <a:ext cx="3391200" cy="2294662"/>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509718117"/>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2455">
          <p15:clr>
            <a:srgbClr val="FBAE40"/>
          </p15:clr>
        </p15:guide>
        <p15:guide id="4" pos="2773">
          <p15:clr>
            <a:srgbClr val="FBAE40"/>
          </p15:clr>
        </p15:guide>
        <p15:guide id="5" pos="4910">
          <p15:clr>
            <a:srgbClr val="FBAE40"/>
          </p15:clr>
        </p15:guide>
        <p15:guide id="6" pos="5227">
          <p15:clr>
            <a:srgbClr val="FBAE40"/>
          </p15:clr>
        </p15:guide>
        <p15:guide id="7" pos="7364">
          <p15:clr>
            <a:srgbClr val="FBAE40"/>
          </p15:clr>
        </p15:guide>
        <p15:guide id="8" orient="horz" pos="551">
          <p15:clr>
            <a:srgbClr val="FBAE40"/>
          </p15:clr>
        </p15:guide>
        <p15:guide id="9" orient="horz" pos="981">
          <p15:clr>
            <a:srgbClr val="FBAE40"/>
          </p15:clr>
        </p15:guide>
        <p15:guide id="10" orient="horz" pos="2428">
          <p15:clr>
            <a:srgbClr val="FBAE40"/>
          </p15:clr>
        </p15:guide>
        <p15:guide id="11" orient="horz" pos="2743">
          <p15:clr>
            <a:srgbClr val="FBAE40"/>
          </p15:clr>
        </p15:guide>
        <p15:guide id="12" orient="horz" pos="3997">
          <p15:clr>
            <a:srgbClr val="FBAE4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4 Columns - Text and Images">
    <p:spTree>
      <p:nvGrpSpPr>
        <p:cNvPr id="1" name=""/>
        <p:cNvGrpSpPr/>
        <p:nvPr/>
      </p:nvGrpSpPr>
      <p:grpSpPr>
        <a:xfrm>
          <a:off x="0" y="0"/>
          <a:ext cx="0" cy="0"/>
          <a:chOff x="0" y="0"/>
          <a:chExt cx="0" cy="0"/>
        </a:xfrm>
      </p:grpSpPr>
      <p:sp>
        <p:nvSpPr>
          <p:cNvPr id="17" name="Text placeholder - column 2"/>
          <p:cNvSpPr>
            <a:spLocks noGrp="1"/>
          </p:cNvSpPr>
          <p:nvPr>
            <p:ph type="body" sz="quarter" idx="13" hasCustomPrompt="1"/>
          </p:nvPr>
        </p:nvSpPr>
        <p:spPr>
          <a:xfrm>
            <a:off x="9274878" y="3878221"/>
            <a:ext cx="2415600" cy="2457780"/>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4"/>
          <p:cNvSpPr>
            <a:spLocks noGrp="1"/>
          </p:cNvSpPr>
          <p:nvPr>
            <p:ph type="pic" sz="quarter" idx="14" hasCustomPrompt="1"/>
          </p:nvPr>
        </p:nvSpPr>
        <p:spPr bwMode="gray">
          <a:xfrm>
            <a:off x="9274878" y="1557339"/>
            <a:ext cx="2415600" cy="1871663"/>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13" name="Text placeholder - column 2"/>
          <p:cNvSpPr>
            <a:spLocks noGrp="1"/>
          </p:cNvSpPr>
          <p:nvPr>
            <p:ph type="body" sz="quarter" idx="17" hasCustomPrompt="1"/>
          </p:nvPr>
        </p:nvSpPr>
        <p:spPr>
          <a:xfrm>
            <a:off x="6351252" y="3878221"/>
            <a:ext cx="2415600" cy="2457780"/>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4" name="Picture Placeholder 4"/>
          <p:cNvSpPr>
            <a:spLocks noGrp="1"/>
          </p:cNvSpPr>
          <p:nvPr>
            <p:ph type="pic" sz="quarter" idx="18" hasCustomPrompt="1"/>
          </p:nvPr>
        </p:nvSpPr>
        <p:spPr bwMode="gray">
          <a:xfrm>
            <a:off x="6351252" y="1557339"/>
            <a:ext cx="2415600" cy="1871663"/>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9" name="Text placeholder - column 2"/>
          <p:cNvSpPr>
            <a:spLocks noGrp="1"/>
          </p:cNvSpPr>
          <p:nvPr>
            <p:ph type="body" sz="quarter" idx="15" hasCustomPrompt="1"/>
          </p:nvPr>
        </p:nvSpPr>
        <p:spPr>
          <a:xfrm>
            <a:off x="3427626" y="3878221"/>
            <a:ext cx="2415600" cy="2457780"/>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4"/>
          <p:cNvSpPr>
            <a:spLocks noGrp="1"/>
          </p:cNvSpPr>
          <p:nvPr>
            <p:ph type="pic" sz="quarter" idx="16" hasCustomPrompt="1"/>
          </p:nvPr>
        </p:nvSpPr>
        <p:spPr bwMode="gray">
          <a:xfrm>
            <a:off x="3427626" y="1557339"/>
            <a:ext cx="2415600" cy="1871663"/>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3" name="Text placeholder - column 2"/>
          <p:cNvSpPr>
            <a:spLocks noGrp="1"/>
          </p:cNvSpPr>
          <p:nvPr>
            <p:ph type="body" sz="quarter" idx="10" hasCustomPrompt="1"/>
          </p:nvPr>
        </p:nvSpPr>
        <p:spPr>
          <a:xfrm>
            <a:off x="504000" y="3878220"/>
            <a:ext cx="2415600" cy="2457780"/>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4"/>
          <p:cNvSpPr>
            <a:spLocks noGrp="1"/>
          </p:cNvSpPr>
          <p:nvPr>
            <p:ph type="pic" sz="quarter" idx="12" hasCustomPrompt="1"/>
          </p:nvPr>
        </p:nvSpPr>
        <p:spPr bwMode="gray">
          <a:xfrm>
            <a:off x="504000" y="1557339"/>
            <a:ext cx="2415600" cy="1871663"/>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018885603"/>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981">
          <p15:clr>
            <a:srgbClr val="FBAE40"/>
          </p15:clr>
        </p15:guide>
        <p15:guide id="5" orient="horz" pos="2160">
          <p15:clr>
            <a:srgbClr val="FBAE40"/>
          </p15:clr>
        </p15:guide>
        <p15:guide id="6" orient="horz" pos="2442">
          <p15:clr>
            <a:srgbClr val="FBAE40"/>
          </p15:clr>
        </p15:guide>
        <p15:guide id="7" orient="horz" pos="3990">
          <p15:clr>
            <a:srgbClr val="FBAE40"/>
          </p15:clr>
        </p15:guide>
        <p15:guide id="8" pos="1840">
          <p15:clr>
            <a:srgbClr val="FBAE40"/>
          </p15:clr>
        </p15:guide>
        <p15:guide id="9" pos="2159">
          <p15:clr>
            <a:srgbClr val="FBAE40"/>
          </p15:clr>
        </p15:guide>
        <p15:guide id="10" pos="3683">
          <p15:clr>
            <a:srgbClr val="FBAE40"/>
          </p15:clr>
        </p15:guide>
        <p15:guide id="11" pos="4000">
          <p15:clr>
            <a:srgbClr val="FBAE40"/>
          </p15:clr>
        </p15:guide>
        <p15:guide id="12" pos="5525">
          <p15:clr>
            <a:srgbClr val="FBAE40"/>
          </p15:clr>
        </p15:guide>
        <p15:guide id="13" pos="5842">
          <p15:clr>
            <a:srgbClr val="FBAE40"/>
          </p15:clr>
        </p15:guide>
        <p15:guide id="14" pos="7364">
          <p15:clr>
            <a:srgbClr val="FBAE4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4000" y="1800000"/>
            <a:ext cx="11185200" cy="3285032"/>
          </a:xfrm>
        </p:spPr>
        <p:txBody>
          <a:bodyPr/>
          <a:lstStyle>
            <a:lvl1pPr marL="395802" indent="-395802">
              <a:lnSpc>
                <a:spcPct val="90000"/>
              </a:lnSpc>
              <a:spcBef>
                <a:spcPts val="600"/>
              </a:spcBef>
              <a:defRPr sz="5997" b="0" i="0">
                <a:latin typeface="72 Brand Medium" panose="020B0504030603020204" pitchFamily="34" charset="0"/>
              </a:defRPr>
            </a:lvl1pPr>
            <a:lvl2pPr marL="395802" indent="0">
              <a:buNone/>
              <a:defRPr sz="1600"/>
            </a:lvl2pPr>
          </a:lstStyle>
          <a:p>
            <a:pPr lvl="0"/>
            <a:r>
              <a:rPr lang="en-US" noProof="0"/>
              <a:t>“Quote goes here </a:t>
            </a:r>
            <a:br>
              <a:rPr lang="en-US" noProof="0"/>
            </a:br>
            <a:r>
              <a:rPr lang="en-US" noProof="0"/>
              <a:t>and here.”</a:t>
            </a:r>
          </a:p>
          <a:p>
            <a:pPr lvl="1"/>
            <a:r>
              <a:rPr lang="en-US" noProof="0"/>
              <a:t>Source</a:t>
            </a:r>
          </a:p>
        </p:txBody>
      </p:sp>
    </p:spTree>
    <p:extLst>
      <p:ext uri="{BB962C8B-B14F-4D97-AF65-F5344CB8AC3E}">
        <p14:creationId xmlns:p14="http://schemas.microsoft.com/office/powerpoint/2010/main" val="3160467364"/>
      </p:ext>
    </p:extLst>
  </p:cSld>
  <p:clrMapOvr>
    <a:masterClrMapping/>
  </p:clrMapOvr>
  <p:extLst>
    <p:ext uri="{DCECCB84-F9BA-43D5-87BE-67443E8EF086}">
      <p15:sldGuideLst xmlns:p15="http://schemas.microsoft.com/office/powerpoint/2012/main">
        <p15:guide id="1" pos="317">
          <p15:clr>
            <a:srgbClr val="FBAE40"/>
          </p15:clr>
        </p15:guide>
        <p15:guide id="4" orient="horz" pos="1133">
          <p15:clr>
            <a:srgbClr val="FBAE40"/>
          </p15:clr>
        </p15:guide>
        <p15:guide id="5" orient="horz" pos="3204">
          <p15:clr>
            <a:srgbClr val="FBAE40"/>
          </p15:clr>
        </p15:guide>
        <p15:guide id="6" pos="7363">
          <p15:clr>
            <a:srgbClr val="FBAE4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itle and Text with Image 1/3">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8127176" y="0"/>
            <a:ext cx="4068000" cy="6858000"/>
          </a:xfrm>
          <a:noFill/>
        </p:spPr>
        <p:txBody>
          <a:bodyPr vert="horz" lIns="0" tIns="2448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a:t>
            </a:r>
            <a:endParaRPr lang="de-DE"/>
          </a:p>
        </p:txBody>
      </p:sp>
      <p:sp>
        <p:nvSpPr>
          <p:cNvPr id="7" name="Text Placeholder"/>
          <p:cNvSpPr>
            <a:spLocks noGrp="1"/>
          </p:cNvSpPr>
          <p:nvPr>
            <p:ph type="body" sz="quarter" idx="11" hasCustomPrompt="1"/>
          </p:nvPr>
        </p:nvSpPr>
        <p:spPr bwMode="black">
          <a:xfrm>
            <a:off x="503999" y="1557338"/>
            <a:ext cx="7092000" cy="4778662"/>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endParaRPr lang="de-DE"/>
          </a:p>
        </p:txBody>
      </p:sp>
      <p:sp>
        <p:nvSpPr>
          <p:cNvPr id="3" name="Title"/>
          <p:cNvSpPr>
            <a:spLocks noGrp="1"/>
          </p:cNvSpPr>
          <p:nvPr>
            <p:ph type="title" hasCustomPrompt="1"/>
          </p:nvPr>
        </p:nvSpPr>
        <p:spPr>
          <a:xfrm>
            <a:off x="504001" y="504000"/>
            <a:ext cx="7092000"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875560234"/>
      </p:ext>
    </p:extLst>
  </p:cSld>
  <p:clrMapOvr>
    <a:masterClrMapping/>
  </p:clrMapOvr>
  <p:extLst>
    <p:ext uri="{DCECCB84-F9BA-43D5-87BE-67443E8EF086}">
      <p15:sldGuideLst xmlns:p15="http://schemas.microsoft.com/office/powerpoint/2012/main">
        <p15:guide id="1" pos="317">
          <p15:clr>
            <a:srgbClr val="FBAE40"/>
          </p15:clr>
        </p15:guide>
        <p15:guide id="2" orient="horz" pos="3991">
          <p15:clr>
            <a:srgbClr val="FBAE40"/>
          </p15:clr>
        </p15:guide>
        <p15:guide id="3" pos="4786">
          <p15:clr>
            <a:srgbClr val="FBAE40"/>
          </p15:clr>
        </p15:guide>
        <p15:guide id="4" pos="5111">
          <p15:clr>
            <a:srgbClr val="FBAE40"/>
          </p15:clr>
        </p15:guide>
        <p15:guide id="5" orient="horz" pos="317">
          <p15:clr>
            <a:srgbClr val="FBAE40"/>
          </p15:clr>
        </p15:guide>
        <p15:guide id="6" orient="horz" pos="551">
          <p15:clr>
            <a:srgbClr val="FBAE40"/>
          </p15:clr>
        </p15:guide>
        <p15:guide id="7" orient="horz" pos="981">
          <p15:clr>
            <a:srgbClr val="FBAE4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Full Bleed Image ">
    <p:spTree>
      <p:nvGrpSpPr>
        <p:cNvPr id="1" name=""/>
        <p:cNvGrpSpPr/>
        <p:nvPr/>
      </p:nvGrpSpPr>
      <p:grpSpPr>
        <a:xfrm>
          <a:off x="0" y="0"/>
          <a:ext cx="0" cy="0"/>
          <a:chOff x="0" y="0"/>
          <a:chExt cx="0" cy="0"/>
        </a:xfrm>
      </p:grpSpPr>
      <p:sp>
        <p:nvSpPr>
          <p:cNvPr id="5" name="Picture Placeholder"/>
          <p:cNvSpPr>
            <a:spLocks noGrp="1"/>
          </p:cNvSpPr>
          <p:nvPr>
            <p:ph type="pic" sz="quarter" idx="10" hasCustomPrompt="1"/>
          </p:nvPr>
        </p:nvSpPr>
        <p:spPr bwMode="gray">
          <a:xfrm>
            <a:off x="2" y="0"/>
            <a:ext cx="12195175" cy="6858000"/>
          </a:xfrm>
          <a:noFill/>
        </p:spPr>
        <p:txBody>
          <a:bodyPr vert="horz" lIns="0" tIns="2448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a:t>
            </a:r>
            <a:endParaRPr lang="de-DE"/>
          </a:p>
        </p:txBody>
      </p:sp>
    </p:spTree>
    <p:extLst>
      <p:ext uri="{BB962C8B-B14F-4D97-AF65-F5344CB8AC3E}">
        <p14:creationId xmlns:p14="http://schemas.microsoft.com/office/powerpoint/2010/main" val="343869666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ext and Screenshot">
    <p:spTree>
      <p:nvGrpSpPr>
        <p:cNvPr id="1" name=""/>
        <p:cNvGrpSpPr/>
        <p:nvPr/>
      </p:nvGrpSpPr>
      <p:grpSpPr>
        <a:xfrm>
          <a:off x="0" y="0"/>
          <a:ext cx="0" cy="0"/>
          <a:chOff x="0" y="0"/>
          <a:chExt cx="0" cy="0"/>
        </a:xfrm>
      </p:grpSpPr>
      <p:sp>
        <p:nvSpPr>
          <p:cNvPr id="5" name="Picture Placeholder"/>
          <p:cNvSpPr>
            <a:spLocks noGrp="1"/>
          </p:cNvSpPr>
          <p:nvPr>
            <p:ph type="pic" sz="quarter" idx="13" hasCustomPrompt="1"/>
          </p:nvPr>
        </p:nvSpPr>
        <p:spPr bwMode="gray">
          <a:xfrm>
            <a:off x="6362478" y="1557338"/>
            <a:ext cx="5328000" cy="4778662"/>
          </a:xfrm>
          <a:noFill/>
        </p:spPr>
        <p:txBody>
          <a:bodyPr vert="horz" lIns="0" tIns="1512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screenshot</a:t>
            </a:r>
            <a:endParaRPr lang="de-DE"/>
          </a:p>
        </p:txBody>
      </p:sp>
      <p:sp>
        <p:nvSpPr>
          <p:cNvPr id="4" name="Text Placeholder"/>
          <p:cNvSpPr>
            <a:spLocks noGrp="1"/>
          </p:cNvSpPr>
          <p:nvPr>
            <p:ph type="body" sz="quarter" idx="10" hasCustomPrompt="1"/>
          </p:nvPr>
        </p:nvSpPr>
        <p:spPr>
          <a:xfrm>
            <a:off x="504000" y="1557338"/>
            <a:ext cx="5328000" cy="4778662"/>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801709756"/>
      </p:ext>
    </p:extLst>
  </p:cSld>
  <p:clrMapOvr>
    <a:masterClrMapping/>
  </p:clrMapOvr>
  <p:extLst>
    <p:ext uri="{DCECCB84-F9BA-43D5-87BE-67443E8EF086}">
      <p15:sldGuideLst xmlns:p15="http://schemas.microsoft.com/office/powerpoint/2012/main">
        <p15:guide id="1" pos="317">
          <p15:clr>
            <a:srgbClr val="FBAE40"/>
          </p15:clr>
        </p15:guide>
        <p15:guide id="2" orient="horz" pos="981">
          <p15:clr>
            <a:srgbClr val="FBAE40"/>
          </p15:clr>
        </p15:guide>
        <p15:guide id="3" pos="3674">
          <p15:clr>
            <a:srgbClr val="FBAE40"/>
          </p15:clr>
        </p15:guide>
        <p15:guide id="4" pos="4008">
          <p15:clr>
            <a:srgbClr val="FBAE40"/>
          </p15:clr>
        </p15:guide>
        <p15:guide id="5" pos="7364">
          <p15:clr>
            <a:srgbClr val="FBAE40"/>
          </p15:clr>
        </p15:guide>
        <p15:guide id="6" orient="horz" pos="317">
          <p15:clr>
            <a:srgbClr val="FBAE40"/>
          </p15:clr>
        </p15:guide>
        <p15:guide id="7" orient="horz" pos="551">
          <p15:clr>
            <a:srgbClr val="FBAE40"/>
          </p15:clr>
        </p15:guide>
        <p15:guide id="8" orient="horz" pos="3991">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p:cNvSpPr>
            <a:spLocks noGrp="1"/>
          </p:cNvSpPr>
          <p:nvPr>
            <p:ph idx="1" hasCustomPrompt="1"/>
          </p:nvPr>
        </p:nvSpPr>
        <p:spPr bwMode="gray">
          <a:xfrm>
            <a:off x="504000" y="1557338"/>
            <a:ext cx="11185200" cy="4778662"/>
          </a:xfrm>
          <a:noFill/>
        </p:spPr>
        <p:txBody>
          <a:bodyPr tIns="1368000"/>
          <a:lstStyle>
            <a:lvl1pPr algn="ctr">
              <a:defRPr sz="1400" b="0"/>
            </a:lvl1pPr>
          </a:lstStyle>
          <a:p>
            <a:pPr lvl="0"/>
            <a:r>
              <a:rPr lang="en-US"/>
              <a:t>Click to add content</a:t>
            </a:r>
          </a:p>
        </p:txBody>
      </p:sp>
      <p:sp>
        <p:nvSpPr>
          <p:cNvPr id="2"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2994118343"/>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981">
          <p15:clr>
            <a:srgbClr val="FBAE40"/>
          </p15:clr>
        </p15:guide>
        <p15:guide id="5" orient="horz" pos="3991">
          <p15:clr>
            <a:srgbClr val="FBAE40"/>
          </p15:clr>
        </p15:guide>
        <p15:guide id="6" pos="7364">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8188073"/>
      </p:ext>
    </p:extLst>
  </p:cSld>
  <p:clrMapOvr>
    <a:masterClrMapping/>
  </p:clrMapOvr>
  <p:extLst>
    <p:ext uri="{DCECCB84-F9BA-43D5-87BE-67443E8EF086}">
      <p15:sldGuideLst xmlns:p15="http://schemas.microsoft.com/office/powerpoint/2012/main">
        <p15:guide id="1" orient="horz" pos="2160">
          <p15:clr>
            <a:srgbClr val="FBAE40"/>
          </p15:clr>
        </p15:guide>
        <p15:guide id="2" pos="3841">
          <p15:clr>
            <a:srgbClr val="FBAE4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userDrawn="1">
  <p:cSld name="Thank You, Contact and Copyright">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33C5639-DDA2-864A-9DC3-7FC80AC852D5}"/>
              </a:ext>
            </a:extLst>
          </p:cNvPr>
          <p:cNvSpPr txBox="1"/>
          <p:nvPr userDrawn="1"/>
        </p:nvSpPr>
        <p:spPr>
          <a:xfrm>
            <a:off x="503239" y="2905127"/>
            <a:ext cx="1837041" cy="246221"/>
          </a:xfrm>
          <a:prstGeom prst="rect">
            <a:avLst/>
          </a:prstGeom>
          <a:noFill/>
        </p:spPr>
        <p:txBody>
          <a:bodyPr wrap="none" lIns="0" tIns="0" rIns="0" bIns="0" rtlCol="0">
            <a:spAutoFit/>
          </a:bodyPr>
          <a:lstStyle/>
          <a:p>
            <a:pPr marL="0" marR="0" lvl="0" indent="0" algn="l" defTabSz="1088449" rtl="0" eaLnBrk="1" fontAlgn="base" latinLnBrk="0" hangingPunct="1">
              <a:lnSpc>
                <a:spcPct val="100000"/>
              </a:lnSpc>
              <a:spcBef>
                <a:spcPct val="50000"/>
              </a:spcBef>
              <a:spcAft>
                <a:spcPct val="0"/>
              </a:spcAft>
              <a:buClr>
                <a:srgbClr val="F0AB00"/>
              </a:buClr>
              <a:buSzPct val="80000"/>
              <a:buFontTx/>
              <a:buNone/>
              <a:tabLst/>
              <a:defRPr/>
            </a:pPr>
            <a:r>
              <a:rPr lang="en-US" sz="1600" b="0" i="0">
                <a:latin typeface="+mn-lt"/>
              </a:rPr>
              <a:t>Contact information:</a:t>
            </a:r>
          </a:p>
        </p:txBody>
      </p:sp>
      <p:sp>
        <p:nvSpPr>
          <p:cNvPr id="9" name="Copyright - Dynamic" descr="{&quot;templafy&quot;:{&quot;id&quot;:&quot;07d64d2a-f064-439c-86fb-0f7e6913f4ac&quot;}}">
            <a:extLst>
              <a:ext uri="{FF2B5EF4-FFF2-40B4-BE49-F238E27FC236}">
                <a16:creationId xmlns:a16="http://schemas.microsoft.com/office/drawing/2014/main" id="{EDAF1AF5-D568-20CC-6052-F655D86F5486}"/>
              </a:ext>
            </a:extLst>
          </p:cNvPr>
          <p:cNvSpPr txBox="1">
            <a:spLocks/>
          </p:cNvSpPr>
          <p:nvPr userDrawn="1"/>
        </p:nvSpPr>
        <p:spPr>
          <a:xfrm>
            <a:off x="504001" y="6536751"/>
            <a:ext cx="10155600" cy="138498"/>
          </a:xfrm>
          <a:prstGeom prst="rect">
            <a:avLst/>
          </a:prstGeom>
        </p:spPr>
        <p:txBody>
          <a:bodyPr lIns="0" tIns="0" rIns="0" bIns="0" anchor="ctr" anchorCtr="0">
            <a:noAutofit/>
          </a:bodyPr>
          <a:lstStyle>
            <a:lvl1pPr marL="0" indent="0" algn="l" defTabSz="1088558" rtl="0" eaLnBrk="1" latinLnBrk="0" hangingPunct="1">
              <a:spcBef>
                <a:spcPts val="1800"/>
              </a:spcBef>
              <a:buClr>
                <a:schemeClr val="accent1"/>
              </a:buClr>
              <a:buSzPct val="80000"/>
              <a:buFontTx/>
              <a:buNone/>
              <a:defRPr sz="6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539892" indent="0" algn="l" defTabSz="1088558" rtl="0" eaLnBrk="1" latinLnBrk="0" hangingPunct="1">
              <a:spcBef>
                <a:spcPts val="100"/>
              </a:spcBef>
              <a:buClr>
                <a:schemeClr val="tx1"/>
              </a:buClr>
              <a:buSzPct val="100000"/>
              <a:buFont typeface="Symbol" panose="05050102010706020507" pitchFamily="18" charset="2"/>
              <a:buNone/>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Font typeface="Arial" panose="020B0604020202020204" pitchFamily="34" charset="0"/>
              <a:buNone/>
            </a:pPr>
            <a:r>
              <a:rPr lang="en-US" sz="600" b="0" i="0">
                <a:latin typeface="+mn-lt"/>
              </a:rPr>
              <a:t>© 2023 SAP SE or an SAP affiliate company. All rights reserved. See Legal Notice on www.sap.com/legal-notice for use terms, disclaimers, disclosures, or restrictions related to this material.</a:t>
            </a:r>
          </a:p>
        </p:txBody>
      </p:sp>
      <p:sp>
        <p:nvSpPr>
          <p:cNvPr id="3" name="Title 2">
            <a:extLst>
              <a:ext uri="{FF2B5EF4-FFF2-40B4-BE49-F238E27FC236}">
                <a16:creationId xmlns:a16="http://schemas.microsoft.com/office/drawing/2014/main" id="{5692DE12-4084-77D2-FD2A-8E63F6FBE7C5}"/>
              </a:ext>
            </a:extLst>
          </p:cNvPr>
          <p:cNvSpPr>
            <a:spLocks noGrp="1"/>
          </p:cNvSpPr>
          <p:nvPr>
            <p:ph type="title" hasCustomPrompt="1"/>
          </p:nvPr>
        </p:nvSpPr>
        <p:spPr>
          <a:xfrm>
            <a:off x="503239" y="1520825"/>
            <a:ext cx="5413477" cy="846386"/>
          </a:xfrm>
        </p:spPr>
        <p:txBody>
          <a:bodyPr/>
          <a:lstStyle>
            <a:lvl1pPr>
              <a:defRPr sz="5498" b="0" i="0">
                <a:latin typeface="72 Brand Medium" panose="020B0504030603020204" pitchFamily="34" charset="0"/>
              </a:defRPr>
            </a:lvl1pPr>
          </a:lstStyle>
          <a:p>
            <a:r>
              <a:rPr lang="en-GB"/>
              <a:t>Thank you.</a:t>
            </a:r>
            <a:endParaRPr lang="en-US"/>
          </a:p>
        </p:txBody>
      </p:sp>
      <p:pic>
        <p:nvPicPr>
          <p:cNvPr id="2" name="Picture 1">
            <a:extLst>
              <a:ext uri="{FF2B5EF4-FFF2-40B4-BE49-F238E27FC236}">
                <a16:creationId xmlns:a16="http://schemas.microsoft.com/office/drawing/2014/main" id="{2A23274F-1EBD-A73A-AC54-963A234E9EB2}"/>
              </a:ext>
            </a:extLst>
          </p:cNvPr>
          <p:cNvPicPr>
            <a:picLocks noChangeAspect="1"/>
          </p:cNvPicPr>
          <p:nvPr userDrawn="1"/>
        </p:nvPicPr>
        <p:blipFill>
          <a:blip r:embed="rId2"/>
          <a:stretch>
            <a:fillRect/>
          </a:stretch>
        </p:blipFill>
        <p:spPr>
          <a:xfrm>
            <a:off x="10963292" y="5990000"/>
            <a:ext cx="727059" cy="360000"/>
          </a:xfrm>
          <a:prstGeom prst="rect">
            <a:avLst/>
          </a:prstGeom>
        </p:spPr>
      </p:pic>
    </p:spTree>
    <p:extLst>
      <p:ext uri="{BB962C8B-B14F-4D97-AF65-F5344CB8AC3E}">
        <p14:creationId xmlns:p14="http://schemas.microsoft.com/office/powerpoint/2010/main" val="732030752"/>
      </p:ext>
    </p:extLst>
  </p:cSld>
  <p:clrMapOvr>
    <a:masterClrMapping/>
  </p:clrMapOvr>
  <p:hf sldNum="0" hdr="0" ftr="0" dt="0"/>
  <p:extLst>
    <p:ext uri="{DCECCB84-F9BA-43D5-87BE-67443E8EF086}">
      <p15:sldGuideLst xmlns:p15="http://schemas.microsoft.com/office/powerpoint/2012/main">
        <p15:guide id="1" pos="7364">
          <p15:clr>
            <a:srgbClr val="FBAE40"/>
          </p15:clr>
        </p15:guide>
        <p15:guide id="2" orient="horz" pos="958">
          <p15:clr>
            <a:srgbClr val="FBAE40"/>
          </p15:clr>
        </p15:guide>
        <p15:guide id="4" orient="horz" pos="1830">
          <p15:clr>
            <a:srgbClr val="FBAE40"/>
          </p15:clr>
        </p15:guide>
        <p15:guide id="5" orient="horz" pos="4000">
          <p15:clr>
            <a:srgbClr val="FBAE40"/>
          </p15:clr>
        </p15:guide>
        <p15:guide id="6" pos="317">
          <p15:clr>
            <a:srgbClr val="FBAE40"/>
          </p15:clr>
        </p15:guide>
        <p15:guide id="8" pos="3841">
          <p15:clr>
            <a:srgbClr val="FBAE40"/>
          </p15:clr>
        </p15:guide>
        <p15:guide id="9" orient="horz" pos="31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4000" y="1800000"/>
            <a:ext cx="11185200" cy="3285032"/>
          </a:xfrm>
        </p:spPr>
        <p:txBody>
          <a:bodyPr/>
          <a:lstStyle>
            <a:lvl1pPr marL="395921" indent="-395921">
              <a:lnSpc>
                <a:spcPct val="90000"/>
              </a:lnSpc>
              <a:spcBef>
                <a:spcPts val="600"/>
              </a:spcBef>
              <a:defRPr sz="5999" b="0" i="0">
                <a:latin typeface="72 Brand Medium" panose="020B0504030603020204" pitchFamily="34" charset="0"/>
              </a:defRPr>
            </a:lvl1pPr>
            <a:lvl2pPr marL="395921" indent="0">
              <a:buNone/>
              <a:defRPr sz="1600"/>
            </a:lvl2pPr>
          </a:lstStyle>
          <a:p>
            <a:pPr lvl="0"/>
            <a:r>
              <a:rPr lang="en-US" noProof="0"/>
              <a:t>“Quote goes here </a:t>
            </a:r>
            <a:br>
              <a:rPr lang="en-US" noProof="0"/>
            </a:br>
            <a:r>
              <a:rPr lang="en-US" noProof="0"/>
              <a:t>and here.”</a:t>
            </a:r>
          </a:p>
          <a:p>
            <a:pPr lvl="1"/>
            <a:r>
              <a:rPr lang="en-US" noProof="0"/>
              <a:t>Source</a:t>
            </a:r>
          </a:p>
        </p:txBody>
      </p:sp>
    </p:spTree>
    <p:extLst>
      <p:ext uri="{BB962C8B-B14F-4D97-AF65-F5344CB8AC3E}">
        <p14:creationId xmlns:p14="http://schemas.microsoft.com/office/powerpoint/2010/main" val="932785900"/>
      </p:ext>
    </p:extLst>
  </p:cSld>
  <p:clrMapOvr>
    <a:masterClrMapping/>
  </p:clrMapOvr>
  <p:extLst>
    <p:ext uri="{DCECCB84-F9BA-43D5-87BE-67443E8EF086}">
      <p15:sldGuideLst xmlns:p15="http://schemas.microsoft.com/office/powerpoint/2012/main">
        <p15:guide id="1" pos="317" userDrawn="1">
          <p15:clr>
            <a:srgbClr val="FBAE40"/>
          </p15:clr>
        </p15:guide>
        <p15:guide id="4" orient="horz" pos="1133" userDrawn="1">
          <p15:clr>
            <a:srgbClr val="FBAE40"/>
          </p15:clr>
        </p15:guide>
        <p15:guide id="5" orient="horz" pos="3204" userDrawn="1">
          <p15:clr>
            <a:srgbClr val="FBAE40"/>
          </p15:clr>
        </p15:guide>
        <p15:guide id="6" pos="7363" userDrawn="1">
          <p15:clr>
            <a:srgbClr val="FBAE4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p:cSld name="Cover with Image or Illustration">
    <p:bg>
      <p:bgRef idx="1001">
        <a:schemeClr val="bg1"/>
      </p:bgRef>
    </p:bg>
    <p:spTree>
      <p:nvGrpSpPr>
        <p:cNvPr id="1" name=""/>
        <p:cNvGrpSpPr/>
        <p:nvPr/>
      </p:nvGrpSpPr>
      <p:grpSpPr>
        <a:xfrm>
          <a:off x="0" y="0"/>
          <a:ext cx="0" cy="0"/>
          <a:chOff x="0" y="0"/>
          <a:chExt cx="0" cy="0"/>
        </a:xfrm>
      </p:grpSpPr>
      <p:pic>
        <p:nvPicPr>
          <p:cNvPr id="6" name="SAP Logo" descr="SAP Logo" title="SAP Logo"/>
          <p:cNvPicPr>
            <a:picLocks noChangeAspect="1"/>
          </p:cNvPicPr>
          <p:nvPr/>
        </p:nvPicPr>
        <p:blipFill>
          <a:blip r:embed="rId2"/>
          <a:stretch>
            <a:fillRect/>
          </a:stretch>
        </p:blipFill>
        <p:spPr>
          <a:xfrm>
            <a:off x="9949255" y="6217668"/>
            <a:ext cx="1963635" cy="360000"/>
          </a:xfrm>
          <a:prstGeom prst="rect">
            <a:avLst/>
          </a:prstGeom>
        </p:spPr>
      </p:pic>
      <p:sp>
        <p:nvSpPr>
          <p:cNvPr id="13" name="Classification"/>
          <p:cNvSpPr txBox="1"/>
          <p:nvPr/>
        </p:nvSpPr>
        <p:spPr>
          <a:xfrm>
            <a:off x="288001" y="5769668"/>
            <a:ext cx="4204855" cy="13849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CONFIDENTIAL</a:t>
            </a:r>
          </a:p>
        </p:txBody>
      </p:sp>
      <p:sp>
        <p:nvSpPr>
          <p:cNvPr id="19" name="Speaker"/>
          <p:cNvSpPr>
            <a:spLocks noGrp="1"/>
          </p:cNvSpPr>
          <p:nvPr>
            <p:ph type="subTitle" idx="1" hasCustomPrompt="1"/>
          </p:nvPr>
        </p:nvSpPr>
        <p:spPr bwMode="black">
          <a:xfrm>
            <a:off x="288000" y="5130491"/>
            <a:ext cx="10899174" cy="430887"/>
          </a:xfrm>
        </p:spPr>
        <p:txBody>
          <a:bodyPr wrap="square" anchor="t" anchorCtr="0">
            <a:noAutofit/>
          </a:bodyPr>
          <a:lstStyle>
            <a:lvl1pPr marL="0" marR="0" indent="0" algn="l" defTabSz="1088231"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116" indent="0" algn="ctr">
              <a:buNone/>
              <a:defRPr>
                <a:solidFill>
                  <a:schemeClr val="tx1">
                    <a:tint val="75000"/>
                  </a:schemeClr>
                </a:solidFill>
              </a:defRPr>
            </a:lvl2pPr>
            <a:lvl3pPr marL="1088231" indent="0" algn="ctr">
              <a:buNone/>
              <a:defRPr>
                <a:solidFill>
                  <a:schemeClr val="tx1">
                    <a:tint val="75000"/>
                  </a:schemeClr>
                </a:solidFill>
              </a:defRPr>
            </a:lvl3pPr>
            <a:lvl4pPr marL="1632347" indent="0" algn="ctr">
              <a:buNone/>
              <a:defRPr>
                <a:solidFill>
                  <a:schemeClr val="tx1">
                    <a:tint val="75000"/>
                  </a:schemeClr>
                </a:solidFill>
              </a:defRPr>
            </a:lvl4pPr>
            <a:lvl5pPr marL="2176463" indent="0" algn="ctr">
              <a:buNone/>
              <a:defRPr>
                <a:solidFill>
                  <a:schemeClr val="tx1">
                    <a:tint val="75000"/>
                  </a:schemeClr>
                </a:solidFill>
              </a:defRPr>
            </a:lvl5pPr>
            <a:lvl6pPr marL="2720580" indent="0" algn="ctr">
              <a:buNone/>
              <a:defRPr>
                <a:solidFill>
                  <a:schemeClr val="tx1">
                    <a:tint val="75000"/>
                  </a:schemeClr>
                </a:solidFill>
              </a:defRPr>
            </a:lvl6pPr>
            <a:lvl7pPr marL="3264695" indent="0" algn="ctr">
              <a:buNone/>
              <a:defRPr>
                <a:solidFill>
                  <a:schemeClr val="tx1">
                    <a:tint val="75000"/>
                  </a:schemeClr>
                </a:solidFill>
              </a:defRPr>
            </a:lvl7pPr>
            <a:lvl8pPr marL="3808811" indent="0" algn="ctr">
              <a:buNone/>
              <a:defRPr>
                <a:solidFill>
                  <a:schemeClr val="tx1">
                    <a:tint val="75000"/>
                  </a:schemeClr>
                </a:solidFill>
              </a:defRPr>
            </a:lvl8pPr>
            <a:lvl9pPr marL="4352927" indent="0" algn="ctr">
              <a:buNone/>
              <a:defRPr>
                <a:solidFill>
                  <a:schemeClr val="tx1">
                    <a:tint val="75000"/>
                  </a:schemeClr>
                </a:solidFill>
              </a:defRPr>
            </a:lvl9pPr>
          </a:lstStyle>
          <a:p>
            <a:r>
              <a:rPr lang="en-US"/>
              <a:t>Speaker’s Name, SAP</a:t>
            </a:r>
          </a:p>
          <a:p>
            <a:pPr marL="0" marR="0" lvl="0" indent="0" algn="l" defTabSz="1088231" rtl="0" eaLnBrk="1" fontAlgn="auto" latinLnBrk="0" hangingPunct="1">
              <a:lnSpc>
                <a:spcPct val="100000"/>
              </a:lnSpc>
              <a:spcBef>
                <a:spcPts val="0"/>
              </a:spcBef>
              <a:spcAft>
                <a:spcPts val="0"/>
              </a:spcAft>
              <a:buClr>
                <a:schemeClr val="accent1"/>
              </a:buClr>
              <a:buSzPct val="80000"/>
              <a:buFontTx/>
              <a:buNone/>
              <a:tabLst/>
              <a:defRPr/>
            </a:pPr>
            <a:r>
              <a:rPr lang="en-US"/>
              <a:t>Month 00, 2021</a:t>
            </a:r>
          </a:p>
        </p:txBody>
      </p:sp>
      <p:sp>
        <p:nvSpPr>
          <p:cNvPr id="3" name="Title"/>
          <p:cNvSpPr>
            <a:spLocks noGrp="1"/>
          </p:cNvSpPr>
          <p:nvPr>
            <p:ph type="title" hasCustomPrompt="1"/>
          </p:nvPr>
        </p:nvSpPr>
        <p:spPr>
          <a:xfrm>
            <a:off x="288000" y="4024430"/>
            <a:ext cx="10899174" cy="997196"/>
          </a:xfrm>
        </p:spPr>
        <p:txBody>
          <a:bodyPr vert="horz" wrap="square" lIns="0" tIns="0" rIns="0" bIns="0" rtlCol="0">
            <a:noAutofit/>
          </a:bodyPr>
          <a:lstStyle>
            <a:lvl1pPr>
              <a:lnSpc>
                <a:spcPct val="90000"/>
              </a:lnSpc>
              <a:defRPr lang="de-DE" sz="3600" dirty="0">
                <a:latin typeface="+mn-lt"/>
                <a:ea typeface="+mn-ea"/>
                <a:cs typeface="+mn-cs"/>
              </a:defRPr>
            </a:lvl1pPr>
          </a:lstStyle>
          <a:p>
            <a:pPr lvl="0"/>
            <a:r>
              <a:rPr lang="en-US"/>
              <a:t>Presentation Title </a:t>
            </a:r>
            <a:br>
              <a:rPr lang="en-US"/>
            </a:br>
            <a:r>
              <a:rPr lang="en-US"/>
              <a:t>Goes Here and Here.</a:t>
            </a:r>
          </a:p>
        </p:txBody>
      </p:sp>
      <p:sp>
        <p:nvSpPr>
          <p:cNvPr id="5" name="Title Image Placeholder" descr="Placeholder title image" title="Title image"/>
          <p:cNvSpPr>
            <a:spLocks noGrp="1"/>
          </p:cNvSpPr>
          <p:nvPr>
            <p:ph type="pic" sz="quarter" idx="12" hasCustomPrompt="1"/>
          </p:nvPr>
        </p:nvSpPr>
        <p:spPr bwMode="gray">
          <a:xfrm>
            <a:off x="2" y="0"/>
            <a:ext cx="12195174" cy="3430006"/>
          </a:xfrm>
          <a:noFill/>
        </p:spPr>
        <p:txBody>
          <a:bodyPr tIns="504000"/>
          <a:lstStyle>
            <a:lvl1pPr algn="ctr">
              <a:defRPr sz="1600">
                <a:solidFill>
                  <a:schemeClr val="tx1"/>
                </a:solidFill>
              </a:defRPr>
            </a:lvl1pPr>
          </a:lstStyle>
          <a:p>
            <a:r>
              <a:rPr lang="en-US"/>
              <a:t>Click to insert title image or illustration</a:t>
            </a:r>
          </a:p>
        </p:txBody>
      </p:sp>
    </p:spTree>
    <p:extLst>
      <p:ext uri="{BB962C8B-B14F-4D97-AF65-F5344CB8AC3E}">
        <p14:creationId xmlns:p14="http://schemas.microsoft.com/office/powerpoint/2010/main" val="54537357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503">
          <p15:clr>
            <a:srgbClr val="FBAE40"/>
          </p15:clr>
        </p15:guide>
        <p15:guide id="2" orient="horz" pos="4144">
          <p15:clr>
            <a:srgbClr val="FBAE40"/>
          </p15:clr>
        </p15:guide>
        <p15:guide id="3" orient="horz" pos="2162">
          <p15:clr>
            <a:srgbClr val="FBAE40"/>
          </p15:clr>
        </p15:guide>
        <p15:guide id="4" pos="181">
          <p15:clr>
            <a:srgbClr val="FBAE40"/>
          </p15:clr>
        </p15:guide>
        <p15:guide id="5" orient="horz" pos="2534">
          <p15:clr>
            <a:srgbClr val="FBAE40"/>
          </p15:clr>
        </p15:guide>
        <p15:guide id="6" orient="horz" pos="3164">
          <p15:clr>
            <a:srgbClr val="FBAE40"/>
          </p15:clr>
        </p15:guide>
        <p15:guide id="7" orient="horz" pos="3232">
          <p15:clr>
            <a:srgbClr val="FBAE40"/>
          </p15:clr>
        </p15:guide>
        <p15:guide id="8" orient="horz" pos="3504">
          <p15:clr>
            <a:srgbClr val="FBAE4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p:cSld name="Cover without Image">
    <p:bg>
      <p:bgRef idx="1001">
        <a:schemeClr val="bg1"/>
      </p:bgRef>
    </p:bg>
    <p:spTree>
      <p:nvGrpSpPr>
        <p:cNvPr id="1" name=""/>
        <p:cNvGrpSpPr/>
        <p:nvPr/>
      </p:nvGrpSpPr>
      <p:grpSpPr>
        <a:xfrm>
          <a:off x="0" y="0"/>
          <a:ext cx="0" cy="0"/>
          <a:chOff x="0" y="0"/>
          <a:chExt cx="0" cy="0"/>
        </a:xfrm>
      </p:grpSpPr>
      <p:sp>
        <p:nvSpPr>
          <p:cNvPr id="24" name="Classification"/>
          <p:cNvSpPr txBox="1"/>
          <p:nvPr/>
        </p:nvSpPr>
        <p:spPr>
          <a:xfrm>
            <a:off x="288001" y="5093865"/>
            <a:ext cx="4204855"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CONFIDENTIAL</a:t>
            </a:r>
          </a:p>
        </p:txBody>
      </p:sp>
      <p:sp>
        <p:nvSpPr>
          <p:cNvPr id="6" name="Speaker"/>
          <p:cNvSpPr>
            <a:spLocks noGrp="1"/>
          </p:cNvSpPr>
          <p:nvPr>
            <p:ph type="subTitle" idx="1" hasCustomPrompt="1"/>
          </p:nvPr>
        </p:nvSpPr>
        <p:spPr bwMode="black">
          <a:xfrm>
            <a:off x="287999" y="4268505"/>
            <a:ext cx="10900800" cy="430887"/>
          </a:xfrm>
        </p:spPr>
        <p:txBody>
          <a:bodyPr wrap="square" anchor="t" anchorCtr="0">
            <a:noAutofit/>
          </a:bodyPr>
          <a:lstStyle>
            <a:lvl1pPr marL="0" marR="0" indent="0" algn="l" defTabSz="1088231"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116" indent="0" algn="ctr">
              <a:buNone/>
              <a:defRPr>
                <a:solidFill>
                  <a:schemeClr val="tx1">
                    <a:tint val="75000"/>
                  </a:schemeClr>
                </a:solidFill>
              </a:defRPr>
            </a:lvl2pPr>
            <a:lvl3pPr marL="1088231" indent="0" algn="ctr">
              <a:buNone/>
              <a:defRPr>
                <a:solidFill>
                  <a:schemeClr val="tx1">
                    <a:tint val="75000"/>
                  </a:schemeClr>
                </a:solidFill>
              </a:defRPr>
            </a:lvl3pPr>
            <a:lvl4pPr marL="1632347" indent="0" algn="ctr">
              <a:buNone/>
              <a:defRPr>
                <a:solidFill>
                  <a:schemeClr val="tx1">
                    <a:tint val="75000"/>
                  </a:schemeClr>
                </a:solidFill>
              </a:defRPr>
            </a:lvl4pPr>
            <a:lvl5pPr marL="2176463" indent="0" algn="ctr">
              <a:buNone/>
              <a:defRPr>
                <a:solidFill>
                  <a:schemeClr val="tx1">
                    <a:tint val="75000"/>
                  </a:schemeClr>
                </a:solidFill>
              </a:defRPr>
            </a:lvl5pPr>
            <a:lvl6pPr marL="2720580" indent="0" algn="ctr">
              <a:buNone/>
              <a:defRPr>
                <a:solidFill>
                  <a:schemeClr val="tx1">
                    <a:tint val="75000"/>
                  </a:schemeClr>
                </a:solidFill>
              </a:defRPr>
            </a:lvl6pPr>
            <a:lvl7pPr marL="3264695" indent="0" algn="ctr">
              <a:buNone/>
              <a:defRPr>
                <a:solidFill>
                  <a:schemeClr val="tx1">
                    <a:tint val="75000"/>
                  </a:schemeClr>
                </a:solidFill>
              </a:defRPr>
            </a:lvl7pPr>
            <a:lvl8pPr marL="3808811" indent="0" algn="ctr">
              <a:buNone/>
              <a:defRPr>
                <a:solidFill>
                  <a:schemeClr val="tx1">
                    <a:tint val="75000"/>
                  </a:schemeClr>
                </a:solidFill>
              </a:defRPr>
            </a:lvl8pPr>
            <a:lvl9pPr marL="4352927" indent="0" algn="ctr">
              <a:buNone/>
              <a:defRPr>
                <a:solidFill>
                  <a:schemeClr val="tx1">
                    <a:tint val="75000"/>
                  </a:schemeClr>
                </a:solidFill>
              </a:defRPr>
            </a:lvl9pPr>
          </a:lstStyle>
          <a:p>
            <a:r>
              <a:rPr lang="en-US"/>
              <a:t>Speaker’s Name, SAP</a:t>
            </a:r>
          </a:p>
          <a:p>
            <a:pPr marL="0" marR="0" lvl="0" indent="0" algn="l" defTabSz="1088231" rtl="0" eaLnBrk="1" fontAlgn="auto" latinLnBrk="0" hangingPunct="1">
              <a:lnSpc>
                <a:spcPct val="100000"/>
              </a:lnSpc>
              <a:spcBef>
                <a:spcPts val="0"/>
              </a:spcBef>
              <a:spcAft>
                <a:spcPts val="0"/>
              </a:spcAft>
              <a:buClr>
                <a:schemeClr val="accent1"/>
              </a:buClr>
              <a:buSzPct val="80000"/>
              <a:buFontTx/>
              <a:buNone/>
              <a:tabLst/>
              <a:defRPr/>
            </a:pPr>
            <a:r>
              <a:rPr lang="en-US"/>
              <a:t>Month 00, 2021</a:t>
            </a:r>
          </a:p>
        </p:txBody>
      </p:sp>
      <p:sp>
        <p:nvSpPr>
          <p:cNvPr id="4" name="Title 3"/>
          <p:cNvSpPr>
            <a:spLocks noGrp="1"/>
          </p:cNvSpPr>
          <p:nvPr>
            <p:ph type="title" hasCustomPrompt="1"/>
          </p:nvPr>
        </p:nvSpPr>
        <p:spPr>
          <a:xfrm>
            <a:off x="288000" y="2706317"/>
            <a:ext cx="10900800" cy="997196"/>
          </a:xfrm>
        </p:spPr>
        <p:txBody>
          <a:bodyPr>
            <a:noAutofit/>
          </a:bodyPr>
          <a:lstStyle>
            <a:lvl1pPr>
              <a:lnSpc>
                <a:spcPct val="90000"/>
              </a:lnSpc>
              <a:defRPr sz="3600"/>
            </a:lvl1pPr>
          </a:lstStyle>
          <a:p>
            <a:pPr fontAlgn="base">
              <a:spcBef>
                <a:spcPct val="50000"/>
              </a:spcBef>
              <a:spcAft>
                <a:spcPct val="0"/>
              </a:spcAft>
              <a:buClr>
                <a:srgbClr val="F0AB00"/>
              </a:buClr>
              <a:buSzPct val="80000"/>
            </a:pPr>
            <a:r>
              <a:rPr lang="en-US" sz="3600"/>
              <a:t>Presentation Title </a:t>
            </a:r>
            <a:br>
              <a:rPr lang="en-US" sz="3600"/>
            </a:br>
            <a:r>
              <a:rPr lang="en-US" sz="3600"/>
              <a:t>Goes Here and Here.</a:t>
            </a:r>
            <a:endParaRPr lang="de-DE" sz="3600" kern="0" err="1">
              <a:ea typeface="Arial Unicode MS" pitchFamily="34" charset="-128"/>
              <a:cs typeface="Arial Unicode MS" pitchFamily="34" charset="-128"/>
            </a:endParaRPr>
          </a:p>
        </p:txBody>
      </p:sp>
      <p:pic>
        <p:nvPicPr>
          <p:cNvPr id="10" name="SAP Logo" descr="SAP Logo" title="SAP Logo">
            <a:extLst>
              <a:ext uri="{FF2B5EF4-FFF2-40B4-BE49-F238E27FC236}">
                <a16:creationId xmlns:a16="http://schemas.microsoft.com/office/drawing/2014/main" id="{251CD224-43D4-4D54-87EA-DD5933D21141}"/>
              </a:ext>
            </a:extLst>
          </p:cNvPr>
          <p:cNvPicPr>
            <a:picLocks noChangeAspect="1"/>
          </p:cNvPicPr>
          <p:nvPr/>
        </p:nvPicPr>
        <p:blipFill>
          <a:blip r:embed="rId2"/>
          <a:stretch>
            <a:fillRect/>
          </a:stretch>
        </p:blipFill>
        <p:spPr>
          <a:xfrm>
            <a:off x="9949255" y="6217668"/>
            <a:ext cx="1963635" cy="360000"/>
          </a:xfrm>
          <a:prstGeom prst="rect">
            <a:avLst/>
          </a:prstGeom>
        </p:spPr>
      </p:pic>
    </p:spTree>
    <p:extLst>
      <p:ext uri="{BB962C8B-B14F-4D97-AF65-F5344CB8AC3E}">
        <p14:creationId xmlns:p14="http://schemas.microsoft.com/office/powerpoint/2010/main" val="57115418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p:cSld name="Cover with Pictogram">
    <p:bg>
      <p:bgRef idx="1001">
        <a:schemeClr val="bg1"/>
      </p:bgRef>
    </p:bg>
    <p:spTree>
      <p:nvGrpSpPr>
        <p:cNvPr id="1" name=""/>
        <p:cNvGrpSpPr/>
        <p:nvPr/>
      </p:nvGrpSpPr>
      <p:grpSpPr>
        <a:xfrm>
          <a:off x="0" y="0"/>
          <a:ext cx="0" cy="0"/>
          <a:chOff x="0" y="0"/>
          <a:chExt cx="0" cy="0"/>
        </a:xfrm>
      </p:grpSpPr>
      <p:sp>
        <p:nvSpPr>
          <p:cNvPr id="7" name="Pictogram Placeholder"/>
          <p:cNvSpPr>
            <a:spLocks noGrp="1"/>
          </p:cNvSpPr>
          <p:nvPr>
            <p:ph type="pic" sz="quarter" idx="16"/>
          </p:nvPr>
        </p:nvSpPr>
        <p:spPr>
          <a:xfrm>
            <a:off x="6954855" y="963000"/>
            <a:ext cx="4932000" cy="4932000"/>
          </a:xfrm>
        </p:spPr>
        <p:txBody>
          <a:bodyPr/>
          <a:lstStyle/>
          <a:p>
            <a:r>
              <a:rPr lang="en-US"/>
              <a:t>Click icon to add picture</a:t>
            </a:r>
            <a:endParaRPr lang="de-DE"/>
          </a:p>
        </p:txBody>
      </p:sp>
      <p:sp>
        <p:nvSpPr>
          <p:cNvPr id="24" name="Classification"/>
          <p:cNvSpPr txBox="1"/>
          <p:nvPr/>
        </p:nvSpPr>
        <p:spPr>
          <a:xfrm>
            <a:off x="288001" y="5093865"/>
            <a:ext cx="4204855"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CONFIDENTIAL</a:t>
            </a:r>
          </a:p>
        </p:txBody>
      </p:sp>
      <p:sp>
        <p:nvSpPr>
          <p:cNvPr id="6" name="Speaker"/>
          <p:cNvSpPr>
            <a:spLocks noGrp="1"/>
          </p:cNvSpPr>
          <p:nvPr>
            <p:ph type="subTitle" idx="1" hasCustomPrompt="1"/>
          </p:nvPr>
        </p:nvSpPr>
        <p:spPr bwMode="black">
          <a:xfrm>
            <a:off x="288002" y="4268505"/>
            <a:ext cx="6373430" cy="430887"/>
          </a:xfrm>
        </p:spPr>
        <p:txBody>
          <a:bodyPr wrap="square" anchor="t" anchorCtr="0">
            <a:noAutofit/>
          </a:bodyPr>
          <a:lstStyle>
            <a:lvl1pPr marL="0" marR="0" indent="0" algn="l" defTabSz="1088231"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116" indent="0" algn="ctr">
              <a:buNone/>
              <a:defRPr>
                <a:solidFill>
                  <a:schemeClr val="tx1">
                    <a:tint val="75000"/>
                  </a:schemeClr>
                </a:solidFill>
              </a:defRPr>
            </a:lvl2pPr>
            <a:lvl3pPr marL="1088231" indent="0" algn="ctr">
              <a:buNone/>
              <a:defRPr>
                <a:solidFill>
                  <a:schemeClr val="tx1">
                    <a:tint val="75000"/>
                  </a:schemeClr>
                </a:solidFill>
              </a:defRPr>
            </a:lvl3pPr>
            <a:lvl4pPr marL="1632347" indent="0" algn="ctr">
              <a:buNone/>
              <a:defRPr>
                <a:solidFill>
                  <a:schemeClr val="tx1">
                    <a:tint val="75000"/>
                  </a:schemeClr>
                </a:solidFill>
              </a:defRPr>
            </a:lvl4pPr>
            <a:lvl5pPr marL="2176463" indent="0" algn="ctr">
              <a:buNone/>
              <a:defRPr>
                <a:solidFill>
                  <a:schemeClr val="tx1">
                    <a:tint val="75000"/>
                  </a:schemeClr>
                </a:solidFill>
              </a:defRPr>
            </a:lvl5pPr>
            <a:lvl6pPr marL="2720580" indent="0" algn="ctr">
              <a:buNone/>
              <a:defRPr>
                <a:solidFill>
                  <a:schemeClr val="tx1">
                    <a:tint val="75000"/>
                  </a:schemeClr>
                </a:solidFill>
              </a:defRPr>
            </a:lvl6pPr>
            <a:lvl7pPr marL="3264695" indent="0" algn="ctr">
              <a:buNone/>
              <a:defRPr>
                <a:solidFill>
                  <a:schemeClr val="tx1">
                    <a:tint val="75000"/>
                  </a:schemeClr>
                </a:solidFill>
              </a:defRPr>
            </a:lvl7pPr>
            <a:lvl8pPr marL="3808811" indent="0" algn="ctr">
              <a:buNone/>
              <a:defRPr>
                <a:solidFill>
                  <a:schemeClr val="tx1">
                    <a:tint val="75000"/>
                  </a:schemeClr>
                </a:solidFill>
              </a:defRPr>
            </a:lvl8pPr>
            <a:lvl9pPr marL="4352927" indent="0" algn="ctr">
              <a:buNone/>
              <a:defRPr>
                <a:solidFill>
                  <a:schemeClr val="tx1">
                    <a:tint val="75000"/>
                  </a:schemeClr>
                </a:solidFill>
              </a:defRPr>
            </a:lvl9pPr>
          </a:lstStyle>
          <a:p>
            <a:r>
              <a:rPr lang="en-US"/>
              <a:t>Speaker’s Name, SAP</a:t>
            </a:r>
          </a:p>
          <a:p>
            <a:pPr marL="0" marR="0" lvl="0" indent="0" algn="l" defTabSz="1088231" rtl="0" eaLnBrk="1" fontAlgn="auto" latinLnBrk="0" hangingPunct="1">
              <a:lnSpc>
                <a:spcPct val="100000"/>
              </a:lnSpc>
              <a:spcBef>
                <a:spcPts val="0"/>
              </a:spcBef>
              <a:spcAft>
                <a:spcPts val="0"/>
              </a:spcAft>
              <a:buClr>
                <a:schemeClr val="accent1"/>
              </a:buClr>
              <a:buSzPct val="80000"/>
              <a:buFontTx/>
              <a:buNone/>
              <a:tabLst/>
              <a:defRPr/>
            </a:pPr>
            <a:r>
              <a:rPr lang="en-US"/>
              <a:t>Month 00, 2021</a:t>
            </a:r>
          </a:p>
        </p:txBody>
      </p:sp>
      <p:sp>
        <p:nvSpPr>
          <p:cNvPr id="8" name="Title 4"/>
          <p:cNvSpPr>
            <a:spLocks noGrp="1"/>
          </p:cNvSpPr>
          <p:nvPr>
            <p:ph type="title" hasCustomPrompt="1"/>
          </p:nvPr>
        </p:nvSpPr>
        <p:spPr>
          <a:xfrm>
            <a:off x="288001" y="2706317"/>
            <a:ext cx="6372000" cy="997196"/>
          </a:xfrm>
        </p:spPr>
        <p:txBody>
          <a:bodyPr>
            <a:noAutofit/>
          </a:bodyPr>
          <a:lstStyle>
            <a:lvl1pPr>
              <a:lnSpc>
                <a:spcPct val="90000"/>
              </a:lnSpc>
              <a:defRPr sz="3600"/>
            </a:lvl1pPr>
          </a:lstStyle>
          <a:p>
            <a:pPr fontAlgn="base">
              <a:spcBef>
                <a:spcPct val="50000"/>
              </a:spcBef>
              <a:spcAft>
                <a:spcPct val="0"/>
              </a:spcAft>
              <a:buClr>
                <a:srgbClr val="F0AB00"/>
              </a:buClr>
              <a:buSzPct val="80000"/>
            </a:pPr>
            <a:r>
              <a:rPr lang="en-US" sz="3600"/>
              <a:t>Presentation Title </a:t>
            </a:r>
            <a:br>
              <a:rPr lang="en-US" sz="3600"/>
            </a:br>
            <a:r>
              <a:rPr lang="en-US" sz="3600"/>
              <a:t>Goes Here and Here.</a:t>
            </a:r>
            <a:endParaRPr lang="de-DE" sz="3600" kern="0" err="1">
              <a:ea typeface="Arial Unicode MS" pitchFamily="34" charset="-128"/>
              <a:cs typeface="Arial Unicode MS" pitchFamily="34" charset="-128"/>
            </a:endParaRPr>
          </a:p>
        </p:txBody>
      </p:sp>
      <p:pic>
        <p:nvPicPr>
          <p:cNvPr id="9" name="SAP Logo" descr="SAP Logo" title="SAP Logo">
            <a:extLst>
              <a:ext uri="{FF2B5EF4-FFF2-40B4-BE49-F238E27FC236}">
                <a16:creationId xmlns:a16="http://schemas.microsoft.com/office/drawing/2014/main" id="{6E13D478-79B9-4DF0-A964-50C2206E25E8}"/>
              </a:ext>
            </a:extLst>
          </p:cNvPr>
          <p:cNvPicPr>
            <a:picLocks noChangeAspect="1"/>
          </p:cNvPicPr>
          <p:nvPr/>
        </p:nvPicPr>
        <p:blipFill>
          <a:blip r:embed="rId2"/>
          <a:stretch>
            <a:fillRect/>
          </a:stretch>
        </p:blipFill>
        <p:spPr>
          <a:xfrm>
            <a:off x="9949255" y="6217668"/>
            <a:ext cx="1963635" cy="360000"/>
          </a:xfrm>
          <a:prstGeom prst="rect">
            <a:avLst/>
          </a:prstGeom>
        </p:spPr>
      </p:pic>
    </p:spTree>
    <p:extLst>
      <p:ext uri="{BB962C8B-B14F-4D97-AF65-F5344CB8AC3E}">
        <p14:creationId xmlns:p14="http://schemas.microsoft.com/office/powerpoint/2010/main" val="250950758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pos="4195">
          <p15:clr>
            <a:srgbClr val="FBAE40"/>
          </p15:clr>
        </p15:guide>
        <p15:guide id="4" orient="horz" pos="2688">
          <p15:clr>
            <a:srgbClr val="FBAE40"/>
          </p15:clr>
        </p15:guide>
        <p15:guide id="5" orient="horz" pos="2335">
          <p15:clr>
            <a:srgbClr val="FBAE40"/>
          </p15:clr>
        </p15:guide>
        <p15:guide id="6" orient="horz" pos="2960">
          <p15:clr>
            <a:srgbClr val="FBAE40"/>
          </p15:clr>
        </p15:guide>
        <p15:guide id="7" orient="horz" pos="4144">
          <p15:clr>
            <a:srgbClr val="FBAE4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04000" y="1620000"/>
            <a:ext cx="11185200" cy="4716000"/>
          </a:xfrm>
        </p:spPr>
        <p:txBody>
          <a:bodyPr>
            <a:normAutofit/>
          </a:bodyPr>
          <a:lstStyle>
            <a:lvl1pPr marL="0" marR="0" indent="0" algn="l" defTabSz="1088231" rtl="0" eaLnBrk="1" fontAlgn="auto" latinLnBrk="0" hangingPunct="1">
              <a:lnSpc>
                <a:spcPct val="100000"/>
              </a:lnSpc>
              <a:spcBef>
                <a:spcPts val="2999"/>
              </a:spcBef>
              <a:spcAft>
                <a:spcPts val="0"/>
              </a:spcAft>
              <a:buClr>
                <a:schemeClr val="accent1"/>
              </a:buClr>
              <a:buSzPct val="80000"/>
              <a:buFontTx/>
              <a:buNone/>
              <a:tabLst/>
              <a:defRPr sz="2000" b="0"/>
            </a:lvl1pPr>
            <a:lvl2pPr marL="179910" marR="0" indent="-179910" algn="l" defTabSz="1088231" rtl="0" eaLnBrk="1" fontAlgn="auto" latinLnBrk="0" hangingPunct="1">
              <a:lnSpc>
                <a:spcPct val="100000"/>
              </a:lnSpc>
              <a:spcBef>
                <a:spcPts val="600"/>
              </a:spcBef>
              <a:spcAft>
                <a:spcPts val="0"/>
              </a:spcAft>
              <a:buClr>
                <a:schemeClr val="accent1"/>
              </a:buClr>
              <a:buSzPct val="100000"/>
              <a:buFont typeface="Wingdings" panose="05000000000000000000" pitchFamily="2" charset="2"/>
              <a:buChar char="§"/>
              <a:tabLst/>
              <a:defRPr sz="1800"/>
            </a:lvl2pPr>
            <a:lvl3pPr marL="359820" marR="0" indent="-179298" algn="l" defTabSz="1088231" rtl="0" eaLnBrk="1" fontAlgn="auto" latinLnBrk="0" hangingPunct="1">
              <a:lnSpc>
                <a:spcPct val="100000"/>
              </a:lnSpc>
              <a:spcBef>
                <a:spcPts val="400"/>
              </a:spcBef>
              <a:spcAft>
                <a:spcPts val="0"/>
              </a:spcAft>
              <a:buClr>
                <a:schemeClr val="tx1"/>
              </a:buClr>
              <a:buSzPct val="100000"/>
              <a:buFont typeface="Arial" pitchFamily="34" charset="0"/>
              <a:buChar char="–"/>
              <a:tabLst/>
              <a:defRPr sz="1800" baseline="0"/>
            </a:lvl3pPr>
            <a:lvl4pPr marL="539730" marR="0" indent="-179910" algn="l" defTabSz="1088231"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600"/>
            </a:lvl4pPr>
            <a:lvl5pPr>
              <a:buClr>
                <a:schemeClr val="accent2"/>
              </a:buClr>
              <a:buFont typeface="Arial" pitchFamily="34" charset="0"/>
              <a:buChar char="–"/>
              <a:defRPr/>
            </a:lvl5pPr>
          </a:lstStyle>
          <a:p>
            <a:pPr lvl="0"/>
            <a:r>
              <a:rPr lang="en-US"/>
              <a:t>Agenda Item/Divider Headline</a:t>
            </a:r>
          </a:p>
          <a:p>
            <a:pPr lvl="1"/>
            <a:r>
              <a:rPr lang="en-US"/>
              <a:t>Details</a:t>
            </a:r>
          </a:p>
        </p:txBody>
      </p:sp>
      <p:sp>
        <p:nvSpPr>
          <p:cNvPr id="3" name="Agenda title"/>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2525189257"/>
      </p:ext>
    </p:extLst>
  </p:cSld>
  <p:clrMapOvr>
    <a:masterClrMapping/>
  </p:clrMapOvr>
  <p:extLst>
    <p:ext uri="{DCECCB84-F9BA-43D5-87BE-67443E8EF086}">
      <p15:sldGuideLst xmlns:p15="http://schemas.microsoft.com/office/powerpoint/2012/main">
        <p15:guide id="1" pos="317">
          <p15:clr>
            <a:srgbClr val="FBAE40"/>
          </p15:clr>
        </p15:guide>
        <p15:guide id="2" orient="horz" pos="1020">
          <p15:clr>
            <a:srgbClr val="FBAE40"/>
          </p15:clr>
        </p15:guide>
        <p15:guide id="3" pos="7362">
          <p15:clr>
            <a:srgbClr val="FBAE40"/>
          </p15:clr>
        </p15:guide>
        <p15:guide id="4" orient="horz" pos="316">
          <p15:clr>
            <a:srgbClr val="FBAE40"/>
          </p15:clr>
        </p15:guide>
        <p15:guide id="5" orient="horz" pos="551">
          <p15:clr>
            <a:srgbClr val="FBAE40"/>
          </p15:clr>
        </p15:guide>
        <p15:guide id="6" orient="horz" pos="3992">
          <p15:clr>
            <a:srgbClr val="FBAE4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p:cSld name="Divider Page">
    <p:bg>
      <p:bgRef idx="1001">
        <a:schemeClr val="bg1"/>
      </p:bgRef>
    </p:bg>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4000" y="3090446"/>
            <a:ext cx="11185200" cy="677108"/>
          </a:xfrm>
        </p:spPr>
        <p:txBody>
          <a:bodyPr anchor="ctr" anchorCtr="0">
            <a:noAutofit/>
          </a:bodyPr>
          <a:lstStyle>
            <a:lvl1pPr>
              <a:defRPr sz="4400">
                <a:solidFill>
                  <a:schemeClr val="tx1"/>
                </a:solidFill>
                <a:latin typeface="+mj-lt"/>
              </a:defRPr>
            </a:lvl1pPr>
          </a:lstStyle>
          <a:p>
            <a:r>
              <a:rPr lang="en-US"/>
              <a:t>Divider page</a:t>
            </a:r>
            <a:endParaRPr lang="de-DE"/>
          </a:p>
        </p:txBody>
      </p:sp>
    </p:spTree>
    <p:extLst>
      <p:ext uri="{BB962C8B-B14F-4D97-AF65-F5344CB8AC3E}">
        <p14:creationId xmlns:p14="http://schemas.microsoft.com/office/powerpoint/2010/main" val="817145472"/>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pos="317">
          <p15:clr>
            <a:srgbClr val="FBAE40"/>
          </p15:clr>
        </p15:guide>
        <p15:guide id="2" orient="horz" pos="2160">
          <p15:clr>
            <a:srgbClr val="FBAE40"/>
          </p15:clr>
        </p15:guide>
        <p15:guide id="3" pos="7362">
          <p15:clr>
            <a:srgbClr val="FBAE4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p:cSld name="Divider Page with Image">
    <p:bg>
      <p:bgRef idx="1001">
        <a:schemeClr val="bg1"/>
      </p:bgRef>
    </p:bg>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bwMode="gray">
          <a:xfrm>
            <a:off x="1" y="3427200"/>
            <a:ext cx="12195175" cy="3430800"/>
          </a:xfrm>
          <a:noFill/>
        </p:spPr>
        <p:txBody>
          <a:bodyPr tIns="324000"/>
          <a:lstStyle>
            <a:lvl1pPr marL="0" marR="0" indent="0" algn="ctr" defTabSz="1088231" rtl="0" eaLnBrk="1" fontAlgn="auto" latinLnBrk="0" hangingPunct="1">
              <a:lnSpc>
                <a:spcPct val="100000"/>
              </a:lnSpc>
              <a:spcBef>
                <a:spcPts val="1200"/>
              </a:spcBef>
              <a:spcAft>
                <a:spcPts val="0"/>
              </a:spcAft>
              <a:buClr>
                <a:schemeClr val="accent1"/>
              </a:buClr>
              <a:buSzPct val="80000"/>
              <a:buFontTx/>
              <a:buNone/>
              <a:tabLst/>
              <a:defRPr sz="1600">
                <a:solidFill>
                  <a:schemeClr val="tx1"/>
                </a:solidFill>
              </a:defRPr>
            </a:lvl1pPr>
          </a:lstStyle>
          <a:p>
            <a:pPr marL="0" marR="0" lvl="0" indent="0" algn="ctr" defTabSz="1088231" rtl="0" eaLnBrk="1" fontAlgn="auto" latinLnBrk="0" hangingPunct="1">
              <a:lnSpc>
                <a:spcPct val="100000"/>
              </a:lnSpc>
              <a:spcBef>
                <a:spcPts val="1200"/>
              </a:spcBef>
              <a:spcAft>
                <a:spcPts val="0"/>
              </a:spcAft>
              <a:buClr>
                <a:schemeClr val="accent1"/>
              </a:buClr>
              <a:buSzPct val="80000"/>
              <a:buFontTx/>
              <a:buNone/>
              <a:tabLst/>
              <a:defRPr/>
            </a:pPr>
            <a:r>
              <a:rPr lang="en-US"/>
              <a:t>Placeholder for image and illustration</a:t>
            </a:r>
          </a:p>
        </p:txBody>
      </p:sp>
      <p:sp>
        <p:nvSpPr>
          <p:cNvPr id="2" name="Divider text"/>
          <p:cNvSpPr>
            <a:spLocks noGrp="1"/>
          </p:cNvSpPr>
          <p:nvPr>
            <p:ph type="ctrTitle" hasCustomPrompt="1"/>
          </p:nvPr>
        </p:nvSpPr>
        <p:spPr bwMode="black">
          <a:xfrm>
            <a:off x="504000" y="1375046"/>
            <a:ext cx="11185200" cy="677108"/>
          </a:xfrm>
        </p:spPr>
        <p:txBody>
          <a:bodyPr anchor="t" anchorCtr="0">
            <a:noAutofit/>
          </a:bodyPr>
          <a:lstStyle>
            <a:lvl1pPr>
              <a:defRPr sz="4400">
                <a:solidFill>
                  <a:schemeClr val="tx1"/>
                </a:solidFill>
                <a:latin typeface="+mj-lt"/>
              </a:defRPr>
            </a:lvl1pPr>
          </a:lstStyle>
          <a:p>
            <a:r>
              <a:rPr lang="en-US"/>
              <a:t>Divider page</a:t>
            </a:r>
            <a:endParaRPr lang="de-DE"/>
          </a:p>
        </p:txBody>
      </p:sp>
    </p:spTree>
    <p:extLst>
      <p:ext uri="{BB962C8B-B14F-4D97-AF65-F5344CB8AC3E}">
        <p14:creationId xmlns:p14="http://schemas.microsoft.com/office/powerpoint/2010/main" val="386507258"/>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7362">
          <p15:clr>
            <a:srgbClr val="FBAE40"/>
          </p15:clr>
        </p15:guide>
        <p15:guide id="3" pos="317">
          <p15:clr>
            <a:srgbClr val="FBAE40"/>
          </p15:clr>
        </p15:guide>
        <p15:guide id="4" orient="horz" pos="865">
          <p15:clr>
            <a:srgbClr val="FBAE40"/>
          </p15:clr>
        </p15:guide>
        <p15:guide id="5" orient="horz" pos="1294">
          <p15:clr>
            <a:srgbClr val="FBAE4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2971422556"/>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7362">
          <p15:clr>
            <a:srgbClr val="FBAE40"/>
          </p15:clr>
        </p15:guide>
        <p15:guide id="4" orient="horz" pos="551">
          <p15:clr>
            <a:srgbClr val="FBAE40"/>
          </p15:clr>
        </p15:guide>
        <p15:guide id="5" orient="horz" pos="3992">
          <p15:clr>
            <a:srgbClr val="FBAE4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p>
            <a:r>
              <a:rPr lang="en-US" noProof="0"/>
              <a:t>Insert page title (sentence case)</a:t>
            </a:r>
            <a:endParaRPr lang="en-US"/>
          </a:p>
        </p:txBody>
      </p:sp>
      <p:sp>
        <p:nvSpPr>
          <p:cNvPr id="4" name="Rectangle 3">
            <a:extLst>
              <a:ext uri="{FF2B5EF4-FFF2-40B4-BE49-F238E27FC236}">
                <a16:creationId xmlns:a16="http://schemas.microsoft.com/office/drawing/2014/main" id="{512F32FB-C39D-43CC-A02A-0BBBBC09F235}"/>
              </a:ext>
            </a:extLst>
          </p:cNvPr>
          <p:cNvSpPr/>
          <p:nvPr/>
        </p:nvSpPr>
        <p:spPr bwMode="gray">
          <a:xfrm>
            <a:off x="509722" y="180976"/>
            <a:ext cx="2850580" cy="322262"/>
          </a:xfrm>
          <a:prstGeom prst="rect">
            <a:avLst/>
          </a:prstGeom>
          <a:solidFill>
            <a:schemeClr val="tx2">
              <a:lumMod val="20000"/>
              <a:lumOff val="80000"/>
              <a:alpha val="67000"/>
            </a:schemeClr>
          </a:solidFill>
          <a:ln w="25400" algn="ctr">
            <a:noFill/>
            <a:miter lim="800000"/>
            <a:headEnd/>
            <a:tailEnd/>
          </a:ln>
        </p:spPr>
        <p:txBody>
          <a:bodyPr lIns="89977" tIns="71981" rIns="89977" bIns="71981" rtlCol="0" anchor="ctr"/>
          <a:lstStyle/>
          <a:p>
            <a:pPr algn="l"/>
            <a:r>
              <a:rPr lang="en-US" sz="1100" b="1" spc="-30">
                <a:solidFill>
                  <a:schemeClr val="accent3"/>
                </a:solidFill>
              </a:rPr>
              <a:t>SAP Responsible Design and Production</a:t>
            </a:r>
            <a:endParaRPr lang="en-IN" sz="1100" b="1" spc="-30">
              <a:solidFill>
                <a:schemeClr val="accent3"/>
              </a:solidFill>
            </a:endParaRPr>
          </a:p>
        </p:txBody>
      </p:sp>
    </p:spTree>
    <p:extLst>
      <p:ext uri="{BB962C8B-B14F-4D97-AF65-F5344CB8AC3E}">
        <p14:creationId xmlns:p14="http://schemas.microsoft.com/office/powerpoint/2010/main" val="4166976021"/>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7362">
          <p15:clr>
            <a:srgbClr val="FBAE40"/>
          </p15:clr>
        </p15:guide>
        <p15:guide id="4" orient="horz" pos="551">
          <p15:clr>
            <a:srgbClr val="FBAE40"/>
          </p15:clr>
        </p15:guide>
        <p15:guide id="5" orient="horz" pos="3992">
          <p15:clr>
            <a:srgbClr val="FBAE4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4000" y="1620000"/>
            <a:ext cx="11186477"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664268291"/>
      </p:ext>
    </p:extLst>
  </p:cSld>
  <p:clrMapOvr>
    <a:masterClrMapping/>
  </p:clrMapOvr>
  <p:extLst>
    <p:ext uri="{DCECCB84-F9BA-43D5-87BE-67443E8EF086}">
      <p15:sldGuideLst xmlns:p15="http://schemas.microsoft.com/office/powerpoint/2012/main">
        <p15:guide id="1" pos="316">
          <p15:clr>
            <a:srgbClr val="FBAE40"/>
          </p15:clr>
        </p15:guide>
        <p15:guide id="2" orient="horz" pos="3991">
          <p15:clr>
            <a:srgbClr val="FBAE40"/>
          </p15:clr>
        </p15:guide>
        <p15:guide id="3" pos="7362">
          <p15:clr>
            <a:srgbClr val="FBAE40"/>
          </p15:clr>
        </p15:guide>
        <p15:guide id="4" orient="horz" pos="318">
          <p15:clr>
            <a:srgbClr val="FBAE40"/>
          </p15:clr>
        </p15:guide>
        <p15:guide id="5" orient="horz" pos="552">
          <p15:clr>
            <a:srgbClr val="FBAE40"/>
          </p15:clr>
        </p15:guide>
        <p15:guide id="6" orient="horz" pos="1020">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Title and Text: 2 Columns">
    <p:spTree>
      <p:nvGrpSpPr>
        <p:cNvPr id="1" name=""/>
        <p:cNvGrpSpPr/>
        <p:nvPr/>
      </p:nvGrpSpPr>
      <p:grpSpPr>
        <a:xfrm>
          <a:off x="0" y="0"/>
          <a:ext cx="0" cy="0"/>
          <a:chOff x="0" y="0"/>
          <a:chExt cx="0" cy="0"/>
        </a:xfrm>
      </p:grpSpPr>
      <p:sp>
        <p:nvSpPr>
          <p:cNvPr id="5" name="Text placeholder - column 2"/>
          <p:cNvSpPr>
            <a:spLocks noGrp="1"/>
          </p:cNvSpPr>
          <p:nvPr>
            <p:ph type="body" sz="quarter" idx="11" hasCustomPrompt="1"/>
          </p:nvPr>
        </p:nvSpPr>
        <p:spPr>
          <a:xfrm>
            <a:off x="6362477" y="1620000"/>
            <a:ext cx="5328000"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4001" y="1620000"/>
            <a:ext cx="5328000"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4194316828"/>
      </p:ext>
    </p:extLst>
  </p:cSld>
  <p:clrMapOvr>
    <a:masterClrMapping/>
  </p:clrMapOvr>
  <p:extLst>
    <p:ext uri="{DCECCB84-F9BA-43D5-87BE-67443E8EF086}">
      <p15:sldGuideLst xmlns:p15="http://schemas.microsoft.com/office/powerpoint/2012/main">
        <p15:guide id="1" pos="317">
          <p15:clr>
            <a:srgbClr val="FBAE40"/>
          </p15:clr>
        </p15:guide>
        <p15:guide id="2" orient="horz" pos="3991">
          <p15:clr>
            <a:srgbClr val="FBAE40"/>
          </p15:clr>
        </p15:guide>
        <p15:guide id="3" pos="7362">
          <p15:clr>
            <a:srgbClr val="FBAE40"/>
          </p15:clr>
        </p15:guide>
        <p15:guide id="4" pos="3673">
          <p15:clr>
            <a:srgbClr val="FBAE40"/>
          </p15:clr>
        </p15:guide>
        <p15:guide id="5" pos="4006">
          <p15:clr>
            <a:srgbClr val="FBAE40"/>
          </p15:clr>
        </p15:guide>
        <p15:guide id="6" orient="horz" pos="317">
          <p15:clr>
            <a:srgbClr val="FBAE40"/>
          </p15:clr>
        </p15:guide>
        <p15:guide id="7" orient="horz" pos="551">
          <p15:clr>
            <a:srgbClr val="FBAE40"/>
          </p15:clr>
        </p15:guide>
        <p15:guide id="8" orient="horz" pos="102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Text with Image 1/3">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8127175" y="0"/>
            <a:ext cx="4068000" cy="6858000"/>
          </a:xfrm>
          <a:no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a:t>
            </a:r>
            <a:endParaRPr lang="de-DE"/>
          </a:p>
        </p:txBody>
      </p:sp>
      <p:sp>
        <p:nvSpPr>
          <p:cNvPr id="7" name="Text Placeholder"/>
          <p:cNvSpPr>
            <a:spLocks noGrp="1"/>
          </p:cNvSpPr>
          <p:nvPr>
            <p:ph type="body" sz="quarter" idx="11" hasCustomPrompt="1"/>
          </p:nvPr>
        </p:nvSpPr>
        <p:spPr bwMode="black">
          <a:xfrm>
            <a:off x="503999" y="1557338"/>
            <a:ext cx="7092000" cy="4778662"/>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endParaRPr lang="de-DE"/>
          </a:p>
        </p:txBody>
      </p:sp>
      <p:sp>
        <p:nvSpPr>
          <p:cNvPr id="3" name="Title"/>
          <p:cNvSpPr>
            <a:spLocks noGrp="1"/>
          </p:cNvSpPr>
          <p:nvPr>
            <p:ph type="title" hasCustomPrompt="1"/>
          </p:nvPr>
        </p:nvSpPr>
        <p:spPr>
          <a:xfrm>
            <a:off x="504001" y="504000"/>
            <a:ext cx="7092000"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425020262"/>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991" userDrawn="1">
          <p15:clr>
            <a:srgbClr val="FBAE40"/>
          </p15:clr>
        </p15:guide>
        <p15:guide id="3" pos="4786" userDrawn="1">
          <p15:clr>
            <a:srgbClr val="FBAE40"/>
          </p15:clr>
        </p15:guide>
        <p15:guide id="4" pos="5111" userDrawn="1">
          <p15:clr>
            <a:srgbClr val="FBAE40"/>
          </p15:clr>
        </p15:guide>
        <p15:guide id="5" orient="horz" pos="317" userDrawn="1">
          <p15:clr>
            <a:srgbClr val="FBAE40"/>
          </p15:clr>
        </p15:guide>
        <p15:guide id="6" orient="horz" pos="551" userDrawn="1">
          <p15:clr>
            <a:srgbClr val="FBAE40"/>
          </p15:clr>
        </p15:guide>
        <p15:guide id="7" orient="horz" pos="981" userDrawn="1">
          <p15:clr>
            <a:srgbClr val="FBAE4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126477" y="1620000"/>
            <a:ext cx="3564000"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6" name="Text Placeholder - column 2"/>
          <p:cNvSpPr>
            <a:spLocks noGrp="1"/>
          </p:cNvSpPr>
          <p:nvPr>
            <p:ph type="body" sz="quarter" idx="12" hasCustomPrompt="1"/>
          </p:nvPr>
        </p:nvSpPr>
        <p:spPr>
          <a:xfrm>
            <a:off x="4315238" y="1620000"/>
            <a:ext cx="3564000"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4000" y="1620000"/>
            <a:ext cx="3564000"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4003576481"/>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2562">
          <p15:clr>
            <a:srgbClr val="FBAE40"/>
          </p15:clr>
        </p15:guide>
        <p15:guide id="4" pos="2716">
          <p15:clr>
            <a:srgbClr val="FBAE40"/>
          </p15:clr>
        </p15:guide>
        <p15:guide id="5" pos="4963">
          <p15:clr>
            <a:srgbClr val="FBAE40"/>
          </p15:clr>
        </p15:guide>
        <p15:guide id="6" pos="5118">
          <p15:clr>
            <a:srgbClr val="FBAE40"/>
          </p15:clr>
        </p15:guide>
        <p15:guide id="7" pos="7362">
          <p15:clr>
            <a:srgbClr val="FBAE40"/>
          </p15:clr>
        </p15:guide>
        <p15:guide id="8" orient="horz" pos="551">
          <p15:clr>
            <a:srgbClr val="FBAE40"/>
          </p15:clr>
        </p15:guide>
        <p15:guide id="9" orient="horz" pos="1020">
          <p15:clr>
            <a:srgbClr val="FBAE40"/>
          </p15:clr>
        </p15:guide>
        <p15:guide id="10" orient="horz" pos="3990">
          <p15:clr>
            <a:srgbClr val="FBAE4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2 Columns - Text and Images">
    <p:spTree>
      <p:nvGrpSpPr>
        <p:cNvPr id="1" name=""/>
        <p:cNvGrpSpPr/>
        <p:nvPr/>
      </p:nvGrpSpPr>
      <p:grpSpPr>
        <a:xfrm>
          <a:off x="0" y="0"/>
          <a:ext cx="0" cy="0"/>
          <a:chOff x="0" y="0"/>
          <a:chExt cx="0" cy="0"/>
        </a:xfrm>
      </p:grpSpPr>
      <p:sp>
        <p:nvSpPr>
          <p:cNvPr id="17" name="Text placeholder 2"/>
          <p:cNvSpPr>
            <a:spLocks noGrp="1"/>
          </p:cNvSpPr>
          <p:nvPr>
            <p:ph type="body" sz="quarter" idx="13" hasCustomPrompt="1"/>
          </p:nvPr>
        </p:nvSpPr>
        <p:spPr>
          <a:xfrm>
            <a:off x="6362477" y="4770000"/>
            <a:ext cx="5328000" cy="156600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2"/>
          <p:cNvSpPr>
            <a:spLocks noGrp="1"/>
          </p:cNvSpPr>
          <p:nvPr>
            <p:ph type="pic" sz="quarter" idx="14" hasCustomPrompt="1"/>
          </p:nvPr>
        </p:nvSpPr>
        <p:spPr bwMode="gray">
          <a:xfrm>
            <a:off x="6362477" y="1620000"/>
            <a:ext cx="5328000" cy="2631000"/>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3" name="Text placeholder 1"/>
          <p:cNvSpPr>
            <a:spLocks noGrp="1"/>
          </p:cNvSpPr>
          <p:nvPr>
            <p:ph type="body" sz="quarter" idx="10" hasCustomPrompt="1"/>
          </p:nvPr>
        </p:nvSpPr>
        <p:spPr>
          <a:xfrm>
            <a:off x="504001" y="4770000"/>
            <a:ext cx="5328000" cy="156600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4001" y="1620000"/>
            <a:ext cx="5328000" cy="2631000"/>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896298355"/>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2678">
          <p15:clr>
            <a:srgbClr val="FBAE40"/>
          </p15:clr>
        </p15:guide>
        <p15:guide id="6" orient="horz" pos="3004">
          <p15:clr>
            <a:srgbClr val="FBAE40"/>
          </p15:clr>
        </p15:guide>
        <p15:guide id="7" orient="horz" pos="3991">
          <p15:clr>
            <a:srgbClr val="FBAE40"/>
          </p15:clr>
        </p15:guide>
        <p15:guide id="8" pos="3681">
          <p15:clr>
            <a:srgbClr val="FBAE40"/>
          </p15:clr>
        </p15:guide>
        <p15:guide id="9" pos="3999">
          <p15:clr>
            <a:srgbClr val="FBAE40"/>
          </p15:clr>
        </p15:guide>
        <p15:guide id="10" pos="7362">
          <p15:clr>
            <a:srgbClr val="FBAE4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3 Columns - Text and Images">
    <p:spTree>
      <p:nvGrpSpPr>
        <p:cNvPr id="1" name=""/>
        <p:cNvGrpSpPr/>
        <p:nvPr/>
      </p:nvGrpSpPr>
      <p:grpSpPr>
        <a:xfrm>
          <a:off x="0" y="0"/>
          <a:ext cx="0" cy="0"/>
          <a:chOff x="0" y="0"/>
          <a:chExt cx="0" cy="0"/>
        </a:xfrm>
      </p:grpSpPr>
      <p:sp>
        <p:nvSpPr>
          <p:cNvPr id="17" name="Text placeholder 3"/>
          <p:cNvSpPr>
            <a:spLocks noGrp="1"/>
          </p:cNvSpPr>
          <p:nvPr>
            <p:ph type="body" sz="quarter" idx="13" hasCustomPrompt="1"/>
          </p:nvPr>
        </p:nvSpPr>
        <p:spPr>
          <a:xfrm>
            <a:off x="8299277" y="4354923"/>
            <a:ext cx="3391200" cy="1981079"/>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3"/>
          <p:cNvSpPr>
            <a:spLocks noGrp="1"/>
          </p:cNvSpPr>
          <p:nvPr>
            <p:ph type="pic" sz="quarter" idx="14" hasCustomPrompt="1"/>
          </p:nvPr>
        </p:nvSpPr>
        <p:spPr bwMode="gray">
          <a:xfrm>
            <a:off x="8299277" y="1620000"/>
            <a:ext cx="3391200" cy="2232000"/>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9" name="Text placeholder 2"/>
          <p:cNvSpPr>
            <a:spLocks noGrp="1"/>
          </p:cNvSpPr>
          <p:nvPr>
            <p:ph type="body" sz="quarter" idx="15" hasCustomPrompt="1"/>
          </p:nvPr>
        </p:nvSpPr>
        <p:spPr>
          <a:xfrm>
            <a:off x="4401639" y="4354923"/>
            <a:ext cx="3391200" cy="1981079"/>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2"/>
          <p:cNvSpPr>
            <a:spLocks noGrp="1"/>
          </p:cNvSpPr>
          <p:nvPr>
            <p:ph type="pic" sz="quarter" idx="16" hasCustomPrompt="1"/>
          </p:nvPr>
        </p:nvSpPr>
        <p:spPr bwMode="gray">
          <a:xfrm>
            <a:off x="4401639" y="1620000"/>
            <a:ext cx="3391200" cy="2232000"/>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3" name="Text placeholder 1"/>
          <p:cNvSpPr>
            <a:spLocks noGrp="1"/>
          </p:cNvSpPr>
          <p:nvPr>
            <p:ph type="body" sz="quarter" idx="10" hasCustomPrompt="1"/>
          </p:nvPr>
        </p:nvSpPr>
        <p:spPr>
          <a:xfrm>
            <a:off x="504001" y="4354923"/>
            <a:ext cx="3391200" cy="1981079"/>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4001" y="1620000"/>
            <a:ext cx="3391200" cy="2232000"/>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9975332"/>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2454">
          <p15:clr>
            <a:srgbClr val="FBAE40"/>
          </p15:clr>
        </p15:guide>
        <p15:guide id="4" pos="2772">
          <p15:clr>
            <a:srgbClr val="FBAE40"/>
          </p15:clr>
        </p15:guide>
        <p15:guide id="5" pos="4909">
          <p15:clr>
            <a:srgbClr val="FBAE40"/>
          </p15:clr>
        </p15:guide>
        <p15:guide id="6" pos="5226">
          <p15:clr>
            <a:srgbClr val="FBAE40"/>
          </p15:clr>
        </p15:guide>
        <p15:guide id="7" pos="7362">
          <p15:clr>
            <a:srgbClr val="FBAE40"/>
          </p15:clr>
        </p15:guide>
        <p15:guide id="8" orient="horz" pos="551">
          <p15:clr>
            <a:srgbClr val="FBAE40"/>
          </p15:clr>
        </p15:guide>
        <p15:guide id="9" orient="horz" pos="1020">
          <p15:clr>
            <a:srgbClr val="FBAE40"/>
          </p15:clr>
        </p15:guide>
        <p15:guide id="10" orient="horz" pos="2428">
          <p15:clr>
            <a:srgbClr val="FBAE40"/>
          </p15:clr>
        </p15:guide>
        <p15:guide id="11" orient="horz" pos="2743">
          <p15:clr>
            <a:srgbClr val="FBAE40"/>
          </p15:clr>
        </p15:guide>
        <p15:guide id="12" orient="horz" pos="3991">
          <p15:clr>
            <a:srgbClr val="FBAE4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4 Columns - Text and Images">
    <p:spTree>
      <p:nvGrpSpPr>
        <p:cNvPr id="1" name=""/>
        <p:cNvGrpSpPr/>
        <p:nvPr/>
      </p:nvGrpSpPr>
      <p:grpSpPr>
        <a:xfrm>
          <a:off x="0" y="0"/>
          <a:ext cx="0" cy="0"/>
          <a:chOff x="0" y="0"/>
          <a:chExt cx="0" cy="0"/>
        </a:xfrm>
      </p:grpSpPr>
      <p:sp>
        <p:nvSpPr>
          <p:cNvPr id="3" name="Text placeholder - column 2"/>
          <p:cNvSpPr>
            <a:spLocks noGrp="1"/>
          </p:cNvSpPr>
          <p:nvPr>
            <p:ph type="body" sz="quarter" idx="10" hasCustomPrompt="1"/>
          </p:nvPr>
        </p:nvSpPr>
        <p:spPr>
          <a:xfrm>
            <a:off x="504001" y="3878220"/>
            <a:ext cx="2415600"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4"/>
          <p:cNvSpPr>
            <a:spLocks noGrp="1"/>
          </p:cNvSpPr>
          <p:nvPr>
            <p:ph type="pic" sz="quarter" idx="12" hasCustomPrompt="1"/>
          </p:nvPr>
        </p:nvSpPr>
        <p:spPr bwMode="gray">
          <a:xfrm>
            <a:off x="504001" y="1620000"/>
            <a:ext cx="2415600" cy="1728000"/>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17" name="Text placeholder - column 2"/>
          <p:cNvSpPr>
            <a:spLocks noGrp="1"/>
          </p:cNvSpPr>
          <p:nvPr>
            <p:ph type="body" sz="quarter" idx="13" hasCustomPrompt="1"/>
          </p:nvPr>
        </p:nvSpPr>
        <p:spPr>
          <a:xfrm>
            <a:off x="9274877" y="3878221"/>
            <a:ext cx="2415600"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4"/>
          <p:cNvSpPr>
            <a:spLocks noGrp="1"/>
          </p:cNvSpPr>
          <p:nvPr>
            <p:ph type="pic" sz="quarter" idx="14" hasCustomPrompt="1"/>
          </p:nvPr>
        </p:nvSpPr>
        <p:spPr bwMode="gray">
          <a:xfrm>
            <a:off x="9274877" y="1620000"/>
            <a:ext cx="2415600" cy="1728000"/>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9" name="Text placeholder - column 2"/>
          <p:cNvSpPr>
            <a:spLocks noGrp="1"/>
          </p:cNvSpPr>
          <p:nvPr>
            <p:ph type="body" sz="quarter" idx="15" hasCustomPrompt="1"/>
          </p:nvPr>
        </p:nvSpPr>
        <p:spPr>
          <a:xfrm>
            <a:off x="3427627" y="3878221"/>
            <a:ext cx="2415600"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4"/>
          <p:cNvSpPr>
            <a:spLocks noGrp="1"/>
          </p:cNvSpPr>
          <p:nvPr>
            <p:ph type="pic" sz="quarter" idx="16" hasCustomPrompt="1"/>
          </p:nvPr>
        </p:nvSpPr>
        <p:spPr bwMode="gray">
          <a:xfrm>
            <a:off x="3427627" y="1620000"/>
            <a:ext cx="2415600" cy="1728000"/>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13" name="Text placeholder - column 2"/>
          <p:cNvSpPr>
            <a:spLocks noGrp="1"/>
          </p:cNvSpPr>
          <p:nvPr>
            <p:ph type="body" sz="quarter" idx="17" hasCustomPrompt="1"/>
          </p:nvPr>
        </p:nvSpPr>
        <p:spPr>
          <a:xfrm>
            <a:off x="6351253" y="3878221"/>
            <a:ext cx="2415600"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4" name="Picture Placeholder 4"/>
          <p:cNvSpPr>
            <a:spLocks noGrp="1"/>
          </p:cNvSpPr>
          <p:nvPr>
            <p:ph type="pic" sz="quarter" idx="18" hasCustomPrompt="1"/>
          </p:nvPr>
        </p:nvSpPr>
        <p:spPr bwMode="gray">
          <a:xfrm>
            <a:off x="6351253" y="1620000"/>
            <a:ext cx="2415600" cy="1728000"/>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292021148"/>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1">
          <p15:clr>
            <a:srgbClr val="FBAE40"/>
          </p15:clr>
        </p15:guide>
        <p15:guide id="5" orient="horz" pos="2110">
          <p15:clr>
            <a:srgbClr val="FBAE40"/>
          </p15:clr>
        </p15:guide>
        <p15:guide id="6" orient="horz" pos="2442">
          <p15:clr>
            <a:srgbClr val="FBAE40"/>
          </p15:clr>
        </p15:guide>
        <p15:guide id="7" orient="horz" pos="3990">
          <p15:clr>
            <a:srgbClr val="FBAE40"/>
          </p15:clr>
        </p15:guide>
        <p15:guide id="8" pos="1840">
          <p15:clr>
            <a:srgbClr val="FBAE40"/>
          </p15:clr>
        </p15:guide>
        <p15:guide id="9" pos="2158">
          <p15:clr>
            <a:srgbClr val="FBAE40"/>
          </p15:clr>
        </p15:guide>
        <p15:guide id="10" pos="3682">
          <p15:clr>
            <a:srgbClr val="FBAE40"/>
          </p15:clr>
        </p15:guide>
        <p15:guide id="11" pos="3999">
          <p15:clr>
            <a:srgbClr val="FBAE40"/>
          </p15:clr>
        </p15:guide>
        <p15:guide id="12" pos="5524">
          <p15:clr>
            <a:srgbClr val="FBAE40"/>
          </p15:clr>
        </p15:guide>
        <p15:guide id="13" pos="5840">
          <p15:clr>
            <a:srgbClr val="FBAE40"/>
          </p15:clr>
        </p15:guide>
        <p15:guide id="14" pos="7362">
          <p15:clr>
            <a:srgbClr val="FBAE4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4000" y="1800000"/>
            <a:ext cx="11185200" cy="3285032"/>
          </a:xfrm>
        </p:spPr>
        <p:txBody>
          <a:bodyPr/>
          <a:lstStyle>
            <a:lvl1pPr marL="395802" indent="-395802">
              <a:lnSpc>
                <a:spcPct val="90000"/>
              </a:lnSpc>
              <a:spcBef>
                <a:spcPts val="600"/>
              </a:spcBef>
              <a:defRPr sz="6000" b="1"/>
            </a:lvl1pPr>
            <a:lvl2pPr marL="395802" indent="0">
              <a:buNone/>
              <a:defRPr sz="1600"/>
            </a:lvl2pPr>
          </a:lstStyle>
          <a:p>
            <a:pPr lvl="0"/>
            <a:r>
              <a:rPr lang="en-US" noProof="0"/>
              <a:t>“Quote goes here </a:t>
            </a:r>
            <a:br>
              <a:rPr lang="en-US" noProof="0"/>
            </a:br>
            <a:r>
              <a:rPr lang="en-US" noProof="0"/>
              <a:t>and here.”</a:t>
            </a:r>
          </a:p>
          <a:p>
            <a:pPr lvl="1"/>
            <a:r>
              <a:rPr lang="en-US" noProof="0"/>
              <a:t>Source</a:t>
            </a:r>
          </a:p>
        </p:txBody>
      </p:sp>
    </p:spTree>
    <p:extLst>
      <p:ext uri="{BB962C8B-B14F-4D97-AF65-F5344CB8AC3E}">
        <p14:creationId xmlns:p14="http://schemas.microsoft.com/office/powerpoint/2010/main" val="1864911085"/>
      </p:ext>
    </p:extLst>
  </p:cSld>
  <p:clrMapOvr>
    <a:masterClrMapping/>
  </p:clrMapOvr>
  <p:extLst>
    <p:ext uri="{DCECCB84-F9BA-43D5-87BE-67443E8EF086}">
      <p15:sldGuideLst xmlns:p15="http://schemas.microsoft.com/office/powerpoint/2012/main">
        <p15:guide id="1" pos="317">
          <p15:clr>
            <a:srgbClr val="FBAE40"/>
          </p15:clr>
        </p15:guide>
        <p15:guide id="4" orient="horz" pos="1133">
          <p15:clr>
            <a:srgbClr val="FBAE40"/>
          </p15:clr>
        </p15:guide>
        <p15:guide id="5" orient="horz" pos="3204">
          <p15:clr>
            <a:srgbClr val="FBAE40"/>
          </p15:clr>
        </p15:guide>
        <p15:guide id="6" pos="7361">
          <p15:clr>
            <a:srgbClr val="FBAE4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p:cSld name="Title and Text with Image 1/3">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8127175" y="0"/>
            <a:ext cx="4068000" cy="6858000"/>
          </a:xfrm>
          <a:noFill/>
        </p:spPr>
        <p:txBody>
          <a:bodyPr vert="horz" lIns="0" tIns="2448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7" name="Text Placeholder"/>
          <p:cNvSpPr>
            <a:spLocks noGrp="1"/>
          </p:cNvSpPr>
          <p:nvPr>
            <p:ph type="body" sz="quarter" idx="11" hasCustomPrompt="1"/>
          </p:nvPr>
        </p:nvSpPr>
        <p:spPr bwMode="black">
          <a:xfrm>
            <a:off x="503999" y="1620000"/>
            <a:ext cx="7092000"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endParaRPr lang="de-DE"/>
          </a:p>
        </p:txBody>
      </p:sp>
      <p:sp>
        <p:nvSpPr>
          <p:cNvPr id="3" name="Title"/>
          <p:cNvSpPr>
            <a:spLocks noGrp="1"/>
          </p:cNvSpPr>
          <p:nvPr>
            <p:ph type="title" hasCustomPrompt="1"/>
          </p:nvPr>
        </p:nvSpPr>
        <p:spPr>
          <a:xfrm>
            <a:off x="504001" y="504000"/>
            <a:ext cx="7092000"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055510792"/>
      </p:ext>
    </p:extLst>
  </p:cSld>
  <p:clrMapOvr>
    <a:masterClrMapping/>
  </p:clrMapOvr>
  <p:extLst>
    <p:ext uri="{DCECCB84-F9BA-43D5-87BE-67443E8EF086}">
      <p15:sldGuideLst xmlns:p15="http://schemas.microsoft.com/office/powerpoint/2012/main">
        <p15:guide id="1" pos="317">
          <p15:clr>
            <a:srgbClr val="FBAE40"/>
          </p15:clr>
        </p15:guide>
        <p15:guide id="2" orient="horz" pos="3991">
          <p15:clr>
            <a:srgbClr val="FBAE40"/>
          </p15:clr>
        </p15:guide>
        <p15:guide id="3" pos="4785">
          <p15:clr>
            <a:srgbClr val="FBAE40"/>
          </p15:clr>
        </p15:guide>
        <p15:guide id="4" pos="5118">
          <p15:clr>
            <a:srgbClr val="FBAE40"/>
          </p15:clr>
        </p15:guide>
        <p15:guide id="5" orient="horz" pos="317">
          <p15:clr>
            <a:srgbClr val="FBAE40"/>
          </p15:clr>
        </p15:guide>
        <p15:guide id="6" orient="horz" pos="551">
          <p15:clr>
            <a:srgbClr val="FBAE40"/>
          </p15:clr>
        </p15:guide>
        <p15:guide id="7" orient="horz" pos="1020">
          <p15:clr>
            <a:srgbClr val="FBAE4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p:cSld name="Title and Text with Image 1/2">
    <p:spTree>
      <p:nvGrpSpPr>
        <p:cNvPr id="1" name=""/>
        <p:cNvGrpSpPr/>
        <p:nvPr/>
      </p:nvGrpSpPr>
      <p:grpSpPr>
        <a:xfrm>
          <a:off x="0" y="0"/>
          <a:ext cx="0" cy="0"/>
          <a:chOff x="0" y="0"/>
          <a:chExt cx="0" cy="0"/>
        </a:xfrm>
      </p:grpSpPr>
      <p:sp>
        <p:nvSpPr>
          <p:cNvPr id="5" name="Picture Placeholder 1/2 right"/>
          <p:cNvSpPr>
            <a:spLocks noGrp="1"/>
          </p:cNvSpPr>
          <p:nvPr>
            <p:ph type="pic" sz="quarter" idx="10" hasCustomPrompt="1"/>
          </p:nvPr>
        </p:nvSpPr>
        <p:spPr bwMode="gray">
          <a:xfrm>
            <a:off x="6097588" y="0"/>
            <a:ext cx="6097588" cy="6858000"/>
          </a:xfrm>
          <a:noFill/>
        </p:spPr>
        <p:txBody>
          <a:bodyPr vert="horz" lIns="0" tIns="2448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7" name="Text Placeholder 1/2"/>
          <p:cNvSpPr>
            <a:spLocks noGrp="1"/>
          </p:cNvSpPr>
          <p:nvPr>
            <p:ph type="body" sz="quarter" idx="11" hasCustomPrompt="1"/>
          </p:nvPr>
        </p:nvSpPr>
        <p:spPr bwMode="black">
          <a:xfrm>
            <a:off x="504000" y="1620000"/>
            <a:ext cx="5112000"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endParaRPr lang="de-DE"/>
          </a:p>
        </p:txBody>
      </p:sp>
      <p:sp>
        <p:nvSpPr>
          <p:cNvPr id="2" name="Title"/>
          <p:cNvSpPr>
            <a:spLocks noGrp="1"/>
          </p:cNvSpPr>
          <p:nvPr>
            <p:ph type="title" hasCustomPrompt="1"/>
          </p:nvPr>
        </p:nvSpPr>
        <p:spPr>
          <a:xfrm>
            <a:off x="504002" y="504000"/>
            <a:ext cx="5112000"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179495182"/>
      </p:ext>
    </p:extLst>
  </p:cSld>
  <p:clrMapOvr>
    <a:masterClrMapping/>
  </p:clrMapOvr>
  <p:extLst>
    <p:ext uri="{DCECCB84-F9BA-43D5-87BE-67443E8EF086}">
      <p15:sldGuideLst xmlns:p15="http://schemas.microsoft.com/office/powerpoint/2012/main">
        <p15:guide id="1" pos="3840">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3991">
          <p15:clr>
            <a:srgbClr val="FBAE40"/>
          </p15:clr>
        </p15:guide>
        <p15:guide id="6" pos="3537">
          <p15:clr>
            <a:srgbClr val="FBAE40"/>
          </p15:clr>
        </p15:guide>
        <p15:guide id="7" pos="317">
          <p15:clr>
            <a:srgbClr val="FBAE4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reserve="1">
  <p:cSld name="Full Bleed Image ">
    <p:spTree>
      <p:nvGrpSpPr>
        <p:cNvPr id="1" name=""/>
        <p:cNvGrpSpPr/>
        <p:nvPr/>
      </p:nvGrpSpPr>
      <p:grpSpPr>
        <a:xfrm>
          <a:off x="0" y="0"/>
          <a:ext cx="0" cy="0"/>
          <a:chOff x="0" y="0"/>
          <a:chExt cx="0" cy="0"/>
        </a:xfrm>
      </p:grpSpPr>
      <p:sp>
        <p:nvSpPr>
          <p:cNvPr id="5" name="Picture Placeholder"/>
          <p:cNvSpPr>
            <a:spLocks noGrp="1"/>
          </p:cNvSpPr>
          <p:nvPr>
            <p:ph type="pic" sz="quarter" idx="10" hasCustomPrompt="1"/>
          </p:nvPr>
        </p:nvSpPr>
        <p:spPr bwMode="gray">
          <a:xfrm>
            <a:off x="1" y="0"/>
            <a:ext cx="12195175" cy="6858000"/>
          </a:xfrm>
          <a:noFill/>
        </p:spPr>
        <p:txBody>
          <a:bodyPr vert="horz" lIns="0" tIns="2448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Tree>
    <p:extLst>
      <p:ext uri="{BB962C8B-B14F-4D97-AF65-F5344CB8AC3E}">
        <p14:creationId xmlns:p14="http://schemas.microsoft.com/office/powerpoint/2010/main" val="21189263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p:cSld name="Text and Screenshot">
    <p:spTree>
      <p:nvGrpSpPr>
        <p:cNvPr id="1" name=""/>
        <p:cNvGrpSpPr/>
        <p:nvPr/>
      </p:nvGrpSpPr>
      <p:grpSpPr>
        <a:xfrm>
          <a:off x="0" y="0"/>
          <a:ext cx="0" cy="0"/>
          <a:chOff x="0" y="0"/>
          <a:chExt cx="0" cy="0"/>
        </a:xfrm>
      </p:grpSpPr>
      <p:sp>
        <p:nvSpPr>
          <p:cNvPr id="5" name="Picture Placeholder"/>
          <p:cNvSpPr>
            <a:spLocks noGrp="1"/>
          </p:cNvSpPr>
          <p:nvPr>
            <p:ph type="pic" sz="quarter" idx="13" hasCustomPrompt="1"/>
          </p:nvPr>
        </p:nvSpPr>
        <p:spPr bwMode="gray">
          <a:xfrm>
            <a:off x="6362477" y="1620000"/>
            <a:ext cx="5328000" cy="4716000"/>
          </a:xfrm>
          <a:noFill/>
        </p:spPr>
        <p:txBody>
          <a:bodyPr vert="horz" lIns="0" tIns="1512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screenshot</a:t>
            </a:r>
            <a:endParaRPr lang="de-DE"/>
          </a:p>
        </p:txBody>
      </p:sp>
      <p:sp>
        <p:nvSpPr>
          <p:cNvPr id="4" name="Text Placeholder"/>
          <p:cNvSpPr>
            <a:spLocks noGrp="1"/>
          </p:cNvSpPr>
          <p:nvPr>
            <p:ph type="body" sz="quarter" idx="10" hasCustomPrompt="1"/>
          </p:nvPr>
        </p:nvSpPr>
        <p:spPr>
          <a:xfrm>
            <a:off x="504001" y="1620000"/>
            <a:ext cx="5328000"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54704552"/>
      </p:ext>
    </p:extLst>
  </p:cSld>
  <p:clrMapOvr>
    <a:masterClrMapping/>
  </p:clrMapOvr>
  <p:extLst>
    <p:ext uri="{DCECCB84-F9BA-43D5-87BE-67443E8EF086}">
      <p15:sldGuideLst xmlns:p15="http://schemas.microsoft.com/office/powerpoint/2012/main">
        <p15:guide id="1" pos="317">
          <p15:clr>
            <a:srgbClr val="FBAE40"/>
          </p15:clr>
        </p15:guide>
        <p15:guide id="2" orient="horz" pos="1020">
          <p15:clr>
            <a:srgbClr val="FBAE40"/>
          </p15:clr>
        </p15:guide>
        <p15:guide id="3" pos="3673">
          <p15:clr>
            <a:srgbClr val="FBAE40"/>
          </p15:clr>
        </p15:guide>
        <p15:guide id="4" pos="4007">
          <p15:clr>
            <a:srgbClr val="FBAE40"/>
          </p15:clr>
        </p15:guide>
        <p15:guide id="5" pos="7362">
          <p15:clr>
            <a:srgbClr val="FBAE40"/>
          </p15:clr>
        </p15:guide>
        <p15:guide id="6" orient="horz" pos="317">
          <p15:clr>
            <a:srgbClr val="FBAE40"/>
          </p15:clr>
        </p15:guide>
        <p15:guide id="7" orient="horz" pos="551">
          <p15:clr>
            <a:srgbClr val="FBAE40"/>
          </p15:clr>
        </p15:guide>
        <p15:guide id="8" orient="horz" pos="3991">
          <p15:clr>
            <a:srgbClr val="FBAE4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Content Placeholder"/>
          <p:cNvSpPr>
            <a:spLocks noGrp="1"/>
          </p:cNvSpPr>
          <p:nvPr>
            <p:ph idx="1" hasCustomPrompt="1"/>
          </p:nvPr>
        </p:nvSpPr>
        <p:spPr bwMode="gray">
          <a:xfrm>
            <a:off x="504000" y="1620000"/>
            <a:ext cx="11185200" cy="4716000"/>
          </a:xfrm>
          <a:noFill/>
        </p:spPr>
        <p:txBody>
          <a:bodyPr tIns="1368000"/>
          <a:lstStyle>
            <a:lvl1pPr algn="ctr">
              <a:defRPr sz="1400" b="0"/>
            </a:lvl1pPr>
          </a:lstStyle>
          <a:p>
            <a:pPr lvl="0"/>
            <a:r>
              <a:rPr lang="en-US"/>
              <a:t>Click to add content</a:t>
            </a:r>
          </a:p>
        </p:txBody>
      </p:sp>
      <p:sp>
        <p:nvSpPr>
          <p:cNvPr id="2"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15727536"/>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3991">
          <p15:clr>
            <a:srgbClr val="FBAE40"/>
          </p15:clr>
        </p15:guide>
        <p15:guide id="6" pos="736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Full Bleed Image ">
    <p:spTree>
      <p:nvGrpSpPr>
        <p:cNvPr id="1" name=""/>
        <p:cNvGrpSpPr/>
        <p:nvPr/>
      </p:nvGrpSpPr>
      <p:grpSpPr>
        <a:xfrm>
          <a:off x="0" y="0"/>
          <a:ext cx="0" cy="0"/>
          <a:chOff x="0" y="0"/>
          <a:chExt cx="0" cy="0"/>
        </a:xfrm>
      </p:grpSpPr>
      <p:sp>
        <p:nvSpPr>
          <p:cNvPr id="5" name="Picture Placeholder"/>
          <p:cNvSpPr>
            <a:spLocks noGrp="1"/>
          </p:cNvSpPr>
          <p:nvPr>
            <p:ph type="pic" sz="quarter" idx="10" hasCustomPrompt="1"/>
          </p:nvPr>
        </p:nvSpPr>
        <p:spPr bwMode="gray">
          <a:xfrm>
            <a:off x="1" y="0"/>
            <a:ext cx="12195175" cy="6858000"/>
          </a:xfrm>
          <a:no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a:t>
            </a:r>
            <a:endParaRPr lang="de-DE"/>
          </a:p>
        </p:txBody>
      </p:sp>
    </p:spTree>
    <p:extLst>
      <p:ext uri="{BB962C8B-B14F-4D97-AF65-F5344CB8AC3E}">
        <p14:creationId xmlns:p14="http://schemas.microsoft.com/office/powerpoint/2010/main" val="413979114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93145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preserve="1">
  <p:cSld name="Thank You and Contact Information">
    <p:bg>
      <p:bgRef idx="1001">
        <a:schemeClr val="bg1"/>
      </p:bgRef>
    </p:bg>
    <p:spTree>
      <p:nvGrpSpPr>
        <p:cNvPr id="1" name=""/>
        <p:cNvGrpSpPr/>
        <p:nvPr/>
      </p:nvGrpSpPr>
      <p:grpSpPr>
        <a:xfrm>
          <a:off x="0" y="0"/>
          <a:ext cx="0" cy="0"/>
          <a:chOff x="0" y="0"/>
          <a:chExt cx="0" cy="0"/>
        </a:xfrm>
      </p:grpSpPr>
      <p:pic>
        <p:nvPicPr>
          <p:cNvPr id="7" name="SAP Logo" descr="SAP Logo" title="SAP Logo"/>
          <p:cNvPicPr>
            <a:picLocks noChangeAspect="1"/>
          </p:cNvPicPr>
          <p:nvPr/>
        </p:nvPicPr>
        <p:blipFill>
          <a:blip r:embed="rId2"/>
          <a:stretch>
            <a:fillRect/>
          </a:stretch>
        </p:blipFill>
        <p:spPr>
          <a:xfrm>
            <a:off x="9725565" y="5994000"/>
            <a:ext cx="1963635" cy="360000"/>
          </a:xfrm>
          <a:prstGeom prst="rect">
            <a:avLst/>
          </a:prstGeom>
        </p:spPr>
      </p:pic>
      <p:sp>
        <p:nvSpPr>
          <p:cNvPr id="93" name="Contact information"/>
          <p:cNvSpPr>
            <a:spLocks noGrp="1"/>
          </p:cNvSpPr>
          <p:nvPr>
            <p:ph type="body" sz="quarter" idx="10" hasCustomPrompt="1"/>
          </p:nvPr>
        </p:nvSpPr>
        <p:spPr>
          <a:xfrm>
            <a:off x="504000" y="2905487"/>
            <a:ext cx="5593588" cy="2501010"/>
          </a:xfrm>
        </p:spPr>
        <p:txBody>
          <a:bodyPr anchor="t" anchorCtr="0">
            <a:noAutofit/>
          </a:bodyPr>
          <a:lstStyle>
            <a:lvl1pPr>
              <a:spcBef>
                <a:spcPts val="0"/>
              </a:spcBef>
              <a:spcAft>
                <a:spcPts val="1200"/>
              </a:spcAft>
              <a:defRPr sz="1600" b="0"/>
            </a:lvl1pPr>
            <a:lvl2pPr marL="0" indent="0">
              <a:spcBef>
                <a:spcPts val="0"/>
              </a:spcBef>
              <a:buNone/>
              <a:defRPr sz="1600" b="0"/>
            </a:lvl2pPr>
          </a:lstStyle>
          <a:p>
            <a:r>
              <a:rPr lang="en-US"/>
              <a:t>Contact information:</a:t>
            </a:r>
          </a:p>
          <a:p>
            <a:pPr lvl="1"/>
            <a:r>
              <a:rPr lang="en-US"/>
              <a:t>F name L name</a:t>
            </a:r>
          </a:p>
          <a:p>
            <a:pPr lvl="1"/>
            <a:r>
              <a:rPr lang="en-US"/>
              <a:t>Title</a:t>
            </a:r>
          </a:p>
          <a:p>
            <a:pPr lvl="1"/>
            <a:r>
              <a:rPr lang="en-US"/>
              <a:t>Address</a:t>
            </a:r>
          </a:p>
          <a:p>
            <a:pPr lvl="1"/>
            <a:r>
              <a:rPr lang="en-US"/>
              <a:t>Phone number</a:t>
            </a:r>
          </a:p>
        </p:txBody>
      </p:sp>
      <p:sp>
        <p:nvSpPr>
          <p:cNvPr id="2" name="Thank you"/>
          <p:cNvSpPr>
            <a:spLocks noGrp="1"/>
          </p:cNvSpPr>
          <p:nvPr>
            <p:ph type="ctrTitle" hasCustomPrompt="1"/>
          </p:nvPr>
        </p:nvSpPr>
        <p:spPr bwMode="gray">
          <a:xfrm>
            <a:off x="504000" y="1467009"/>
            <a:ext cx="5593588" cy="923116"/>
          </a:xfrm>
        </p:spPr>
        <p:txBody>
          <a:bodyPr anchor="t" anchorCtr="0">
            <a:noAutofit/>
          </a:bodyPr>
          <a:lstStyle>
            <a:lvl1pPr>
              <a:defRPr sz="5500">
                <a:solidFill>
                  <a:schemeClr val="accent1"/>
                </a:solidFill>
                <a:latin typeface="+mj-lt"/>
              </a:defRPr>
            </a:lvl1pPr>
          </a:lstStyle>
          <a:p>
            <a:r>
              <a:rPr lang="en-US"/>
              <a:t>Thank you.</a:t>
            </a:r>
            <a:endParaRPr lang="de-DE"/>
          </a:p>
        </p:txBody>
      </p:sp>
    </p:spTree>
    <p:extLst>
      <p:ext uri="{BB962C8B-B14F-4D97-AF65-F5344CB8AC3E}">
        <p14:creationId xmlns:p14="http://schemas.microsoft.com/office/powerpoint/2010/main" val="3398726687"/>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pos="7362">
          <p15:clr>
            <a:srgbClr val="FBAE40"/>
          </p15:clr>
        </p15:guide>
        <p15:guide id="2" orient="horz" pos="924">
          <p15:clr>
            <a:srgbClr val="FBAE40"/>
          </p15:clr>
        </p15:guide>
        <p15:guide id="4" orient="horz" pos="1830">
          <p15:clr>
            <a:srgbClr val="FBAE40"/>
          </p15:clr>
        </p15:guide>
        <p15:guide id="5" orient="horz" pos="4000">
          <p15:clr>
            <a:srgbClr val="FBAE40"/>
          </p15:clr>
        </p15:guide>
        <p15:guide id="6" pos="317">
          <p15:clr>
            <a:srgbClr val="FBAE40"/>
          </p15:clr>
        </p15:guide>
        <p15:guide id="8" pos="3840">
          <p15:clr>
            <a:srgbClr val="FBAE40"/>
          </p15:clr>
        </p15:guide>
        <p15:guide id="9" orient="horz" pos="318">
          <p15:clr>
            <a:srgbClr val="FBAE4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p:cSld name="Copyright">
    <p:spTree>
      <p:nvGrpSpPr>
        <p:cNvPr id="1" name=""/>
        <p:cNvGrpSpPr/>
        <p:nvPr/>
      </p:nvGrpSpPr>
      <p:grpSpPr>
        <a:xfrm>
          <a:off x="0" y="0"/>
          <a:ext cx="0" cy="0"/>
          <a:chOff x="0" y="0"/>
          <a:chExt cx="0" cy="0"/>
        </a:xfrm>
      </p:grpSpPr>
      <p:pic>
        <p:nvPicPr>
          <p:cNvPr id="16" name="SAP Logo" descr="SAP Logo" title="SAP Logo"/>
          <p:cNvPicPr>
            <a:picLocks noChangeAspect="1"/>
          </p:cNvPicPr>
          <p:nvPr/>
        </p:nvPicPr>
        <p:blipFill>
          <a:blip r:embed="rId2"/>
          <a:stretch>
            <a:fillRect/>
          </a:stretch>
        </p:blipFill>
        <p:spPr>
          <a:xfrm>
            <a:off x="9725565" y="5994000"/>
            <a:ext cx="1963635" cy="360000"/>
          </a:xfrm>
          <a:prstGeom prst="rect">
            <a:avLst/>
          </a:prstGeom>
        </p:spPr>
      </p:pic>
      <p:sp>
        <p:nvSpPr>
          <p:cNvPr id="19" name="Copyright information English"/>
          <p:cNvSpPr txBox="1"/>
          <p:nvPr/>
        </p:nvSpPr>
        <p:spPr bwMode="black">
          <a:xfrm>
            <a:off x="503238" y="2645292"/>
            <a:ext cx="5872310" cy="3708708"/>
          </a:xfrm>
          <a:prstGeom prst="rect">
            <a:avLst/>
          </a:prstGeom>
          <a:noFill/>
        </p:spPr>
        <p:txBody>
          <a:bodyPr wrap="square" lIns="0" tIns="0" rIns="0" bIns="0" rtlCol="0" anchor="b">
            <a:noAutofit/>
          </a:bodyPr>
          <a:lstStyle/>
          <a:p>
            <a:pPr marL="0" marR="0" lvl="0" indent="0" algn="l" defTabSz="1088449" rtl="0" eaLnBrk="1" fontAlgn="auto" latinLnBrk="0" hangingPunct="1">
              <a:lnSpc>
                <a:spcPct val="100000"/>
              </a:lnSpc>
              <a:spcBef>
                <a:spcPts val="1200"/>
              </a:spcBef>
              <a:spcAft>
                <a:spcPts val="0"/>
              </a:spcAft>
              <a:buClrTx/>
              <a:buSzTx/>
              <a:buFontTx/>
              <a:buNone/>
              <a:tabLst/>
              <a:defRPr/>
            </a:pPr>
            <a:r>
              <a:rPr lang="en-US" sz="800" b="0" noProof="0"/>
              <a:t>© 2021 SAP SE or an SAP affiliate company. All rights reserved.</a:t>
            </a:r>
            <a:endParaRPr lang="de-DE" sz="800" kern="0">
              <a:ea typeface="Arial Unicode MS" pitchFamily="34" charset="-128"/>
              <a:cs typeface="Arial Unicode MS" pitchFamily="34" charset="-128"/>
            </a:endParaRPr>
          </a:p>
          <a:p>
            <a:pPr>
              <a:spcBef>
                <a:spcPts val="600"/>
              </a:spcBef>
            </a:pPr>
            <a:r>
              <a:rPr lang="en-US" sz="800" kern="1200">
                <a:solidFill>
                  <a:schemeClr val="tx1"/>
                </a:solidFill>
                <a:latin typeface="Arial"/>
                <a:ea typeface="Arial Unicode MS" panose="020B0604020202020204" pitchFamily="34" charset="-128"/>
                <a:cs typeface="+mn-cs"/>
              </a:rPr>
              <a:t>No part of this publication may be reproduced or transmitted in any form or for any purpose without the express permission of SAP SE or an SAP affiliate company.</a:t>
            </a:r>
          </a:p>
          <a:p>
            <a:pPr>
              <a:spcBef>
                <a:spcPts val="600"/>
              </a:spcBef>
            </a:pPr>
            <a:r>
              <a:rPr lang="en-US" sz="800" kern="1200">
                <a:solidFill>
                  <a:schemeClr val="tx1"/>
                </a:solidFill>
                <a:latin typeface="Arial"/>
                <a:ea typeface="Arial Unicode MS" panose="020B0604020202020204" pitchFamily="34" charset="-128"/>
                <a:cs typeface="+mn-cs"/>
              </a:rPr>
              <a:t>The information contained herein may be changed without prior notice. Some software products marketed by SAP SE and its distributors contain proprietary software components of other software vendors. National product specifications may vary.</a:t>
            </a:r>
          </a:p>
          <a:p>
            <a:pPr>
              <a:spcBef>
                <a:spcPts val="600"/>
              </a:spcBef>
            </a:pPr>
            <a:r>
              <a:rPr lang="en-US" sz="800" kern="1200">
                <a:solidFill>
                  <a:schemeClr val="tx1"/>
                </a:solidFill>
                <a:latin typeface="Arial"/>
                <a:ea typeface="Arial Unicode MS" panose="020B0604020202020204" pitchFamily="34" charset="-128"/>
                <a:cs typeface="+mn-cs"/>
              </a:rPr>
              <a:t>These materials are provided by SAP SE or an SAP affiliate company for informational purposes only, without representation or warranty of any kind, and SAP or its affiliated companies shall not be liable for errors or omissions with respect to the materials. The only warranties for SAP or SAP affiliate company products and services are those that are set forth in the express warranty statements accompanying such products and services, if any. Nothing herein should be construed as constituting an additional warranty. </a:t>
            </a:r>
          </a:p>
          <a:p>
            <a:pPr>
              <a:spcBef>
                <a:spcPts val="600"/>
              </a:spcBef>
            </a:pPr>
            <a:r>
              <a:rPr lang="en-US" sz="800" kern="1200">
                <a:solidFill>
                  <a:schemeClr val="tx1"/>
                </a:solidFill>
                <a:latin typeface="Arial"/>
                <a:ea typeface="Arial Unicode MS" panose="020B0604020202020204" pitchFamily="34" charset="-128"/>
                <a:cs typeface="+mn-cs"/>
              </a:rPr>
              <a:t>In particular, SAP SE or its affiliated companies have no obligation to pursue any course of business outlined in this document or any related presentation, or to develop or release any functionality mentioned therein. This document, or any related presentation, and SAP SE’s or its affiliated companies’ strategy and possible future developments, products, and/or platforms, directions, and functionality are all subject to change and may be changed by SAP SE or its affiliated companies at any time for any reason without notice. The information in this document is not a commitment, promise, or legal obligation to deliver any material, code, or functionality. All forward-looking statements are subject to various</a:t>
            </a:r>
            <a:r>
              <a:rPr lang="en-US" sz="800" kern="1200" baseline="0">
                <a:solidFill>
                  <a:schemeClr val="tx1"/>
                </a:solidFill>
                <a:latin typeface="Arial"/>
                <a:ea typeface="Arial Unicode MS" panose="020B0604020202020204" pitchFamily="34" charset="-128"/>
                <a:cs typeface="+mn-cs"/>
              </a:rPr>
              <a:t> </a:t>
            </a:r>
            <a:r>
              <a:rPr lang="en-US" sz="800" kern="1200">
                <a:solidFill>
                  <a:schemeClr val="tx1"/>
                </a:solidFill>
                <a:latin typeface="Arial"/>
                <a:ea typeface="Arial Unicode MS" panose="020B0604020202020204" pitchFamily="34" charset="-128"/>
                <a:cs typeface="+mn-cs"/>
              </a:rPr>
              <a:t>risks and uncertainties that could cause actual results to differ materially from expectations. Readers are cautioned not to place undue reliance on these forward-looking statements, and they should not be relied upon in making purchasing decisions.</a:t>
            </a:r>
          </a:p>
          <a:p>
            <a:pPr>
              <a:spcBef>
                <a:spcPts val="600"/>
              </a:spcBef>
            </a:pPr>
            <a:r>
              <a:rPr lang="en-US" sz="800" kern="1200">
                <a:solidFill>
                  <a:schemeClr val="tx1"/>
                </a:solidFill>
                <a:latin typeface="Arial"/>
                <a:ea typeface="Arial Unicode MS" panose="020B0604020202020204" pitchFamily="34" charset="-128"/>
                <a:cs typeface="+mn-cs"/>
              </a:rPr>
              <a:t>SAP and other SAP products and services mentioned herein as well as their respective logos are trademarks or registered trademarks of SAP SE (or an SAP affiliate company) in Germany and other countries. All other product and service names mentioned are the trademarks of their respective companies. </a:t>
            </a:r>
          </a:p>
          <a:p>
            <a:pPr>
              <a:spcBef>
                <a:spcPts val="600"/>
              </a:spcBef>
            </a:pPr>
            <a:r>
              <a:rPr lang="en-US" sz="800" kern="1200">
                <a:solidFill>
                  <a:schemeClr val="tx1"/>
                </a:solidFill>
                <a:latin typeface="Arial"/>
                <a:ea typeface="Arial Unicode MS" panose="020B0604020202020204" pitchFamily="34" charset="-128"/>
                <a:cs typeface="+mn-cs"/>
              </a:rPr>
              <a:t>See </a:t>
            </a:r>
            <a:r>
              <a:rPr lang="en-US" sz="800" kern="1200">
                <a:solidFill>
                  <a:schemeClr val="tx1"/>
                </a:solidFill>
                <a:latin typeface="Arial"/>
                <a:ea typeface="Arial Unicode MS" panose="020B0604020202020204" pitchFamily="34" charset="-128"/>
                <a:cs typeface="+mn-cs"/>
                <a:hlinkClick r:id="rId3"/>
              </a:rPr>
              <a:t>www.sap.com/trademark</a:t>
            </a:r>
            <a:r>
              <a:rPr lang="en-US" sz="800" kern="1200">
                <a:solidFill>
                  <a:schemeClr val="tx1"/>
                </a:solidFill>
                <a:latin typeface="Arial"/>
                <a:ea typeface="Arial Unicode MS" panose="020B0604020202020204" pitchFamily="34" charset="-128"/>
                <a:cs typeface="+mn-cs"/>
              </a:rPr>
              <a:t> for additional trademark information and notices.</a:t>
            </a:r>
          </a:p>
        </p:txBody>
      </p:sp>
      <p:sp>
        <p:nvSpPr>
          <p:cNvPr id="44" name="www.sap.com - contact SAP link">
            <a:hlinkClick r:id="rId4" tooltip="www.sap.com/contactsap"/>
          </p:cNvPr>
          <p:cNvSpPr txBox="1"/>
          <p:nvPr/>
        </p:nvSpPr>
        <p:spPr bwMode="black">
          <a:xfrm>
            <a:off x="503238" y="2461400"/>
            <a:ext cx="2215390" cy="169277"/>
          </a:xfrm>
          <a:prstGeom prst="rect">
            <a:avLst/>
          </a:prstGeom>
          <a:noFill/>
        </p:spPr>
        <p:txBody>
          <a:bodyPr wrap="square" lIns="0" tIns="0" rIns="0" bIns="0" rtlCol="0" anchor="b">
            <a:noAutofit/>
          </a:bodyPr>
          <a:lstStyle/>
          <a:p>
            <a:pPr marL="0" marR="0" lvl="0" indent="0" algn="l" defTabSz="1088449" rtl="0" eaLnBrk="1" fontAlgn="auto" latinLnBrk="0" hangingPunct="1">
              <a:lnSpc>
                <a:spcPct val="100000"/>
              </a:lnSpc>
              <a:spcBef>
                <a:spcPts val="1200"/>
              </a:spcBef>
              <a:spcAft>
                <a:spcPts val="0"/>
              </a:spcAft>
              <a:buClrTx/>
              <a:buSzTx/>
              <a:buFontTx/>
              <a:buNone/>
              <a:tabLst/>
              <a:defRPr/>
            </a:pPr>
            <a:r>
              <a:rPr lang="en-US" sz="1100" b="1" kern="1200">
                <a:solidFill>
                  <a:schemeClr val="accent1"/>
                </a:solidFill>
                <a:latin typeface="Arial"/>
                <a:ea typeface="Arial Unicode MS" panose="020B0604020202020204" pitchFamily="34" charset="-128"/>
                <a:cs typeface="+mn-cs"/>
              </a:rPr>
              <a:t>www.sap.com</a:t>
            </a:r>
            <a:r>
              <a:rPr lang="en-US" sz="1100" b="1" kern="1200">
                <a:solidFill>
                  <a:schemeClr val="tx1"/>
                </a:solidFill>
                <a:latin typeface="Arial"/>
                <a:ea typeface="Arial Unicode MS" panose="020B0604020202020204" pitchFamily="34" charset="-128"/>
                <a:cs typeface="+mn-cs"/>
              </a:rPr>
              <a:t>/contactsap</a:t>
            </a:r>
          </a:p>
        </p:txBody>
      </p:sp>
      <p:sp>
        <p:nvSpPr>
          <p:cNvPr id="43" name="Follow all of SAP"/>
          <p:cNvSpPr txBox="1"/>
          <p:nvPr/>
        </p:nvSpPr>
        <p:spPr bwMode="black">
          <a:xfrm>
            <a:off x="503239" y="1461003"/>
            <a:ext cx="1228549" cy="169277"/>
          </a:xfrm>
          <a:prstGeom prst="rect">
            <a:avLst/>
          </a:prstGeom>
          <a:noFill/>
        </p:spPr>
        <p:txBody>
          <a:bodyPr wrap="square" lIns="0" tIns="0" rIns="0" bIns="0" rtlCol="0" anchor="b">
            <a:noAutofit/>
          </a:bodyPr>
          <a:lstStyle/>
          <a:p>
            <a:pPr marL="0" marR="0" lvl="0" indent="0" algn="l" defTabSz="1088449" rtl="0" eaLnBrk="1" fontAlgn="auto" latinLnBrk="0" hangingPunct="1">
              <a:lnSpc>
                <a:spcPct val="100000"/>
              </a:lnSpc>
              <a:spcBef>
                <a:spcPts val="1200"/>
              </a:spcBef>
              <a:spcAft>
                <a:spcPts val="0"/>
              </a:spcAft>
              <a:buClrTx/>
              <a:buSzTx/>
              <a:buFontTx/>
              <a:buNone/>
              <a:tabLst/>
              <a:defRPr/>
            </a:pPr>
            <a:r>
              <a:rPr lang="en-US" sz="1100" b="0" kern="1200">
                <a:solidFill>
                  <a:schemeClr val="tx1"/>
                </a:solidFill>
                <a:latin typeface="Arial"/>
                <a:ea typeface="Arial Unicode MS" panose="020B0604020202020204" pitchFamily="34" charset="-128"/>
                <a:cs typeface="+mn-cs"/>
              </a:rPr>
              <a:t>Follow us</a:t>
            </a:r>
          </a:p>
        </p:txBody>
      </p:sp>
      <p:pic>
        <p:nvPicPr>
          <p:cNvPr id="10" name="Linkedin icon with link">
            <a:hlinkClick r:id="rId5"/>
            <a:extLst>
              <a:ext uri="{FF2B5EF4-FFF2-40B4-BE49-F238E27FC236}">
                <a16:creationId xmlns:a16="http://schemas.microsoft.com/office/drawing/2014/main" id="{D03BED7D-4C1C-D348-B7EC-3275C42250B4}"/>
              </a:ext>
            </a:extLst>
          </p:cNvPr>
          <p:cNvPicPr>
            <a:picLocks noChangeAspect="1"/>
          </p:cNvPicPr>
          <p:nvPr/>
        </p:nvPicPr>
        <p:blipFill>
          <a:blip r:embed="rId6"/>
          <a:srcRect/>
          <a:stretch/>
        </p:blipFill>
        <p:spPr>
          <a:xfrm>
            <a:off x="2257488" y="1749961"/>
            <a:ext cx="361809" cy="361809"/>
          </a:xfrm>
          <a:prstGeom prst="rect">
            <a:avLst/>
          </a:prstGeom>
        </p:spPr>
      </p:pic>
      <p:pic>
        <p:nvPicPr>
          <p:cNvPr id="11" name="YouTube icon with link">
            <a:hlinkClick r:id="rId7"/>
            <a:extLst>
              <a:ext uri="{FF2B5EF4-FFF2-40B4-BE49-F238E27FC236}">
                <a16:creationId xmlns:a16="http://schemas.microsoft.com/office/drawing/2014/main" id="{4550E8CF-5571-DB45-85AB-8ACD63D7F0D9}"/>
              </a:ext>
            </a:extLst>
          </p:cNvPr>
          <p:cNvPicPr>
            <a:picLocks noChangeAspect="1"/>
          </p:cNvPicPr>
          <p:nvPr/>
        </p:nvPicPr>
        <p:blipFill>
          <a:blip r:embed="rId8"/>
          <a:srcRect/>
          <a:stretch/>
        </p:blipFill>
        <p:spPr>
          <a:xfrm>
            <a:off x="1666951" y="1749063"/>
            <a:ext cx="363600" cy="363600"/>
          </a:xfrm>
          <a:prstGeom prst="rect">
            <a:avLst/>
          </a:prstGeom>
        </p:spPr>
      </p:pic>
      <p:pic>
        <p:nvPicPr>
          <p:cNvPr id="12" name="Twitter icon with link">
            <a:hlinkClick r:id="rId9" tooltip="https://twitter.com/sap"/>
            <a:extLst>
              <a:ext uri="{FF2B5EF4-FFF2-40B4-BE49-F238E27FC236}">
                <a16:creationId xmlns:a16="http://schemas.microsoft.com/office/drawing/2014/main" id="{3A3DEA53-744B-5D49-B9C4-B3DD2B6F8890}"/>
              </a:ext>
            </a:extLst>
          </p:cNvPr>
          <p:cNvPicPr>
            <a:picLocks noChangeAspect="1"/>
          </p:cNvPicPr>
          <p:nvPr/>
        </p:nvPicPr>
        <p:blipFill>
          <a:blip r:embed="rId10"/>
          <a:srcRect/>
          <a:stretch/>
        </p:blipFill>
        <p:spPr>
          <a:xfrm>
            <a:off x="1078207" y="1749961"/>
            <a:ext cx="361809" cy="361809"/>
          </a:xfrm>
          <a:prstGeom prst="rect">
            <a:avLst/>
          </a:prstGeom>
        </p:spPr>
      </p:pic>
      <p:pic>
        <p:nvPicPr>
          <p:cNvPr id="13" name="Facebook icon with link">
            <a:hlinkClick r:id="rId11"/>
            <a:extLst>
              <a:ext uri="{FF2B5EF4-FFF2-40B4-BE49-F238E27FC236}">
                <a16:creationId xmlns:a16="http://schemas.microsoft.com/office/drawing/2014/main" id="{0574D7D9-99A0-C642-8DCC-BBDFBACB0C47}"/>
              </a:ext>
            </a:extLst>
          </p:cNvPr>
          <p:cNvPicPr>
            <a:picLocks noChangeAspect="1"/>
          </p:cNvPicPr>
          <p:nvPr/>
        </p:nvPicPr>
        <p:blipFill>
          <a:blip r:embed="rId12"/>
          <a:srcRect/>
          <a:stretch/>
        </p:blipFill>
        <p:spPr>
          <a:xfrm>
            <a:off x="487670" y="1749063"/>
            <a:ext cx="363600" cy="363600"/>
          </a:xfrm>
          <a:prstGeom prst="rect">
            <a:avLst/>
          </a:prstGeom>
        </p:spPr>
      </p:pic>
    </p:spTree>
    <p:extLst>
      <p:ext uri="{BB962C8B-B14F-4D97-AF65-F5344CB8AC3E}">
        <p14:creationId xmlns:p14="http://schemas.microsoft.com/office/powerpoint/2010/main" val="1610291159"/>
      </p:ext>
    </p:extLst>
  </p:cSld>
  <p:clrMapOvr>
    <a:masterClrMapping/>
  </p:clrMapOvr>
  <p:extLst>
    <p:ext uri="{DCECCB84-F9BA-43D5-87BE-67443E8EF086}">
      <p15:sldGuideLst xmlns:p15="http://schemas.microsoft.com/office/powerpoint/2012/main"/>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reserve="1">
  <p:cSld name="Copyright German">
    <p:spTree>
      <p:nvGrpSpPr>
        <p:cNvPr id="1" name=""/>
        <p:cNvGrpSpPr/>
        <p:nvPr/>
      </p:nvGrpSpPr>
      <p:grpSpPr>
        <a:xfrm>
          <a:off x="0" y="0"/>
          <a:ext cx="0" cy="0"/>
          <a:chOff x="0" y="0"/>
          <a:chExt cx="0" cy="0"/>
        </a:xfrm>
      </p:grpSpPr>
      <p:sp>
        <p:nvSpPr>
          <p:cNvPr id="11" name="Copyright information">
            <a:hlinkClick r:id="rId2" tooltip="www.sap.com/contactsap"/>
          </p:cNvPr>
          <p:cNvSpPr txBox="1"/>
          <p:nvPr/>
        </p:nvSpPr>
        <p:spPr bwMode="black">
          <a:xfrm>
            <a:off x="503238" y="2461400"/>
            <a:ext cx="2580640" cy="169277"/>
          </a:xfrm>
          <a:prstGeom prst="rect">
            <a:avLst/>
          </a:prstGeom>
          <a:noFill/>
        </p:spPr>
        <p:txBody>
          <a:bodyPr wrap="square" lIns="0" tIns="0" rIns="0" bIns="0" rtlCol="0" anchor="b">
            <a:noAutofit/>
          </a:bodyPr>
          <a:lstStyle/>
          <a:p>
            <a:pPr marL="0" marR="0" lvl="0" indent="0" algn="l" defTabSz="1088449" rtl="0" eaLnBrk="1" fontAlgn="auto" latinLnBrk="0" hangingPunct="1">
              <a:lnSpc>
                <a:spcPct val="100000"/>
              </a:lnSpc>
              <a:spcBef>
                <a:spcPts val="1200"/>
              </a:spcBef>
              <a:spcAft>
                <a:spcPts val="0"/>
              </a:spcAft>
              <a:buClrTx/>
              <a:buSzTx/>
              <a:buFontTx/>
              <a:buNone/>
              <a:tabLst/>
              <a:defRPr/>
            </a:pPr>
            <a:r>
              <a:rPr lang="en-US" sz="1100" b="1" kern="1200">
                <a:solidFill>
                  <a:schemeClr val="accent1"/>
                </a:solidFill>
                <a:latin typeface="Arial"/>
                <a:ea typeface="Arial Unicode MS" panose="020B0604020202020204" pitchFamily="34" charset="-128"/>
                <a:cs typeface="+mn-cs"/>
              </a:rPr>
              <a:t>www.sap.com/germany</a:t>
            </a:r>
            <a:r>
              <a:rPr lang="en-US" sz="1100" b="1" kern="1200">
                <a:solidFill>
                  <a:schemeClr val="tx1"/>
                </a:solidFill>
                <a:latin typeface="Arial"/>
                <a:ea typeface="Arial Unicode MS" panose="020B0604020202020204" pitchFamily="34" charset="-128"/>
                <a:cs typeface="+mn-cs"/>
              </a:rPr>
              <a:t>/contactsap</a:t>
            </a:r>
          </a:p>
        </p:txBody>
      </p:sp>
      <p:pic>
        <p:nvPicPr>
          <p:cNvPr id="17" name="SAP Logo" descr="SAP Logo" title="SAP Logo"/>
          <p:cNvPicPr>
            <a:picLocks noChangeAspect="1"/>
          </p:cNvPicPr>
          <p:nvPr/>
        </p:nvPicPr>
        <p:blipFill>
          <a:blip r:embed="rId3"/>
          <a:stretch>
            <a:fillRect/>
          </a:stretch>
        </p:blipFill>
        <p:spPr>
          <a:xfrm>
            <a:off x="9725565" y="5994000"/>
            <a:ext cx="1963635" cy="360000"/>
          </a:xfrm>
          <a:prstGeom prst="rect">
            <a:avLst/>
          </a:prstGeom>
        </p:spPr>
      </p:pic>
      <p:sp>
        <p:nvSpPr>
          <p:cNvPr id="32" name="Copyright information-German"/>
          <p:cNvSpPr txBox="1"/>
          <p:nvPr/>
        </p:nvSpPr>
        <p:spPr bwMode="black">
          <a:xfrm>
            <a:off x="503998" y="2645292"/>
            <a:ext cx="6076808" cy="3708708"/>
          </a:xfrm>
          <a:prstGeom prst="rect">
            <a:avLst/>
          </a:prstGeom>
          <a:noFill/>
        </p:spPr>
        <p:txBody>
          <a:bodyPr wrap="square" lIns="0" tIns="0" rIns="0" bIns="0" rtlCol="0" anchor="b">
            <a:noAutofit/>
          </a:bodyPr>
          <a:lstStyle/>
          <a:p>
            <a:pPr marL="0" marR="0" lvl="0" indent="0" algn="l" defTabSz="1088449" rtl="0" eaLnBrk="1" fontAlgn="auto" latinLnBrk="0" hangingPunct="1">
              <a:lnSpc>
                <a:spcPct val="100000"/>
              </a:lnSpc>
              <a:spcBef>
                <a:spcPts val="1200"/>
              </a:spcBef>
              <a:spcAft>
                <a:spcPts val="0"/>
              </a:spcAft>
              <a:buClrTx/>
              <a:buSzTx/>
              <a:buFontTx/>
              <a:buNone/>
              <a:tabLst/>
              <a:defRPr/>
            </a:pPr>
            <a:r>
              <a:rPr lang="en-US" sz="800" b="0" noProof="0"/>
              <a:t>© 2021 SAP SE </a:t>
            </a:r>
            <a:r>
              <a:rPr lang="de-DE" sz="800" b="0" noProof="0"/>
              <a:t>oder ein SAP-Konzernunternehmen. Alle Rechte vorbehalten</a:t>
            </a:r>
            <a:r>
              <a:rPr lang="en-US" sz="800" b="0" noProof="0"/>
              <a:t>.</a:t>
            </a:r>
            <a:endParaRPr lang="de-DE" sz="800" kern="0">
              <a:ea typeface="Arial Unicode MS" pitchFamily="34" charset="-128"/>
              <a:cs typeface="Arial Unicode MS" pitchFamily="34" charset="-128"/>
            </a:endParaRPr>
          </a:p>
          <a:p>
            <a:pPr>
              <a:spcBef>
                <a:spcPts val="600"/>
              </a:spcBef>
            </a:pPr>
            <a:r>
              <a:rPr lang="de-DE" sz="800" kern="1200" noProof="0">
                <a:solidFill>
                  <a:schemeClr val="tx1"/>
                </a:solidFill>
                <a:effectLst/>
                <a:latin typeface="Arial"/>
                <a:ea typeface="+mn-ea"/>
                <a:cs typeface="+mn-cs"/>
              </a:rPr>
              <a:t>Weitergabe und Vervielfältigung dieser Publikation oder von Teilen daraus sind, zu welchem Zweck und in welcher Form auch immer, ohne die ausdrückliche schriftliche Genehmigung durch SAP SE oder ein SAP-Konzernunternehmen nicht gestattet.</a:t>
            </a:r>
          </a:p>
          <a:p>
            <a:pPr>
              <a:spcBef>
                <a:spcPts val="600"/>
              </a:spcBef>
            </a:pPr>
            <a:r>
              <a:rPr lang="de-DE" sz="800" kern="1200" noProof="0">
                <a:solidFill>
                  <a:schemeClr val="tx1"/>
                </a:solidFill>
                <a:effectLst/>
                <a:latin typeface="Arial"/>
                <a:ea typeface="+mn-ea"/>
                <a:cs typeface="+mn-cs"/>
              </a:rPr>
              <a:t>In dieser Publikation enthaltene Informationen können ohne vorherige Ankündigung geändert werden. Die von SAP SE oder deren Vertriebsfirmen angebotenen Softwareprodukte können Softwarekomponenten auch anderer Softwarehersteller enthalten. Produkte können länderspezifische Unterschiede aufweisen.</a:t>
            </a:r>
          </a:p>
          <a:p>
            <a:pPr>
              <a:spcBef>
                <a:spcPts val="600"/>
              </a:spcBef>
            </a:pPr>
            <a:r>
              <a:rPr lang="de-DE" sz="800" kern="1200" noProof="0">
                <a:solidFill>
                  <a:schemeClr val="tx1"/>
                </a:solidFill>
                <a:effectLst/>
                <a:latin typeface="Arial"/>
                <a:ea typeface="+mn-ea"/>
                <a:cs typeface="+mn-cs"/>
              </a:rPr>
              <a:t>Die vorliegenden Unterlagen werden von der SAP SE oder einem SAP-Konzernunternehmen bereitgestellt und dienen ausschließlich zu Informationszwecken. Die SAP SE oder ihre Konzernunternehmen übernehmen keinerlei Haftung oder Gewährleistung für Fehler oder Unvollständigkeiten in dieser Publikation. Die SAP SE oder ein SAP-Konzernunternehmen steht lediglich für Produkte und Dienstleistungen nach der Maßgabe ein, die in der Vereinbarung über die jeweiligen Produkte und Dienstleistungen ausdrücklich geregelt ist. Keine der hierin enthaltenen Informationen ist als zusätzliche Garantie zu interpretieren. </a:t>
            </a:r>
          </a:p>
          <a:p>
            <a:pPr>
              <a:spcBef>
                <a:spcPts val="600"/>
              </a:spcBef>
            </a:pPr>
            <a:r>
              <a:rPr lang="de-DE" sz="800" kern="1200" noProof="0">
                <a:solidFill>
                  <a:schemeClr val="tx1"/>
                </a:solidFill>
                <a:effectLst/>
                <a:latin typeface="Arial"/>
                <a:ea typeface="+mn-ea"/>
                <a:cs typeface="+mn-cs"/>
              </a:rPr>
              <a:t>Insbesondere sind die SAP SE oder ihre Konzernunternehmen in keiner Weise verpflichtet, in dieser Publikation oder einer zugehörigen Präsentation dargestellte Geschäftsabläufe zu verfolgen oder hierin wiedergegebene Funktionen zu entwickeln oder zu veröffentlichen. Diese Publikation oder eine zugehörige Präsentation, die Strategie und etwaige künftige Entwicklungen, Produkte und/oder Plattformen der SAP SE oder ihrer Konzernunternehmen können von der SAP SE oder ihren Konzernunternehmen jederzeit und ohne Angabe von Gründen unangekündigt geändert werden. Die in dieser Publikation enthaltenen Informationen stellen keine Zusage, kein Versprechen und keine rechtliche Verpflichtung zur Lieferung von Material, Code oder Funktionen dar. Sämtliche vorausschauenden Aussagen unterliegen unterschiedlichen Risiken und Unsicherheiten, durch die die tatsächlichen Ergebnisse von den Erwartungen abweichen können. Dem Leser wird empfohlen, diesen vorausschauenden Aussagen kein übertriebenes Vertrauen zu schenken und sich bei Kaufentscheidungen nicht auf sie zu stützen.</a:t>
            </a:r>
          </a:p>
          <a:p>
            <a:pPr>
              <a:spcBef>
                <a:spcPts val="600"/>
              </a:spcBef>
            </a:pPr>
            <a:r>
              <a:rPr lang="de-DE" sz="800" kern="1200" noProof="0">
                <a:solidFill>
                  <a:schemeClr val="tx1"/>
                </a:solidFill>
                <a:effectLst/>
                <a:latin typeface="Arial"/>
                <a:ea typeface="+mn-ea"/>
                <a:cs typeface="+mn-cs"/>
              </a:rPr>
              <a:t>SAP und andere in diesem Dokument erwähnte Produkte und Dienstleistungen von SAP sowie die dazugehörigen Logos sind Marken oder eingetragene Marken der SAP SE (oder von einem SAP-Konzernunternehmen) in Deutschland und verschiedenen anderen Ländern weltweit.</a:t>
            </a:r>
            <a:r>
              <a:rPr lang="de-DE" sz="800" kern="1200" baseline="0" noProof="0">
                <a:solidFill>
                  <a:schemeClr val="tx1"/>
                </a:solidFill>
                <a:effectLst/>
                <a:latin typeface="Arial"/>
                <a:ea typeface="+mn-ea"/>
                <a:cs typeface="+mn-cs"/>
              </a:rPr>
              <a:t> </a:t>
            </a:r>
            <a:r>
              <a:rPr lang="de-DE" sz="800" kern="1200" noProof="0">
                <a:solidFill>
                  <a:schemeClr val="tx1"/>
                </a:solidFill>
                <a:effectLst/>
                <a:latin typeface="Arial"/>
                <a:ea typeface="+mn-ea"/>
                <a:cs typeface="+mn-cs"/>
              </a:rPr>
              <a:t>Alle anderen Namen von Produkten und Dienstleistungen sind Marken der jeweiligen Firmen. </a:t>
            </a:r>
          </a:p>
          <a:p>
            <a:pPr>
              <a:spcBef>
                <a:spcPts val="600"/>
              </a:spcBef>
            </a:pPr>
            <a:r>
              <a:rPr lang="de-DE" sz="800" kern="1200" noProof="0">
                <a:solidFill>
                  <a:schemeClr val="tx1"/>
                </a:solidFill>
                <a:effectLst/>
                <a:latin typeface="Arial"/>
                <a:ea typeface="+mn-ea"/>
                <a:cs typeface="+mn-cs"/>
              </a:rPr>
              <a:t>Zusätzliche Informationen zur Marke und Vermerke finden Sie auf der Seite </a:t>
            </a:r>
            <a:r>
              <a:rPr lang="en-US" sz="800" kern="1200">
                <a:solidFill>
                  <a:schemeClr val="tx1"/>
                </a:solidFill>
                <a:latin typeface="Arial"/>
                <a:ea typeface="Arial Unicode MS" panose="020B0604020202020204" pitchFamily="34" charset="-128"/>
                <a:cs typeface="+mn-cs"/>
                <a:hlinkClick r:id="rId4"/>
              </a:rPr>
              <a:t>www.sap.com/trademark</a:t>
            </a:r>
            <a:r>
              <a:rPr lang="en-US" sz="800" kern="1200">
                <a:solidFill>
                  <a:schemeClr val="tx1"/>
                </a:solidFill>
                <a:latin typeface="Arial"/>
                <a:ea typeface="Arial Unicode MS" panose="020B0604020202020204" pitchFamily="34" charset="-128"/>
                <a:cs typeface="+mn-cs"/>
              </a:rPr>
              <a:t> </a:t>
            </a:r>
            <a:endParaRPr lang="de-DE" sz="800" kern="1200" noProof="0">
              <a:solidFill>
                <a:schemeClr val="tx1"/>
              </a:solidFill>
              <a:effectLst/>
              <a:latin typeface="Arial"/>
              <a:ea typeface="+mn-ea"/>
              <a:cs typeface="+mn-cs"/>
            </a:endParaRPr>
          </a:p>
        </p:txBody>
      </p:sp>
      <p:sp>
        <p:nvSpPr>
          <p:cNvPr id="20" name="SAP folgen auf"/>
          <p:cNvSpPr txBox="1"/>
          <p:nvPr/>
        </p:nvSpPr>
        <p:spPr bwMode="black">
          <a:xfrm>
            <a:off x="503998" y="1461003"/>
            <a:ext cx="1228549" cy="169277"/>
          </a:xfrm>
          <a:prstGeom prst="rect">
            <a:avLst/>
          </a:prstGeom>
          <a:noFill/>
        </p:spPr>
        <p:txBody>
          <a:bodyPr wrap="square" lIns="0" tIns="0" rIns="0" bIns="0" rtlCol="0" anchor="b">
            <a:noAutofit/>
          </a:bodyPr>
          <a:lstStyle/>
          <a:p>
            <a:pPr marL="0" marR="0" lvl="0" indent="0" algn="l" defTabSz="1088449" rtl="0" eaLnBrk="1" fontAlgn="auto" latinLnBrk="0" hangingPunct="1">
              <a:lnSpc>
                <a:spcPct val="100000"/>
              </a:lnSpc>
              <a:spcBef>
                <a:spcPts val="1200"/>
              </a:spcBef>
              <a:spcAft>
                <a:spcPts val="0"/>
              </a:spcAft>
              <a:buClrTx/>
              <a:buSzTx/>
              <a:buFontTx/>
              <a:buNone/>
              <a:tabLst/>
              <a:defRPr/>
            </a:pPr>
            <a:r>
              <a:rPr lang="de-DE" sz="1100" b="0" kern="1200" noProof="0">
                <a:solidFill>
                  <a:schemeClr val="tx1"/>
                </a:solidFill>
                <a:latin typeface="Arial"/>
                <a:ea typeface="Arial Unicode MS" panose="020B0604020202020204" pitchFamily="34" charset="-128"/>
                <a:cs typeface="+mn-cs"/>
              </a:rPr>
              <a:t>SAP folgen auf</a:t>
            </a:r>
          </a:p>
        </p:txBody>
      </p:sp>
      <p:pic>
        <p:nvPicPr>
          <p:cNvPr id="10" name="Linkedin icon with link">
            <a:hlinkClick r:id="rId5"/>
            <a:extLst>
              <a:ext uri="{FF2B5EF4-FFF2-40B4-BE49-F238E27FC236}">
                <a16:creationId xmlns:a16="http://schemas.microsoft.com/office/drawing/2014/main" id="{7D1F0187-E2B3-E84B-B66C-2F4329298216}"/>
              </a:ext>
            </a:extLst>
          </p:cNvPr>
          <p:cNvPicPr>
            <a:picLocks noChangeAspect="1"/>
          </p:cNvPicPr>
          <p:nvPr/>
        </p:nvPicPr>
        <p:blipFill>
          <a:blip r:embed="rId6"/>
          <a:srcRect/>
          <a:stretch/>
        </p:blipFill>
        <p:spPr>
          <a:xfrm>
            <a:off x="2257488" y="1749961"/>
            <a:ext cx="361809" cy="361809"/>
          </a:xfrm>
          <a:prstGeom prst="rect">
            <a:avLst/>
          </a:prstGeom>
        </p:spPr>
      </p:pic>
      <p:pic>
        <p:nvPicPr>
          <p:cNvPr id="12" name="YouTube icon with link">
            <a:hlinkClick r:id="rId7"/>
            <a:extLst>
              <a:ext uri="{FF2B5EF4-FFF2-40B4-BE49-F238E27FC236}">
                <a16:creationId xmlns:a16="http://schemas.microsoft.com/office/drawing/2014/main" id="{E3EFD77E-732B-3042-869E-DD34D616C8DC}"/>
              </a:ext>
            </a:extLst>
          </p:cNvPr>
          <p:cNvPicPr>
            <a:picLocks noChangeAspect="1"/>
          </p:cNvPicPr>
          <p:nvPr/>
        </p:nvPicPr>
        <p:blipFill>
          <a:blip r:embed="rId8"/>
          <a:srcRect/>
          <a:stretch/>
        </p:blipFill>
        <p:spPr>
          <a:xfrm>
            <a:off x="1666951" y="1749063"/>
            <a:ext cx="363600" cy="363600"/>
          </a:xfrm>
          <a:prstGeom prst="rect">
            <a:avLst/>
          </a:prstGeom>
        </p:spPr>
      </p:pic>
      <p:pic>
        <p:nvPicPr>
          <p:cNvPr id="13" name="Twitter icon with link">
            <a:hlinkClick r:id="rId9" tooltip="https://twitter.com/sap"/>
            <a:extLst>
              <a:ext uri="{FF2B5EF4-FFF2-40B4-BE49-F238E27FC236}">
                <a16:creationId xmlns:a16="http://schemas.microsoft.com/office/drawing/2014/main" id="{F964F380-9DA3-B140-A34E-13AB1317334E}"/>
              </a:ext>
            </a:extLst>
          </p:cNvPr>
          <p:cNvPicPr>
            <a:picLocks noChangeAspect="1"/>
          </p:cNvPicPr>
          <p:nvPr/>
        </p:nvPicPr>
        <p:blipFill>
          <a:blip r:embed="rId10"/>
          <a:srcRect/>
          <a:stretch/>
        </p:blipFill>
        <p:spPr>
          <a:xfrm>
            <a:off x="1078207" y="1749961"/>
            <a:ext cx="361809" cy="361809"/>
          </a:xfrm>
          <a:prstGeom prst="rect">
            <a:avLst/>
          </a:prstGeom>
        </p:spPr>
      </p:pic>
      <p:pic>
        <p:nvPicPr>
          <p:cNvPr id="14" name="Facebook icon with link">
            <a:hlinkClick r:id="rId11"/>
            <a:extLst>
              <a:ext uri="{FF2B5EF4-FFF2-40B4-BE49-F238E27FC236}">
                <a16:creationId xmlns:a16="http://schemas.microsoft.com/office/drawing/2014/main" id="{2F0BB96A-1F55-4D49-8BC7-DCE332FFA2FB}"/>
              </a:ext>
            </a:extLst>
          </p:cNvPr>
          <p:cNvPicPr>
            <a:picLocks noChangeAspect="1"/>
          </p:cNvPicPr>
          <p:nvPr/>
        </p:nvPicPr>
        <p:blipFill>
          <a:blip r:embed="rId12"/>
          <a:srcRect/>
          <a:stretch/>
        </p:blipFill>
        <p:spPr>
          <a:xfrm>
            <a:off x="487670" y="1749063"/>
            <a:ext cx="363600" cy="363600"/>
          </a:xfrm>
          <a:prstGeom prst="rect">
            <a:avLst/>
          </a:prstGeom>
        </p:spPr>
      </p:pic>
    </p:spTree>
    <p:extLst>
      <p:ext uri="{BB962C8B-B14F-4D97-AF65-F5344CB8AC3E}">
        <p14:creationId xmlns:p14="http://schemas.microsoft.com/office/powerpoint/2010/main" val="2857720018"/>
      </p:ext>
    </p:extLst>
  </p:cSld>
  <p:clrMapOvr>
    <a:masterClrMapping/>
  </p:clrMapOvr>
  <p:extLst>
    <p:ext uri="{DCECCB84-F9BA-43D5-87BE-67443E8EF086}">
      <p15:sldGuideLst xmlns:p15="http://schemas.microsoft.com/office/powerpoint/2012/main"/>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p:cSld name="White cover with blue pattern">
    <p:bg>
      <p:bgRef idx="1001">
        <a:schemeClr val="bg1"/>
      </p:bgRef>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369E6551-269A-D225-4CF8-EC6D532E4902}"/>
              </a:ext>
            </a:extLst>
          </p:cNvPr>
          <p:cNvSpPr/>
          <p:nvPr/>
        </p:nvSpPr>
        <p:spPr bwMode="gray">
          <a:xfrm>
            <a:off x="0" y="0"/>
            <a:ext cx="12195175" cy="6858000"/>
          </a:xfrm>
          <a:prstGeom prst="rect">
            <a:avLst/>
          </a:prstGeom>
          <a:solidFill>
            <a:schemeClr val="bg1"/>
          </a:solidFill>
          <a:ln w="15238" cap="flat">
            <a:noFill/>
            <a:prstDash val="solid"/>
            <a:miter/>
          </a:ln>
        </p:spPr>
        <p:txBody>
          <a:bodyPr lIns="89977" tIns="71981" rIns="89977" bIns="71981" rtlCol="0" anchor="ctr"/>
          <a:lstStyle/>
          <a:p>
            <a:pPr marR="0" algn="ctr" defTabSz="914126" eaLnBrk="1" fontAlgn="base" latinLnBrk="0" hangingPunct="1">
              <a:lnSpc>
                <a:spcPct val="100000"/>
              </a:lnSpc>
              <a:spcBef>
                <a:spcPct val="50000"/>
              </a:spcBef>
              <a:spcAft>
                <a:spcPct val="0"/>
              </a:spcAft>
              <a:buClr>
                <a:srgbClr val="F0AB00"/>
              </a:buClr>
              <a:buSzPct val="80000"/>
              <a:tabLst/>
            </a:pPr>
            <a:endParaRPr kumimoji="0" lang="en-US" sz="1799"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4" name="Title"/>
          <p:cNvSpPr>
            <a:spLocks noGrp="1"/>
          </p:cNvSpPr>
          <p:nvPr>
            <p:ph type="title" hasCustomPrompt="1"/>
          </p:nvPr>
        </p:nvSpPr>
        <p:spPr>
          <a:xfrm>
            <a:off x="288000" y="2706317"/>
            <a:ext cx="5441288" cy="997196"/>
          </a:xfrm>
        </p:spPr>
        <p:txBody>
          <a:bodyPr anchor="b" anchorCtr="0">
            <a:noAutofit/>
          </a:bodyPr>
          <a:lstStyle>
            <a:lvl1pPr>
              <a:lnSpc>
                <a:spcPct val="90000"/>
              </a:lnSpc>
              <a:defRPr sz="3599"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599" kern="0" err="1">
              <a:ea typeface="Arial Unicode MS" pitchFamily="34" charset="-128"/>
              <a:cs typeface="Arial Unicode MS" pitchFamily="34" charset="-128"/>
            </a:endParaRPr>
          </a:p>
        </p:txBody>
      </p:sp>
      <p:sp>
        <p:nvSpPr>
          <p:cNvPr id="3" name="Picture Placeholder 2">
            <a:extLst>
              <a:ext uri="{FF2B5EF4-FFF2-40B4-BE49-F238E27FC236}">
                <a16:creationId xmlns:a16="http://schemas.microsoft.com/office/drawing/2014/main" id="{DE73D104-EF7E-A0AB-2243-882D65E686E2}"/>
              </a:ext>
            </a:extLst>
          </p:cNvPr>
          <p:cNvSpPr>
            <a:spLocks noGrp="1"/>
          </p:cNvSpPr>
          <p:nvPr>
            <p:ph type="pic" sz="quarter" idx="15" hasCustomPrompt="1"/>
          </p:nvPr>
        </p:nvSpPr>
        <p:spPr>
          <a:xfrm>
            <a:off x="6075363" y="0"/>
            <a:ext cx="6119812" cy="6858000"/>
          </a:xfrm>
        </p:spPr>
        <p:txBody>
          <a:bodyPr anchor="ctr" anchorCtr="0"/>
          <a:lstStyle>
            <a:lvl1pPr algn="ctr">
              <a:defRPr/>
            </a:lvl1pPr>
          </a:lstStyle>
          <a:p>
            <a:r>
              <a:rPr lang="en-US"/>
              <a:t>Click to insert picture</a:t>
            </a:r>
          </a:p>
        </p:txBody>
      </p:sp>
      <p:pic>
        <p:nvPicPr>
          <p:cNvPr id="1533652702" name="LogoBlue-Dynamic" descr="{&quot;templafy&quot;:{&quot;id&quot;:&quot;6c7bdae5-f4a4-41ef-bce1-a9de047427a3&quot;}}"/>
          <p:cNvPicPr>
            <a:picLocks noChangeAspect="1"/>
          </p:cNvPicPr>
          <p:nvPr/>
        </p:nvPicPr>
        <p:blipFill>
          <a:blip r:embed="rId2"/>
          <a:stretch>
            <a:fillRect/>
          </a:stretch>
        </p:blipFill>
        <p:spPr>
          <a:xfrm>
            <a:off x="288007" y="360000"/>
            <a:ext cx="727192" cy="360000"/>
          </a:xfrm>
          <a:prstGeom prst="rect">
            <a:avLst/>
          </a:prstGeom>
        </p:spPr>
      </p:pic>
      <p:sp>
        <p:nvSpPr>
          <p:cNvPr id="6" name="Classification-Dynamic" descr="{&quot;templafy&quot;:{&quot;id&quot;:&quot;31826e07-6bd8-46cf-99a6-aba87324adbb&quot;}}">
            <a:extLst>
              <a:ext uri="{FF2B5EF4-FFF2-40B4-BE49-F238E27FC236}">
                <a16:creationId xmlns:a16="http://schemas.microsoft.com/office/drawing/2014/main" id="{870EB466-B92B-9D4D-974E-A49C0F424152}"/>
              </a:ext>
            </a:extLst>
          </p:cNvPr>
          <p:cNvSpPr txBox="1"/>
          <p:nvPr/>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mn-lt"/>
                <a:ea typeface="Arial Unicode MS" pitchFamily="34" charset="-128"/>
                <a:cs typeface="Arial Unicode MS" pitchFamily="34" charset="-128"/>
              </a:rPr>
              <a:t>Customer</a:t>
            </a:r>
          </a:p>
        </p:txBody>
      </p:sp>
    </p:spTree>
    <p:extLst>
      <p:ext uri="{BB962C8B-B14F-4D97-AF65-F5344CB8AC3E}">
        <p14:creationId xmlns:p14="http://schemas.microsoft.com/office/powerpoint/2010/main" val="37790923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704">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p:cSld name="Pink cover with anvil">
    <p:bg>
      <p:bgPr>
        <a:solidFill>
          <a:srgbClr val="28004A"/>
        </a:solidFill>
        <a:effectLst/>
      </p:bgPr>
    </p:bg>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37E79459-E5C5-5E87-E38B-80855D38E462}"/>
              </a:ext>
            </a:extLst>
          </p:cNvPr>
          <p:cNvSpPr/>
          <p:nvPr/>
        </p:nvSpPr>
        <p:spPr bwMode="gray">
          <a:xfrm>
            <a:off x="0" y="0"/>
            <a:ext cx="12195175" cy="6858000"/>
          </a:xfrm>
          <a:prstGeom prst="rect">
            <a:avLst/>
          </a:prstGeom>
          <a:solidFill>
            <a:srgbClr val="28004A"/>
          </a:solidFill>
          <a:ln w="15238" cap="flat">
            <a:noFill/>
            <a:prstDash val="solid"/>
            <a:miter/>
          </a:ln>
        </p:spPr>
        <p:txBody>
          <a:bodyPr lIns="89977" tIns="71981" rIns="89977" bIns="71981" rtlCol="0" anchor="ctr"/>
          <a:lstStyle/>
          <a:p>
            <a:pPr marR="0" algn="ctr" defTabSz="914126" eaLnBrk="1" fontAlgn="base" latinLnBrk="0" hangingPunct="1">
              <a:lnSpc>
                <a:spcPct val="100000"/>
              </a:lnSpc>
              <a:spcBef>
                <a:spcPct val="50000"/>
              </a:spcBef>
              <a:spcAft>
                <a:spcPct val="0"/>
              </a:spcAft>
              <a:buClr>
                <a:srgbClr val="F0AB00"/>
              </a:buClr>
              <a:buSzPct val="80000"/>
              <a:tabLst/>
            </a:pPr>
            <a:endParaRPr kumimoji="0" lang="en-US" sz="1799"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pic>
        <p:nvPicPr>
          <p:cNvPr id="2" name="Picture 1">
            <a:extLst>
              <a:ext uri="{FF2B5EF4-FFF2-40B4-BE49-F238E27FC236}">
                <a16:creationId xmlns:a16="http://schemas.microsoft.com/office/drawing/2014/main" id="{1846E736-979F-0D4B-6D59-D0EA5D367E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99111" y="1216760"/>
            <a:ext cx="8887864" cy="4424483"/>
          </a:xfrm>
          <a:prstGeom prst="rect">
            <a:avLst/>
          </a:prstGeom>
        </p:spPr>
      </p:pic>
      <p:sp>
        <p:nvSpPr>
          <p:cNvPr id="4" name="Title"/>
          <p:cNvSpPr>
            <a:spLocks noGrp="1"/>
          </p:cNvSpPr>
          <p:nvPr>
            <p:ph type="title" hasCustomPrompt="1"/>
          </p:nvPr>
        </p:nvSpPr>
        <p:spPr>
          <a:xfrm>
            <a:off x="288000" y="2706317"/>
            <a:ext cx="10900800" cy="997196"/>
          </a:xfrm>
        </p:spPr>
        <p:txBody>
          <a:bodyPr>
            <a:noAutofit/>
          </a:bodyPr>
          <a:lstStyle>
            <a:lvl1pPr>
              <a:lnSpc>
                <a:spcPct val="90000"/>
              </a:lnSpc>
              <a:defRPr sz="3599" b="0" i="0">
                <a:solidFill>
                  <a:schemeClr val="bg1"/>
                </a:solidFill>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599" kern="0" err="1">
              <a:ea typeface="Arial Unicode MS" pitchFamily="34" charset="-128"/>
              <a:cs typeface="Arial Unicode MS" pitchFamily="34" charset="-128"/>
            </a:endParaRPr>
          </a:p>
        </p:txBody>
      </p:sp>
      <p:pic>
        <p:nvPicPr>
          <p:cNvPr id="1787688874" name="LogoWhite-Dynamic" descr="{&quot;templafy&quot;:{&quot;id&quot;:&quot;2de5be2a-d3c3-4ddf-bfce-d8d47df28dbb&quot;}}"/>
          <p:cNvPicPr>
            <a:picLocks noChangeAspect="1"/>
          </p:cNvPicPr>
          <p:nvPr/>
        </p:nvPicPr>
        <p:blipFill>
          <a:blip r:embed="rId3"/>
          <a:stretch>
            <a:fillRect/>
          </a:stretch>
        </p:blipFill>
        <p:spPr>
          <a:xfrm>
            <a:off x="288007" y="360000"/>
            <a:ext cx="727192" cy="360000"/>
          </a:xfrm>
          <a:prstGeom prst="rect">
            <a:avLst/>
          </a:prstGeom>
        </p:spPr>
      </p:pic>
      <p:sp>
        <p:nvSpPr>
          <p:cNvPr id="7" name="Classification-Dynamic" descr="{&quot;templafy&quot;:{&quot;id&quot;:&quot;ae7c7b96-b70f-4e7a-b733-583422dd9c67&quot;}}">
            <a:extLst>
              <a:ext uri="{FF2B5EF4-FFF2-40B4-BE49-F238E27FC236}">
                <a16:creationId xmlns:a16="http://schemas.microsoft.com/office/drawing/2014/main" id="{1D05DC80-84C9-9ECA-3B84-3577D8D81659}"/>
              </a:ext>
            </a:extLst>
          </p:cNvPr>
          <p:cNvSpPr txBox="1"/>
          <p:nvPr/>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bg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2191563407"/>
      </p:ext>
    </p:extLst>
  </p:cSld>
  <p:clrMapOvr>
    <a:masterClrMapping/>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p:cSld name="Mango cover with anvil and image">
    <p:bg>
      <p:bgPr>
        <a:solidFill>
          <a:schemeClr val="bg1"/>
        </a:solidFill>
        <a:effectLst/>
      </p:bgPr>
    </p:bg>
    <p:spTree>
      <p:nvGrpSpPr>
        <p:cNvPr id="1" name=""/>
        <p:cNvGrpSpPr/>
        <p:nvPr/>
      </p:nvGrpSpPr>
      <p:grpSpPr>
        <a:xfrm>
          <a:off x="0" y="0"/>
          <a:ext cx="0" cy="0"/>
          <a:chOff x="0" y="0"/>
          <a:chExt cx="0" cy="0"/>
        </a:xfrm>
      </p:grpSpPr>
      <p:sp>
        <p:nvSpPr>
          <p:cNvPr id="149" name="Rectangle 148">
            <a:extLst>
              <a:ext uri="{FF2B5EF4-FFF2-40B4-BE49-F238E27FC236}">
                <a16:creationId xmlns:a16="http://schemas.microsoft.com/office/drawing/2014/main" id="{3F9D113E-DB39-0CF2-578D-9B5D35C92F55}"/>
              </a:ext>
            </a:extLst>
          </p:cNvPr>
          <p:cNvSpPr/>
          <p:nvPr/>
        </p:nvSpPr>
        <p:spPr bwMode="gray">
          <a:xfrm>
            <a:off x="7102259" y="0"/>
            <a:ext cx="5092917" cy="6858000"/>
          </a:xfrm>
          <a:prstGeom prst="rect">
            <a:avLst/>
          </a:prstGeom>
          <a:solidFill>
            <a:srgbClr val="FFC932"/>
          </a:solidFill>
          <a:ln w="25400" algn="ctr">
            <a:noFill/>
            <a:miter lim="800000"/>
            <a:headEnd/>
            <a:tailEnd/>
          </a:ln>
        </p:spPr>
        <p:txBody>
          <a:bodyPr lIns="89977" tIns="71981" rIns="89977" bIns="71981" rtlCol="0" anchor="ctr"/>
          <a:lstStyle/>
          <a:p>
            <a:pPr marR="0" algn="ctr" defTabSz="914126" eaLnBrk="1" fontAlgn="base" latinLnBrk="0" hangingPunct="1">
              <a:lnSpc>
                <a:spcPct val="100000"/>
              </a:lnSpc>
              <a:spcBef>
                <a:spcPct val="50000"/>
              </a:spcBef>
              <a:spcAft>
                <a:spcPct val="0"/>
              </a:spcAft>
              <a:buClr>
                <a:srgbClr val="F0AB00"/>
              </a:buClr>
              <a:buSzPct val="80000"/>
              <a:tabLst/>
            </a:pPr>
            <a:endParaRPr kumimoji="0" lang="en-US" sz="1799" b="0" i="0" u="none" strike="noStrike" kern="0" cap="none" spc="0" normalizeH="0" baseline="0" noProof="0" err="1">
              <a:ln>
                <a:noFill/>
              </a:ln>
              <a:effectLst/>
              <a:uLnTx/>
              <a:uFillTx/>
              <a:ea typeface="Arial Unicode MS" pitchFamily="34" charset="-128"/>
              <a:cs typeface="Arial Unicode MS" pitchFamily="34" charset="-128"/>
            </a:endParaRPr>
          </a:p>
        </p:txBody>
      </p:sp>
      <p:pic>
        <p:nvPicPr>
          <p:cNvPr id="6" name="Graphic 5">
            <a:extLst>
              <a:ext uri="{FF2B5EF4-FFF2-40B4-BE49-F238E27FC236}">
                <a16:creationId xmlns:a16="http://schemas.microsoft.com/office/drawing/2014/main" id="{F9CF98F2-AE93-6F6D-B5F5-C2F74E0787B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67600" y="250522"/>
            <a:ext cx="4538091" cy="6328079"/>
          </a:xfrm>
          <a:prstGeom prst="rect">
            <a:avLst/>
          </a:prstGeom>
        </p:spPr>
      </p:pic>
      <p:sp>
        <p:nvSpPr>
          <p:cNvPr id="2" name="Rectangle 1">
            <a:extLst>
              <a:ext uri="{FF2B5EF4-FFF2-40B4-BE49-F238E27FC236}">
                <a16:creationId xmlns:a16="http://schemas.microsoft.com/office/drawing/2014/main" id="{FDD06AF2-2141-CEFD-4797-A6E50CC267FE}"/>
              </a:ext>
            </a:extLst>
          </p:cNvPr>
          <p:cNvSpPr/>
          <p:nvPr/>
        </p:nvSpPr>
        <p:spPr bwMode="gray">
          <a:xfrm>
            <a:off x="2" y="0"/>
            <a:ext cx="7226300" cy="6858000"/>
          </a:xfrm>
          <a:prstGeom prst="rect">
            <a:avLst/>
          </a:prstGeom>
          <a:solidFill>
            <a:schemeClr val="accent1"/>
          </a:solidFill>
          <a:ln w="1342" cap="flat">
            <a:noFill/>
            <a:prstDash val="solid"/>
            <a:miter/>
          </a:ln>
        </p:spPr>
        <p:txBody>
          <a:bodyPr lIns="89977" tIns="71981" rIns="89977" bIns="71981" rtlCol="0" anchor="ctr"/>
          <a:lstStyle/>
          <a:p>
            <a:pPr marR="0" algn="ctr" defTabSz="914126" eaLnBrk="1" fontAlgn="base" latinLnBrk="0" hangingPunct="1">
              <a:lnSpc>
                <a:spcPct val="100000"/>
              </a:lnSpc>
              <a:spcBef>
                <a:spcPct val="50000"/>
              </a:spcBef>
              <a:spcAft>
                <a:spcPct val="0"/>
              </a:spcAft>
              <a:buClr>
                <a:srgbClr val="F0AB00"/>
              </a:buClr>
              <a:buSzPct val="80000"/>
              <a:tabLst/>
            </a:pPr>
            <a:endParaRPr kumimoji="0" lang="en-US" sz="1799"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4" name="Title"/>
          <p:cNvSpPr>
            <a:spLocks noGrp="1"/>
          </p:cNvSpPr>
          <p:nvPr>
            <p:ph type="title" hasCustomPrompt="1"/>
          </p:nvPr>
        </p:nvSpPr>
        <p:spPr>
          <a:xfrm>
            <a:off x="288001" y="2706317"/>
            <a:ext cx="6633305" cy="997196"/>
          </a:xfrm>
        </p:spPr>
        <p:txBody>
          <a:bodyPr anchor="b" anchorCtr="0">
            <a:noAutofit/>
          </a:bodyPr>
          <a:lstStyle>
            <a:lvl1pPr>
              <a:lnSpc>
                <a:spcPct val="90000"/>
              </a:lnSpc>
              <a:defRPr sz="3599" b="0" i="0">
                <a:solidFill>
                  <a:schemeClr val="bg1"/>
                </a:solidFill>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599" kern="0" err="1">
              <a:ea typeface="Arial Unicode MS" pitchFamily="34" charset="-128"/>
              <a:cs typeface="Arial Unicode MS" pitchFamily="34" charset="-128"/>
            </a:endParaRPr>
          </a:p>
        </p:txBody>
      </p:sp>
      <p:pic>
        <p:nvPicPr>
          <p:cNvPr id="432919900" name="LogoWhite-Dynamic" descr="{&quot;templafy&quot;:{&quot;id&quot;:&quot;2fc7f057-0369-4ed6-8a09-948d28d95ffb&quot;}}"/>
          <p:cNvPicPr>
            <a:picLocks noChangeAspect="1"/>
          </p:cNvPicPr>
          <p:nvPr/>
        </p:nvPicPr>
        <p:blipFill>
          <a:blip r:embed="rId4"/>
          <a:stretch>
            <a:fillRect/>
          </a:stretch>
        </p:blipFill>
        <p:spPr>
          <a:xfrm>
            <a:off x="288007" y="360000"/>
            <a:ext cx="727192" cy="360000"/>
          </a:xfrm>
          <a:prstGeom prst="rect">
            <a:avLst/>
          </a:prstGeom>
        </p:spPr>
      </p:pic>
      <p:sp>
        <p:nvSpPr>
          <p:cNvPr id="8" name="Classification-Dynamic" descr="{&quot;templafy&quot;:{&quot;id&quot;:&quot;9c26c798-5a7f-4e71-a771-0737e45e4efe&quot;}}">
            <a:extLst>
              <a:ext uri="{FF2B5EF4-FFF2-40B4-BE49-F238E27FC236}">
                <a16:creationId xmlns:a16="http://schemas.microsoft.com/office/drawing/2014/main" id="{F1333C1B-AD40-D53A-5A1E-EFB8C6390D49}"/>
              </a:ext>
            </a:extLst>
          </p:cNvPr>
          <p:cNvSpPr txBox="1"/>
          <p:nvPr/>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bg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3681296213"/>
      </p:ext>
    </p:extLst>
  </p:cSld>
  <p:clrMapOvr>
    <a:masterClrMapping/>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41">
          <p15:clr>
            <a:srgbClr val="FBAE40"/>
          </p15:clr>
        </p15:guide>
        <p15:guide id="5" orient="horz" pos="2960">
          <p15:clr>
            <a:srgbClr val="FBAE40"/>
          </p15:clr>
        </p15:guide>
        <p15:guide id="7" orient="horz" pos="4144">
          <p15:clr>
            <a:srgbClr val="FBAE4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preserve="1">
  <p:cSld name="Green cover with image in anvil shape">
    <p:bg>
      <p:bgPr>
        <a:solidFill>
          <a:srgbClr val="97DD40"/>
        </a:solidFill>
        <a:effectLst/>
      </p:bgPr>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CF15634C-E3A9-CDE6-5F8E-35B41DFE2B5D}"/>
              </a:ext>
            </a:extLst>
          </p:cNvPr>
          <p:cNvSpPr/>
          <p:nvPr/>
        </p:nvSpPr>
        <p:spPr bwMode="gray">
          <a:xfrm>
            <a:off x="0" y="0"/>
            <a:ext cx="12195175" cy="6858000"/>
          </a:xfrm>
          <a:prstGeom prst="rect">
            <a:avLst/>
          </a:prstGeom>
          <a:solidFill>
            <a:srgbClr val="97DD40"/>
          </a:solidFill>
          <a:ln w="15238" cap="flat">
            <a:noFill/>
            <a:prstDash val="solid"/>
            <a:miter/>
          </a:ln>
        </p:spPr>
        <p:txBody>
          <a:bodyPr lIns="89977" tIns="71981" rIns="89977" bIns="71981" rtlCol="0" anchor="ctr"/>
          <a:lstStyle/>
          <a:p>
            <a:pPr marR="0" algn="ctr" defTabSz="914126" eaLnBrk="1" fontAlgn="base" latinLnBrk="0" hangingPunct="1">
              <a:lnSpc>
                <a:spcPct val="100000"/>
              </a:lnSpc>
              <a:spcBef>
                <a:spcPct val="50000"/>
              </a:spcBef>
              <a:spcAft>
                <a:spcPct val="0"/>
              </a:spcAft>
              <a:buClr>
                <a:srgbClr val="F0AB00"/>
              </a:buClr>
              <a:buSzPct val="80000"/>
              <a:tabLst/>
            </a:pPr>
            <a:endParaRPr kumimoji="0" lang="en-US" sz="1799"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6" name="Title">
            <a:extLst>
              <a:ext uri="{FF2B5EF4-FFF2-40B4-BE49-F238E27FC236}">
                <a16:creationId xmlns:a16="http://schemas.microsoft.com/office/drawing/2014/main" id="{729E6C33-847C-5792-E2BD-5963C662ECED}"/>
              </a:ext>
            </a:extLst>
          </p:cNvPr>
          <p:cNvSpPr>
            <a:spLocks noGrp="1"/>
          </p:cNvSpPr>
          <p:nvPr>
            <p:ph type="title" hasCustomPrompt="1"/>
          </p:nvPr>
        </p:nvSpPr>
        <p:spPr>
          <a:xfrm>
            <a:off x="288001" y="2706317"/>
            <a:ext cx="5529704" cy="997196"/>
          </a:xfrm>
        </p:spPr>
        <p:txBody>
          <a:bodyPr anchor="b" anchorCtr="0">
            <a:noAutofit/>
          </a:bodyPr>
          <a:lstStyle>
            <a:lvl1pPr>
              <a:lnSpc>
                <a:spcPct val="90000"/>
              </a:lnSpc>
              <a:defRPr sz="3599" b="0" i="0">
                <a:solidFill>
                  <a:schemeClr val="tx1"/>
                </a:solidFill>
                <a:latin typeface="72 Brand Medium" panose="020B0504030603020204"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599" kern="0" err="1">
              <a:ea typeface="Arial Unicode MS" pitchFamily="34" charset="-128"/>
              <a:cs typeface="Arial Unicode MS" pitchFamily="34" charset="-128"/>
            </a:endParaRPr>
          </a:p>
        </p:txBody>
      </p:sp>
      <p:sp>
        <p:nvSpPr>
          <p:cNvPr id="14" name="Picture Placeholder 5">
            <a:extLst>
              <a:ext uri="{FF2B5EF4-FFF2-40B4-BE49-F238E27FC236}">
                <a16:creationId xmlns:a16="http://schemas.microsoft.com/office/drawing/2014/main" id="{D2BFABF1-DD81-F2D4-FD65-DBCD6636029A}"/>
              </a:ext>
            </a:extLst>
          </p:cNvPr>
          <p:cNvSpPr>
            <a:spLocks noGrp="1"/>
          </p:cNvSpPr>
          <p:nvPr>
            <p:ph type="pic" sz="quarter" idx="10" hasCustomPrompt="1"/>
          </p:nvPr>
        </p:nvSpPr>
        <p:spPr>
          <a:xfrm>
            <a:off x="6069496" y="2029240"/>
            <a:ext cx="5711687" cy="2828844"/>
          </a:xfrm>
          <a:custGeom>
            <a:avLst/>
            <a:gdLst>
              <a:gd name="connsiteX0" fmla="*/ 0 w 5453062"/>
              <a:gd name="connsiteY0" fmla="*/ 0 h 2700337"/>
              <a:gd name="connsiteX1" fmla="*/ 5453062 w 5453062"/>
              <a:gd name="connsiteY1" fmla="*/ 0 h 2700337"/>
              <a:gd name="connsiteX2" fmla="*/ 5453062 w 5453062"/>
              <a:gd name="connsiteY2" fmla="*/ 2700337 h 2700337"/>
              <a:gd name="connsiteX3" fmla="*/ 0 w 5453062"/>
              <a:gd name="connsiteY3" fmla="*/ 2700337 h 2700337"/>
              <a:gd name="connsiteX4" fmla="*/ 0 w 5453062"/>
              <a:gd name="connsiteY4" fmla="*/ 0 h 2700337"/>
              <a:gd name="connsiteX0" fmla="*/ 0 w 5453062"/>
              <a:gd name="connsiteY0" fmla="*/ 0 h 2758526"/>
              <a:gd name="connsiteX1" fmla="*/ 5453062 w 5453062"/>
              <a:gd name="connsiteY1" fmla="*/ 0 h 2758526"/>
              <a:gd name="connsiteX2" fmla="*/ 2751426 w 5453062"/>
              <a:gd name="connsiteY2" fmla="*/ 2758526 h 2758526"/>
              <a:gd name="connsiteX3" fmla="*/ 0 w 5453062"/>
              <a:gd name="connsiteY3" fmla="*/ 2700337 h 2758526"/>
              <a:gd name="connsiteX4" fmla="*/ 0 w 5453062"/>
              <a:gd name="connsiteY4" fmla="*/ 0 h 2758526"/>
              <a:gd name="connsiteX0" fmla="*/ 0 w 5453062"/>
              <a:gd name="connsiteY0" fmla="*/ 0 h 2700337"/>
              <a:gd name="connsiteX1" fmla="*/ 5453062 w 5453062"/>
              <a:gd name="connsiteY1" fmla="*/ 0 h 2700337"/>
              <a:gd name="connsiteX2" fmla="*/ 2726487 w 5453062"/>
              <a:gd name="connsiteY2" fmla="*/ 2700336 h 2700337"/>
              <a:gd name="connsiteX3" fmla="*/ 0 w 5453062"/>
              <a:gd name="connsiteY3" fmla="*/ 2700337 h 2700337"/>
              <a:gd name="connsiteX4" fmla="*/ 0 w 5453062"/>
              <a:gd name="connsiteY4" fmla="*/ 0 h 2700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3062" h="2700337">
                <a:moveTo>
                  <a:pt x="0" y="0"/>
                </a:moveTo>
                <a:lnTo>
                  <a:pt x="5453062" y="0"/>
                </a:lnTo>
                <a:lnTo>
                  <a:pt x="2726487" y="2700336"/>
                </a:lnTo>
                <a:lnTo>
                  <a:pt x="0" y="2700337"/>
                </a:lnTo>
                <a:lnTo>
                  <a:pt x="0" y="0"/>
                </a:lnTo>
                <a:close/>
              </a:path>
            </a:pathLst>
          </a:custGeom>
        </p:spPr>
        <p:txBody>
          <a:bodyPr anchor="ctr" anchorCtr="0"/>
          <a:lstStyle>
            <a:lvl1pPr algn="l">
              <a:defRPr>
                <a:solidFill>
                  <a:schemeClr val="tx1"/>
                </a:solidFill>
              </a:defRPr>
            </a:lvl1pPr>
          </a:lstStyle>
          <a:p>
            <a:r>
              <a:rPr lang="en-US"/>
              <a:t>         Click to add image</a:t>
            </a:r>
          </a:p>
        </p:txBody>
      </p:sp>
      <p:sp>
        <p:nvSpPr>
          <p:cNvPr id="4" name="Classification-Dynamic" descr="{&quot;templafy&quot;:{&quot;id&quot;:&quot;4fb6f5d1-82cd-4ab1-ae44-7e64d037ef1d&quot;}}">
            <a:extLst>
              <a:ext uri="{FF2B5EF4-FFF2-40B4-BE49-F238E27FC236}">
                <a16:creationId xmlns:a16="http://schemas.microsoft.com/office/drawing/2014/main" id="{13EDB9F6-FBDA-8ED8-A84B-244CC53CFF99}"/>
              </a:ext>
            </a:extLst>
          </p:cNvPr>
          <p:cNvSpPr txBox="1"/>
          <p:nvPr/>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Arial Unicode MS" pitchFamily="34" charset="-128"/>
                <a:cs typeface="Arial Unicode MS" pitchFamily="34" charset="-128"/>
              </a:rPr>
              <a:t>INTERNAL – SAP and Partners Only</a:t>
            </a:r>
          </a:p>
        </p:txBody>
      </p:sp>
      <p:pic>
        <p:nvPicPr>
          <p:cNvPr id="316767171" name="LogoBlack-Dynamic" descr="{&quot;templafy&quot;:{&quot;id&quot;:&quot;6e8f8d3c-486c-440f-9e89-010c51d1337f&quot;}}"/>
          <p:cNvPicPr>
            <a:picLocks noChangeAspect="1"/>
          </p:cNvPicPr>
          <p:nvPr/>
        </p:nvPicPr>
        <p:blipFill>
          <a:blip r:embed="rId2"/>
          <a:stretch>
            <a:fillRect/>
          </a:stretch>
        </p:blipFill>
        <p:spPr>
          <a:xfrm>
            <a:off x="288007" y="360000"/>
            <a:ext cx="727192" cy="360000"/>
          </a:xfrm>
          <a:prstGeom prst="rect">
            <a:avLst/>
          </a:prstGeom>
        </p:spPr>
      </p:pic>
    </p:spTree>
    <p:extLst>
      <p:ext uri="{BB962C8B-B14F-4D97-AF65-F5344CB8AC3E}">
        <p14:creationId xmlns:p14="http://schemas.microsoft.com/office/powerpoint/2010/main" val="3406336222"/>
      </p:ext>
    </p:extLst>
  </p:cSld>
  <p:clrMapOvr>
    <a:masterClrMapping/>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41">
          <p15:clr>
            <a:srgbClr val="FBAE40"/>
          </p15:clr>
        </p15:guide>
        <p15:guide id="5" orient="horz" pos="2960">
          <p15:clr>
            <a:srgbClr val="FBAE40"/>
          </p15:clr>
        </p15:guide>
        <p15:guide id="7" orient="horz" pos="4144">
          <p15:clr>
            <a:srgbClr val="FBAE4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preserve="1">
  <p:cSld name="Cover with Image or Illustration">
    <p:bg>
      <p:bgRef idx="1001">
        <a:schemeClr val="bg1"/>
      </p:bgRef>
    </p:bg>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F6B4F408-95BC-730E-4114-45641ED46491}"/>
              </a:ext>
            </a:extLst>
          </p:cNvPr>
          <p:cNvSpPr/>
          <p:nvPr/>
        </p:nvSpPr>
        <p:spPr bwMode="gray">
          <a:xfrm>
            <a:off x="0" y="0"/>
            <a:ext cx="12195175" cy="6858000"/>
          </a:xfrm>
          <a:prstGeom prst="rect">
            <a:avLst/>
          </a:prstGeom>
          <a:solidFill>
            <a:schemeClr val="bg1"/>
          </a:solidFill>
          <a:ln w="15238" cap="flat">
            <a:noFill/>
            <a:prstDash val="solid"/>
            <a:miter/>
          </a:ln>
        </p:spPr>
        <p:txBody>
          <a:bodyPr lIns="89977" tIns="71981" rIns="89977" bIns="71981" rtlCol="0" anchor="ctr"/>
          <a:lstStyle/>
          <a:p>
            <a:pPr marR="0" algn="ctr" defTabSz="914126" eaLnBrk="1" fontAlgn="base" latinLnBrk="0" hangingPunct="1">
              <a:lnSpc>
                <a:spcPct val="100000"/>
              </a:lnSpc>
              <a:spcBef>
                <a:spcPct val="50000"/>
              </a:spcBef>
              <a:spcAft>
                <a:spcPct val="0"/>
              </a:spcAft>
              <a:buClr>
                <a:srgbClr val="F0AB00"/>
              </a:buClr>
              <a:buSzPct val="80000"/>
              <a:tabLst/>
            </a:pPr>
            <a:endParaRPr kumimoji="0" lang="en-US" sz="1799"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3" name="Title"/>
          <p:cNvSpPr>
            <a:spLocks noGrp="1"/>
          </p:cNvSpPr>
          <p:nvPr>
            <p:ph type="title" hasCustomPrompt="1"/>
          </p:nvPr>
        </p:nvSpPr>
        <p:spPr>
          <a:xfrm>
            <a:off x="288000" y="4024430"/>
            <a:ext cx="10899174" cy="997196"/>
          </a:xfrm>
        </p:spPr>
        <p:txBody>
          <a:bodyPr vert="horz" wrap="square" lIns="0" tIns="0" rIns="0" bIns="0" rtlCol="0">
            <a:noAutofit/>
          </a:bodyPr>
          <a:lstStyle>
            <a:lvl1pPr>
              <a:lnSpc>
                <a:spcPct val="90000"/>
              </a:lnSpc>
              <a:defRPr lang="de-DE" sz="3599" b="0" i="0" dirty="0">
                <a:latin typeface="72 Brand Medium" panose="020B0504030603020204" pitchFamily="34" charset="0"/>
                <a:ea typeface="+mn-ea"/>
                <a:cs typeface="+mn-cs"/>
              </a:defRPr>
            </a:lvl1pPr>
          </a:lstStyle>
          <a:p>
            <a:pPr lvl="0"/>
            <a:r>
              <a:rPr lang="en-US"/>
              <a:t>Title Goes Here</a:t>
            </a:r>
            <a:br>
              <a:rPr lang="en-US"/>
            </a:br>
            <a:r>
              <a:rPr lang="en-US"/>
              <a:t>and Here and Here</a:t>
            </a:r>
          </a:p>
        </p:txBody>
      </p:sp>
      <p:sp>
        <p:nvSpPr>
          <p:cNvPr id="7" name="Picture Placeholder 6">
            <a:extLst>
              <a:ext uri="{FF2B5EF4-FFF2-40B4-BE49-F238E27FC236}">
                <a16:creationId xmlns:a16="http://schemas.microsoft.com/office/drawing/2014/main" id="{4FA78832-C268-4EC5-BB82-7F9D7F5B51B2}"/>
              </a:ext>
            </a:extLst>
          </p:cNvPr>
          <p:cNvSpPr>
            <a:spLocks noGrp="1"/>
          </p:cNvSpPr>
          <p:nvPr>
            <p:ph type="pic" sz="quarter" idx="16" hasCustomPrompt="1"/>
          </p:nvPr>
        </p:nvSpPr>
        <p:spPr>
          <a:xfrm>
            <a:off x="0" y="-1"/>
            <a:ext cx="12195175" cy="3430800"/>
          </a:xfrm>
        </p:spPr>
        <p:txBody>
          <a:bodyPr anchor="ctr" anchorCtr="0"/>
          <a:lstStyle>
            <a:lvl1pPr marL="0" marR="0" indent="0" algn="ctr" defTabSz="1088231" rtl="0" eaLnBrk="1" fontAlgn="auto" latinLnBrk="0" hangingPunct="1">
              <a:lnSpc>
                <a:spcPct val="100000"/>
              </a:lnSpc>
              <a:spcBef>
                <a:spcPts val="1799"/>
              </a:spcBef>
              <a:spcAft>
                <a:spcPts val="0"/>
              </a:spcAft>
              <a:buClr>
                <a:schemeClr val="accent1"/>
              </a:buClr>
              <a:buSzPct val="80000"/>
              <a:buFontTx/>
              <a:buNone/>
              <a:tabLst/>
              <a:defRPr/>
            </a:lvl1pPr>
          </a:lstStyle>
          <a:p>
            <a:pPr marL="0" marR="0" lvl="0" indent="0" algn="ctr" defTabSz="1088231" rtl="0" eaLnBrk="1" fontAlgn="auto" latinLnBrk="0" hangingPunct="1">
              <a:lnSpc>
                <a:spcPct val="100000"/>
              </a:lnSpc>
              <a:spcBef>
                <a:spcPts val="1799"/>
              </a:spcBef>
              <a:spcAft>
                <a:spcPts val="0"/>
              </a:spcAft>
              <a:buClr>
                <a:schemeClr val="accent1"/>
              </a:buClr>
              <a:buSzPct val="80000"/>
              <a:buFontTx/>
              <a:buNone/>
              <a:tabLst/>
              <a:defRPr/>
            </a:pPr>
            <a:r>
              <a:rPr lang="en-US"/>
              <a:t>Click to insert picture</a:t>
            </a:r>
          </a:p>
        </p:txBody>
      </p:sp>
      <p:pic>
        <p:nvPicPr>
          <p:cNvPr id="73675286" name="LogoBlue-Dynamic" descr="{&quot;templafy&quot;:{&quot;id&quot;:&quot;f232a519-5ff6-4053-bb5b-b23e1adaee18&quot;}}"/>
          <p:cNvPicPr>
            <a:picLocks noChangeAspect="1"/>
          </p:cNvPicPr>
          <p:nvPr/>
        </p:nvPicPr>
        <p:blipFill>
          <a:blip r:embed="rId2"/>
          <a:stretch>
            <a:fillRect/>
          </a:stretch>
        </p:blipFill>
        <p:spPr>
          <a:xfrm>
            <a:off x="288007" y="6218600"/>
            <a:ext cx="727192" cy="360000"/>
          </a:xfrm>
          <a:prstGeom prst="rect">
            <a:avLst/>
          </a:prstGeom>
        </p:spPr>
      </p:pic>
      <p:sp>
        <p:nvSpPr>
          <p:cNvPr id="9" name="Classification-Dynamic" descr="{&quot;templafy&quot;:{&quot;id&quot;:&quot;27682cf1-0696-470f-9efa-616f4870e8a0&quot;}}">
            <a:extLst>
              <a:ext uri="{FF2B5EF4-FFF2-40B4-BE49-F238E27FC236}">
                <a16:creationId xmlns:a16="http://schemas.microsoft.com/office/drawing/2014/main" id="{CE0C2033-6FDF-7DD6-E25C-C03296FDAD00}"/>
              </a:ext>
            </a:extLst>
          </p:cNvPr>
          <p:cNvSpPr txBox="1"/>
          <p:nvPr/>
        </p:nvSpPr>
        <p:spPr>
          <a:xfrm>
            <a:off x="282575" y="5724000"/>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255624971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505">
          <p15:clr>
            <a:srgbClr val="FBAE40"/>
          </p15:clr>
        </p15:guide>
        <p15:guide id="2" orient="horz" pos="4144">
          <p15:clr>
            <a:srgbClr val="FBAE40"/>
          </p15:clr>
        </p15:guide>
        <p15:guide id="3" orient="horz" pos="2162">
          <p15:clr>
            <a:srgbClr val="FBAE40"/>
          </p15:clr>
        </p15:guide>
        <p15:guide id="4" pos="181">
          <p15:clr>
            <a:srgbClr val="FBAE40"/>
          </p15:clr>
        </p15:guide>
        <p15:guide id="5" orient="horz" pos="2534">
          <p15:clr>
            <a:srgbClr val="FBAE40"/>
          </p15:clr>
        </p15:guide>
        <p15:guide id="6" orient="horz" pos="3164">
          <p15:clr>
            <a:srgbClr val="FBAE40"/>
          </p15:clr>
        </p15:guide>
        <p15:guide id="7" orient="horz" pos="3232">
          <p15:clr>
            <a:srgbClr val="FBAE40"/>
          </p15:clr>
        </p15:guide>
        <p15:guide id="8" orient="horz" pos="3504">
          <p15:clr>
            <a:srgbClr val="FBAE4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p:cSld name="White cover with green anvil">
    <p:bg>
      <p:bgRef idx="1001">
        <a:schemeClr val="bg1"/>
      </p:bgRef>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615A14AB-7A75-B899-CDA1-E311E201A837}"/>
              </a:ext>
            </a:extLst>
          </p:cNvPr>
          <p:cNvSpPr/>
          <p:nvPr/>
        </p:nvSpPr>
        <p:spPr bwMode="gray">
          <a:xfrm>
            <a:off x="0" y="0"/>
            <a:ext cx="12195175" cy="6858000"/>
          </a:xfrm>
          <a:prstGeom prst="rect">
            <a:avLst/>
          </a:prstGeom>
          <a:solidFill>
            <a:schemeClr val="bg1"/>
          </a:solidFill>
          <a:ln w="15238" cap="flat">
            <a:noFill/>
            <a:prstDash val="solid"/>
            <a:miter/>
          </a:ln>
        </p:spPr>
        <p:txBody>
          <a:bodyPr lIns="89977" tIns="71981" rIns="89977" bIns="71981" rtlCol="0" anchor="ctr"/>
          <a:lstStyle/>
          <a:p>
            <a:pPr marR="0" algn="ctr" defTabSz="914126" eaLnBrk="1" fontAlgn="base" latinLnBrk="0" hangingPunct="1">
              <a:lnSpc>
                <a:spcPct val="100000"/>
              </a:lnSpc>
              <a:spcBef>
                <a:spcPct val="50000"/>
              </a:spcBef>
              <a:spcAft>
                <a:spcPct val="0"/>
              </a:spcAft>
              <a:buClr>
                <a:srgbClr val="F0AB00"/>
              </a:buClr>
              <a:buSzPct val="80000"/>
              <a:tabLst/>
            </a:pPr>
            <a:endParaRPr kumimoji="0" lang="en-US" sz="1799"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3" name="Anvil" descr="preencoded.png">
            <a:extLst>
              <a:ext uri="{FF2B5EF4-FFF2-40B4-BE49-F238E27FC236}">
                <a16:creationId xmlns:a16="http://schemas.microsoft.com/office/drawing/2014/main" id="{CAD3135A-95A0-606F-5A25-35CF890B232D}"/>
              </a:ext>
            </a:extLst>
          </p:cNvPr>
          <p:cNvSpPr/>
          <p:nvPr/>
        </p:nvSpPr>
        <p:spPr>
          <a:xfrm>
            <a:off x="5072442" y="1275475"/>
            <a:ext cx="6069341" cy="2991727"/>
          </a:xfrm>
          <a:custGeom>
            <a:avLst/>
            <a:gdLst>
              <a:gd name="connsiteX0" fmla="*/ 0 w 6069341"/>
              <a:gd name="connsiteY0" fmla="*/ 0 h 2991727"/>
              <a:gd name="connsiteX1" fmla="*/ 0 w 6069341"/>
              <a:gd name="connsiteY1" fmla="*/ 2991727 h 2991727"/>
              <a:gd name="connsiteX2" fmla="*/ 3084421 w 6069341"/>
              <a:gd name="connsiteY2" fmla="*/ 2991727 h 2991727"/>
              <a:gd name="connsiteX3" fmla="*/ 6069341 w 6069341"/>
              <a:gd name="connsiteY3" fmla="*/ 0 h 2991727"/>
              <a:gd name="connsiteX4" fmla="*/ 0 w 6069341"/>
              <a:gd name="connsiteY4" fmla="*/ 0 h 2991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9341" h="2991727">
                <a:moveTo>
                  <a:pt x="0" y="0"/>
                </a:moveTo>
                <a:lnTo>
                  <a:pt x="0" y="2991727"/>
                </a:lnTo>
                <a:lnTo>
                  <a:pt x="3084421" y="2991727"/>
                </a:lnTo>
                <a:lnTo>
                  <a:pt x="6069341" y="0"/>
                </a:lnTo>
                <a:lnTo>
                  <a:pt x="0" y="0"/>
                </a:lnTo>
                <a:close/>
              </a:path>
            </a:pathLst>
          </a:custGeom>
          <a:solidFill>
            <a:srgbClr val="97DD40"/>
          </a:solidFill>
          <a:ln w="7155" cap="flat">
            <a:noFill/>
            <a:prstDash val="solid"/>
            <a:miter/>
          </a:ln>
        </p:spPr>
        <p:txBody>
          <a:bodyPr rtlCol="0" anchor="ctr"/>
          <a:lstStyle/>
          <a:p>
            <a:endParaRPr lang="en-US" sz="1799"/>
          </a:p>
        </p:txBody>
      </p:sp>
      <p:sp>
        <p:nvSpPr>
          <p:cNvPr id="4" name="Title">
            <a:extLst>
              <a:ext uri="{FF2B5EF4-FFF2-40B4-BE49-F238E27FC236}">
                <a16:creationId xmlns:a16="http://schemas.microsoft.com/office/drawing/2014/main" id="{D8805AE3-41BC-E9DB-1A66-ADF41EDBC899}"/>
              </a:ext>
            </a:extLst>
          </p:cNvPr>
          <p:cNvSpPr>
            <a:spLocks noGrp="1"/>
          </p:cNvSpPr>
          <p:nvPr>
            <p:ph type="title" hasCustomPrompt="1"/>
          </p:nvPr>
        </p:nvSpPr>
        <p:spPr>
          <a:xfrm>
            <a:off x="288000" y="2706317"/>
            <a:ext cx="6026739" cy="997196"/>
          </a:xfrm>
        </p:spPr>
        <p:txBody>
          <a:bodyPr>
            <a:noAutofit/>
          </a:bodyPr>
          <a:lstStyle>
            <a:lvl1pPr>
              <a:lnSpc>
                <a:spcPct val="90000"/>
              </a:lnSpc>
              <a:defRPr sz="3599"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599" kern="0" err="1">
              <a:ea typeface="Arial Unicode MS" pitchFamily="34" charset="-128"/>
              <a:cs typeface="Arial Unicode MS" pitchFamily="34" charset="-128"/>
            </a:endParaRPr>
          </a:p>
        </p:txBody>
      </p:sp>
      <p:pic>
        <p:nvPicPr>
          <p:cNvPr id="945490893" name="LogoBlue-Dynamic" descr="{&quot;templafy&quot;:{&quot;id&quot;:&quot;e60c395f-8fa7-41cf-b146-37c7272e7cfb&quot;}}"/>
          <p:cNvPicPr>
            <a:picLocks noChangeAspect="1"/>
          </p:cNvPicPr>
          <p:nvPr/>
        </p:nvPicPr>
        <p:blipFill>
          <a:blip r:embed="rId2"/>
          <a:stretch>
            <a:fillRect/>
          </a:stretch>
        </p:blipFill>
        <p:spPr>
          <a:xfrm>
            <a:off x="288007" y="360000"/>
            <a:ext cx="727192" cy="360000"/>
          </a:xfrm>
          <a:prstGeom prst="rect">
            <a:avLst/>
          </a:prstGeom>
        </p:spPr>
      </p:pic>
      <p:sp>
        <p:nvSpPr>
          <p:cNvPr id="11" name="Classification-Dynamic" descr="{&quot;templafy&quot;:{&quot;id&quot;:&quot;55d87788-2e60-4526-97e4-cc625eeee8de&quot;}}">
            <a:extLst>
              <a:ext uri="{FF2B5EF4-FFF2-40B4-BE49-F238E27FC236}">
                <a16:creationId xmlns:a16="http://schemas.microsoft.com/office/drawing/2014/main" id="{62D91ACB-BD14-46CB-4B61-F4B072D877C0}"/>
              </a:ext>
            </a:extLst>
          </p:cNvPr>
          <p:cNvSpPr txBox="1"/>
          <p:nvPr/>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340302551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and Screenshot">
    <p:spTree>
      <p:nvGrpSpPr>
        <p:cNvPr id="1" name=""/>
        <p:cNvGrpSpPr/>
        <p:nvPr/>
      </p:nvGrpSpPr>
      <p:grpSpPr>
        <a:xfrm>
          <a:off x="0" y="0"/>
          <a:ext cx="0" cy="0"/>
          <a:chOff x="0" y="0"/>
          <a:chExt cx="0" cy="0"/>
        </a:xfrm>
      </p:grpSpPr>
      <p:sp>
        <p:nvSpPr>
          <p:cNvPr id="5" name="Picture Placeholder"/>
          <p:cNvSpPr>
            <a:spLocks noGrp="1"/>
          </p:cNvSpPr>
          <p:nvPr>
            <p:ph type="pic" sz="quarter" idx="13" hasCustomPrompt="1"/>
          </p:nvPr>
        </p:nvSpPr>
        <p:spPr bwMode="gray">
          <a:xfrm>
            <a:off x="6362477" y="1557338"/>
            <a:ext cx="5328000" cy="4778662"/>
          </a:xfrm>
          <a:noFill/>
        </p:spPr>
        <p:txBody>
          <a:bodyPr vert="horz" lIns="0" tIns="1512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screenshot</a:t>
            </a:r>
            <a:endParaRPr lang="de-DE"/>
          </a:p>
        </p:txBody>
      </p:sp>
      <p:sp>
        <p:nvSpPr>
          <p:cNvPr id="4" name="Text Placeholder"/>
          <p:cNvSpPr>
            <a:spLocks noGrp="1"/>
          </p:cNvSpPr>
          <p:nvPr>
            <p:ph type="body" sz="quarter" idx="10" hasCustomPrompt="1"/>
          </p:nvPr>
        </p:nvSpPr>
        <p:spPr>
          <a:xfrm>
            <a:off x="504000" y="1557338"/>
            <a:ext cx="5328000" cy="4778662"/>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287227243"/>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981" userDrawn="1">
          <p15:clr>
            <a:srgbClr val="FBAE40"/>
          </p15:clr>
        </p15:guide>
        <p15:guide id="3" pos="3674" userDrawn="1">
          <p15:clr>
            <a:srgbClr val="FBAE40"/>
          </p15:clr>
        </p15:guide>
        <p15:guide id="4" pos="4008" userDrawn="1">
          <p15:clr>
            <a:srgbClr val="FBAE40"/>
          </p15:clr>
        </p15:guide>
        <p15:guide id="5" pos="7364" userDrawn="1">
          <p15:clr>
            <a:srgbClr val="FBAE40"/>
          </p15:clr>
        </p15:guide>
        <p15:guide id="6" orient="horz" pos="317" userDrawn="1">
          <p15:clr>
            <a:srgbClr val="FBAE40"/>
          </p15:clr>
        </p15:guide>
        <p15:guide id="7" orient="horz" pos="551" userDrawn="1">
          <p15:clr>
            <a:srgbClr val="FBAE40"/>
          </p15:clr>
        </p15:guide>
        <p15:guide id="8" orient="horz" pos="3991" userDrawn="1">
          <p15:clr>
            <a:srgbClr val="FBAE40"/>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preserve="1">
  <p:cSld name="Light blue cover with anvil">
    <p:bg>
      <p:bgRef idx="1001">
        <a:schemeClr val="bg1"/>
      </p:bgRef>
    </p:bg>
    <p:spTree>
      <p:nvGrpSpPr>
        <p:cNvPr id="1" name=""/>
        <p:cNvGrpSpPr/>
        <p:nvPr/>
      </p:nvGrpSpPr>
      <p:grpSpPr>
        <a:xfrm>
          <a:off x="0" y="0"/>
          <a:ext cx="0" cy="0"/>
          <a:chOff x="0" y="0"/>
          <a:chExt cx="0" cy="0"/>
        </a:xfrm>
      </p:grpSpPr>
      <p:sp>
        <p:nvSpPr>
          <p:cNvPr id="14" name="Background">
            <a:extLst>
              <a:ext uri="{FF2B5EF4-FFF2-40B4-BE49-F238E27FC236}">
                <a16:creationId xmlns:a16="http://schemas.microsoft.com/office/drawing/2014/main" id="{581FAEF7-1ACD-83AC-7B42-761E6A30387F}"/>
              </a:ext>
            </a:extLst>
          </p:cNvPr>
          <p:cNvSpPr/>
          <p:nvPr/>
        </p:nvSpPr>
        <p:spPr bwMode="gray">
          <a:xfrm>
            <a:off x="0" y="0"/>
            <a:ext cx="12195175" cy="6858000"/>
          </a:xfrm>
          <a:prstGeom prst="rect">
            <a:avLst/>
          </a:prstGeom>
          <a:solidFill>
            <a:srgbClr val="A6E0FF">
              <a:alpha val="42715"/>
            </a:srgbClr>
          </a:solidFill>
          <a:ln w="15238" cap="flat">
            <a:noFill/>
            <a:prstDash val="solid"/>
            <a:miter/>
          </a:ln>
        </p:spPr>
        <p:txBody>
          <a:bodyPr lIns="89977" tIns="71981" rIns="89977" bIns="71981" rtlCol="0" anchor="ctr"/>
          <a:lstStyle/>
          <a:p>
            <a:pPr marR="0" algn="ctr" defTabSz="914126" eaLnBrk="1" fontAlgn="base" latinLnBrk="0" hangingPunct="1">
              <a:lnSpc>
                <a:spcPct val="100000"/>
              </a:lnSpc>
              <a:spcBef>
                <a:spcPct val="50000"/>
              </a:spcBef>
              <a:spcAft>
                <a:spcPct val="0"/>
              </a:spcAft>
              <a:buClr>
                <a:srgbClr val="F0AB00"/>
              </a:buClr>
              <a:buSzPct val="80000"/>
              <a:tabLst/>
            </a:pPr>
            <a:endParaRPr kumimoji="0" lang="en-US" sz="1799"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2" name="Anvil" descr="preencoded.png">
            <a:extLst>
              <a:ext uri="{FF2B5EF4-FFF2-40B4-BE49-F238E27FC236}">
                <a16:creationId xmlns:a16="http://schemas.microsoft.com/office/drawing/2014/main" id="{94093846-CC07-3993-CA62-86004F1C03F9}"/>
              </a:ext>
            </a:extLst>
          </p:cNvPr>
          <p:cNvSpPr/>
          <p:nvPr/>
        </p:nvSpPr>
        <p:spPr>
          <a:xfrm>
            <a:off x="2289866" y="1275475"/>
            <a:ext cx="8851917" cy="4363327"/>
          </a:xfrm>
          <a:custGeom>
            <a:avLst/>
            <a:gdLst>
              <a:gd name="connsiteX0" fmla="*/ 0 w 8851917"/>
              <a:gd name="connsiteY0" fmla="*/ 0 h 4363327"/>
              <a:gd name="connsiteX1" fmla="*/ 0 w 8851917"/>
              <a:gd name="connsiteY1" fmla="*/ 4363327 h 4363327"/>
              <a:gd name="connsiteX2" fmla="*/ 4498517 w 8851917"/>
              <a:gd name="connsiteY2" fmla="*/ 4363327 h 4363327"/>
              <a:gd name="connsiteX3" fmla="*/ 8851917 w 8851917"/>
              <a:gd name="connsiteY3" fmla="*/ 0 h 4363327"/>
              <a:gd name="connsiteX4" fmla="*/ 0 w 8851917"/>
              <a:gd name="connsiteY4" fmla="*/ 0 h 4363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1917" h="4363327">
                <a:moveTo>
                  <a:pt x="0" y="0"/>
                </a:moveTo>
                <a:lnTo>
                  <a:pt x="0" y="4363327"/>
                </a:lnTo>
                <a:lnTo>
                  <a:pt x="4498517" y="4363327"/>
                </a:lnTo>
                <a:lnTo>
                  <a:pt x="8851917" y="0"/>
                </a:lnTo>
                <a:lnTo>
                  <a:pt x="0" y="0"/>
                </a:lnTo>
                <a:close/>
              </a:path>
            </a:pathLst>
          </a:custGeom>
          <a:solidFill>
            <a:srgbClr val="A6E0FF"/>
          </a:solidFill>
          <a:ln w="15238" cap="flat">
            <a:noFill/>
            <a:prstDash val="solid"/>
            <a:miter/>
          </a:ln>
        </p:spPr>
        <p:txBody>
          <a:bodyPr rtlCol="0" anchor="ctr"/>
          <a:lstStyle/>
          <a:p>
            <a:endParaRPr lang="en-US" sz="1799"/>
          </a:p>
        </p:txBody>
      </p:sp>
      <p:sp>
        <p:nvSpPr>
          <p:cNvPr id="8" name="Title">
            <a:extLst>
              <a:ext uri="{FF2B5EF4-FFF2-40B4-BE49-F238E27FC236}">
                <a16:creationId xmlns:a16="http://schemas.microsoft.com/office/drawing/2014/main" id="{1098B98B-8FDE-5B19-2FC7-97058A6B53FD}"/>
              </a:ext>
            </a:extLst>
          </p:cNvPr>
          <p:cNvSpPr>
            <a:spLocks noGrp="1"/>
          </p:cNvSpPr>
          <p:nvPr>
            <p:ph type="title" hasCustomPrompt="1"/>
          </p:nvPr>
        </p:nvSpPr>
        <p:spPr>
          <a:xfrm>
            <a:off x="288000" y="2706317"/>
            <a:ext cx="5929920" cy="997196"/>
          </a:xfrm>
        </p:spPr>
        <p:txBody>
          <a:bodyPr>
            <a:noAutofit/>
          </a:bodyPr>
          <a:lstStyle>
            <a:lvl1pPr>
              <a:lnSpc>
                <a:spcPct val="90000"/>
              </a:lnSpc>
              <a:defRPr sz="3599"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599" kern="0" err="1">
              <a:ea typeface="Arial Unicode MS" pitchFamily="34" charset="-128"/>
              <a:cs typeface="Arial Unicode MS" pitchFamily="34" charset="-128"/>
            </a:endParaRPr>
          </a:p>
        </p:txBody>
      </p:sp>
      <p:pic>
        <p:nvPicPr>
          <p:cNvPr id="1082763596" name="LogoBlack-Dynamic" descr="{&quot;templafy&quot;:{&quot;id&quot;:&quot;e1ce98cc-b5e7-4d57-bbf2-b85890640f17&quot;}}"/>
          <p:cNvPicPr>
            <a:picLocks noChangeAspect="1"/>
          </p:cNvPicPr>
          <p:nvPr/>
        </p:nvPicPr>
        <p:blipFill>
          <a:blip r:embed="rId2"/>
          <a:stretch>
            <a:fillRect/>
          </a:stretch>
        </p:blipFill>
        <p:spPr>
          <a:xfrm>
            <a:off x="288007" y="360000"/>
            <a:ext cx="727192" cy="360000"/>
          </a:xfrm>
          <a:prstGeom prst="rect">
            <a:avLst/>
          </a:prstGeom>
        </p:spPr>
      </p:pic>
      <p:sp>
        <p:nvSpPr>
          <p:cNvPr id="3" name="Classification-Dynamic" descr="{&quot;templafy&quot;:{&quot;id&quot;:&quot;e21c6111-be2c-44a0-a2aa-df88facd3edb&quot;}}">
            <a:extLst>
              <a:ext uri="{FF2B5EF4-FFF2-40B4-BE49-F238E27FC236}">
                <a16:creationId xmlns:a16="http://schemas.microsoft.com/office/drawing/2014/main" id="{D417CEF6-1FCD-75B6-FA13-C583ECCE7BE5}"/>
              </a:ext>
            </a:extLst>
          </p:cNvPr>
          <p:cNvSpPr txBox="1"/>
          <p:nvPr/>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390477745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preserve="1">
  <p:cSld name="Blue cover with anvil">
    <p:bg>
      <p:bgRef idx="1001">
        <a:schemeClr val="bg1"/>
      </p:bgRef>
    </p:bg>
    <p:spTree>
      <p:nvGrpSpPr>
        <p:cNvPr id="1" name=""/>
        <p:cNvGrpSpPr/>
        <p:nvPr/>
      </p:nvGrpSpPr>
      <p:grpSpPr>
        <a:xfrm>
          <a:off x="0" y="0"/>
          <a:ext cx="0" cy="0"/>
          <a:chOff x="0" y="0"/>
          <a:chExt cx="0" cy="0"/>
        </a:xfrm>
      </p:grpSpPr>
      <p:sp>
        <p:nvSpPr>
          <p:cNvPr id="7" name="background" descr="preencoded.png">
            <a:extLst>
              <a:ext uri="{FF2B5EF4-FFF2-40B4-BE49-F238E27FC236}">
                <a16:creationId xmlns:a16="http://schemas.microsoft.com/office/drawing/2014/main" id="{5F3BB899-74C3-EBF7-C191-EC2863B8F536}"/>
              </a:ext>
            </a:extLst>
          </p:cNvPr>
          <p:cNvSpPr/>
          <p:nvPr/>
        </p:nvSpPr>
        <p:spPr>
          <a:xfrm>
            <a:off x="0" y="0"/>
            <a:ext cx="12195175" cy="6858000"/>
          </a:xfrm>
          <a:custGeom>
            <a:avLst/>
            <a:gdLst>
              <a:gd name="connsiteX0" fmla="*/ 0 w 12195175"/>
              <a:gd name="connsiteY0" fmla="*/ 0 h 6858000"/>
              <a:gd name="connsiteX1" fmla="*/ 12195175 w 12195175"/>
              <a:gd name="connsiteY1" fmla="*/ 0 h 6858000"/>
              <a:gd name="connsiteX2" fmla="*/ 12195175 w 12195175"/>
              <a:gd name="connsiteY2" fmla="*/ 6858000 h 6858000"/>
              <a:gd name="connsiteX3" fmla="*/ 0 w 121951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5175" h="6858000">
                <a:moveTo>
                  <a:pt x="0" y="0"/>
                </a:moveTo>
                <a:lnTo>
                  <a:pt x="12195175" y="0"/>
                </a:lnTo>
                <a:lnTo>
                  <a:pt x="12195175" y="6858000"/>
                </a:lnTo>
                <a:lnTo>
                  <a:pt x="0" y="6858000"/>
                </a:lnTo>
                <a:close/>
              </a:path>
            </a:pathLst>
          </a:custGeom>
          <a:solidFill>
            <a:srgbClr val="1B90FF"/>
          </a:solidFill>
          <a:ln w="11289" cap="flat">
            <a:noFill/>
            <a:prstDash val="solid"/>
            <a:miter/>
          </a:ln>
        </p:spPr>
        <p:txBody>
          <a:bodyPr rtlCol="0" anchor="ctr"/>
          <a:lstStyle/>
          <a:p>
            <a:endParaRPr lang="en-US" sz="1799"/>
          </a:p>
        </p:txBody>
      </p:sp>
      <p:sp>
        <p:nvSpPr>
          <p:cNvPr id="8" name="Anvil" descr="preencoded.png">
            <a:extLst>
              <a:ext uri="{FF2B5EF4-FFF2-40B4-BE49-F238E27FC236}">
                <a16:creationId xmlns:a16="http://schemas.microsoft.com/office/drawing/2014/main" id="{39A9B643-3B5A-F0D7-C3BF-3A81DE80FEB6}"/>
              </a:ext>
            </a:extLst>
          </p:cNvPr>
          <p:cNvSpPr/>
          <p:nvPr/>
        </p:nvSpPr>
        <p:spPr>
          <a:xfrm>
            <a:off x="287339" y="935666"/>
            <a:ext cx="6762048" cy="3333180"/>
          </a:xfrm>
          <a:custGeom>
            <a:avLst/>
            <a:gdLst>
              <a:gd name="connsiteX0" fmla="*/ 0 w 6762048"/>
              <a:gd name="connsiteY0" fmla="*/ 0 h 3333180"/>
              <a:gd name="connsiteX1" fmla="*/ 0 w 6762048"/>
              <a:gd name="connsiteY1" fmla="*/ 3333180 h 3333180"/>
              <a:gd name="connsiteX2" fmla="*/ 3436452 w 6762048"/>
              <a:gd name="connsiteY2" fmla="*/ 3333180 h 3333180"/>
              <a:gd name="connsiteX3" fmla="*/ 6762048 w 6762048"/>
              <a:gd name="connsiteY3" fmla="*/ 0 h 3333180"/>
              <a:gd name="connsiteX4" fmla="*/ 0 w 6762048"/>
              <a:gd name="connsiteY4" fmla="*/ 0 h 3333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2048" h="3333180">
                <a:moveTo>
                  <a:pt x="0" y="0"/>
                </a:moveTo>
                <a:lnTo>
                  <a:pt x="0" y="3333180"/>
                </a:lnTo>
                <a:lnTo>
                  <a:pt x="3436452" y="3333180"/>
                </a:lnTo>
                <a:lnTo>
                  <a:pt x="6762048" y="0"/>
                </a:lnTo>
                <a:lnTo>
                  <a:pt x="0" y="0"/>
                </a:lnTo>
                <a:close/>
              </a:path>
            </a:pathLst>
          </a:custGeom>
          <a:solidFill>
            <a:srgbClr val="002A86"/>
          </a:solidFill>
          <a:ln w="9264" cap="flat">
            <a:noFill/>
            <a:prstDash val="solid"/>
            <a:miter/>
          </a:ln>
        </p:spPr>
        <p:txBody>
          <a:bodyPr rtlCol="0" anchor="ctr"/>
          <a:lstStyle/>
          <a:p>
            <a:endParaRPr lang="en-US" sz="1799"/>
          </a:p>
        </p:txBody>
      </p:sp>
      <p:sp>
        <p:nvSpPr>
          <p:cNvPr id="4" name="Title">
            <a:extLst>
              <a:ext uri="{FF2B5EF4-FFF2-40B4-BE49-F238E27FC236}">
                <a16:creationId xmlns:a16="http://schemas.microsoft.com/office/drawing/2014/main" id="{709C0759-3773-C728-D6A6-855D822107FE}"/>
              </a:ext>
            </a:extLst>
          </p:cNvPr>
          <p:cNvSpPr>
            <a:spLocks noGrp="1"/>
          </p:cNvSpPr>
          <p:nvPr>
            <p:ph type="title" hasCustomPrompt="1"/>
          </p:nvPr>
        </p:nvSpPr>
        <p:spPr>
          <a:xfrm>
            <a:off x="288001" y="2706317"/>
            <a:ext cx="6876593" cy="997196"/>
          </a:xfrm>
        </p:spPr>
        <p:txBody>
          <a:bodyPr>
            <a:noAutofit/>
          </a:bodyPr>
          <a:lstStyle>
            <a:lvl1pPr>
              <a:lnSpc>
                <a:spcPct val="90000"/>
              </a:lnSpc>
              <a:defRPr sz="3599" b="0" i="0">
                <a:solidFill>
                  <a:schemeClr val="bg1"/>
                </a:solidFill>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599" kern="0" err="1">
              <a:ea typeface="Arial Unicode MS" pitchFamily="34" charset="-128"/>
              <a:cs typeface="Arial Unicode MS" pitchFamily="34" charset="-128"/>
            </a:endParaRPr>
          </a:p>
        </p:txBody>
      </p:sp>
      <p:pic>
        <p:nvPicPr>
          <p:cNvPr id="1482374887" name="LogoWhite-Dynamic" descr="{&quot;templafy&quot;:{&quot;id&quot;:&quot;1c29bb78-5811-4cd4-811f-7882c0a69982&quot;}}"/>
          <p:cNvPicPr>
            <a:picLocks noChangeAspect="1"/>
          </p:cNvPicPr>
          <p:nvPr/>
        </p:nvPicPr>
        <p:blipFill>
          <a:blip r:embed="rId2"/>
          <a:stretch>
            <a:fillRect/>
          </a:stretch>
        </p:blipFill>
        <p:spPr>
          <a:xfrm>
            <a:off x="288007" y="360000"/>
            <a:ext cx="727192" cy="360000"/>
          </a:xfrm>
          <a:prstGeom prst="rect">
            <a:avLst/>
          </a:prstGeom>
        </p:spPr>
      </p:pic>
      <p:sp>
        <p:nvSpPr>
          <p:cNvPr id="3" name="Classification-Dynamic" descr="{&quot;templafy&quot;:{&quot;id&quot;:&quot;58f345ad-7bdb-419e-8713-85ce06a158f4&quot;}}">
            <a:extLst>
              <a:ext uri="{FF2B5EF4-FFF2-40B4-BE49-F238E27FC236}">
                <a16:creationId xmlns:a16="http://schemas.microsoft.com/office/drawing/2014/main" id="{D67AB148-356D-F356-4E6C-9664D9EB9DF3}"/>
              </a:ext>
            </a:extLst>
          </p:cNvPr>
          <p:cNvSpPr txBox="1"/>
          <p:nvPr/>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bg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312309508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p:cSld name="Teal cover with anvil ">
    <p:bg>
      <p:bgRef idx="1001">
        <a:schemeClr val="bg1"/>
      </p:bgRef>
    </p:bg>
    <p:spTree>
      <p:nvGrpSpPr>
        <p:cNvPr id="1" name=""/>
        <p:cNvGrpSpPr/>
        <p:nvPr/>
      </p:nvGrpSpPr>
      <p:grpSpPr>
        <a:xfrm>
          <a:off x="0" y="0"/>
          <a:ext cx="0" cy="0"/>
          <a:chOff x="0" y="0"/>
          <a:chExt cx="0" cy="0"/>
        </a:xfrm>
      </p:grpSpPr>
      <p:sp>
        <p:nvSpPr>
          <p:cNvPr id="5" name="Background" descr="preencoded.png">
            <a:extLst>
              <a:ext uri="{FF2B5EF4-FFF2-40B4-BE49-F238E27FC236}">
                <a16:creationId xmlns:a16="http://schemas.microsoft.com/office/drawing/2014/main" id="{5F3BB899-74C3-EBF7-C191-EC2863B8F536}"/>
              </a:ext>
            </a:extLst>
          </p:cNvPr>
          <p:cNvSpPr/>
          <p:nvPr/>
        </p:nvSpPr>
        <p:spPr>
          <a:xfrm>
            <a:off x="0" y="0"/>
            <a:ext cx="12195175" cy="6858000"/>
          </a:xfrm>
          <a:custGeom>
            <a:avLst/>
            <a:gdLst>
              <a:gd name="connsiteX0" fmla="*/ 0 w 12195175"/>
              <a:gd name="connsiteY0" fmla="*/ 0 h 6858000"/>
              <a:gd name="connsiteX1" fmla="*/ 12195175 w 12195175"/>
              <a:gd name="connsiteY1" fmla="*/ 0 h 6858000"/>
              <a:gd name="connsiteX2" fmla="*/ 12195175 w 12195175"/>
              <a:gd name="connsiteY2" fmla="*/ 6858000 h 6858000"/>
              <a:gd name="connsiteX3" fmla="*/ 0 w 121951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5175" h="6858000">
                <a:moveTo>
                  <a:pt x="0" y="0"/>
                </a:moveTo>
                <a:lnTo>
                  <a:pt x="12195175" y="0"/>
                </a:lnTo>
                <a:lnTo>
                  <a:pt x="12195175" y="6858000"/>
                </a:lnTo>
                <a:lnTo>
                  <a:pt x="0" y="6858000"/>
                </a:lnTo>
                <a:close/>
              </a:path>
            </a:pathLst>
          </a:custGeom>
          <a:solidFill>
            <a:srgbClr val="00CEAC"/>
          </a:solidFill>
          <a:ln w="11289" cap="flat">
            <a:noFill/>
            <a:prstDash val="solid"/>
            <a:miter/>
          </a:ln>
        </p:spPr>
        <p:txBody>
          <a:bodyPr rtlCol="0" anchor="ctr"/>
          <a:lstStyle/>
          <a:p>
            <a:endParaRPr lang="en-US" sz="1799"/>
          </a:p>
        </p:txBody>
      </p:sp>
      <p:sp>
        <p:nvSpPr>
          <p:cNvPr id="6" name="Anvil" descr="preencoded.png">
            <a:extLst>
              <a:ext uri="{FF2B5EF4-FFF2-40B4-BE49-F238E27FC236}">
                <a16:creationId xmlns:a16="http://schemas.microsoft.com/office/drawing/2014/main" id="{F36DF1A0-33EF-D4BF-029F-2435A3EF8C01}"/>
              </a:ext>
            </a:extLst>
          </p:cNvPr>
          <p:cNvSpPr/>
          <p:nvPr/>
        </p:nvSpPr>
        <p:spPr>
          <a:xfrm>
            <a:off x="870434" y="989323"/>
            <a:ext cx="9187967" cy="4528975"/>
          </a:xfrm>
          <a:custGeom>
            <a:avLst/>
            <a:gdLst>
              <a:gd name="connsiteX0" fmla="*/ 0 w 9187967"/>
              <a:gd name="connsiteY0" fmla="*/ 0 h 4528975"/>
              <a:gd name="connsiteX1" fmla="*/ 0 w 9187967"/>
              <a:gd name="connsiteY1" fmla="*/ 4528975 h 4528975"/>
              <a:gd name="connsiteX2" fmla="*/ 4669297 w 9187967"/>
              <a:gd name="connsiteY2" fmla="*/ 4528975 h 4528975"/>
              <a:gd name="connsiteX3" fmla="*/ 9187967 w 9187967"/>
              <a:gd name="connsiteY3" fmla="*/ 0 h 4528975"/>
              <a:gd name="connsiteX4" fmla="*/ 0 w 9187967"/>
              <a:gd name="connsiteY4" fmla="*/ 0 h 4528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7967" h="4528975">
                <a:moveTo>
                  <a:pt x="0" y="0"/>
                </a:moveTo>
                <a:lnTo>
                  <a:pt x="0" y="4528975"/>
                </a:lnTo>
                <a:lnTo>
                  <a:pt x="4669297" y="4528975"/>
                </a:lnTo>
                <a:lnTo>
                  <a:pt x="9187967" y="0"/>
                </a:lnTo>
                <a:lnTo>
                  <a:pt x="0" y="0"/>
                </a:lnTo>
                <a:close/>
              </a:path>
            </a:pathLst>
          </a:custGeom>
          <a:solidFill>
            <a:srgbClr val="63EDD4"/>
          </a:solidFill>
          <a:ln w="12596" cap="flat">
            <a:noFill/>
            <a:prstDash val="solid"/>
            <a:miter/>
          </a:ln>
        </p:spPr>
        <p:txBody>
          <a:bodyPr rtlCol="0" anchor="ctr"/>
          <a:lstStyle/>
          <a:p>
            <a:endParaRPr lang="en-US" sz="1799"/>
          </a:p>
        </p:txBody>
      </p:sp>
      <p:sp>
        <p:nvSpPr>
          <p:cNvPr id="9" name="Title">
            <a:extLst>
              <a:ext uri="{FF2B5EF4-FFF2-40B4-BE49-F238E27FC236}">
                <a16:creationId xmlns:a16="http://schemas.microsoft.com/office/drawing/2014/main" id="{5515F5CA-E76C-CC3B-68A7-37E88873AB4B}"/>
              </a:ext>
            </a:extLst>
          </p:cNvPr>
          <p:cNvSpPr>
            <a:spLocks noGrp="1"/>
          </p:cNvSpPr>
          <p:nvPr>
            <p:ph type="title" hasCustomPrompt="1"/>
          </p:nvPr>
        </p:nvSpPr>
        <p:spPr>
          <a:xfrm>
            <a:off x="288000" y="2706317"/>
            <a:ext cx="5929920" cy="997196"/>
          </a:xfrm>
        </p:spPr>
        <p:txBody>
          <a:bodyPr>
            <a:noAutofit/>
          </a:bodyPr>
          <a:lstStyle>
            <a:lvl1pPr>
              <a:lnSpc>
                <a:spcPct val="90000"/>
              </a:lnSpc>
              <a:defRPr sz="3599"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599" kern="0" err="1">
              <a:ea typeface="Arial Unicode MS" pitchFamily="34" charset="-128"/>
              <a:cs typeface="Arial Unicode MS" pitchFamily="34" charset="-128"/>
            </a:endParaRPr>
          </a:p>
        </p:txBody>
      </p:sp>
      <p:pic>
        <p:nvPicPr>
          <p:cNvPr id="900788501" name="LogoBlack-Dynamic" descr="{&quot;templafy&quot;:{&quot;id&quot;:&quot;c1eb01f2-9e1f-430d-b8b5-2c5ca45c20b6&quot;}}"/>
          <p:cNvPicPr>
            <a:picLocks noChangeAspect="1"/>
          </p:cNvPicPr>
          <p:nvPr/>
        </p:nvPicPr>
        <p:blipFill>
          <a:blip r:embed="rId2"/>
          <a:stretch>
            <a:fillRect/>
          </a:stretch>
        </p:blipFill>
        <p:spPr>
          <a:xfrm>
            <a:off x="288007" y="360000"/>
            <a:ext cx="727192" cy="360000"/>
          </a:xfrm>
          <a:prstGeom prst="rect">
            <a:avLst/>
          </a:prstGeom>
        </p:spPr>
      </p:pic>
      <p:sp>
        <p:nvSpPr>
          <p:cNvPr id="3" name="Classification-Dynamic" descr="{&quot;templafy&quot;:{&quot;id&quot;:&quot;790acb4e-ca71-45a1-a6aa-15bb3a352e16&quot;}}">
            <a:extLst>
              <a:ext uri="{FF2B5EF4-FFF2-40B4-BE49-F238E27FC236}">
                <a16:creationId xmlns:a16="http://schemas.microsoft.com/office/drawing/2014/main" id="{BBFBBDC3-D031-6041-465D-9F7147F423CF}"/>
              </a:ext>
            </a:extLst>
          </p:cNvPr>
          <p:cNvSpPr txBox="1"/>
          <p:nvPr/>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291567477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preserve="1">
  <p:cSld name="With cover with image">
    <p:bg>
      <p:bgRef idx="1001">
        <a:schemeClr val="bg1"/>
      </p:bgRef>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83FFCA81-9D1B-7BE9-9F97-BEDB3E67519A}"/>
              </a:ext>
            </a:extLst>
          </p:cNvPr>
          <p:cNvSpPr/>
          <p:nvPr/>
        </p:nvSpPr>
        <p:spPr bwMode="gray">
          <a:xfrm>
            <a:off x="0" y="0"/>
            <a:ext cx="12195175" cy="6858000"/>
          </a:xfrm>
          <a:prstGeom prst="rect">
            <a:avLst/>
          </a:prstGeom>
          <a:solidFill>
            <a:schemeClr val="bg1"/>
          </a:solidFill>
          <a:ln w="15238" cap="flat">
            <a:noFill/>
            <a:prstDash val="solid"/>
            <a:miter/>
          </a:ln>
        </p:spPr>
        <p:txBody>
          <a:bodyPr lIns="89977" tIns="71981" rIns="89977" bIns="71981" rtlCol="0" anchor="ctr"/>
          <a:lstStyle/>
          <a:p>
            <a:pPr marR="0" algn="ctr" defTabSz="914126" eaLnBrk="1" fontAlgn="base" latinLnBrk="0" hangingPunct="1">
              <a:lnSpc>
                <a:spcPct val="100000"/>
              </a:lnSpc>
              <a:spcBef>
                <a:spcPct val="50000"/>
              </a:spcBef>
              <a:spcAft>
                <a:spcPct val="0"/>
              </a:spcAft>
              <a:buClr>
                <a:srgbClr val="F0AB00"/>
              </a:buClr>
              <a:buSzPct val="80000"/>
              <a:tabLst/>
            </a:pPr>
            <a:endParaRPr kumimoji="0" lang="en-US" sz="1799"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6" name="Picture Placeholder 5">
            <a:extLst>
              <a:ext uri="{FF2B5EF4-FFF2-40B4-BE49-F238E27FC236}">
                <a16:creationId xmlns:a16="http://schemas.microsoft.com/office/drawing/2014/main" id="{28860E7D-5DEB-5F1B-5AAF-4C41BD1A7778}"/>
              </a:ext>
            </a:extLst>
          </p:cNvPr>
          <p:cNvSpPr>
            <a:spLocks noGrp="1"/>
          </p:cNvSpPr>
          <p:nvPr>
            <p:ph type="pic" sz="quarter" idx="15" hasCustomPrompt="1"/>
          </p:nvPr>
        </p:nvSpPr>
        <p:spPr>
          <a:xfrm>
            <a:off x="6108700" y="0"/>
            <a:ext cx="6086475" cy="6858000"/>
          </a:xfrm>
        </p:spPr>
        <p:txBody>
          <a:bodyPr anchor="ctr" anchorCtr="0"/>
          <a:lstStyle>
            <a:lvl1pPr algn="ctr">
              <a:defRPr/>
            </a:lvl1pPr>
          </a:lstStyle>
          <a:p>
            <a:r>
              <a:rPr lang="en-US"/>
              <a:t>Click to insert picture</a:t>
            </a:r>
          </a:p>
        </p:txBody>
      </p:sp>
      <p:pic>
        <p:nvPicPr>
          <p:cNvPr id="28936725" name="Acquired Company Logo Placeholder" descr="{&quot;templafy&quot;:{&quot;id&quot;:&quot;e24a6e43-600a-4c6b-89de-bcf3787a4fa8&quot;}}" hidden="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2575" y="2141327"/>
            <a:ext cx="4125924" cy="266010"/>
          </a:xfrm>
          <a:prstGeom prst="rect">
            <a:avLst/>
          </a:prstGeom>
        </p:spPr>
      </p:pic>
      <p:sp>
        <p:nvSpPr>
          <p:cNvPr id="4" name="Title">
            <a:extLst>
              <a:ext uri="{FF2B5EF4-FFF2-40B4-BE49-F238E27FC236}">
                <a16:creationId xmlns:a16="http://schemas.microsoft.com/office/drawing/2014/main" id="{D8805AE3-41BC-E9DB-1A66-ADF41EDBC899}"/>
              </a:ext>
            </a:extLst>
          </p:cNvPr>
          <p:cNvSpPr>
            <a:spLocks noGrp="1"/>
          </p:cNvSpPr>
          <p:nvPr>
            <p:ph type="title" hasCustomPrompt="1"/>
          </p:nvPr>
        </p:nvSpPr>
        <p:spPr>
          <a:xfrm>
            <a:off x="288000" y="2706317"/>
            <a:ext cx="6026739" cy="997196"/>
          </a:xfrm>
        </p:spPr>
        <p:txBody>
          <a:bodyPr>
            <a:noAutofit/>
          </a:bodyPr>
          <a:lstStyle>
            <a:lvl1pPr>
              <a:lnSpc>
                <a:spcPct val="90000"/>
              </a:lnSpc>
              <a:defRPr sz="3599"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599" kern="0" err="1">
              <a:ea typeface="Arial Unicode MS" pitchFamily="34" charset="-128"/>
              <a:cs typeface="Arial Unicode MS" pitchFamily="34" charset="-128"/>
            </a:endParaRPr>
          </a:p>
        </p:txBody>
      </p:sp>
      <p:pic>
        <p:nvPicPr>
          <p:cNvPr id="1608403681" name="LogoBlue-Dynamic" descr="{&quot;templafy&quot;:{&quot;id&quot;:&quot;4730df89-118a-4dac-850a-22582fba25ef&quot;}}"/>
          <p:cNvPicPr>
            <a:picLocks noChangeAspect="1"/>
          </p:cNvPicPr>
          <p:nvPr/>
        </p:nvPicPr>
        <p:blipFill>
          <a:blip r:embed="rId3"/>
          <a:stretch>
            <a:fillRect/>
          </a:stretch>
        </p:blipFill>
        <p:spPr>
          <a:xfrm>
            <a:off x="288007" y="360000"/>
            <a:ext cx="727192" cy="360000"/>
          </a:xfrm>
          <a:prstGeom prst="rect">
            <a:avLst/>
          </a:prstGeom>
        </p:spPr>
      </p:pic>
      <p:sp>
        <p:nvSpPr>
          <p:cNvPr id="3" name="Classification-Dynamic" descr="{&quot;templafy&quot;:{&quot;id&quot;:&quot;3b3005ec-996c-4d76-a358-795127b0f977&quot;}}">
            <a:extLst>
              <a:ext uri="{FF2B5EF4-FFF2-40B4-BE49-F238E27FC236}">
                <a16:creationId xmlns:a16="http://schemas.microsoft.com/office/drawing/2014/main" id="{4A078429-99DD-7555-B0F4-FEF46FD297B0}"/>
              </a:ext>
            </a:extLst>
          </p:cNvPr>
          <p:cNvSpPr txBox="1"/>
          <p:nvPr/>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353391036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preserve="1">
  <p:cSld name="Blue cover with anvil and image">
    <p:bg>
      <p:bgRef idx="1001">
        <a:schemeClr val="bg1"/>
      </p:bgRef>
    </p:bg>
    <p:spTree>
      <p:nvGrpSpPr>
        <p:cNvPr id="1" name=""/>
        <p:cNvGrpSpPr/>
        <p:nvPr/>
      </p:nvGrpSpPr>
      <p:grpSpPr>
        <a:xfrm>
          <a:off x="0" y="0"/>
          <a:ext cx="0" cy="0"/>
          <a:chOff x="0" y="0"/>
          <a:chExt cx="0" cy="0"/>
        </a:xfrm>
      </p:grpSpPr>
      <p:sp>
        <p:nvSpPr>
          <p:cNvPr id="7" name="Background" descr="preencoded.png">
            <a:extLst>
              <a:ext uri="{FF2B5EF4-FFF2-40B4-BE49-F238E27FC236}">
                <a16:creationId xmlns:a16="http://schemas.microsoft.com/office/drawing/2014/main" id="{9DE307C8-D1C3-00E2-C5B0-2A7EBB981384}"/>
              </a:ext>
            </a:extLst>
          </p:cNvPr>
          <p:cNvSpPr/>
          <p:nvPr/>
        </p:nvSpPr>
        <p:spPr>
          <a:xfrm>
            <a:off x="0" y="2"/>
            <a:ext cx="12195175" cy="6861495"/>
          </a:xfrm>
          <a:custGeom>
            <a:avLst/>
            <a:gdLst>
              <a:gd name="connsiteX0" fmla="*/ 0 w 12195175"/>
              <a:gd name="connsiteY0" fmla="*/ 0 h 6861495"/>
              <a:gd name="connsiteX1" fmla="*/ 12195175 w 12195175"/>
              <a:gd name="connsiteY1" fmla="*/ 0 h 6861495"/>
              <a:gd name="connsiteX2" fmla="*/ 12195175 w 12195175"/>
              <a:gd name="connsiteY2" fmla="*/ 6861496 h 6861495"/>
              <a:gd name="connsiteX3" fmla="*/ 0 w 12195175"/>
              <a:gd name="connsiteY3" fmla="*/ 6861496 h 6861495"/>
            </a:gdLst>
            <a:ahLst/>
            <a:cxnLst>
              <a:cxn ang="0">
                <a:pos x="connsiteX0" y="connsiteY0"/>
              </a:cxn>
              <a:cxn ang="0">
                <a:pos x="connsiteX1" y="connsiteY1"/>
              </a:cxn>
              <a:cxn ang="0">
                <a:pos x="connsiteX2" y="connsiteY2"/>
              </a:cxn>
              <a:cxn ang="0">
                <a:pos x="connsiteX3" y="connsiteY3"/>
              </a:cxn>
            </a:cxnLst>
            <a:rect l="l" t="t" r="r" b="b"/>
            <a:pathLst>
              <a:path w="12195175" h="6861495">
                <a:moveTo>
                  <a:pt x="0" y="0"/>
                </a:moveTo>
                <a:lnTo>
                  <a:pt x="12195175" y="0"/>
                </a:lnTo>
                <a:lnTo>
                  <a:pt x="12195175" y="6861496"/>
                </a:lnTo>
                <a:lnTo>
                  <a:pt x="0" y="6861496"/>
                </a:lnTo>
                <a:close/>
              </a:path>
            </a:pathLst>
          </a:custGeom>
          <a:solidFill>
            <a:srgbClr val="0057D2"/>
          </a:solidFill>
          <a:ln w="10160" cap="flat">
            <a:noFill/>
            <a:prstDash val="solid"/>
            <a:miter/>
          </a:ln>
        </p:spPr>
        <p:txBody>
          <a:bodyPr rtlCol="0" anchor="ctr"/>
          <a:lstStyle/>
          <a:p>
            <a:endParaRPr lang="en-US" sz="1799"/>
          </a:p>
        </p:txBody>
      </p:sp>
      <p:sp>
        <p:nvSpPr>
          <p:cNvPr id="6" name="Anvil" descr="preencoded.png">
            <a:extLst>
              <a:ext uri="{FF2B5EF4-FFF2-40B4-BE49-F238E27FC236}">
                <a16:creationId xmlns:a16="http://schemas.microsoft.com/office/drawing/2014/main" id="{6C575B3E-49FD-8450-F2CB-84C6E7A1153D}"/>
              </a:ext>
            </a:extLst>
          </p:cNvPr>
          <p:cNvSpPr/>
          <p:nvPr/>
        </p:nvSpPr>
        <p:spPr>
          <a:xfrm>
            <a:off x="752355" y="1156532"/>
            <a:ext cx="5613722" cy="2756252"/>
          </a:xfrm>
          <a:custGeom>
            <a:avLst/>
            <a:gdLst>
              <a:gd name="connsiteX0" fmla="*/ 0 w 5613722"/>
              <a:gd name="connsiteY0" fmla="*/ 0 h 2756252"/>
              <a:gd name="connsiteX1" fmla="*/ 0 w 5613722"/>
              <a:gd name="connsiteY1" fmla="*/ 2756252 h 2756252"/>
              <a:gd name="connsiteX2" fmla="*/ 2852875 w 5613722"/>
              <a:gd name="connsiteY2" fmla="*/ 2756252 h 2756252"/>
              <a:gd name="connsiteX3" fmla="*/ 5613722 w 5613722"/>
              <a:gd name="connsiteY3" fmla="*/ 0 h 2756252"/>
              <a:gd name="connsiteX4" fmla="*/ 0 w 5613722"/>
              <a:gd name="connsiteY4" fmla="*/ 0 h 2756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3722" h="2756252">
                <a:moveTo>
                  <a:pt x="0" y="0"/>
                </a:moveTo>
                <a:lnTo>
                  <a:pt x="0" y="2756252"/>
                </a:lnTo>
                <a:lnTo>
                  <a:pt x="2852875" y="2756252"/>
                </a:lnTo>
                <a:lnTo>
                  <a:pt x="5613722" y="0"/>
                </a:lnTo>
                <a:lnTo>
                  <a:pt x="0" y="0"/>
                </a:lnTo>
                <a:close/>
              </a:path>
            </a:pathLst>
          </a:custGeom>
          <a:solidFill>
            <a:srgbClr val="1B90FF"/>
          </a:solidFill>
          <a:ln w="9273" cap="flat">
            <a:noFill/>
            <a:prstDash val="solid"/>
            <a:miter/>
          </a:ln>
        </p:spPr>
        <p:txBody>
          <a:bodyPr rtlCol="0" anchor="ctr"/>
          <a:lstStyle/>
          <a:p>
            <a:endParaRPr lang="en-US" sz="1799"/>
          </a:p>
        </p:txBody>
      </p:sp>
      <p:sp>
        <p:nvSpPr>
          <p:cNvPr id="13" name="Picture Placeholder 12">
            <a:extLst>
              <a:ext uri="{FF2B5EF4-FFF2-40B4-BE49-F238E27FC236}">
                <a16:creationId xmlns:a16="http://schemas.microsoft.com/office/drawing/2014/main" id="{FF6D8674-EA25-0C87-7F7A-4B6FFA7F1F14}"/>
              </a:ext>
            </a:extLst>
          </p:cNvPr>
          <p:cNvSpPr>
            <a:spLocks noGrp="1"/>
          </p:cNvSpPr>
          <p:nvPr>
            <p:ph type="pic" sz="quarter" idx="10" hasCustomPrompt="1"/>
          </p:nvPr>
        </p:nvSpPr>
        <p:spPr>
          <a:xfrm>
            <a:off x="7836063" y="0"/>
            <a:ext cx="4359114" cy="6858000"/>
          </a:xfrm>
        </p:spPr>
        <p:txBody>
          <a:bodyPr anchor="ctr" anchorCtr="0"/>
          <a:lstStyle>
            <a:lvl1pPr algn="ctr">
              <a:defRPr>
                <a:solidFill>
                  <a:schemeClr val="bg1"/>
                </a:solidFill>
              </a:defRPr>
            </a:lvl1pPr>
          </a:lstStyle>
          <a:p>
            <a:r>
              <a:rPr lang="en-US"/>
              <a:t>Click to insert picture</a:t>
            </a:r>
          </a:p>
        </p:txBody>
      </p:sp>
      <p:sp>
        <p:nvSpPr>
          <p:cNvPr id="4" name="Title">
            <a:extLst>
              <a:ext uri="{FF2B5EF4-FFF2-40B4-BE49-F238E27FC236}">
                <a16:creationId xmlns:a16="http://schemas.microsoft.com/office/drawing/2014/main" id="{A222ABC1-A03E-5EDE-02E2-6F3794850CC1}"/>
              </a:ext>
            </a:extLst>
          </p:cNvPr>
          <p:cNvSpPr>
            <a:spLocks noGrp="1"/>
          </p:cNvSpPr>
          <p:nvPr>
            <p:ph type="title" hasCustomPrompt="1"/>
          </p:nvPr>
        </p:nvSpPr>
        <p:spPr>
          <a:xfrm>
            <a:off x="440401" y="2206502"/>
            <a:ext cx="5529704" cy="997196"/>
          </a:xfrm>
        </p:spPr>
        <p:txBody>
          <a:bodyPr>
            <a:noAutofit/>
          </a:bodyPr>
          <a:lstStyle>
            <a:lvl1pPr>
              <a:lnSpc>
                <a:spcPct val="90000"/>
              </a:lnSpc>
              <a:defRPr sz="3599" b="0" i="0">
                <a:solidFill>
                  <a:schemeClr val="bg1"/>
                </a:solidFill>
                <a:latin typeface="72 Brand Medium" panose="020B0504030603020204"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599" kern="0" err="1">
              <a:ea typeface="Arial Unicode MS" pitchFamily="34" charset="-128"/>
              <a:cs typeface="Arial Unicode MS" pitchFamily="34" charset="-128"/>
            </a:endParaRPr>
          </a:p>
        </p:txBody>
      </p:sp>
      <p:pic>
        <p:nvPicPr>
          <p:cNvPr id="1743685208" name="LogoWhite-Dynamic" descr="{&quot;templafy&quot;:{&quot;id&quot;:&quot;c91d4f96-eb02-4c57-a0e1-338790f88ede&quot;}}"/>
          <p:cNvPicPr>
            <a:picLocks noChangeAspect="1"/>
          </p:cNvPicPr>
          <p:nvPr/>
        </p:nvPicPr>
        <p:blipFill>
          <a:blip r:embed="rId2"/>
          <a:stretch>
            <a:fillRect/>
          </a:stretch>
        </p:blipFill>
        <p:spPr>
          <a:xfrm>
            <a:off x="288007" y="360000"/>
            <a:ext cx="727192" cy="360000"/>
          </a:xfrm>
          <a:prstGeom prst="rect">
            <a:avLst/>
          </a:prstGeom>
        </p:spPr>
      </p:pic>
      <p:sp>
        <p:nvSpPr>
          <p:cNvPr id="5" name="Classification-Dynamic" descr="{&quot;templafy&quot;:{&quot;id&quot;:&quot;54a69f23-ff76-4f65-96bb-a6bf00e9647f&quot;}}">
            <a:extLst>
              <a:ext uri="{FF2B5EF4-FFF2-40B4-BE49-F238E27FC236}">
                <a16:creationId xmlns:a16="http://schemas.microsoft.com/office/drawing/2014/main" id="{7A6CB977-D711-D436-9DC2-AAFCC56F9CAA}"/>
              </a:ext>
            </a:extLst>
          </p:cNvPr>
          <p:cNvSpPr txBox="1"/>
          <p:nvPr/>
        </p:nvSpPr>
        <p:spPr>
          <a:xfrm>
            <a:off x="440401"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bg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303916410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03238" y="1580844"/>
            <a:ext cx="11185200" cy="4764394"/>
          </a:xfrm>
        </p:spPr>
        <p:txBody>
          <a:bodyPr>
            <a:normAutofit/>
          </a:bodyPr>
          <a:lstStyle>
            <a:lvl1pPr marL="0" marR="0" indent="0" algn="l" defTabSz="1088231" rtl="0" eaLnBrk="1" fontAlgn="auto" latinLnBrk="0" hangingPunct="1">
              <a:lnSpc>
                <a:spcPct val="100000"/>
              </a:lnSpc>
              <a:spcBef>
                <a:spcPts val="2999"/>
              </a:spcBef>
              <a:spcAft>
                <a:spcPts val="0"/>
              </a:spcAft>
              <a:buClr>
                <a:schemeClr val="accent1"/>
              </a:buClr>
              <a:buSzPct val="80000"/>
              <a:buFontTx/>
              <a:buNone/>
              <a:tabLst/>
              <a:defRPr sz="1999" b="0"/>
            </a:lvl1pPr>
            <a:lvl2pPr marL="179910" marR="0" indent="-179910" algn="l" defTabSz="1088231" rtl="0" eaLnBrk="1" fontAlgn="auto" latinLnBrk="0" hangingPunct="1">
              <a:lnSpc>
                <a:spcPct val="100000"/>
              </a:lnSpc>
              <a:spcBef>
                <a:spcPts val="600"/>
              </a:spcBef>
              <a:spcAft>
                <a:spcPts val="0"/>
              </a:spcAft>
              <a:buClr>
                <a:schemeClr val="tx1"/>
              </a:buClr>
              <a:buSzPct val="100000"/>
              <a:buFont typeface="Arial" panose="020B0604020202020204" pitchFamily="34" charset="0"/>
              <a:buChar char="•"/>
              <a:tabLst/>
              <a:defRPr sz="1799"/>
            </a:lvl2pPr>
            <a:lvl3pPr marL="359820" marR="0" indent="-179298" algn="l" defTabSz="1088231" rtl="0" eaLnBrk="1" fontAlgn="auto" latinLnBrk="0" hangingPunct="1">
              <a:lnSpc>
                <a:spcPct val="100000"/>
              </a:lnSpc>
              <a:spcBef>
                <a:spcPts val="400"/>
              </a:spcBef>
              <a:spcAft>
                <a:spcPts val="0"/>
              </a:spcAft>
              <a:buClr>
                <a:schemeClr val="tx1"/>
              </a:buClr>
              <a:buSzPct val="100000"/>
              <a:buFont typeface="Arial" pitchFamily="34" charset="0"/>
              <a:buChar char="–"/>
              <a:tabLst/>
              <a:defRPr sz="1799" baseline="0"/>
            </a:lvl3pPr>
            <a:lvl4pPr marL="539730" marR="0" indent="-179910" algn="l" defTabSz="1088231"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600"/>
            </a:lvl4pPr>
            <a:lvl5pPr>
              <a:buClr>
                <a:schemeClr val="accent2"/>
              </a:buClr>
              <a:buFont typeface="Arial" pitchFamily="34" charset="0"/>
              <a:buChar char="–"/>
              <a:defRPr/>
            </a:lvl5pPr>
          </a:lstStyle>
          <a:p>
            <a:pPr lvl="0"/>
            <a:r>
              <a:rPr lang="en-US"/>
              <a:t>Agenda Item/Divider Headline</a:t>
            </a:r>
          </a:p>
          <a:p>
            <a:pPr lvl="1"/>
            <a:r>
              <a:rPr lang="en-US"/>
              <a:t>Details</a:t>
            </a:r>
          </a:p>
        </p:txBody>
      </p:sp>
      <p:sp>
        <p:nvSpPr>
          <p:cNvPr id="3" name="Agenda title"/>
          <p:cNvSpPr>
            <a:spLocks noGrp="1"/>
          </p:cNvSpPr>
          <p:nvPr>
            <p:ph type="title" hasCustomPrompt="1"/>
          </p:nvPr>
        </p:nvSpPr>
        <p:spPr/>
        <p:txBody>
          <a:bodyPr/>
          <a:lstStyle>
            <a:lvl1pPr>
              <a:defRPr b="0" i="0">
                <a:latin typeface="72 Brand Medium" panose="020B0504030603020204" pitchFamily="34" charset="0"/>
              </a:defRPr>
            </a:lvl1pPr>
          </a:lstStyle>
          <a:p>
            <a:r>
              <a:rPr lang="en-US"/>
              <a:t>Agenda</a:t>
            </a:r>
          </a:p>
        </p:txBody>
      </p:sp>
    </p:spTree>
    <p:extLst>
      <p:ext uri="{BB962C8B-B14F-4D97-AF65-F5344CB8AC3E}">
        <p14:creationId xmlns:p14="http://schemas.microsoft.com/office/powerpoint/2010/main" val="1954914102"/>
      </p:ext>
    </p:extLst>
  </p:cSld>
  <p:clrMapOvr>
    <a:masterClrMapping/>
  </p:clrMapOvr>
  <p:extLst>
    <p:ext uri="{DCECCB84-F9BA-43D5-87BE-67443E8EF086}">
      <p15:sldGuideLst xmlns:p15="http://schemas.microsoft.com/office/powerpoint/2012/main">
        <p15:guide id="1" pos="303">
          <p15:clr>
            <a:srgbClr val="FBAE40"/>
          </p15:clr>
        </p15:guide>
        <p15:guide id="2" orient="horz" pos="981">
          <p15:clr>
            <a:srgbClr val="FBAE40"/>
          </p15:clr>
        </p15:guide>
        <p15:guide id="3" pos="7364">
          <p15:clr>
            <a:srgbClr val="FBAE40"/>
          </p15:clr>
        </p15:guide>
        <p15:guide id="4" orient="horz" pos="316">
          <p15:clr>
            <a:srgbClr val="FBAE40"/>
          </p15:clr>
        </p15:guide>
        <p15:guide id="5" orient="horz" pos="551">
          <p15:clr>
            <a:srgbClr val="FBAE40"/>
          </p15:clr>
        </p15:guide>
        <p15:guide id="6" orient="horz" pos="3997">
          <p15:clr>
            <a:srgbClr val="FBAE4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preserve="1">
  <p:cSld name="Divider Page">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4000" y="3090446"/>
            <a:ext cx="11185200" cy="677108"/>
          </a:xfrm>
        </p:spPr>
        <p:txBody>
          <a:bodyPr anchor="ctr" anchorCtr="0">
            <a:noAutofit/>
          </a:bodyPr>
          <a:lstStyle>
            <a:lvl1pPr>
              <a:defRPr sz="4399" b="0" i="0">
                <a:solidFill>
                  <a:schemeClr val="tx1"/>
                </a:solidFill>
                <a:latin typeface="72 Brand Medium" panose="020B0504030603020204" pitchFamily="34" charset="0"/>
              </a:defRPr>
            </a:lvl1pPr>
          </a:lstStyle>
          <a:p>
            <a:r>
              <a:rPr lang="en-US"/>
              <a:t>Divider page</a:t>
            </a:r>
            <a:endParaRPr lang="de-DE"/>
          </a:p>
        </p:txBody>
      </p:sp>
    </p:spTree>
    <p:extLst>
      <p:ext uri="{BB962C8B-B14F-4D97-AF65-F5344CB8AC3E}">
        <p14:creationId xmlns:p14="http://schemas.microsoft.com/office/powerpoint/2010/main" val="4267458644"/>
      </p:ext>
    </p:extLst>
  </p:cSld>
  <p:clrMapOvr>
    <a:masterClrMapping/>
  </p:clrMapOvr>
  <p:hf sldNum="0" hdr="0" ftr="0" dt="0"/>
  <p:extLst>
    <p:ext uri="{DCECCB84-F9BA-43D5-87BE-67443E8EF086}">
      <p15:sldGuideLst xmlns:p15="http://schemas.microsoft.com/office/powerpoint/2012/main">
        <p15:guide id="1" pos="303">
          <p15:clr>
            <a:srgbClr val="FBAE40"/>
          </p15:clr>
        </p15:guide>
        <p15:guide id="2" orient="horz" pos="2160">
          <p15:clr>
            <a:srgbClr val="FBAE40"/>
          </p15:clr>
        </p15:guide>
        <p15:guide id="3" pos="7364">
          <p15:clr>
            <a:srgbClr val="FBAE4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p:cSld name="Divider Page with Image">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bwMode="gray">
          <a:xfrm>
            <a:off x="1" y="3427200"/>
            <a:ext cx="12195175" cy="3430800"/>
          </a:xfrm>
          <a:noFill/>
        </p:spPr>
        <p:txBody>
          <a:bodyPr tIns="324000"/>
          <a:lstStyle>
            <a:lvl1pPr marL="0" marR="0" indent="0" algn="ctr" defTabSz="1088231" rtl="0" eaLnBrk="1" fontAlgn="auto" latinLnBrk="0" hangingPunct="1">
              <a:lnSpc>
                <a:spcPct val="100000"/>
              </a:lnSpc>
              <a:spcBef>
                <a:spcPts val="1200"/>
              </a:spcBef>
              <a:spcAft>
                <a:spcPts val="0"/>
              </a:spcAft>
              <a:buClr>
                <a:schemeClr val="accent1"/>
              </a:buClr>
              <a:buSzPct val="80000"/>
              <a:buFontTx/>
              <a:buNone/>
              <a:tabLst/>
              <a:defRPr sz="1600">
                <a:solidFill>
                  <a:schemeClr val="tx1"/>
                </a:solidFill>
              </a:defRPr>
            </a:lvl1pPr>
          </a:lstStyle>
          <a:p>
            <a:pPr marL="0" marR="0" lvl="0" indent="0" algn="ctr" defTabSz="1088231" rtl="0" eaLnBrk="1" fontAlgn="auto" latinLnBrk="0" hangingPunct="1">
              <a:lnSpc>
                <a:spcPct val="100000"/>
              </a:lnSpc>
              <a:spcBef>
                <a:spcPts val="1200"/>
              </a:spcBef>
              <a:spcAft>
                <a:spcPts val="0"/>
              </a:spcAft>
              <a:buClr>
                <a:schemeClr val="accent1"/>
              </a:buClr>
              <a:buSzPct val="80000"/>
              <a:buFontTx/>
              <a:buNone/>
              <a:tabLst/>
              <a:defRPr/>
            </a:pPr>
            <a:r>
              <a:rPr lang="en-US"/>
              <a:t>Placeholder for image and illustration</a:t>
            </a:r>
          </a:p>
        </p:txBody>
      </p:sp>
      <p:sp>
        <p:nvSpPr>
          <p:cNvPr id="2" name="Divider text"/>
          <p:cNvSpPr>
            <a:spLocks noGrp="1"/>
          </p:cNvSpPr>
          <p:nvPr>
            <p:ph type="ctrTitle" hasCustomPrompt="1"/>
          </p:nvPr>
        </p:nvSpPr>
        <p:spPr bwMode="black">
          <a:xfrm>
            <a:off x="504000" y="1375046"/>
            <a:ext cx="11185200" cy="677108"/>
          </a:xfrm>
        </p:spPr>
        <p:txBody>
          <a:bodyPr anchor="t" anchorCtr="0">
            <a:noAutofit/>
          </a:bodyPr>
          <a:lstStyle>
            <a:lvl1pPr>
              <a:defRPr sz="4399" b="0" i="0">
                <a:solidFill>
                  <a:schemeClr val="tx1"/>
                </a:solidFill>
                <a:latin typeface="72 Brand Medium" panose="020B0504030603020204" pitchFamily="34" charset="0"/>
              </a:defRPr>
            </a:lvl1pPr>
          </a:lstStyle>
          <a:p>
            <a:r>
              <a:rPr lang="en-US"/>
              <a:t>Divider page</a:t>
            </a:r>
            <a:endParaRPr lang="de-DE"/>
          </a:p>
        </p:txBody>
      </p:sp>
    </p:spTree>
    <p:extLst>
      <p:ext uri="{BB962C8B-B14F-4D97-AF65-F5344CB8AC3E}">
        <p14:creationId xmlns:p14="http://schemas.microsoft.com/office/powerpoint/2010/main" val="3027132131"/>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7364">
          <p15:clr>
            <a:srgbClr val="FBAE40"/>
          </p15:clr>
        </p15:guide>
        <p15:guide id="3" pos="303">
          <p15:clr>
            <a:srgbClr val="FBAE40"/>
          </p15:clr>
        </p15:guide>
        <p15:guide id="4" orient="horz" pos="865">
          <p15:clr>
            <a:srgbClr val="FBAE40"/>
          </p15:clr>
        </p15:guide>
        <p15:guide id="5" orient="horz" pos="1294">
          <p15:clr>
            <a:srgbClr val="FBAE4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p:cSld name="1_Divider Page with Image">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4000" y="1375046"/>
            <a:ext cx="11185200" cy="677108"/>
          </a:xfrm>
        </p:spPr>
        <p:txBody>
          <a:bodyPr anchor="t" anchorCtr="0">
            <a:noAutofit/>
          </a:bodyPr>
          <a:lstStyle>
            <a:lvl1pPr>
              <a:defRPr sz="4399" b="0" i="0">
                <a:solidFill>
                  <a:schemeClr val="tx1"/>
                </a:solidFill>
                <a:latin typeface="72 Brand Medium" panose="020B0504030603020204" pitchFamily="34" charset="0"/>
              </a:defRPr>
            </a:lvl1pPr>
          </a:lstStyle>
          <a:p>
            <a:r>
              <a:rPr lang="en-US"/>
              <a:t>Divider page</a:t>
            </a:r>
            <a:endParaRPr lang="de-DE"/>
          </a:p>
        </p:txBody>
      </p:sp>
    </p:spTree>
    <p:extLst>
      <p:ext uri="{BB962C8B-B14F-4D97-AF65-F5344CB8AC3E}">
        <p14:creationId xmlns:p14="http://schemas.microsoft.com/office/powerpoint/2010/main" val="2955147256"/>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7364">
          <p15:clr>
            <a:srgbClr val="FBAE40"/>
          </p15:clr>
        </p15:guide>
        <p15:guide id="3" pos="303">
          <p15:clr>
            <a:srgbClr val="FBAE40"/>
          </p15:clr>
        </p15:guide>
        <p15:guide id="4" orient="horz" pos="865">
          <p15:clr>
            <a:srgbClr val="FBAE40"/>
          </p15:clr>
        </p15:guide>
        <p15:guide id="5" orient="horz" pos="1294">
          <p15:clr>
            <a:srgbClr val="FBAE4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0" i="0">
                <a:latin typeface="72 Brand Medium" panose="020B0504030603020204" pitchFamily="34" charset="0"/>
              </a:defRPr>
            </a:lvl1pPr>
          </a:lstStyle>
          <a:p>
            <a:r>
              <a:rPr lang="en-US" noProof="0"/>
              <a:t>Insert page title (sentence case)</a:t>
            </a:r>
            <a:endParaRPr lang="en-US"/>
          </a:p>
        </p:txBody>
      </p:sp>
    </p:spTree>
    <p:extLst>
      <p:ext uri="{BB962C8B-B14F-4D97-AF65-F5344CB8AC3E}">
        <p14:creationId xmlns:p14="http://schemas.microsoft.com/office/powerpoint/2010/main" val="2157500169"/>
      </p:ext>
    </p:extLst>
  </p:cSld>
  <p:clrMapOvr>
    <a:masterClrMapping/>
  </p:clrMapOvr>
  <p:extLst>
    <p:ext uri="{DCECCB84-F9BA-43D5-87BE-67443E8EF086}">
      <p15:sldGuideLst xmlns:p15="http://schemas.microsoft.com/office/powerpoint/2012/main">
        <p15:guide id="1" pos="303">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guide id="6" orient="horz" pos="100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p:cNvSpPr>
            <a:spLocks noGrp="1"/>
          </p:cNvSpPr>
          <p:nvPr>
            <p:ph idx="1" hasCustomPrompt="1"/>
          </p:nvPr>
        </p:nvSpPr>
        <p:spPr bwMode="gray">
          <a:xfrm>
            <a:off x="504000" y="1557338"/>
            <a:ext cx="11185200" cy="4778662"/>
          </a:xfrm>
          <a:noFill/>
        </p:spPr>
        <p:txBody>
          <a:bodyPr tIns="1368000"/>
          <a:lstStyle>
            <a:lvl1pPr algn="ctr">
              <a:defRPr sz="1400" b="0"/>
            </a:lvl1pPr>
          </a:lstStyle>
          <a:p>
            <a:pPr lvl="0"/>
            <a:r>
              <a:rPr lang="en-US"/>
              <a:t>Click to add content</a:t>
            </a:r>
          </a:p>
        </p:txBody>
      </p:sp>
      <p:sp>
        <p:nvSpPr>
          <p:cNvPr id="2"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4186098743"/>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orient="horz" pos="551" userDrawn="1">
          <p15:clr>
            <a:srgbClr val="FBAE40"/>
          </p15:clr>
        </p15:guide>
        <p15:guide id="4" orient="horz" pos="981" userDrawn="1">
          <p15:clr>
            <a:srgbClr val="FBAE40"/>
          </p15:clr>
        </p15:guide>
        <p15:guide id="5" orient="horz" pos="3991" userDrawn="1">
          <p15:clr>
            <a:srgbClr val="FBAE40"/>
          </p15:clr>
        </p15:guide>
        <p15:guide id="6" pos="7364" userDrawn="1">
          <p15:clr>
            <a:srgbClr val="FBAE40"/>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1651" y="1557338"/>
            <a:ext cx="11186477"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4001" y="504000"/>
            <a:ext cx="11186476" cy="369332"/>
          </a:xfrm>
        </p:spPr>
        <p:txBody>
          <a:bodyPr/>
          <a:lstStyle>
            <a:lvl1pPr>
              <a:defRPr b="0"/>
            </a:lvl1pPr>
          </a:lstStyle>
          <a:p>
            <a:r>
              <a:rPr lang="en-US" noProof="0"/>
              <a:t>Insert page title (sentence case)</a:t>
            </a:r>
            <a:endParaRPr lang="en-US"/>
          </a:p>
        </p:txBody>
      </p:sp>
    </p:spTree>
    <p:extLst>
      <p:ext uri="{BB962C8B-B14F-4D97-AF65-F5344CB8AC3E}">
        <p14:creationId xmlns:p14="http://schemas.microsoft.com/office/powerpoint/2010/main" val="3558670526"/>
      </p:ext>
    </p:extLst>
  </p:cSld>
  <p:clrMapOvr>
    <a:masterClrMapping/>
  </p:clrMapOvr>
  <p:extLst>
    <p:ext uri="{DCECCB84-F9BA-43D5-87BE-67443E8EF086}">
      <p15:sldGuideLst xmlns:p15="http://schemas.microsoft.com/office/powerpoint/2012/main">
        <p15:guide id="1" pos="316">
          <p15:clr>
            <a:srgbClr val="FBAE40"/>
          </p15:clr>
        </p15:guide>
        <p15:guide id="2" orient="horz" pos="3997">
          <p15:clr>
            <a:srgbClr val="FBAE40"/>
          </p15:clr>
        </p15:guide>
        <p15:guide id="3" pos="7364">
          <p15:clr>
            <a:srgbClr val="FBAE40"/>
          </p15:clr>
        </p15:guide>
        <p15:guide id="4" orient="horz" pos="318">
          <p15:clr>
            <a:srgbClr val="FBAE40"/>
          </p15:clr>
        </p15:guide>
        <p15:guide id="5" orient="horz" pos="552">
          <p15:clr>
            <a:srgbClr val="FBAE40"/>
          </p15:clr>
        </p15:guide>
        <p15:guide id="6" orient="horz" pos="981">
          <p15:clr>
            <a:srgbClr val="FBAE4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p:cSld name="Title and Text: 2 Columns">
    <p:spTree>
      <p:nvGrpSpPr>
        <p:cNvPr id="1" name=""/>
        <p:cNvGrpSpPr/>
        <p:nvPr/>
      </p:nvGrpSpPr>
      <p:grpSpPr>
        <a:xfrm>
          <a:off x="0" y="0"/>
          <a:ext cx="0" cy="0"/>
          <a:chOff x="0" y="0"/>
          <a:chExt cx="0" cy="0"/>
        </a:xfrm>
      </p:grpSpPr>
      <p:sp>
        <p:nvSpPr>
          <p:cNvPr id="5" name="Text placeholder - column 2"/>
          <p:cNvSpPr>
            <a:spLocks noGrp="1"/>
          </p:cNvSpPr>
          <p:nvPr>
            <p:ph type="body" sz="quarter" idx="11" hasCustomPrompt="1"/>
          </p:nvPr>
        </p:nvSpPr>
        <p:spPr>
          <a:xfrm>
            <a:off x="6362477" y="1557338"/>
            <a:ext cx="532800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4001" y="1557338"/>
            <a:ext cx="532800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183879300"/>
      </p:ext>
    </p:extLst>
  </p:cSld>
  <p:clrMapOvr>
    <a:masterClrMapping/>
  </p:clrMapOvr>
  <p:extLst>
    <p:ext uri="{DCECCB84-F9BA-43D5-87BE-67443E8EF086}">
      <p15:sldGuideLst xmlns:p15="http://schemas.microsoft.com/office/powerpoint/2012/main">
        <p15:guide id="1" pos="317">
          <p15:clr>
            <a:srgbClr val="FBAE40"/>
          </p15:clr>
        </p15:guide>
        <p15:guide id="2" orient="horz" pos="3997">
          <p15:clr>
            <a:srgbClr val="FBAE40"/>
          </p15:clr>
        </p15:guide>
        <p15:guide id="3" pos="7364">
          <p15:clr>
            <a:srgbClr val="FBAE40"/>
          </p15:clr>
        </p15:guide>
        <p15:guide id="4" pos="3674">
          <p15:clr>
            <a:srgbClr val="FBAE40"/>
          </p15:clr>
        </p15:guide>
        <p15:guide id="5" pos="4007">
          <p15:clr>
            <a:srgbClr val="FBAE40"/>
          </p15:clr>
        </p15:guide>
        <p15:guide id="6" orient="horz" pos="317">
          <p15:clr>
            <a:srgbClr val="FBAE40"/>
          </p15:clr>
        </p15:guide>
        <p15:guide id="7" orient="horz" pos="551">
          <p15:clr>
            <a:srgbClr val="FBAE40"/>
          </p15:clr>
        </p15:guide>
        <p15:guide id="8" orient="horz" pos="981">
          <p15:clr>
            <a:srgbClr val="FBAE4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126477" y="1557338"/>
            <a:ext cx="356400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6" name="Text Placeholder - column 2"/>
          <p:cNvSpPr>
            <a:spLocks noGrp="1"/>
          </p:cNvSpPr>
          <p:nvPr>
            <p:ph type="body" sz="quarter" idx="12" hasCustomPrompt="1"/>
          </p:nvPr>
        </p:nvSpPr>
        <p:spPr>
          <a:xfrm>
            <a:off x="4315238" y="1557338"/>
            <a:ext cx="356400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4000" y="1557338"/>
            <a:ext cx="356400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325351530"/>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2563">
          <p15:clr>
            <a:srgbClr val="FBAE40"/>
          </p15:clr>
        </p15:guide>
        <p15:guide id="4" pos="2717">
          <p15:clr>
            <a:srgbClr val="FBAE40"/>
          </p15:clr>
        </p15:guide>
        <p15:guide id="5" pos="4964">
          <p15:clr>
            <a:srgbClr val="FBAE40"/>
          </p15:clr>
        </p15:guide>
        <p15:guide id="6" pos="5119">
          <p15:clr>
            <a:srgbClr val="FBAE40"/>
          </p15:clr>
        </p15:guide>
        <p15:guide id="7" pos="7364">
          <p15:clr>
            <a:srgbClr val="FBAE40"/>
          </p15:clr>
        </p15:guide>
        <p15:guide id="8" orient="horz" pos="551">
          <p15:clr>
            <a:srgbClr val="FBAE40"/>
          </p15:clr>
        </p15:guide>
        <p15:guide id="9" orient="horz" pos="981">
          <p15:clr>
            <a:srgbClr val="FBAE40"/>
          </p15:clr>
        </p15:guide>
        <p15:guide id="10" orient="horz" pos="3997">
          <p15:clr>
            <a:srgbClr val="FBAE4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2 Columns - Text and Images">
    <p:spTree>
      <p:nvGrpSpPr>
        <p:cNvPr id="1" name=""/>
        <p:cNvGrpSpPr/>
        <p:nvPr/>
      </p:nvGrpSpPr>
      <p:grpSpPr>
        <a:xfrm>
          <a:off x="0" y="0"/>
          <a:ext cx="0" cy="0"/>
          <a:chOff x="0" y="0"/>
          <a:chExt cx="0" cy="0"/>
        </a:xfrm>
      </p:grpSpPr>
      <p:sp>
        <p:nvSpPr>
          <p:cNvPr id="17" name="Text placeholder 2"/>
          <p:cNvSpPr>
            <a:spLocks noGrp="1"/>
          </p:cNvSpPr>
          <p:nvPr>
            <p:ph type="body" sz="quarter" idx="13" hasCustomPrompt="1"/>
          </p:nvPr>
        </p:nvSpPr>
        <p:spPr>
          <a:xfrm>
            <a:off x="6362477" y="4770000"/>
            <a:ext cx="5328000" cy="1575238"/>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2"/>
          <p:cNvSpPr>
            <a:spLocks noGrp="1"/>
          </p:cNvSpPr>
          <p:nvPr>
            <p:ph type="pic" sz="quarter" idx="14" hasCustomPrompt="1"/>
          </p:nvPr>
        </p:nvSpPr>
        <p:spPr bwMode="gray">
          <a:xfrm>
            <a:off x="6362477" y="1557338"/>
            <a:ext cx="5328000" cy="2792593"/>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3" name="Text placeholder 1"/>
          <p:cNvSpPr>
            <a:spLocks noGrp="1"/>
          </p:cNvSpPr>
          <p:nvPr>
            <p:ph type="body" sz="quarter" idx="10" hasCustomPrompt="1"/>
          </p:nvPr>
        </p:nvSpPr>
        <p:spPr>
          <a:xfrm>
            <a:off x="504001" y="4770000"/>
            <a:ext cx="5328000" cy="1575238"/>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4001" y="1557338"/>
            <a:ext cx="5328000" cy="2792593"/>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706690023"/>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981">
          <p15:clr>
            <a:srgbClr val="FBAE40"/>
          </p15:clr>
        </p15:guide>
        <p15:guide id="5" orient="horz" pos="2750">
          <p15:clr>
            <a:srgbClr val="FBAE40"/>
          </p15:clr>
        </p15:guide>
        <p15:guide id="6" orient="horz" pos="3004">
          <p15:clr>
            <a:srgbClr val="FBAE40"/>
          </p15:clr>
        </p15:guide>
        <p15:guide id="7" orient="horz" pos="3997">
          <p15:clr>
            <a:srgbClr val="FBAE40"/>
          </p15:clr>
        </p15:guide>
        <p15:guide id="8" pos="3682">
          <p15:clr>
            <a:srgbClr val="FBAE40"/>
          </p15:clr>
        </p15:guide>
        <p15:guide id="9" pos="4000">
          <p15:clr>
            <a:srgbClr val="FBAE40"/>
          </p15:clr>
        </p15:guide>
        <p15:guide id="10" pos="7364">
          <p15:clr>
            <a:srgbClr val="FBAE4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p:cSld name="3 Columns - Text and Images">
    <p:spTree>
      <p:nvGrpSpPr>
        <p:cNvPr id="1" name=""/>
        <p:cNvGrpSpPr/>
        <p:nvPr/>
      </p:nvGrpSpPr>
      <p:grpSpPr>
        <a:xfrm>
          <a:off x="0" y="0"/>
          <a:ext cx="0" cy="0"/>
          <a:chOff x="0" y="0"/>
          <a:chExt cx="0" cy="0"/>
        </a:xfrm>
      </p:grpSpPr>
      <p:sp>
        <p:nvSpPr>
          <p:cNvPr id="17" name="Text placeholder 3"/>
          <p:cNvSpPr>
            <a:spLocks noGrp="1"/>
          </p:cNvSpPr>
          <p:nvPr>
            <p:ph type="body" sz="quarter" idx="13" hasCustomPrompt="1"/>
          </p:nvPr>
        </p:nvSpPr>
        <p:spPr>
          <a:xfrm>
            <a:off x="8299277" y="4354923"/>
            <a:ext cx="3391200" cy="1981079"/>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3"/>
          <p:cNvSpPr>
            <a:spLocks noGrp="1"/>
          </p:cNvSpPr>
          <p:nvPr>
            <p:ph type="pic" sz="quarter" idx="14" hasCustomPrompt="1"/>
          </p:nvPr>
        </p:nvSpPr>
        <p:spPr bwMode="gray">
          <a:xfrm>
            <a:off x="8299277" y="1557338"/>
            <a:ext cx="3391200" cy="2294662"/>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9" name="Text placeholder 2"/>
          <p:cNvSpPr>
            <a:spLocks noGrp="1"/>
          </p:cNvSpPr>
          <p:nvPr>
            <p:ph type="body" sz="quarter" idx="15" hasCustomPrompt="1"/>
          </p:nvPr>
        </p:nvSpPr>
        <p:spPr>
          <a:xfrm>
            <a:off x="4401639" y="4354923"/>
            <a:ext cx="3391200" cy="1981079"/>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2"/>
          <p:cNvSpPr>
            <a:spLocks noGrp="1"/>
          </p:cNvSpPr>
          <p:nvPr>
            <p:ph type="pic" sz="quarter" idx="16" hasCustomPrompt="1"/>
          </p:nvPr>
        </p:nvSpPr>
        <p:spPr bwMode="gray">
          <a:xfrm>
            <a:off x="4401639" y="1557338"/>
            <a:ext cx="3391200" cy="2294662"/>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3" name="Text placeholder 1"/>
          <p:cNvSpPr>
            <a:spLocks noGrp="1"/>
          </p:cNvSpPr>
          <p:nvPr>
            <p:ph type="body" sz="quarter" idx="10" hasCustomPrompt="1"/>
          </p:nvPr>
        </p:nvSpPr>
        <p:spPr>
          <a:xfrm>
            <a:off x="504001" y="4354923"/>
            <a:ext cx="3391200" cy="1981079"/>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4001" y="1557338"/>
            <a:ext cx="3391200" cy="2294662"/>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068967189"/>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2455">
          <p15:clr>
            <a:srgbClr val="FBAE40"/>
          </p15:clr>
        </p15:guide>
        <p15:guide id="4" pos="2773">
          <p15:clr>
            <a:srgbClr val="FBAE40"/>
          </p15:clr>
        </p15:guide>
        <p15:guide id="5" pos="4910">
          <p15:clr>
            <a:srgbClr val="FBAE40"/>
          </p15:clr>
        </p15:guide>
        <p15:guide id="6" pos="5227">
          <p15:clr>
            <a:srgbClr val="FBAE40"/>
          </p15:clr>
        </p15:guide>
        <p15:guide id="7" pos="7364">
          <p15:clr>
            <a:srgbClr val="FBAE40"/>
          </p15:clr>
        </p15:guide>
        <p15:guide id="8" orient="horz" pos="551">
          <p15:clr>
            <a:srgbClr val="FBAE40"/>
          </p15:clr>
        </p15:guide>
        <p15:guide id="9" orient="horz" pos="981">
          <p15:clr>
            <a:srgbClr val="FBAE40"/>
          </p15:clr>
        </p15:guide>
        <p15:guide id="10" orient="horz" pos="2428">
          <p15:clr>
            <a:srgbClr val="FBAE40"/>
          </p15:clr>
        </p15:guide>
        <p15:guide id="11" orient="horz" pos="2743">
          <p15:clr>
            <a:srgbClr val="FBAE40"/>
          </p15:clr>
        </p15:guide>
        <p15:guide id="12" orient="horz" pos="3997">
          <p15:clr>
            <a:srgbClr val="FBAE4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p:cSld name="4 Columns - Text and Images">
    <p:spTree>
      <p:nvGrpSpPr>
        <p:cNvPr id="1" name=""/>
        <p:cNvGrpSpPr/>
        <p:nvPr/>
      </p:nvGrpSpPr>
      <p:grpSpPr>
        <a:xfrm>
          <a:off x="0" y="0"/>
          <a:ext cx="0" cy="0"/>
          <a:chOff x="0" y="0"/>
          <a:chExt cx="0" cy="0"/>
        </a:xfrm>
      </p:grpSpPr>
      <p:sp>
        <p:nvSpPr>
          <p:cNvPr id="17" name="Text placeholder - column 2"/>
          <p:cNvSpPr>
            <a:spLocks noGrp="1"/>
          </p:cNvSpPr>
          <p:nvPr>
            <p:ph type="body" sz="quarter" idx="13" hasCustomPrompt="1"/>
          </p:nvPr>
        </p:nvSpPr>
        <p:spPr>
          <a:xfrm>
            <a:off x="9274877" y="3878221"/>
            <a:ext cx="2415600" cy="2457780"/>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4"/>
          <p:cNvSpPr>
            <a:spLocks noGrp="1"/>
          </p:cNvSpPr>
          <p:nvPr>
            <p:ph type="pic" sz="quarter" idx="14" hasCustomPrompt="1"/>
          </p:nvPr>
        </p:nvSpPr>
        <p:spPr bwMode="gray">
          <a:xfrm>
            <a:off x="9274877" y="1557339"/>
            <a:ext cx="2415600" cy="1871663"/>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13" name="Text placeholder - column 2"/>
          <p:cNvSpPr>
            <a:spLocks noGrp="1"/>
          </p:cNvSpPr>
          <p:nvPr>
            <p:ph type="body" sz="quarter" idx="17" hasCustomPrompt="1"/>
          </p:nvPr>
        </p:nvSpPr>
        <p:spPr>
          <a:xfrm>
            <a:off x="6351253" y="3878221"/>
            <a:ext cx="2415600" cy="2457780"/>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4" name="Picture Placeholder 4"/>
          <p:cNvSpPr>
            <a:spLocks noGrp="1"/>
          </p:cNvSpPr>
          <p:nvPr>
            <p:ph type="pic" sz="quarter" idx="18" hasCustomPrompt="1"/>
          </p:nvPr>
        </p:nvSpPr>
        <p:spPr bwMode="gray">
          <a:xfrm>
            <a:off x="6351253" y="1557339"/>
            <a:ext cx="2415600" cy="1871663"/>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9" name="Text placeholder - column 2"/>
          <p:cNvSpPr>
            <a:spLocks noGrp="1"/>
          </p:cNvSpPr>
          <p:nvPr>
            <p:ph type="body" sz="quarter" idx="15" hasCustomPrompt="1"/>
          </p:nvPr>
        </p:nvSpPr>
        <p:spPr>
          <a:xfrm>
            <a:off x="3427627" y="3878221"/>
            <a:ext cx="2415600" cy="2457780"/>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4"/>
          <p:cNvSpPr>
            <a:spLocks noGrp="1"/>
          </p:cNvSpPr>
          <p:nvPr>
            <p:ph type="pic" sz="quarter" idx="16" hasCustomPrompt="1"/>
          </p:nvPr>
        </p:nvSpPr>
        <p:spPr bwMode="gray">
          <a:xfrm>
            <a:off x="3427627" y="1557339"/>
            <a:ext cx="2415600" cy="1871663"/>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3" name="Text placeholder - column 2"/>
          <p:cNvSpPr>
            <a:spLocks noGrp="1"/>
          </p:cNvSpPr>
          <p:nvPr>
            <p:ph type="body" sz="quarter" idx="10" hasCustomPrompt="1"/>
          </p:nvPr>
        </p:nvSpPr>
        <p:spPr>
          <a:xfrm>
            <a:off x="504001" y="3878220"/>
            <a:ext cx="2415600" cy="2457780"/>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4"/>
          <p:cNvSpPr>
            <a:spLocks noGrp="1"/>
          </p:cNvSpPr>
          <p:nvPr>
            <p:ph type="pic" sz="quarter" idx="12" hasCustomPrompt="1"/>
          </p:nvPr>
        </p:nvSpPr>
        <p:spPr bwMode="gray">
          <a:xfrm>
            <a:off x="504001" y="1557339"/>
            <a:ext cx="2415600" cy="1871663"/>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960937907"/>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981">
          <p15:clr>
            <a:srgbClr val="FBAE40"/>
          </p15:clr>
        </p15:guide>
        <p15:guide id="5" orient="horz" pos="2160">
          <p15:clr>
            <a:srgbClr val="FBAE40"/>
          </p15:clr>
        </p15:guide>
        <p15:guide id="6" orient="horz" pos="2442">
          <p15:clr>
            <a:srgbClr val="FBAE40"/>
          </p15:clr>
        </p15:guide>
        <p15:guide id="7" orient="horz" pos="3990">
          <p15:clr>
            <a:srgbClr val="FBAE40"/>
          </p15:clr>
        </p15:guide>
        <p15:guide id="8" pos="1840">
          <p15:clr>
            <a:srgbClr val="FBAE40"/>
          </p15:clr>
        </p15:guide>
        <p15:guide id="9" pos="2159">
          <p15:clr>
            <a:srgbClr val="FBAE40"/>
          </p15:clr>
        </p15:guide>
        <p15:guide id="10" pos="3683">
          <p15:clr>
            <a:srgbClr val="FBAE40"/>
          </p15:clr>
        </p15:guide>
        <p15:guide id="11" pos="4000">
          <p15:clr>
            <a:srgbClr val="FBAE40"/>
          </p15:clr>
        </p15:guide>
        <p15:guide id="12" pos="5525">
          <p15:clr>
            <a:srgbClr val="FBAE40"/>
          </p15:clr>
        </p15:guide>
        <p15:guide id="13" pos="5842">
          <p15:clr>
            <a:srgbClr val="FBAE40"/>
          </p15:clr>
        </p15:guide>
        <p15:guide id="14" pos="7364">
          <p15:clr>
            <a:srgbClr val="FBAE40"/>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4000" y="1800000"/>
            <a:ext cx="11185200" cy="3285032"/>
          </a:xfrm>
        </p:spPr>
        <p:txBody>
          <a:bodyPr/>
          <a:lstStyle>
            <a:lvl1pPr marL="395802" indent="-395802">
              <a:lnSpc>
                <a:spcPct val="90000"/>
              </a:lnSpc>
              <a:spcBef>
                <a:spcPts val="600"/>
              </a:spcBef>
              <a:defRPr sz="5997" b="0" i="0">
                <a:latin typeface="72 Brand Medium" panose="020B0504030603020204" pitchFamily="34" charset="0"/>
              </a:defRPr>
            </a:lvl1pPr>
            <a:lvl2pPr marL="395802" indent="0">
              <a:buNone/>
              <a:defRPr sz="1600"/>
            </a:lvl2pPr>
          </a:lstStyle>
          <a:p>
            <a:pPr lvl="0"/>
            <a:r>
              <a:rPr lang="en-US" noProof="0"/>
              <a:t>“Quote goes here </a:t>
            </a:r>
            <a:br>
              <a:rPr lang="en-US" noProof="0"/>
            </a:br>
            <a:r>
              <a:rPr lang="en-US" noProof="0"/>
              <a:t>and here.”</a:t>
            </a:r>
          </a:p>
          <a:p>
            <a:pPr lvl="1"/>
            <a:r>
              <a:rPr lang="en-US" noProof="0"/>
              <a:t>Source</a:t>
            </a:r>
          </a:p>
        </p:txBody>
      </p:sp>
    </p:spTree>
    <p:extLst>
      <p:ext uri="{BB962C8B-B14F-4D97-AF65-F5344CB8AC3E}">
        <p14:creationId xmlns:p14="http://schemas.microsoft.com/office/powerpoint/2010/main" val="3172026234"/>
      </p:ext>
    </p:extLst>
  </p:cSld>
  <p:clrMapOvr>
    <a:masterClrMapping/>
  </p:clrMapOvr>
  <p:extLst>
    <p:ext uri="{DCECCB84-F9BA-43D5-87BE-67443E8EF086}">
      <p15:sldGuideLst xmlns:p15="http://schemas.microsoft.com/office/powerpoint/2012/main">
        <p15:guide id="1" pos="317">
          <p15:clr>
            <a:srgbClr val="FBAE40"/>
          </p15:clr>
        </p15:guide>
        <p15:guide id="4" orient="horz" pos="1133">
          <p15:clr>
            <a:srgbClr val="FBAE40"/>
          </p15:clr>
        </p15:guide>
        <p15:guide id="5" orient="horz" pos="3204">
          <p15:clr>
            <a:srgbClr val="FBAE40"/>
          </p15:clr>
        </p15:guide>
        <p15:guide id="6" pos="7363">
          <p15:clr>
            <a:srgbClr val="FBAE4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p:cSld name="Title and Text with Image 1/3">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8127175" y="0"/>
            <a:ext cx="4068000" cy="6858000"/>
          </a:xfrm>
          <a:noFill/>
        </p:spPr>
        <p:txBody>
          <a:bodyPr vert="horz" lIns="0" tIns="2448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a:t>
            </a:r>
            <a:endParaRPr lang="de-DE"/>
          </a:p>
        </p:txBody>
      </p:sp>
      <p:sp>
        <p:nvSpPr>
          <p:cNvPr id="7" name="Text Placeholder"/>
          <p:cNvSpPr>
            <a:spLocks noGrp="1"/>
          </p:cNvSpPr>
          <p:nvPr>
            <p:ph type="body" sz="quarter" idx="11" hasCustomPrompt="1"/>
          </p:nvPr>
        </p:nvSpPr>
        <p:spPr bwMode="black">
          <a:xfrm>
            <a:off x="503999" y="1557338"/>
            <a:ext cx="7092000" cy="4778662"/>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endParaRPr lang="de-DE"/>
          </a:p>
        </p:txBody>
      </p:sp>
      <p:sp>
        <p:nvSpPr>
          <p:cNvPr id="3" name="Title"/>
          <p:cNvSpPr>
            <a:spLocks noGrp="1"/>
          </p:cNvSpPr>
          <p:nvPr>
            <p:ph type="title" hasCustomPrompt="1"/>
          </p:nvPr>
        </p:nvSpPr>
        <p:spPr>
          <a:xfrm>
            <a:off x="504001" y="504000"/>
            <a:ext cx="7092000"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961672883"/>
      </p:ext>
    </p:extLst>
  </p:cSld>
  <p:clrMapOvr>
    <a:masterClrMapping/>
  </p:clrMapOvr>
  <p:extLst>
    <p:ext uri="{DCECCB84-F9BA-43D5-87BE-67443E8EF086}">
      <p15:sldGuideLst xmlns:p15="http://schemas.microsoft.com/office/powerpoint/2012/main">
        <p15:guide id="1" pos="317">
          <p15:clr>
            <a:srgbClr val="FBAE40"/>
          </p15:clr>
        </p15:guide>
        <p15:guide id="2" orient="horz" pos="3991">
          <p15:clr>
            <a:srgbClr val="FBAE40"/>
          </p15:clr>
        </p15:guide>
        <p15:guide id="3" pos="4786">
          <p15:clr>
            <a:srgbClr val="FBAE40"/>
          </p15:clr>
        </p15:guide>
        <p15:guide id="4" pos="5111">
          <p15:clr>
            <a:srgbClr val="FBAE40"/>
          </p15:clr>
        </p15:guide>
        <p15:guide id="5" orient="horz" pos="317">
          <p15:clr>
            <a:srgbClr val="FBAE40"/>
          </p15:clr>
        </p15:guide>
        <p15:guide id="6" orient="horz" pos="551">
          <p15:clr>
            <a:srgbClr val="FBAE40"/>
          </p15:clr>
        </p15:guide>
        <p15:guide id="7" orient="horz" pos="981">
          <p15:clr>
            <a:srgbClr val="FBAE4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preserve="1">
  <p:cSld name="Full Bleed Image ">
    <p:spTree>
      <p:nvGrpSpPr>
        <p:cNvPr id="1" name=""/>
        <p:cNvGrpSpPr/>
        <p:nvPr/>
      </p:nvGrpSpPr>
      <p:grpSpPr>
        <a:xfrm>
          <a:off x="0" y="0"/>
          <a:ext cx="0" cy="0"/>
          <a:chOff x="0" y="0"/>
          <a:chExt cx="0" cy="0"/>
        </a:xfrm>
      </p:grpSpPr>
      <p:sp>
        <p:nvSpPr>
          <p:cNvPr id="5" name="Picture Placeholder"/>
          <p:cNvSpPr>
            <a:spLocks noGrp="1"/>
          </p:cNvSpPr>
          <p:nvPr>
            <p:ph type="pic" sz="quarter" idx="10" hasCustomPrompt="1"/>
          </p:nvPr>
        </p:nvSpPr>
        <p:spPr bwMode="gray">
          <a:xfrm>
            <a:off x="1" y="0"/>
            <a:ext cx="12195175" cy="6858000"/>
          </a:xfrm>
          <a:noFill/>
        </p:spPr>
        <p:txBody>
          <a:bodyPr vert="horz" lIns="0" tIns="2448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a:t>
            </a:r>
            <a:endParaRPr lang="de-DE"/>
          </a:p>
        </p:txBody>
      </p:sp>
    </p:spTree>
    <p:extLst>
      <p:ext uri="{BB962C8B-B14F-4D97-AF65-F5344CB8AC3E}">
        <p14:creationId xmlns:p14="http://schemas.microsoft.com/office/powerpoint/2010/main" val="81087949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p:cSld name="Text and Screenshot">
    <p:spTree>
      <p:nvGrpSpPr>
        <p:cNvPr id="1" name=""/>
        <p:cNvGrpSpPr/>
        <p:nvPr/>
      </p:nvGrpSpPr>
      <p:grpSpPr>
        <a:xfrm>
          <a:off x="0" y="0"/>
          <a:ext cx="0" cy="0"/>
          <a:chOff x="0" y="0"/>
          <a:chExt cx="0" cy="0"/>
        </a:xfrm>
      </p:grpSpPr>
      <p:sp>
        <p:nvSpPr>
          <p:cNvPr id="5" name="Picture Placeholder"/>
          <p:cNvSpPr>
            <a:spLocks noGrp="1"/>
          </p:cNvSpPr>
          <p:nvPr>
            <p:ph type="pic" sz="quarter" idx="13" hasCustomPrompt="1"/>
          </p:nvPr>
        </p:nvSpPr>
        <p:spPr bwMode="gray">
          <a:xfrm>
            <a:off x="6362477" y="1557338"/>
            <a:ext cx="5328000" cy="4778662"/>
          </a:xfrm>
          <a:noFill/>
        </p:spPr>
        <p:txBody>
          <a:bodyPr vert="horz" lIns="0" tIns="1512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screenshot</a:t>
            </a:r>
            <a:endParaRPr lang="de-DE"/>
          </a:p>
        </p:txBody>
      </p:sp>
      <p:sp>
        <p:nvSpPr>
          <p:cNvPr id="4" name="Text Placeholder"/>
          <p:cNvSpPr>
            <a:spLocks noGrp="1"/>
          </p:cNvSpPr>
          <p:nvPr>
            <p:ph type="body" sz="quarter" idx="10" hasCustomPrompt="1"/>
          </p:nvPr>
        </p:nvSpPr>
        <p:spPr>
          <a:xfrm>
            <a:off x="504001" y="1557338"/>
            <a:ext cx="5328000" cy="4778662"/>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578135855"/>
      </p:ext>
    </p:extLst>
  </p:cSld>
  <p:clrMapOvr>
    <a:masterClrMapping/>
  </p:clrMapOvr>
  <p:extLst>
    <p:ext uri="{DCECCB84-F9BA-43D5-87BE-67443E8EF086}">
      <p15:sldGuideLst xmlns:p15="http://schemas.microsoft.com/office/powerpoint/2012/main">
        <p15:guide id="1" pos="317">
          <p15:clr>
            <a:srgbClr val="FBAE40"/>
          </p15:clr>
        </p15:guide>
        <p15:guide id="2" orient="horz" pos="981">
          <p15:clr>
            <a:srgbClr val="FBAE40"/>
          </p15:clr>
        </p15:guide>
        <p15:guide id="3" pos="3674">
          <p15:clr>
            <a:srgbClr val="FBAE40"/>
          </p15:clr>
        </p15:guide>
        <p15:guide id="4" pos="4008">
          <p15:clr>
            <a:srgbClr val="FBAE40"/>
          </p15:clr>
        </p15:guide>
        <p15:guide id="5" pos="7364">
          <p15:clr>
            <a:srgbClr val="FBAE40"/>
          </p15:clr>
        </p15:guide>
        <p15:guide id="6" orient="horz" pos="317">
          <p15:clr>
            <a:srgbClr val="FBAE40"/>
          </p15:clr>
        </p15:guide>
        <p15:guide id="7" orient="horz" pos="551">
          <p15:clr>
            <a:srgbClr val="FBAE40"/>
          </p15:clr>
        </p15:guide>
        <p15:guide id="8" orient="horz" pos="399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42181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1" userDrawn="1">
          <p15:clr>
            <a:srgbClr val="FBAE4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Content Placeholder"/>
          <p:cNvSpPr>
            <a:spLocks noGrp="1"/>
          </p:cNvSpPr>
          <p:nvPr>
            <p:ph idx="1" hasCustomPrompt="1"/>
          </p:nvPr>
        </p:nvSpPr>
        <p:spPr bwMode="gray">
          <a:xfrm>
            <a:off x="504000" y="1557338"/>
            <a:ext cx="11185200" cy="4778662"/>
          </a:xfrm>
          <a:noFill/>
        </p:spPr>
        <p:txBody>
          <a:bodyPr tIns="1368000"/>
          <a:lstStyle>
            <a:lvl1pPr algn="ctr">
              <a:defRPr sz="1400" b="0"/>
            </a:lvl1pPr>
          </a:lstStyle>
          <a:p>
            <a:pPr lvl="0"/>
            <a:r>
              <a:rPr lang="en-US"/>
              <a:t>Click to add content</a:t>
            </a:r>
          </a:p>
        </p:txBody>
      </p:sp>
      <p:sp>
        <p:nvSpPr>
          <p:cNvPr id="2"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3568174205"/>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981">
          <p15:clr>
            <a:srgbClr val="FBAE40"/>
          </p15:clr>
        </p15:guide>
        <p15:guide id="5" orient="horz" pos="3991">
          <p15:clr>
            <a:srgbClr val="FBAE40"/>
          </p15:clr>
        </p15:guide>
        <p15:guide id="6" pos="7364">
          <p15:clr>
            <a:srgbClr val="FBAE4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8208867"/>
      </p:ext>
    </p:extLst>
  </p:cSld>
  <p:clrMapOvr>
    <a:masterClrMapping/>
  </p:clrMapOvr>
  <p:extLst>
    <p:ext uri="{DCECCB84-F9BA-43D5-87BE-67443E8EF086}">
      <p15:sldGuideLst xmlns:p15="http://schemas.microsoft.com/office/powerpoint/2012/main">
        <p15:guide id="1" orient="horz" pos="2160">
          <p15:clr>
            <a:srgbClr val="FBAE40"/>
          </p15:clr>
        </p15:guide>
        <p15:guide id="2" pos="3841">
          <p15:clr>
            <a:srgbClr val="FBAE40"/>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p:cSld name="Thank You, Contact and Copy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pyright - Dynamic" descr="{&quot;templafy&quot;:{&quot;id&quot;:&quot;eb9adf6b-a999-43b4-87a5-c81e58f16e94&quot;}}">
            <a:extLst>
              <a:ext uri="{FF2B5EF4-FFF2-40B4-BE49-F238E27FC236}">
                <a16:creationId xmlns:a16="http://schemas.microsoft.com/office/drawing/2014/main" id="{EDAF1AF5-D568-20CC-6052-F655D86F5486}"/>
              </a:ext>
            </a:extLst>
          </p:cNvPr>
          <p:cNvSpPr txBox="1">
            <a:spLocks/>
          </p:cNvSpPr>
          <p:nvPr/>
        </p:nvSpPr>
        <p:spPr>
          <a:xfrm>
            <a:off x="504001" y="6536751"/>
            <a:ext cx="10155600" cy="138498"/>
          </a:xfrm>
          <a:prstGeom prst="rect">
            <a:avLst/>
          </a:prstGeom>
        </p:spPr>
        <p:txBody>
          <a:bodyPr lIns="0" tIns="0" rIns="0" bIns="0" anchor="ctr" anchorCtr="0">
            <a:noAutofit/>
          </a:bodyPr>
          <a:lstStyle>
            <a:lvl1pPr marL="0" indent="0" algn="l" defTabSz="1088558" rtl="0" eaLnBrk="1" latinLnBrk="0" hangingPunct="1">
              <a:spcBef>
                <a:spcPts val="1800"/>
              </a:spcBef>
              <a:buClr>
                <a:schemeClr val="accent1"/>
              </a:buClr>
              <a:buSzPct val="80000"/>
              <a:buFontTx/>
              <a:buNone/>
              <a:defRPr sz="6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539892" indent="0" algn="l" defTabSz="1088558" rtl="0" eaLnBrk="1" latinLnBrk="0" hangingPunct="1">
              <a:spcBef>
                <a:spcPts val="100"/>
              </a:spcBef>
              <a:buClr>
                <a:schemeClr val="tx1"/>
              </a:buClr>
              <a:buSzPct val="100000"/>
              <a:buFont typeface="Symbol" panose="05050102010706020507" pitchFamily="18" charset="2"/>
              <a:buNone/>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Font typeface="Arial" panose="020B0604020202020204" pitchFamily="34" charset="0"/>
              <a:buNone/>
            </a:pPr>
            <a:r>
              <a:rPr lang="en-US" sz="600" b="0" i="0">
                <a:solidFill>
                  <a:schemeClr val="bg1"/>
                </a:solidFill>
                <a:latin typeface="+mn-lt"/>
              </a:rPr>
              <a:t>© 2023 SAP SE or an SAP affiliate company. All rights reserved. See Legal Notice on www.sap.com/legal-notice for use terms, disclaimers, disclosures, or restrictions related to this material.</a:t>
            </a:r>
          </a:p>
        </p:txBody>
      </p:sp>
      <p:sp>
        <p:nvSpPr>
          <p:cNvPr id="3" name="Title 2">
            <a:extLst>
              <a:ext uri="{FF2B5EF4-FFF2-40B4-BE49-F238E27FC236}">
                <a16:creationId xmlns:a16="http://schemas.microsoft.com/office/drawing/2014/main" id="{5692DE12-4084-77D2-FD2A-8E63F6FBE7C5}"/>
              </a:ext>
            </a:extLst>
          </p:cNvPr>
          <p:cNvSpPr>
            <a:spLocks noGrp="1"/>
          </p:cNvSpPr>
          <p:nvPr>
            <p:ph type="title" hasCustomPrompt="1"/>
          </p:nvPr>
        </p:nvSpPr>
        <p:spPr>
          <a:xfrm>
            <a:off x="503238" y="1520825"/>
            <a:ext cx="5413477" cy="846386"/>
          </a:xfrm>
        </p:spPr>
        <p:txBody>
          <a:bodyPr/>
          <a:lstStyle>
            <a:lvl1pPr>
              <a:defRPr sz="5498" b="0" i="0">
                <a:solidFill>
                  <a:schemeClr val="bg1"/>
                </a:solidFill>
                <a:latin typeface="72 Brand Medium" panose="020B0504030603020204" pitchFamily="34" charset="0"/>
              </a:defRPr>
            </a:lvl1pPr>
          </a:lstStyle>
          <a:p>
            <a:r>
              <a:rPr lang="en-GB"/>
              <a:t>Thank you.</a:t>
            </a:r>
            <a:endParaRPr lang="en-US"/>
          </a:p>
        </p:txBody>
      </p:sp>
      <p:pic>
        <p:nvPicPr>
          <p:cNvPr id="2" name="Picture 1">
            <a:extLst>
              <a:ext uri="{FF2B5EF4-FFF2-40B4-BE49-F238E27FC236}">
                <a16:creationId xmlns:a16="http://schemas.microsoft.com/office/drawing/2014/main" id="{2A23274F-1EBD-A73A-AC54-963A234E9EB2}"/>
              </a:ext>
            </a:extLst>
          </p:cNvPr>
          <p:cNvPicPr>
            <a:picLocks noChangeAspect="1"/>
          </p:cNvPicPr>
          <p:nvPr/>
        </p:nvPicPr>
        <p:blipFill>
          <a:blip r:embed="rId3"/>
          <a:stretch>
            <a:fillRect/>
          </a:stretch>
        </p:blipFill>
        <p:spPr>
          <a:xfrm>
            <a:off x="10963291" y="5990000"/>
            <a:ext cx="727059" cy="360000"/>
          </a:xfrm>
          <a:prstGeom prst="rect">
            <a:avLst/>
          </a:prstGeom>
        </p:spPr>
      </p:pic>
    </p:spTree>
    <p:extLst>
      <p:ext uri="{BB962C8B-B14F-4D97-AF65-F5344CB8AC3E}">
        <p14:creationId xmlns:p14="http://schemas.microsoft.com/office/powerpoint/2010/main" val="1942314675"/>
      </p:ext>
    </p:extLst>
  </p:cSld>
  <p:clrMapOvr>
    <a:masterClrMapping/>
  </p:clrMapOvr>
  <p:hf sldNum="0" hdr="0" ftr="0" dt="0"/>
  <p:extLst>
    <p:ext uri="{DCECCB84-F9BA-43D5-87BE-67443E8EF086}">
      <p15:sldGuideLst xmlns:p15="http://schemas.microsoft.com/office/powerpoint/2012/main">
        <p15:guide id="1" pos="7364">
          <p15:clr>
            <a:srgbClr val="FBAE40"/>
          </p15:clr>
        </p15:guide>
        <p15:guide id="2" orient="horz" pos="958">
          <p15:clr>
            <a:srgbClr val="FBAE40"/>
          </p15:clr>
        </p15:guide>
        <p15:guide id="4" orient="horz" pos="1830">
          <p15:clr>
            <a:srgbClr val="FBAE40"/>
          </p15:clr>
        </p15:guide>
        <p15:guide id="5" orient="horz" pos="4000">
          <p15:clr>
            <a:srgbClr val="FBAE40"/>
          </p15:clr>
        </p15:guide>
        <p15:guide id="6" pos="317">
          <p15:clr>
            <a:srgbClr val="FBAE40"/>
          </p15:clr>
        </p15:guide>
        <p15:guide id="8" pos="3841">
          <p15:clr>
            <a:srgbClr val="FBAE40"/>
          </p15:clr>
        </p15:guide>
        <p15:guide id="9" orient="horz" pos="323">
          <p15:clr>
            <a:srgbClr val="FBAE40"/>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361E2-E1F2-7557-1D9A-5EF3AD2753FE}"/>
              </a:ext>
            </a:extLst>
          </p:cNvPr>
          <p:cNvSpPr>
            <a:spLocks noGrp="1"/>
          </p:cNvSpPr>
          <p:nvPr>
            <p:ph type="ctrTitle"/>
          </p:nvPr>
        </p:nvSpPr>
        <p:spPr>
          <a:xfrm>
            <a:off x="1524397" y="1663304"/>
            <a:ext cx="9146381" cy="1846659"/>
          </a:xfrm>
        </p:spPr>
        <p:txBody>
          <a:bodyPr anchor="b"/>
          <a:lstStyle>
            <a:lvl1pPr algn="ctr">
              <a:defRPr sz="6000"/>
            </a:lvl1pPr>
          </a:lstStyle>
          <a:p>
            <a:r>
              <a:rPr lang="en-GB"/>
              <a:t>Click to edit Master title style</a:t>
            </a:r>
            <a:endParaRPr lang="en-DE"/>
          </a:p>
        </p:txBody>
      </p:sp>
      <p:sp>
        <p:nvSpPr>
          <p:cNvPr id="3" name="Subtitle 2">
            <a:extLst>
              <a:ext uri="{FF2B5EF4-FFF2-40B4-BE49-F238E27FC236}">
                <a16:creationId xmlns:a16="http://schemas.microsoft.com/office/drawing/2014/main" id="{E9A16E87-942B-E0B8-531E-391744B9E943}"/>
              </a:ext>
            </a:extLst>
          </p:cNvPr>
          <p:cNvSpPr>
            <a:spLocks noGrp="1"/>
          </p:cNvSpPr>
          <p:nvPr>
            <p:ph type="subTitle" idx="1"/>
          </p:nvPr>
        </p:nvSpPr>
        <p:spPr>
          <a:xfrm>
            <a:off x="1524397" y="3602038"/>
            <a:ext cx="9146381"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DE"/>
          </a:p>
        </p:txBody>
      </p:sp>
      <p:sp>
        <p:nvSpPr>
          <p:cNvPr id="4" name="Date Placeholder 3">
            <a:extLst>
              <a:ext uri="{FF2B5EF4-FFF2-40B4-BE49-F238E27FC236}">
                <a16:creationId xmlns:a16="http://schemas.microsoft.com/office/drawing/2014/main" id="{769E717A-74C3-1D07-9DBE-88DB66907026}"/>
              </a:ext>
            </a:extLst>
          </p:cNvPr>
          <p:cNvSpPr>
            <a:spLocks noGrp="1"/>
          </p:cNvSpPr>
          <p:nvPr>
            <p:ph type="dt" sz="half" idx="10"/>
          </p:nvPr>
        </p:nvSpPr>
        <p:spPr/>
        <p:txBody>
          <a:bodyPr/>
          <a:lstStyle/>
          <a:p>
            <a:fld id="{1FAB1920-E2C9-BD48-827B-AA61F8723E89}" type="datetimeFigureOut">
              <a:rPr lang="en-DE" smtClean="0"/>
              <a:t>23/05/2025</a:t>
            </a:fld>
            <a:endParaRPr lang="en-DE"/>
          </a:p>
        </p:txBody>
      </p:sp>
      <p:sp>
        <p:nvSpPr>
          <p:cNvPr id="5" name="Footer Placeholder 4">
            <a:extLst>
              <a:ext uri="{FF2B5EF4-FFF2-40B4-BE49-F238E27FC236}">
                <a16:creationId xmlns:a16="http://schemas.microsoft.com/office/drawing/2014/main" id="{08A96303-F1A7-0A63-ADE1-E9840860F557}"/>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405FB9AB-E240-BB60-EB34-1B9F19B371FD}"/>
              </a:ext>
            </a:extLst>
          </p:cNvPr>
          <p:cNvSpPr>
            <a:spLocks noGrp="1"/>
          </p:cNvSpPr>
          <p:nvPr>
            <p:ph type="sldNum" sz="quarter" idx="12"/>
          </p:nvPr>
        </p:nvSpPr>
        <p:spPr/>
        <p:txBody>
          <a:bodyPr/>
          <a:lstStyle/>
          <a:p>
            <a:fld id="{2CF33DDE-1C9C-6A4B-BE02-BA9825CAC7D7}" type="slidenum">
              <a:rPr lang="en-DE" smtClean="0"/>
              <a:t>‹#›</a:t>
            </a:fld>
            <a:endParaRPr lang="en-DE"/>
          </a:p>
        </p:txBody>
      </p:sp>
    </p:spTree>
    <p:extLst>
      <p:ext uri="{BB962C8B-B14F-4D97-AF65-F5344CB8AC3E}">
        <p14:creationId xmlns:p14="http://schemas.microsoft.com/office/powerpoint/2010/main" val="223674411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p:cSld name="1_Blue cover, anvil and image">
    <p:bg>
      <p:bgRef idx="1001">
        <a:schemeClr val="bg1"/>
      </p:bgRef>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FF6D8674-EA25-0C87-7F7A-4B6FFA7F1F14}"/>
              </a:ext>
            </a:extLst>
          </p:cNvPr>
          <p:cNvSpPr>
            <a:spLocks noGrp="1"/>
          </p:cNvSpPr>
          <p:nvPr>
            <p:ph type="pic" sz="quarter" idx="10" hasCustomPrompt="1"/>
          </p:nvPr>
        </p:nvSpPr>
        <p:spPr>
          <a:xfrm>
            <a:off x="1" y="0"/>
            <a:ext cx="12195176" cy="6858000"/>
          </a:xfrm>
        </p:spPr>
        <p:txBody>
          <a:bodyPr anchor="ctr" anchorCtr="0"/>
          <a:lstStyle>
            <a:lvl1pPr algn="ctr">
              <a:defRPr>
                <a:solidFill>
                  <a:schemeClr val="bg1"/>
                </a:solidFill>
              </a:defRPr>
            </a:lvl1pPr>
          </a:lstStyle>
          <a:p>
            <a:r>
              <a:rPr lang="en-US"/>
              <a:t>Click to insert picture</a:t>
            </a:r>
          </a:p>
        </p:txBody>
      </p:sp>
      <p:pic>
        <p:nvPicPr>
          <p:cNvPr id="11" name="Image 1" descr="preencoded.png">
            <a:extLst>
              <a:ext uri="{FF2B5EF4-FFF2-40B4-BE49-F238E27FC236}">
                <a16:creationId xmlns:a16="http://schemas.microsoft.com/office/drawing/2014/main" id="{6C575B3E-49FD-8450-F2CB-84C6E7A1153D}"/>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99912" y="1024315"/>
            <a:ext cx="9795355" cy="4809370"/>
          </a:xfrm>
          <a:prstGeom prst="rect">
            <a:avLst/>
          </a:prstGeom>
        </p:spPr>
      </p:pic>
      <p:pic>
        <p:nvPicPr>
          <p:cNvPr id="28936725" name="Acquired Company Logo Placeholder" descr="{&quot;templafy&quot;:{&quot;id&quot;:&quot;e24a6e43-600a-4c6b-89de-bcf3787a4fa8&quot;}}" hidden="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2575" y="2141327"/>
            <a:ext cx="4125924" cy="266010"/>
          </a:xfrm>
          <a:prstGeom prst="rect">
            <a:avLst/>
          </a:prstGeom>
        </p:spPr>
      </p:pic>
      <p:sp>
        <p:nvSpPr>
          <p:cNvPr id="4" name="Title">
            <a:extLst>
              <a:ext uri="{FF2B5EF4-FFF2-40B4-BE49-F238E27FC236}">
                <a16:creationId xmlns:a16="http://schemas.microsoft.com/office/drawing/2014/main" id="{A222ABC1-A03E-5EDE-02E2-6F3794850CC1}"/>
              </a:ext>
            </a:extLst>
          </p:cNvPr>
          <p:cNvSpPr>
            <a:spLocks noGrp="1"/>
          </p:cNvSpPr>
          <p:nvPr>
            <p:ph type="title" hasCustomPrompt="1"/>
          </p:nvPr>
        </p:nvSpPr>
        <p:spPr>
          <a:xfrm>
            <a:off x="1356023" y="2930402"/>
            <a:ext cx="5567804" cy="997196"/>
          </a:xfrm>
        </p:spPr>
        <p:txBody>
          <a:bodyPr anchor="ctr" anchorCtr="0">
            <a:noAutofit/>
          </a:bodyPr>
          <a:lstStyle>
            <a:lvl1pPr>
              <a:lnSpc>
                <a:spcPct val="90000"/>
              </a:lnSpc>
              <a:defRPr sz="3599" b="0" i="0">
                <a:solidFill>
                  <a:schemeClr val="bg1"/>
                </a:solidFill>
                <a:latin typeface="72 Brand Medium" panose="020B0504030603020204"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599" kern="0" err="1">
              <a:ea typeface="Arial Unicode MS" pitchFamily="34" charset="-128"/>
              <a:cs typeface="Arial Unicode MS" pitchFamily="34" charset="-128"/>
            </a:endParaRPr>
          </a:p>
        </p:txBody>
      </p:sp>
      <p:sp>
        <p:nvSpPr>
          <p:cNvPr id="3" name="Classification-Dynamic" descr="{&quot;templafy&quot;:{&quot;id&quot;:&quot;380fa237-b6d4-460d-8370-6417a8870096&quot;}}">
            <a:extLst>
              <a:ext uri="{FF2B5EF4-FFF2-40B4-BE49-F238E27FC236}">
                <a16:creationId xmlns:a16="http://schemas.microsoft.com/office/drawing/2014/main" id="{A6D6797F-FF5B-BE1A-D940-2289CF2968F7}"/>
              </a:ext>
            </a:extLst>
          </p:cNvPr>
          <p:cNvSpPr txBox="1"/>
          <p:nvPr/>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bg1"/>
                </a:solidFill>
                <a:latin typeface="72 Brand" panose="020B0504030603020204" pitchFamily="34" charset="0"/>
                <a:ea typeface="Arial Unicode MS" pitchFamily="34" charset="-128"/>
                <a:cs typeface="Arial Unicode MS" pitchFamily="34" charset="-128"/>
              </a:rPr>
              <a:t>CONFIDENTIAL</a:t>
            </a:r>
          </a:p>
        </p:txBody>
      </p:sp>
    </p:spTree>
    <p:extLst>
      <p:ext uri="{BB962C8B-B14F-4D97-AF65-F5344CB8AC3E}">
        <p14:creationId xmlns:p14="http://schemas.microsoft.com/office/powerpoint/2010/main" val="397854007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p:cSld name="Blue cover, anvil and image">
    <p:bg>
      <p:bgRef idx="1001">
        <a:schemeClr val="bg1"/>
      </p:bgRef>
    </p:bg>
    <p:spTree>
      <p:nvGrpSpPr>
        <p:cNvPr id="1" name=""/>
        <p:cNvGrpSpPr/>
        <p:nvPr/>
      </p:nvGrpSpPr>
      <p:grpSpPr>
        <a:xfrm>
          <a:off x="0" y="0"/>
          <a:ext cx="0" cy="0"/>
          <a:chOff x="0" y="0"/>
          <a:chExt cx="0" cy="0"/>
        </a:xfrm>
      </p:grpSpPr>
      <p:pic>
        <p:nvPicPr>
          <p:cNvPr id="10" name="Image 0" descr="preencoded.png">
            <a:extLst>
              <a:ext uri="{FF2B5EF4-FFF2-40B4-BE49-F238E27FC236}">
                <a16:creationId xmlns:a16="http://schemas.microsoft.com/office/drawing/2014/main" id="{9DE307C8-D1C3-00E2-C5B0-2A7EBB981384}"/>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0" y="0"/>
            <a:ext cx="12195175" cy="6861496"/>
          </a:xfrm>
          <a:prstGeom prst="rect">
            <a:avLst/>
          </a:prstGeom>
        </p:spPr>
      </p:pic>
      <p:pic>
        <p:nvPicPr>
          <p:cNvPr id="11" name="Image 1" descr="preencoded.png">
            <a:extLst>
              <a:ext uri="{FF2B5EF4-FFF2-40B4-BE49-F238E27FC236}">
                <a16:creationId xmlns:a16="http://schemas.microsoft.com/office/drawing/2014/main" id="{6C575B3E-49FD-8450-F2CB-84C6E7A1153D}"/>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52355" y="1156532"/>
            <a:ext cx="5613722" cy="2756252"/>
          </a:xfrm>
          <a:prstGeom prst="rect">
            <a:avLst/>
          </a:prstGeom>
        </p:spPr>
      </p:pic>
      <p:pic>
        <p:nvPicPr>
          <p:cNvPr id="28936725" name="Acquired Company Logo Placeholder" descr="{&quot;templafy&quot;:{&quot;id&quot;:&quot;e24a6e43-600a-4c6b-89de-bcf3787a4fa8&quot;}}" hidden="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2575" y="2141327"/>
            <a:ext cx="4125924" cy="266010"/>
          </a:xfrm>
          <a:prstGeom prst="rect">
            <a:avLst/>
          </a:prstGeom>
        </p:spPr>
      </p:pic>
      <p:sp>
        <p:nvSpPr>
          <p:cNvPr id="13" name="Picture Placeholder 12">
            <a:extLst>
              <a:ext uri="{FF2B5EF4-FFF2-40B4-BE49-F238E27FC236}">
                <a16:creationId xmlns:a16="http://schemas.microsoft.com/office/drawing/2014/main" id="{FF6D8674-EA25-0C87-7F7A-4B6FFA7F1F14}"/>
              </a:ext>
            </a:extLst>
          </p:cNvPr>
          <p:cNvSpPr>
            <a:spLocks noGrp="1"/>
          </p:cNvSpPr>
          <p:nvPr>
            <p:ph type="pic" sz="quarter" idx="10" hasCustomPrompt="1"/>
          </p:nvPr>
        </p:nvSpPr>
        <p:spPr>
          <a:xfrm>
            <a:off x="7836063" y="0"/>
            <a:ext cx="4359114" cy="6858000"/>
          </a:xfrm>
        </p:spPr>
        <p:txBody>
          <a:bodyPr anchor="ctr" anchorCtr="0"/>
          <a:lstStyle>
            <a:lvl1pPr algn="ctr">
              <a:defRPr>
                <a:solidFill>
                  <a:schemeClr val="bg1"/>
                </a:solidFill>
              </a:defRPr>
            </a:lvl1pPr>
          </a:lstStyle>
          <a:p>
            <a:r>
              <a:rPr lang="en-US"/>
              <a:t>Click to insert picture</a:t>
            </a:r>
          </a:p>
        </p:txBody>
      </p:sp>
      <p:sp>
        <p:nvSpPr>
          <p:cNvPr id="4" name="Title">
            <a:extLst>
              <a:ext uri="{FF2B5EF4-FFF2-40B4-BE49-F238E27FC236}">
                <a16:creationId xmlns:a16="http://schemas.microsoft.com/office/drawing/2014/main" id="{A222ABC1-A03E-5EDE-02E2-6F3794850CC1}"/>
              </a:ext>
            </a:extLst>
          </p:cNvPr>
          <p:cNvSpPr>
            <a:spLocks noGrp="1"/>
          </p:cNvSpPr>
          <p:nvPr>
            <p:ph type="title" hasCustomPrompt="1"/>
          </p:nvPr>
        </p:nvSpPr>
        <p:spPr>
          <a:xfrm>
            <a:off x="870021" y="2206502"/>
            <a:ext cx="4985120" cy="997196"/>
          </a:xfrm>
        </p:spPr>
        <p:txBody>
          <a:bodyPr anchor="b" anchorCtr="0">
            <a:noAutofit/>
          </a:bodyPr>
          <a:lstStyle>
            <a:lvl1pPr>
              <a:lnSpc>
                <a:spcPct val="90000"/>
              </a:lnSpc>
              <a:defRPr sz="3599" b="0" i="0">
                <a:solidFill>
                  <a:schemeClr val="bg1"/>
                </a:solidFill>
                <a:latin typeface="72 Brand Medium" panose="020B0504030603020204"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599" kern="0" err="1">
              <a:ea typeface="Arial Unicode MS" pitchFamily="34" charset="-128"/>
              <a:cs typeface="Arial Unicode MS" pitchFamily="34" charset="-128"/>
            </a:endParaRPr>
          </a:p>
        </p:txBody>
      </p:sp>
      <p:pic>
        <p:nvPicPr>
          <p:cNvPr id="1837235897" name="LogoWhite-Dynamic" descr="{&quot;templafy&quot;:{&quot;id&quot;:&quot;2b463c42-d7f3-4494-bf82-30777db15d7e&quot;}}"/>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88007" y="360000"/>
            <a:ext cx="727192" cy="360000"/>
          </a:xfrm>
          <a:prstGeom prst="rect">
            <a:avLst/>
          </a:prstGeom>
        </p:spPr>
      </p:pic>
      <p:sp>
        <p:nvSpPr>
          <p:cNvPr id="3" name="Classification-Dynamic" descr="{&quot;templafy&quot;:{&quot;id&quot;:&quot;380fa237-b6d4-460d-8370-6417a8870096&quot;}}">
            <a:extLst>
              <a:ext uri="{FF2B5EF4-FFF2-40B4-BE49-F238E27FC236}">
                <a16:creationId xmlns:a16="http://schemas.microsoft.com/office/drawing/2014/main" id="{A6D6797F-FF5B-BE1A-D940-2289CF2968F7}"/>
              </a:ext>
            </a:extLst>
          </p:cNvPr>
          <p:cNvSpPr txBox="1"/>
          <p:nvPr/>
        </p:nvSpPr>
        <p:spPr>
          <a:xfrm>
            <a:off x="870021" y="5399286"/>
            <a:ext cx="2399129" cy="302182"/>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bg1"/>
                </a:solidFill>
                <a:latin typeface="72 Brand" panose="020B0504030603020204" pitchFamily="34" charset="0"/>
                <a:ea typeface="Arial Unicode MS" pitchFamily="34" charset="-128"/>
                <a:cs typeface="Arial Unicode MS" pitchFamily="34" charset="-128"/>
              </a:rPr>
              <a:t>Public </a:t>
            </a:r>
          </a:p>
        </p:txBody>
      </p:sp>
    </p:spTree>
    <p:extLst>
      <p:ext uri="{BB962C8B-B14F-4D97-AF65-F5344CB8AC3E}">
        <p14:creationId xmlns:p14="http://schemas.microsoft.com/office/powerpoint/2010/main" val="420934199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preserve="1" userDrawn="1">
  <p:cSld name="Pink cover with anvil">
    <p:bg>
      <p:bgPr>
        <a:solidFill>
          <a:srgbClr val="28004A"/>
        </a:solidFill>
        <a:effectLst/>
      </p:bgPr>
    </p:bg>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37E79459-E5C5-5E87-E38B-80855D38E462}"/>
              </a:ext>
            </a:extLst>
          </p:cNvPr>
          <p:cNvSpPr/>
          <p:nvPr userDrawn="1"/>
        </p:nvSpPr>
        <p:spPr bwMode="gray">
          <a:xfrm>
            <a:off x="-1" y="0"/>
            <a:ext cx="12195175" cy="6858000"/>
          </a:xfrm>
          <a:prstGeom prst="rect">
            <a:avLst/>
          </a:prstGeom>
          <a:solidFill>
            <a:srgbClr val="28004A"/>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pic>
        <p:nvPicPr>
          <p:cNvPr id="2" name="Picture 1">
            <a:extLst>
              <a:ext uri="{FF2B5EF4-FFF2-40B4-BE49-F238E27FC236}">
                <a16:creationId xmlns:a16="http://schemas.microsoft.com/office/drawing/2014/main" id="{1846E736-979F-0D4B-6D59-D0EA5D367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99111" y="1216759"/>
            <a:ext cx="8887864" cy="4424483"/>
          </a:xfrm>
          <a:prstGeom prst="rect">
            <a:avLst/>
          </a:prstGeom>
        </p:spPr>
      </p:pic>
      <p:sp>
        <p:nvSpPr>
          <p:cNvPr id="4" name="Title"/>
          <p:cNvSpPr>
            <a:spLocks noGrp="1"/>
          </p:cNvSpPr>
          <p:nvPr>
            <p:ph type="title" hasCustomPrompt="1"/>
          </p:nvPr>
        </p:nvSpPr>
        <p:spPr>
          <a:xfrm>
            <a:off x="288000" y="2706317"/>
            <a:ext cx="10900800" cy="997196"/>
          </a:xfrm>
          <a:prstGeom prst="rect">
            <a:avLst/>
          </a:prstGeom>
        </p:spPr>
        <p:txBody>
          <a:bodyPr>
            <a:noAutofit/>
          </a:bodyPr>
          <a:lstStyle>
            <a:lvl1pPr>
              <a:lnSpc>
                <a:spcPct val="90000"/>
              </a:lnSpc>
              <a:defRPr sz="3600" b="0" i="0">
                <a:solidFill>
                  <a:schemeClr val="bg1"/>
                </a:solidFill>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Arial Unicode MS" pitchFamily="34" charset="-128"/>
              <a:cs typeface="Arial Unicode MS" pitchFamily="34" charset="-128"/>
            </a:endParaRPr>
          </a:p>
        </p:txBody>
      </p:sp>
      <p:pic>
        <p:nvPicPr>
          <p:cNvPr id="1379869855" name="LogoWhite-Dynamic" descr="{&quot;templafy&quot;:{&quot;id&quot;:&quot;f311321f-6dec-468e-bf1d-41970cf5b78d&quot;}}"/>
          <p:cNvPicPr>
            <a:picLocks noChangeAspect="1"/>
          </p:cNvPicPr>
          <p:nvPr/>
        </p:nvPicPr>
        <p:blipFill>
          <a:blip r:embed="rId3"/>
          <a:stretch>
            <a:fillRect/>
          </a:stretch>
        </p:blipFill>
        <p:spPr>
          <a:xfrm>
            <a:off x="288006" y="360000"/>
            <a:ext cx="727192" cy="360000"/>
          </a:xfrm>
          <a:prstGeom prst="rect">
            <a:avLst/>
          </a:prstGeom>
        </p:spPr>
      </p:pic>
      <p:sp>
        <p:nvSpPr>
          <p:cNvPr id="7" name="Classification-Dynamic" descr="{&quot;templafy&quot;:{&quot;id&quot;:&quot;34991d23-440a-47c2-bb45-be4011253002&quot;}}">
            <a:extLst>
              <a:ext uri="{FF2B5EF4-FFF2-40B4-BE49-F238E27FC236}">
                <a16:creationId xmlns:a16="http://schemas.microsoft.com/office/drawing/2014/main" id="{1D05DC80-84C9-9ECA-3B84-3577D8D81659}"/>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bg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12860712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preserve="1" userDrawn="1">
  <p:cSld name="Mango cover with anvil and image">
    <p:bg>
      <p:bgPr>
        <a:solidFill>
          <a:schemeClr val="bg1"/>
        </a:solidFill>
        <a:effectLst/>
      </p:bgPr>
    </p:bg>
    <p:spTree>
      <p:nvGrpSpPr>
        <p:cNvPr id="1" name=""/>
        <p:cNvGrpSpPr/>
        <p:nvPr/>
      </p:nvGrpSpPr>
      <p:grpSpPr>
        <a:xfrm>
          <a:off x="0" y="0"/>
          <a:ext cx="0" cy="0"/>
          <a:chOff x="0" y="0"/>
          <a:chExt cx="0" cy="0"/>
        </a:xfrm>
      </p:grpSpPr>
      <p:sp>
        <p:nvSpPr>
          <p:cNvPr id="149" name="Rectangle 148">
            <a:extLst>
              <a:ext uri="{FF2B5EF4-FFF2-40B4-BE49-F238E27FC236}">
                <a16:creationId xmlns:a16="http://schemas.microsoft.com/office/drawing/2014/main" id="{3F9D113E-DB39-0CF2-578D-9B5D35C92F55}"/>
              </a:ext>
            </a:extLst>
          </p:cNvPr>
          <p:cNvSpPr/>
          <p:nvPr userDrawn="1"/>
        </p:nvSpPr>
        <p:spPr bwMode="gray">
          <a:xfrm>
            <a:off x="7102258" y="0"/>
            <a:ext cx="5092917" cy="6858000"/>
          </a:xfrm>
          <a:prstGeom prst="rect">
            <a:avLst/>
          </a:prstGeom>
          <a:solidFill>
            <a:srgbClr val="FFC932"/>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pic>
        <p:nvPicPr>
          <p:cNvPr id="6" name="Graphic 5">
            <a:extLst>
              <a:ext uri="{FF2B5EF4-FFF2-40B4-BE49-F238E27FC236}">
                <a16:creationId xmlns:a16="http://schemas.microsoft.com/office/drawing/2014/main" id="{F9CF98F2-AE93-6F6D-B5F5-C2F74E0787B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67600" y="250521"/>
            <a:ext cx="4538091" cy="6328079"/>
          </a:xfrm>
          <a:prstGeom prst="rect">
            <a:avLst/>
          </a:prstGeom>
        </p:spPr>
      </p:pic>
      <p:sp>
        <p:nvSpPr>
          <p:cNvPr id="2" name="Rectangle 1">
            <a:extLst>
              <a:ext uri="{FF2B5EF4-FFF2-40B4-BE49-F238E27FC236}">
                <a16:creationId xmlns:a16="http://schemas.microsoft.com/office/drawing/2014/main" id="{FDD06AF2-2141-CEFD-4797-A6E50CC267FE}"/>
              </a:ext>
            </a:extLst>
          </p:cNvPr>
          <p:cNvSpPr/>
          <p:nvPr userDrawn="1"/>
        </p:nvSpPr>
        <p:spPr bwMode="gray">
          <a:xfrm>
            <a:off x="1" y="0"/>
            <a:ext cx="7226300" cy="6858000"/>
          </a:xfrm>
          <a:prstGeom prst="rect">
            <a:avLst/>
          </a:prstGeom>
          <a:solidFill>
            <a:schemeClr val="accent1"/>
          </a:solidFill>
          <a:ln w="1342"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4" name="Title"/>
          <p:cNvSpPr>
            <a:spLocks noGrp="1"/>
          </p:cNvSpPr>
          <p:nvPr>
            <p:ph type="title" hasCustomPrompt="1"/>
          </p:nvPr>
        </p:nvSpPr>
        <p:spPr>
          <a:xfrm>
            <a:off x="288000" y="2706317"/>
            <a:ext cx="6633305" cy="997196"/>
          </a:xfrm>
          <a:prstGeom prst="rect">
            <a:avLst/>
          </a:prstGeom>
        </p:spPr>
        <p:txBody>
          <a:bodyPr anchor="b" anchorCtr="0">
            <a:noAutofit/>
          </a:bodyPr>
          <a:lstStyle>
            <a:lvl1pPr>
              <a:lnSpc>
                <a:spcPct val="90000"/>
              </a:lnSpc>
              <a:defRPr sz="3600" b="0" i="0">
                <a:solidFill>
                  <a:schemeClr val="bg1"/>
                </a:solidFill>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Arial Unicode MS" pitchFamily="34" charset="-128"/>
              <a:cs typeface="Arial Unicode MS" pitchFamily="34" charset="-128"/>
            </a:endParaRPr>
          </a:p>
        </p:txBody>
      </p:sp>
      <p:pic>
        <p:nvPicPr>
          <p:cNvPr id="482996304" name="LogoWhite-Dynamic" descr="{&quot;templafy&quot;:{&quot;id&quot;:&quot;a0444597-b454-4b66-be2a-62ce43b21692&quot;}}"/>
          <p:cNvPicPr>
            <a:picLocks noChangeAspect="1"/>
          </p:cNvPicPr>
          <p:nvPr/>
        </p:nvPicPr>
        <p:blipFill>
          <a:blip r:embed="rId4"/>
          <a:stretch>
            <a:fillRect/>
          </a:stretch>
        </p:blipFill>
        <p:spPr>
          <a:xfrm>
            <a:off x="288006" y="360000"/>
            <a:ext cx="727192" cy="360000"/>
          </a:xfrm>
          <a:prstGeom prst="rect">
            <a:avLst/>
          </a:prstGeom>
        </p:spPr>
      </p:pic>
      <p:sp>
        <p:nvSpPr>
          <p:cNvPr id="8" name="Classification-Dynamic" descr="{&quot;templafy&quot;:{&quot;id&quot;:&quot;a16dfd42-0de3-46c7-a276-e906e46a8fb7&quot;}}">
            <a:extLst>
              <a:ext uri="{FF2B5EF4-FFF2-40B4-BE49-F238E27FC236}">
                <a16:creationId xmlns:a16="http://schemas.microsoft.com/office/drawing/2014/main" id="{F1333C1B-AD40-D53A-5A1E-EFB8C6390D49}"/>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bg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27210572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41">
          <p15:clr>
            <a:srgbClr val="FBAE40"/>
          </p15:clr>
        </p15:guide>
        <p15:guide id="5" orient="horz" pos="2960">
          <p15:clr>
            <a:srgbClr val="FBAE40"/>
          </p15:clr>
        </p15:guide>
        <p15:guide id="7" orient="horz" pos="4144">
          <p15:clr>
            <a:srgbClr val="FBAE4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preserve="1" userDrawn="1">
  <p:cSld name="Green cover with image in anvil shape">
    <p:bg>
      <p:bgPr>
        <a:solidFill>
          <a:srgbClr val="97DD40"/>
        </a:solidFill>
        <a:effectLst/>
      </p:bgPr>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CF15634C-E3A9-CDE6-5F8E-35B41DFE2B5D}"/>
              </a:ext>
            </a:extLst>
          </p:cNvPr>
          <p:cNvSpPr/>
          <p:nvPr userDrawn="1"/>
        </p:nvSpPr>
        <p:spPr bwMode="gray">
          <a:xfrm>
            <a:off x="0" y="0"/>
            <a:ext cx="12195175" cy="6858000"/>
          </a:xfrm>
          <a:prstGeom prst="rect">
            <a:avLst/>
          </a:prstGeom>
          <a:solidFill>
            <a:srgbClr val="97DD40"/>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6" name="Title">
            <a:extLst>
              <a:ext uri="{FF2B5EF4-FFF2-40B4-BE49-F238E27FC236}">
                <a16:creationId xmlns:a16="http://schemas.microsoft.com/office/drawing/2014/main" id="{729E6C33-847C-5792-E2BD-5963C662ECED}"/>
              </a:ext>
            </a:extLst>
          </p:cNvPr>
          <p:cNvSpPr>
            <a:spLocks noGrp="1"/>
          </p:cNvSpPr>
          <p:nvPr>
            <p:ph type="title" hasCustomPrompt="1"/>
          </p:nvPr>
        </p:nvSpPr>
        <p:spPr>
          <a:xfrm>
            <a:off x="288001" y="2706317"/>
            <a:ext cx="5529704" cy="997196"/>
          </a:xfrm>
          <a:prstGeom prst="rect">
            <a:avLst/>
          </a:prstGeom>
        </p:spPr>
        <p:txBody>
          <a:bodyPr anchor="b" anchorCtr="0">
            <a:noAutofit/>
          </a:bodyPr>
          <a:lstStyle>
            <a:lvl1pPr>
              <a:lnSpc>
                <a:spcPct val="90000"/>
              </a:lnSpc>
              <a:defRPr sz="3600" b="0" i="0">
                <a:solidFill>
                  <a:schemeClr val="tx1"/>
                </a:solidFill>
                <a:latin typeface="72 Brand Medium" panose="020B0504030603020204"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Arial Unicode MS" pitchFamily="34" charset="-128"/>
              <a:cs typeface="Arial Unicode MS" pitchFamily="34" charset="-128"/>
            </a:endParaRPr>
          </a:p>
        </p:txBody>
      </p:sp>
      <p:sp>
        <p:nvSpPr>
          <p:cNvPr id="14" name="Picture Placeholder 5">
            <a:extLst>
              <a:ext uri="{FF2B5EF4-FFF2-40B4-BE49-F238E27FC236}">
                <a16:creationId xmlns:a16="http://schemas.microsoft.com/office/drawing/2014/main" id="{D2BFABF1-DD81-F2D4-FD65-DBCD6636029A}"/>
              </a:ext>
            </a:extLst>
          </p:cNvPr>
          <p:cNvSpPr>
            <a:spLocks noGrp="1"/>
          </p:cNvSpPr>
          <p:nvPr>
            <p:ph type="pic" sz="quarter" idx="10" hasCustomPrompt="1"/>
          </p:nvPr>
        </p:nvSpPr>
        <p:spPr>
          <a:xfrm>
            <a:off x="6069496" y="2029240"/>
            <a:ext cx="5711687" cy="2828844"/>
          </a:xfrm>
          <a:custGeom>
            <a:avLst/>
            <a:gdLst>
              <a:gd name="connsiteX0" fmla="*/ 0 w 5453062"/>
              <a:gd name="connsiteY0" fmla="*/ 0 h 2700337"/>
              <a:gd name="connsiteX1" fmla="*/ 5453062 w 5453062"/>
              <a:gd name="connsiteY1" fmla="*/ 0 h 2700337"/>
              <a:gd name="connsiteX2" fmla="*/ 5453062 w 5453062"/>
              <a:gd name="connsiteY2" fmla="*/ 2700337 h 2700337"/>
              <a:gd name="connsiteX3" fmla="*/ 0 w 5453062"/>
              <a:gd name="connsiteY3" fmla="*/ 2700337 h 2700337"/>
              <a:gd name="connsiteX4" fmla="*/ 0 w 5453062"/>
              <a:gd name="connsiteY4" fmla="*/ 0 h 2700337"/>
              <a:gd name="connsiteX0" fmla="*/ 0 w 5453062"/>
              <a:gd name="connsiteY0" fmla="*/ 0 h 2758526"/>
              <a:gd name="connsiteX1" fmla="*/ 5453062 w 5453062"/>
              <a:gd name="connsiteY1" fmla="*/ 0 h 2758526"/>
              <a:gd name="connsiteX2" fmla="*/ 2751426 w 5453062"/>
              <a:gd name="connsiteY2" fmla="*/ 2758526 h 2758526"/>
              <a:gd name="connsiteX3" fmla="*/ 0 w 5453062"/>
              <a:gd name="connsiteY3" fmla="*/ 2700337 h 2758526"/>
              <a:gd name="connsiteX4" fmla="*/ 0 w 5453062"/>
              <a:gd name="connsiteY4" fmla="*/ 0 h 2758526"/>
              <a:gd name="connsiteX0" fmla="*/ 0 w 5453062"/>
              <a:gd name="connsiteY0" fmla="*/ 0 h 2700337"/>
              <a:gd name="connsiteX1" fmla="*/ 5453062 w 5453062"/>
              <a:gd name="connsiteY1" fmla="*/ 0 h 2700337"/>
              <a:gd name="connsiteX2" fmla="*/ 2726487 w 5453062"/>
              <a:gd name="connsiteY2" fmla="*/ 2700336 h 2700337"/>
              <a:gd name="connsiteX3" fmla="*/ 0 w 5453062"/>
              <a:gd name="connsiteY3" fmla="*/ 2700337 h 2700337"/>
              <a:gd name="connsiteX4" fmla="*/ 0 w 5453062"/>
              <a:gd name="connsiteY4" fmla="*/ 0 h 2700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3062" h="2700337">
                <a:moveTo>
                  <a:pt x="0" y="0"/>
                </a:moveTo>
                <a:lnTo>
                  <a:pt x="5453062" y="0"/>
                </a:lnTo>
                <a:lnTo>
                  <a:pt x="2726487" y="2700336"/>
                </a:lnTo>
                <a:lnTo>
                  <a:pt x="0" y="2700337"/>
                </a:lnTo>
                <a:lnTo>
                  <a:pt x="0" y="0"/>
                </a:lnTo>
                <a:close/>
              </a:path>
            </a:pathLst>
          </a:custGeom>
        </p:spPr>
        <p:txBody>
          <a:bodyPr anchor="ctr" anchorCtr="0"/>
          <a:lstStyle>
            <a:lvl1pPr algn="l">
              <a:defRPr>
                <a:solidFill>
                  <a:schemeClr val="tx1"/>
                </a:solidFill>
              </a:defRPr>
            </a:lvl1pPr>
          </a:lstStyle>
          <a:p>
            <a:r>
              <a:rPr lang="en-US"/>
              <a:t>         Click to add image</a:t>
            </a:r>
          </a:p>
        </p:txBody>
      </p:sp>
      <p:sp>
        <p:nvSpPr>
          <p:cNvPr id="4" name="Classification-Dynamic" descr="{&quot;templafy&quot;:{&quot;id&quot;:&quot;aa57b900-42ee-45e2-901d-a9c467b9898a&quot;}}">
            <a:extLst>
              <a:ext uri="{FF2B5EF4-FFF2-40B4-BE49-F238E27FC236}">
                <a16:creationId xmlns:a16="http://schemas.microsoft.com/office/drawing/2014/main" id="{13EDB9F6-FBDA-8ED8-A84B-244CC53CFF99}"/>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Arial Unicode MS" pitchFamily="34" charset="-128"/>
                <a:cs typeface="Arial Unicode MS" pitchFamily="34" charset="-128"/>
              </a:rPr>
              <a:t>INTERNAL – SAP and Partners Only</a:t>
            </a:r>
          </a:p>
        </p:txBody>
      </p:sp>
      <p:pic>
        <p:nvPicPr>
          <p:cNvPr id="866333957" name="LogoBlack-Dynamic" descr="{&quot;templafy&quot;:{&quot;id&quot;:&quot;690c104f-7e65-48cd-94b6-5b4d27d0d6fb&quot;}}"/>
          <p:cNvPicPr>
            <a:picLocks noChangeAspect="1"/>
          </p:cNvPicPr>
          <p:nvPr/>
        </p:nvPicPr>
        <p:blipFill>
          <a:blip r:embed="rId2"/>
          <a:stretch>
            <a:fillRect/>
          </a:stretch>
        </p:blipFill>
        <p:spPr>
          <a:xfrm>
            <a:off x="288006" y="360000"/>
            <a:ext cx="727192" cy="360000"/>
          </a:xfrm>
          <a:prstGeom prst="rect">
            <a:avLst/>
          </a:prstGeom>
        </p:spPr>
      </p:pic>
    </p:spTree>
    <p:extLst>
      <p:ext uri="{BB962C8B-B14F-4D97-AF65-F5344CB8AC3E}">
        <p14:creationId xmlns:p14="http://schemas.microsoft.com/office/powerpoint/2010/main" val="31087067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41">
          <p15:clr>
            <a:srgbClr val="FBAE40"/>
          </p15:clr>
        </p15:guide>
        <p15:guide id="5" orient="horz" pos="2960">
          <p15:clr>
            <a:srgbClr val="FBAE40"/>
          </p15:clr>
        </p15:guide>
        <p15:guide id="7" orient="horz" pos="4144">
          <p15:clr>
            <a:srgbClr val="FBAE4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preserve="1" userDrawn="1">
  <p:cSld name="Cover with Image or Illustration">
    <p:bg>
      <p:bgRef idx="1001">
        <a:schemeClr val="bg1"/>
      </p:bgRef>
    </p:bg>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F6B4F408-95BC-730E-4114-45641ED46491}"/>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3" name="Title"/>
          <p:cNvSpPr>
            <a:spLocks noGrp="1"/>
          </p:cNvSpPr>
          <p:nvPr>
            <p:ph type="title" hasCustomPrompt="1"/>
          </p:nvPr>
        </p:nvSpPr>
        <p:spPr>
          <a:xfrm>
            <a:off x="288000" y="4024430"/>
            <a:ext cx="10899174" cy="997196"/>
          </a:xfrm>
          <a:prstGeom prst="rect">
            <a:avLst/>
          </a:prstGeom>
        </p:spPr>
        <p:txBody>
          <a:bodyPr vert="horz" wrap="square" lIns="0" tIns="0" rIns="0" bIns="0" rtlCol="0">
            <a:noAutofit/>
          </a:bodyPr>
          <a:lstStyle>
            <a:lvl1pPr>
              <a:lnSpc>
                <a:spcPct val="90000"/>
              </a:lnSpc>
              <a:defRPr lang="de-DE" sz="3600" b="0" i="0" dirty="0">
                <a:latin typeface="72 Brand Medium" panose="020B0504030603020204" pitchFamily="34" charset="0"/>
                <a:ea typeface="+mn-ea"/>
                <a:cs typeface="+mn-cs"/>
              </a:defRPr>
            </a:lvl1pPr>
          </a:lstStyle>
          <a:p>
            <a:pPr lvl="0"/>
            <a:r>
              <a:rPr lang="en-US"/>
              <a:t>Title Goes Here</a:t>
            </a:r>
            <a:br>
              <a:rPr lang="en-US"/>
            </a:br>
            <a:r>
              <a:rPr lang="en-US"/>
              <a:t>and Here and Here</a:t>
            </a:r>
          </a:p>
        </p:txBody>
      </p:sp>
      <p:sp>
        <p:nvSpPr>
          <p:cNvPr id="7" name="Picture Placeholder 6">
            <a:extLst>
              <a:ext uri="{FF2B5EF4-FFF2-40B4-BE49-F238E27FC236}">
                <a16:creationId xmlns:a16="http://schemas.microsoft.com/office/drawing/2014/main" id="{4FA78832-C268-4EC5-BB82-7F9D7F5B51B2}"/>
              </a:ext>
            </a:extLst>
          </p:cNvPr>
          <p:cNvSpPr>
            <a:spLocks noGrp="1"/>
          </p:cNvSpPr>
          <p:nvPr>
            <p:ph type="pic" sz="quarter" idx="16" hasCustomPrompt="1"/>
          </p:nvPr>
        </p:nvSpPr>
        <p:spPr>
          <a:xfrm>
            <a:off x="0" y="-1"/>
            <a:ext cx="12195175" cy="3430800"/>
          </a:xfrm>
        </p:spPr>
        <p:txBody>
          <a:bodyPr anchor="ctr" anchorCtr="0"/>
          <a:lstStyle>
            <a:lvl1pPr marL="0" marR="0" indent="0" algn="ctr" defTabSz="1088558" rtl="0" eaLnBrk="1" fontAlgn="auto" latinLnBrk="0" hangingPunct="1">
              <a:lnSpc>
                <a:spcPct val="100000"/>
              </a:lnSpc>
              <a:spcBef>
                <a:spcPts val="1800"/>
              </a:spcBef>
              <a:spcAft>
                <a:spcPts val="0"/>
              </a:spcAft>
              <a:buClr>
                <a:schemeClr val="accent1"/>
              </a:buClr>
              <a:buSzPct val="80000"/>
              <a:buFontTx/>
              <a:buNone/>
              <a:tabLst/>
              <a:defRPr/>
            </a:lvl1pPr>
          </a:lstStyle>
          <a:p>
            <a:pPr marL="0" marR="0" lvl="0" indent="0" algn="ctr" defTabSz="1088558" rtl="0" eaLnBrk="1" fontAlgn="auto" latinLnBrk="0" hangingPunct="1">
              <a:lnSpc>
                <a:spcPct val="100000"/>
              </a:lnSpc>
              <a:spcBef>
                <a:spcPts val="1800"/>
              </a:spcBef>
              <a:spcAft>
                <a:spcPts val="0"/>
              </a:spcAft>
              <a:buClr>
                <a:schemeClr val="accent1"/>
              </a:buClr>
              <a:buSzPct val="80000"/>
              <a:buFontTx/>
              <a:buNone/>
              <a:tabLst/>
              <a:defRPr/>
            </a:pPr>
            <a:r>
              <a:rPr lang="en-US"/>
              <a:t>Click to insert picture</a:t>
            </a:r>
          </a:p>
        </p:txBody>
      </p:sp>
      <p:pic>
        <p:nvPicPr>
          <p:cNvPr id="1675361044" name="LogoBlue-Dynamic" descr="{&quot;templafy&quot;:{&quot;id&quot;:&quot;9dd02216-58b9-48cc-95b4-a4fb4fb97416&quot;}}"/>
          <p:cNvPicPr>
            <a:picLocks noChangeAspect="1"/>
          </p:cNvPicPr>
          <p:nvPr/>
        </p:nvPicPr>
        <p:blipFill>
          <a:blip r:embed="rId2"/>
          <a:stretch>
            <a:fillRect/>
          </a:stretch>
        </p:blipFill>
        <p:spPr>
          <a:xfrm>
            <a:off x="288006" y="6218600"/>
            <a:ext cx="727192" cy="360000"/>
          </a:xfrm>
          <a:prstGeom prst="rect">
            <a:avLst/>
          </a:prstGeom>
        </p:spPr>
      </p:pic>
      <p:sp>
        <p:nvSpPr>
          <p:cNvPr id="9" name="Classification-Dynamic" descr="{&quot;templafy&quot;:{&quot;id&quot;:&quot;17904262-8e98-4143-ba28-5ffff2b9dc57&quot;}}">
            <a:extLst>
              <a:ext uri="{FF2B5EF4-FFF2-40B4-BE49-F238E27FC236}">
                <a16:creationId xmlns:a16="http://schemas.microsoft.com/office/drawing/2014/main" id="{CE0C2033-6FDF-7DD6-E25C-C03296FDAD00}"/>
              </a:ext>
            </a:extLst>
          </p:cNvPr>
          <p:cNvSpPr txBox="1"/>
          <p:nvPr userDrawn="1"/>
        </p:nvSpPr>
        <p:spPr>
          <a:xfrm>
            <a:off x="282575" y="5724000"/>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12225578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7505">
          <p15:clr>
            <a:srgbClr val="FBAE40"/>
          </p15:clr>
        </p15:guide>
        <p15:guide id="2" orient="horz" pos="4144">
          <p15:clr>
            <a:srgbClr val="FBAE40"/>
          </p15:clr>
        </p15:guide>
        <p15:guide id="3" orient="horz" pos="2162">
          <p15:clr>
            <a:srgbClr val="FBAE40"/>
          </p15:clr>
        </p15:guide>
        <p15:guide id="4" pos="181">
          <p15:clr>
            <a:srgbClr val="FBAE40"/>
          </p15:clr>
        </p15:guide>
        <p15:guide id="5" orient="horz" pos="2534">
          <p15:clr>
            <a:srgbClr val="FBAE40"/>
          </p15:clr>
        </p15:guide>
        <p15:guide id="6" orient="horz" pos="3164">
          <p15:clr>
            <a:srgbClr val="FBAE40"/>
          </p15:clr>
        </p15:guide>
        <p15:guide id="7" orient="horz" pos="3232">
          <p15:clr>
            <a:srgbClr val="FBAE40"/>
          </p15:clr>
        </p15:guide>
        <p15:guide id="8" orient="horz" pos="350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hank You, Contact and Copyright">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33C5639-DDA2-864A-9DC3-7FC80AC852D5}"/>
              </a:ext>
            </a:extLst>
          </p:cNvPr>
          <p:cNvSpPr txBox="1"/>
          <p:nvPr userDrawn="1"/>
        </p:nvSpPr>
        <p:spPr>
          <a:xfrm>
            <a:off x="503238" y="2905125"/>
            <a:ext cx="1837041" cy="246221"/>
          </a:xfrm>
          <a:prstGeom prst="rect">
            <a:avLst/>
          </a:prstGeom>
          <a:noFill/>
        </p:spPr>
        <p:txBody>
          <a:bodyPr wrap="none" lIns="0" tIns="0" rIns="0" bIns="0" rtlCol="0">
            <a:spAutoFit/>
          </a:bodyPr>
          <a:lstStyle/>
          <a:p>
            <a:pPr marL="0" marR="0" lvl="0" indent="0" algn="l" defTabSz="1088776" rtl="0" eaLnBrk="1" fontAlgn="base" latinLnBrk="0" hangingPunct="1">
              <a:lnSpc>
                <a:spcPct val="100000"/>
              </a:lnSpc>
              <a:spcBef>
                <a:spcPct val="50000"/>
              </a:spcBef>
              <a:spcAft>
                <a:spcPct val="0"/>
              </a:spcAft>
              <a:buClr>
                <a:srgbClr val="F0AB00"/>
              </a:buClr>
              <a:buSzPct val="80000"/>
              <a:buFontTx/>
              <a:buNone/>
              <a:tabLst/>
              <a:defRPr/>
            </a:pPr>
            <a:r>
              <a:rPr lang="en-US" sz="1600" b="0" i="0">
                <a:latin typeface="+mn-lt"/>
              </a:rPr>
              <a:t>Contact information:</a:t>
            </a:r>
          </a:p>
        </p:txBody>
      </p:sp>
      <p:sp>
        <p:nvSpPr>
          <p:cNvPr id="9" name="Copyright - Dynamic" descr="{&quot;templafy&quot;:{&quot;id&quot;:&quot;eb9adf6b-a999-43b4-87a5-c81e58f16e94&quot;}}">
            <a:extLst>
              <a:ext uri="{FF2B5EF4-FFF2-40B4-BE49-F238E27FC236}">
                <a16:creationId xmlns:a16="http://schemas.microsoft.com/office/drawing/2014/main" id="{EDAF1AF5-D568-20CC-6052-F655D86F5486}"/>
              </a:ext>
            </a:extLst>
          </p:cNvPr>
          <p:cNvSpPr txBox="1">
            <a:spLocks/>
          </p:cNvSpPr>
          <p:nvPr userDrawn="1"/>
        </p:nvSpPr>
        <p:spPr>
          <a:xfrm>
            <a:off x="504001" y="6536751"/>
            <a:ext cx="10155600" cy="138498"/>
          </a:xfrm>
          <a:prstGeom prst="rect">
            <a:avLst/>
          </a:prstGeom>
        </p:spPr>
        <p:txBody>
          <a:bodyPr lIns="0" tIns="0" rIns="0" bIns="0" anchor="ctr" anchorCtr="0">
            <a:noAutofit/>
          </a:bodyPr>
          <a:lstStyle>
            <a:lvl1pPr marL="0" indent="0" algn="l" defTabSz="1088558" rtl="0" eaLnBrk="1" latinLnBrk="0" hangingPunct="1">
              <a:spcBef>
                <a:spcPts val="1800"/>
              </a:spcBef>
              <a:buClr>
                <a:schemeClr val="accent1"/>
              </a:buClr>
              <a:buSzPct val="80000"/>
              <a:buFontTx/>
              <a:buNone/>
              <a:defRPr sz="6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539892" indent="0" algn="l" defTabSz="1088558" rtl="0" eaLnBrk="1" latinLnBrk="0" hangingPunct="1">
              <a:spcBef>
                <a:spcPts val="100"/>
              </a:spcBef>
              <a:buClr>
                <a:schemeClr val="tx1"/>
              </a:buClr>
              <a:buSzPct val="100000"/>
              <a:buFont typeface="Symbol" panose="05050102010706020507" pitchFamily="18" charset="2"/>
              <a:buNone/>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Font typeface="Arial" panose="020B0604020202020204" pitchFamily="34" charset="0"/>
              <a:buNone/>
            </a:pPr>
            <a:r>
              <a:rPr lang="en-US" sz="600" b="0" i="0">
                <a:latin typeface="+mn-lt"/>
              </a:rPr>
              <a:t>© 2023 SAP SE or an SAP affiliate company. All rights reserved. See Legal Notice on www.sap.com/legal-notice for use terms, disclaimers, disclosures, or restrictions related to this material.</a:t>
            </a:r>
          </a:p>
        </p:txBody>
      </p:sp>
      <p:sp>
        <p:nvSpPr>
          <p:cNvPr id="3" name="Title 2">
            <a:extLst>
              <a:ext uri="{FF2B5EF4-FFF2-40B4-BE49-F238E27FC236}">
                <a16:creationId xmlns:a16="http://schemas.microsoft.com/office/drawing/2014/main" id="{5692DE12-4084-77D2-FD2A-8E63F6FBE7C5}"/>
              </a:ext>
            </a:extLst>
          </p:cNvPr>
          <p:cNvSpPr>
            <a:spLocks noGrp="1"/>
          </p:cNvSpPr>
          <p:nvPr>
            <p:ph type="title" hasCustomPrompt="1"/>
          </p:nvPr>
        </p:nvSpPr>
        <p:spPr>
          <a:xfrm>
            <a:off x="503238" y="1520825"/>
            <a:ext cx="5413477" cy="846386"/>
          </a:xfrm>
        </p:spPr>
        <p:txBody>
          <a:bodyPr/>
          <a:lstStyle>
            <a:lvl1pPr>
              <a:defRPr sz="5500" b="0" i="0">
                <a:latin typeface="72 Brand Medium" panose="020B0504030603020204" pitchFamily="34" charset="0"/>
              </a:defRPr>
            </a:lvl1pPr>
          </a:lstStyle>
          <a:p>
            <a:r>
              <a:rPr lang="en-GB"/>
              <a:t>Thank you.</a:t>
            </a:r>
            <a:endParaRPr lang="en-US"/>
          </a:p>
        </p:txBody>
      </p:sp>
      <p:pic>
        <p:nvPicPr>
          <p:cNvPr id="2" name="Picture 1">
            <a:extLst>
              <a:ext uri="{FF2B5EF4-FFF2-40B4-BE49-F238E27FC236}">
                <a16:creationId xmlns:a16="http://schemas.microsoft.com/office/drawing/2014/main" id="{2A23274F-1EBD-A73A-AC54-963A234E9EB2}"/>
              </a:ext>
            </a:extLst>
          </p:cNvPr>
          <p:cNvPicPr>
            <a:picLocks noChangeAspect="1"/>
          </p:cNvPicPr>
          <p:nvPr userDrawn="1"/>
        </p:nvPicPr>
        <p:blipFill>
          <a:blip r:embed="rId2"/>
          <a:stretch>
            <a:fillRect/>
          </a:stretch>
        </p:blipFill>
        <p:spPr>
          <a:xfrm>
            <a:off x="10963291" y="5990000"/>
            <a:ext cx="727059" cy="360000"/>
          </a:xfrm>
          <a:prstGeom prst="rect">
            <a:avLst/>
          </a:prstGeom>
        </p:spPr>
      </p:pic>
    </p:spTree>
    <p:extLst>
      <p:ext uri="{BB962C8B-B14F-4D97-AF65-F5344CB8AC3E}">
        <p14:creationId xmlns:p14="http://schemas.microsoft.com/office/powerpoint/2010/main" val="781090314"/>
      </p:ext>
    </p:extLst>
  </p:cSld>
  <p:clrMapOvr>
    <a:masterClrMapping/>
  </p:clrMapOvr>
  <p:hf sldNum="0" hdr="0" ftr="0" dt="0"/>
  <p:extLst>
    <p:ext uri="{DCECCB84-F9BA-43D5-87BE-67443E8EF086}">
      <p15:sldGuideLst xmlns:p15="http://schemas.microsoft.com/office/powerpoint/2012/main">
        <p15:guide id="1" pos="7364" userDrawn="1">
          <p15:clr>
            <a:srgbClr val="FBAE40"/>
          </p15:clr>
        </p15:guide>
        <p15:guide id="2" orient="horz" pos="958" userDrawn="1">
          <p15:clr>
            <a:srgbClr val="FBAE40"/>
          </p15:clr>
        </p15:guide>
        <p15:guide id="4" orient="horz" pos="1830" userDrawn="1">
          <p15:clr>
            <a:srgbClr val="FBAE40"/>
          </p15:clr>
        </p15:guide>
        <p15:guide id="5" orient="horz" pos="4000" userDrawn="1">
          <p15:clr>
            <a:srgbClr val="FBAE40"/>
          </p15:clr>
        </p15:guide>
        <p15:guide id="6" pos="317" userDrawn="1">
          <p15:clr>
            <a:srgbClr val="FBAE40"/>
          </p15:clr>
        </p15:guide>
        <p15:guide id="8" pos="3841" userDrawn="1">
          <p15:clr>
            <a:srgbClr val="FBAE40"/>
          </p15:clr>
        </p15:guide>
        <p15:guide id="9" orient="horz" pos="318" userDrawn="1">
          <p15:clr>
            <a:srgbClr val="FBAE40"/>
          </p15:clr>
        </p15:guide>
      </p15:sldGuideLst>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preserve="1" userDrawn="1">
  <p:cSld name="White cover with green anvil">
    <p:bg>
      <p:bgRef idx="1001">
        <a:schemeClr val="bg1"/>
      </p:bgRef>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615A14AB-7A75-B899-CDA1-E311E201A837}"/>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3" name="Anvil" descr="preencoded.png">
            <a:extLst>
              <a:ext uri="{FF2B5EF4-FFF2-40B4-BE49-F238E27FC236}">
                <a16:creationId xmlns:a16="http://schemas.microsoft.com/office/drawing/2014/main" id="{CAD3135A-95A0-606F-5A25-35CF890B232D}"/>
              </a:ext>
            </a:extLst>
          </p:cNvPr>
          <p:cNvSpPr/>
          <p:nvPr/>
        </p:nvSpPr>
        <p:spPr>
          <a:xfrm>
            <a:off x="5072441" y="1275473"/>
            <a:ext cx="6069341" cy="2991727"/>
          </a:xfrm>
          <a:custGeom>
            <a:avLst/>
            <a:gdLst>
              <a:gd name="connsiteX0" fmla="*/ 0 w 6069341"/>
              <a:gd name="connsiteY0" fmla="*/ 0 h 2991727"/>
              <a:gd name="connsiteX1" fmla="*/ 0 w 6069341"/>
              <a:gd name="connsiteY1" fmla="*/ 2991727 h 2991727"/>
              <a:gd name="connsiteX2" fmla="*/ 3084421 w 6069341"/>
              <a:gd name="connsiteY2" fmla="*/ 2991727 h 2991727"/>
              <a:gd name="connsiteX3" fmla="*/ 6069341 w 6069341"/>
              <a:gd name="connsiteY3" fmla="*/ 0 h 2991727"/>
              <a:gd name="connsiteX4" fmla="*/ 0 w 6069341"/>
              <a:gd name="connsiteY4" fmla="*/ 0 h 2991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9341" h="2991727">
                <a:moveTo>
                  <a:pt x="0" y="0"/>
                </a:moveTo>
                <a:lnTo>
                  <a:pt x="0" y="2991727"/>
                </a:lnTo>
                <a:lnTo>
                  <a:pt x="3084421" y="2991727"/>
                </a:lnTo>
                <a:lnTo>
                  <a:pt x="6069341" y="0"/>
                </a:lnTo>
                <a:lnTo>
                  <a:pt x="0" y="0"/>
                </a:lnTo>
                <a:close/>
              </a:path>
            </a:pathLst>
          </a:custGeom>
          <a:solidFill>
            <a:srgbClr val="97DD40"/>
          </a:solidFill>
          <a:ln w="7155" cap="flat">
            <a:noFill/>
            <a:prstDash val="solid"/>
            <a:miter/>
          </a:ln>
        </p:spPr>
        <p:txBody>
          <a:bodyPr rtlCol="0" anchor="ctr"/>
          <a:lstStyle/>
          <a:p>
            <a:endParaRPr lang="en-US"/>
          </a:p>
        </p:txBody>
      </p:sp>
      <p:sp>
        <p:nvSpPr>
          <p:cNvPr id="4" name="Title">
            <a:extLst>
              <a:ext uri="{FF2B5EF4-FFF2-40B4-BE49-F238E27FC236}">
                <a16:creationId xmlns:a16="http://schemas.microsoft.com/office/drawing/2014/main" id="{D8805AE3-41BC-E9DB-1A66-ADF41EDBC899}"/>
              </a:ext>
            </a:extLst>
          </p:cNvPr>
          <p:cNvSpPr>
            <a:spLocks noGrp="1"/>
          </p:cNvSpPr>
          <p:nvPr>
            <p:ph type="title" hasCustomPrompt="1"/>
          </p:nvPr>
        </p:nvSpPr>
        <p:spPr>
          <a:xfrm>
            <a:off x="288000" y="2706317"/>
            <a:ext cx="6026739" cy="997196"/>
          </a:xfrm>
          <a:prstGeom prst="rect">
            <a:avLst/>
          </a:prstGeom>
        </p:spPr>
        <p:txBody>
          <a:bodyPr>
            <a:noAutofit/>
          </a:bodyPr>
          <a:lstStyle>
            <a:lvl1pPr>
              <a:lnSpc>
                <a:spcPct val="90000"/>
              </a:lnSpc>
              <a:defRPr sz="3600"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Arial Unicode MS" pitchFamily="34" charset="-128"/>
              <a:cs typeface="Arial Unicode MS" pitchFamily="34" charset="-128"/>
            </a:endParaRPr>
          </a:p>
        </p:txBody>
      </p:sp>
      <p:pic>
        <p:nvPicPr>
          <p:cNvPr id="135658676" name="LogoBlue-Dynamic" descr="{&quot;templafy&quot;:{&quot;id&quot;:&quot;24dda641-0340-42fc-b199-54e3bbe1e6c5&quot;}}"/>
          <p:cNvPicPr>
            <a:picLocks noChangeAspect="1"/>
          </p:cNvPicPr>
          <p:nvPr/>
        </p:nvPicPr>
        <p:blipFill>
          <a:blip r:embed="rId2"/>
          <a:stretch>
            <a:fillRect/>
          </a:stretch>
        </p:blipFill>
        <p:spPr>
          <a:xfrm>
            <a:off x="288006" y="360000"/>
            <a:ext cx="727192" cy="360000"/>
          </a:xfrm>
          <a:prstGeom prst="rect">
            <a:avLst/>
          </a:prstGeom>
        </p:spPr>
      </p:pic>
      <p:sp>
        <p:nvSpPr>
          <p:cNvPr id="11" name="Classification-Dynamic" descr="{&quot;templafy&quot;:{&quot;id&quot;:&quot;99d85a1f-5caa-4f35-b7df-eb9703c96eda&quot;}}">
            <a:extLst>
              <a:ext uri="{FF2B5EF4-FFF2-40B4-BE49-F238E27FC236}">
                <a16:creationId xmlns:a16="http://schemas.microsoft.com/office/drawing/2014/main" id="{62D91ACB-BD14-46CB-4B61-F4B072D877C0}"/>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28196349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preserve="1" userDrawn="1">
  <p:cSld name="Light blue cover with anvil">
    <p:bg>
      <p:bgRef idx="1001">
        <a:schemeClr val="bg1"/>
      </p:bgRef>
    </p:bg>
    <p:spTree>
      <p:nvGrpSpPr>
        <p:cNvPr id="1" name=""/>
        <p:cNvGrpSpPr/>
        <p:nvPr/>
      </p:nvGrpSpPr>
      <p:grpSpPr>
        <a:xfrm>
          <a:off x="0" y="0"/>
          <a:ext cx="0" cy="0"/>
          <a:chOff x="0" y="0"/>
          <a:chExt cx="0" cy="0"/>
        </a:xfrm>
      </p:grpSpPr>
      <p:sp>
        <p:nvSpPr>
          <p:cNvPr id="14" name="Background">
            <a:extLst>
              <a:ext uri="{FF2B5EF4-FFF2-40B4-BE49-F238E27FC236}">
                <a16:creationId xmlns:a16="http://schemas.microsoft.com/office/drawing/2014/main" id="{581FAEF7-1ACD-83AC-7B42-761E6A30387F}"/>
              </a:ext>
            </a:extLst>
          </p:cNvPr>
          <p:cNvSpPr/>
          <p:nvPr userDrawn="1"/>
        </p:nvSpPr>
        <p:spPr bwMode="gray">
          <a:xfrm>
            <a:off x="0" y="0"/>
            <a:ext cx="12195175" cy="6858000"/>
          </a:xfrm>
          <a:prstGeom prst="rect">
            <a:avLst/>
          </a:prstGeom>
          <a:solidFill>
            <a:srgbClr val="A6E0FF">
              <a:alpha val="42715"/>
            </a:srgbClr>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2" name="Anvil" descr="preencoded.png">
            <a:extLst>
              <a:ext uri="{FF2B5EF4-FFF2-40B4-BE49-F238E27FC236}">
                <a16:creationId xmlns:a16="http://schemas.microsoft.com/office/drawing/2014/main" id="{94093846-CC07-3993-CA62-86004F1C03F9}"/>
              </a:ext>
            </a:extLst>
          </p:cNvPr>
          <p:cNvSpPr/>
          <p:nvPr/>
        </p:nvSpPr>
        <p:spPr>
          <a:xfrm>
            <a:off x="2289865" y="1275473"/>
            <a:ext cx="8851917" cy="4363327"/>
          </a:xfrm>
          <a:custGeom>
            <a:avLst/>
            <a:gdLst>
              <a:gd name="connsiteX0" fmla="*/ 0 w 8851917"/>
              <a:gd name="connsiteY0" fmla="*/ 0 h 4363327"/>
              <a:gd name="connsiteX1" fmla="*/ 0 w 8851917"/>
              <a:gd name="connsiteY1" fmla="*/ 4363327 h 4363327"/>
              <a:gd name="connsiteX2" fmla="*/ 4498517 w 8851917"/>
              <a:gd name="connsiteY2" fmla="*/ 4363327 h 4363327"/>
              <a:gd name="connsiteX3" fmla="*/ 8851917 w 8851917"/>
              <a:gd name="connsiteY3" fmla="*/ 0 h 4363327"/>
              <a:gd name="connsiteX4" fmla="*/ 0 w 8851917"/>
              <a:gd name="connsiteY4" fmla="*/ 0 h 4363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1917" h="4363327">
                <a:moveTo>
                  <a:pt x="0" y="0"/>
                </a:moveTo>
                <a:lnTo>
                  <a:pt x="0" y="4363327"/>
                </a:lnTo>
                <a:lnTo>
                  <a:pt x="4498517" y="4363327"/>
                </a:lnTo>
                <a:lnTo>
                  <a:pt x="8851917" y="0"/>
                </a:lnTo>
                <a:lnTo>
                  <a:pt x="0" y="0"/>
                </a:lnTo>
                <a:close/>
              </a:path>
            </a:pathLst>
          </a:custGeom>
          <a:solidFill>
            <a:srgbClr val="A6E0FF"/>
          </a:solidFill>
          <a:ln w="15238" cap="flat">
            <a:noFill/>
            <a:prstDash val="solid"/>
            <a:miter/>
          </a:ln>
        </p:spPr>
        <p:txBody>
          <a:bodyPr rtlCol="0" anchor="ctr"/>
          <a:lstStyle/>
          <a:p>
            <a:endParaRPr lang="en-US"/>
          </a:p>
        </p:txBody>
      </p:sp>
      <p:sp>
        <p:nvSpPr>
          <p:cNvPr id="8" name="Title">
            <a:extLst>
              <a:ext uri="{FF2B5EF4-FFF2-40B4-BE49-F238E27FC236}">
                <a16:creationId xmlns:a16="http://schemas.microsoft.com/office/drawing/2014/main" id="{1098B98B-8FDE-5B19-2FC7-97058A6B53FD}"/>
              </a:ext>
            </a:extLst>
          </p:cNvPr>
          <p:cNvSpPr>
            <a:spLocks noGrp="1"/>
          </p:cNvSpPr>
          <p:nvPr>
            <p:ph type="title" hasCustomPrompt="1"/>
          </p:nvPr>
        </p:nvSpPr>
        <p:spPr>
          <a:xfrm>
            <a:off x="288000" y="2706317"/>
            <a:ext cx="5929920" cy="997196"/>
          </a:xfrm>
          <a:prstGeom prst="rect">
            <a:avLst/>
          </a:prstGeom>
        </p:spPr>
        <p:txBody>
          <a:bodyPr>
            <a:noAutofit/>
          </a:bodyPr>
          <a:lstStyle>
            <a:lvl1pPr>
              <a:lnSpc>
                <a:spcPct val="90000"/>
              </a:lnSpc>
              <a:defRPr sz="3600"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Arial Unicode MS" pitchFamily="34" charset="-128"/>
              <a:cs typeface="Arial Unicode MS" pitchFamily="34" charset="-128"/>
            </a:endParaRPr>
          </a:p>
        </p:txBody>
      </p:sp>
      <p:pic>
        <p:nvPicPr>
          <p:cNvPr id="1990423110" name="LogoBlack-Dynamic" descr="{&quot;templafy&quot;:{&quot;id&quot;:&quot;787d00a1-4cac-4b81-b637-a99274574ec4&quot;}}"/>
          <p:cNvPicPr>
            <a:picLocks noChangeAspect="1"/>
          </p:cNvPicPr>
          <p:nvPr/>
        </p:nvPicPr>
        <p:blipFill>
          <a:blip r:embed="rId2"/>
          <a:stretch>
            <a:fillRect/>
          </a:stretch>
        </p:blipFill>
        <p:spPr>
          <a:xfrm>
            <a:off x="288006" y="360000"/>
            <a:ext cx="727192" cy="360000"/>
          </a:xfrm>
          <a:prstGeom prst="rect">
            <a:avLst/>
          </a:prstGeom>
        </p:spPr>
      </p:pic>
      <p:sp>
        <p:nvSpPr>
          <p:cNvPr id="3" name="Classification-Dynamic" descr="{&quot;templafy&quot;:{&quot;id&quot;:&quot;ad4994d4-76c3-4624-9265-4ebe8c04ee95&quot;}}">
            <a:extLst>
              <a:ext uri="{FF2B5EF4-FFF2-40B4-BE49-F238E27FC236}">
                <a16:creationId xmlns:a16="http://schemas.microsoft.com/office/drawing/2014/main" id="{D417CEF6-1FCD-75B6-FA13-C583ECCE7BE5}"/>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41669657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preserve="1" userDrawn="1">
  <p:cSld name="Blue cover with anvil">
    <p:bg>
      <p:bgRef idx="1001">
        <a:schemeClr val="bg1"/>
      </p:bgRef>
    </p:bg>
    <p:spTree>
      <p:nvGrpSpPr>
        <p:cNvPr id="1" name=""/>
        <p:cNvGrpSpPr/>
        <p:nvPr/>
      </p:nvGrpSpPr>
      <p:grpSpPr>
        <a:xfrm>
          <a:off x="0" y="0"/>
          <a:ext cx="0" cy="0"/>
          <a:chOff x="0" y="0"/>
          <a:chExt cx="0" cy="0"/>
        </a:xfrm>
      </p:grpSpPr>
      <p:sp>
        <p:nvSpPr>
          <p:cNvPr id="7" name="background" descr="preencoded.png">
            <a:extLst>
              <a:ext uri="{FF2B5EF4-FFF2-40B4-BE49-F238E27FC236}">
                <a16:creationId xmlns:a16="http://schemas.microsoft.com/office/drawing/2014/main" id="{5F3BB899-74C3-EBF7-C191-EC2863B8F536}"/>
              </a:ext>
            </a:extLst>
          </p:cNvPr>
          <p:cNvSpPr/>
          <p:nvPr/>
        </p:nvSpPr>
        <p:spPr>
          <a:xfrm>
            <a:off x="0" y="0"/>
            <a:ext cx="12195175" cy="6858000"/>
          </a:xfrm>
          <a:custGeom>
            <a:avLst/>
            <a:gdLst>
              <a:gd name="connsiteX0" fmla="*/ 0 w 12195175"/>
              <a:gd name="connsiteY0" fmla="*/ 0 h 6858000"/>
              <a:gd name="connsiteX1" fmla="*/ 12195175 w 12195175"/>
              <a:gd name="connsiteY1" fmla="*/ 0 h 6858000"/>
              <a:gd name="connsiteX2" fmla="*/ 12195175 w 12195175"/>
              <a:gd name="connsiteY2" fmla="*/ 6858000 h 6858000"/>
              <a:gd name="connsiteX3" fmla="*/ 0 w 121951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5175" h="6858000">
                <a:moveTo>
                  <a:pt x="0" y="0"/>
                </a:moveTo>
                <a:lnTo>
                  <a:pt x="12195175" y="0"/>
                </a:lnTo>
                <a:lnTo>
                  <a:pt x="12195175" y="6858000"/>
                </a:lnTo>
                <a:lnTo>
                  <a:pt x="0" y="6858000"/>
                </a:lnTo>
                <a:close/>
              </a:path>
            </a:pathLst>
          </a:custGeom>
          <a:solidFill>
            <a:srgbClr val="1B90FF"/>
          </a:solidFill>
          <a:ln w="11289" cap="flat">
            <a:noFill/>
            <a:prstDash val="solid"/>
            <a:miter/>
          </a:ln>
        </p:spPr>
        <p:txBody>
          <a:bodyPr rtlCol="0" anchor="ctr"/>
          <a:lstStyle/>
          <a:p>
            <a:endParaRPr lang="en-US"/>
          </a:p>
        </p:txBody>
      </p:sp>
      <p:sp>
        <p:nvSpPr>
          <p:cNvPr id="8" name="Anvil" descr="preencoded.png">
            <a:extLst>
              <a:ext uri="{FF2B5EF4-FFF2-40B4-BE49-F238E27FC236}">
                <a16:creationId xmlns:a16="http://schemas.microsoft.com/office/drawing/2014/main" id="{39A9B643-3B5A-F0D7-C3BF-3A81DE80FEB6}"/>
              </a:ext>
            </a:extLst>
          </p:cNvPr>
          <p:cNvSpPr/>
          <p:nvPr/>
        </p:nvSpPr>
        <p:spPr>
          <a:xfrm>
            <a:off x="287339" y="935666"/>
            <a:ext cx="6762048" cy="3333180"/>
          </a:xfrm>
          <a:custGeom>
            <a:avLst/>
            <a:gdLst>
              <a:gd name="connsiteX0" fmla="*/ 0 w 6762048"/>
              <a:gd name="connsiteY0" fmla="*/ 0 h 3333180"/>
              <a:gd name="connsiteX1" fmla="*/ 0 w 6762048"/>
              <a:gd name="connsiteY1" fmla="*/ 3333180 h 3333180"/>
              <a:gd name="connsiteX2" fmla="*/ 3436452 w 6762048"/>
              <a:gd name="connsiteY2" fmla="*/ 3333180 h 3333180"/>
              <a:gd name="connsiteX3" fmla="*/ 6762048 w 6762048"/>
              <a:gd name="connsiteY3" fmla="*/ 0 h 3333180"/>
              <a:gd name="connsiteX4" fmla="*/ 0 w 6762048"/>
              <a:gd name="connsiteY4" fmla="*/ 0 h 3333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2048" h="3333180">
                <a:moveTo>
                  <a:pt x="0" y="0"/>
                </a:moveTo>
                <a:lnTo>
                  <a:pt x="0" y="3333180"/>
                </a:lnTo>
                <a:lnTo>
                  <a:pt x="3436452" y="3333180"/>
                </a:lnTo>
                <a:lnTo>
                  <a:pt x="6762048" y="0"/>
                </a:lnTo>
                <a:lnTo>
                  <a:pt x="0" y="0"/>
                </a:lnTo>
                <a:close/>
              </a:path>
            </a:pathLst>
          </a:custGeom>
          <a:solidFill>
            <a:srgbClr val="002A86"/>
          </a:solidFill>
          <a:ln w="9264" cap="flat">
            <a:noFill/>
            <a:prstDash val="solid"/>
            <a:miter/>
          </a:ln>
        </p:spPr>
        <p:txBody>
          <a:bodyPr rtlCol="0" anchor="ctr"/>
          <a:lstStyle/>
          <a:p>
            <a:endParaRPr lang="en-US"/>
          </a:p>
        </p:txBody>
      </p:sp>
      <p:sp>
        <p:nvSpPr>
          <p:cNvPr id="4" name="Title">
            <a:extLst>
              <a:ext uri="{FF2B5EF4-FFF2-40B4-BE49-F238E27FC236}">
                <a16:creationId xmlns:a16="http://schemas.microsoft.com/office/drawing/2014/main" id="{709C0759-3773-C728-D6A6-855D822107FE}"/>
              </a:ext>
            </a:extLst>
          </p:cNvPr>
          <p:cNvSpPr>
            <a:spLocks noGrp="1"/>
          </p:cNvSpPr>
          <p:nvPr>
            <p:ph type="title" hasCustomPrompt="1"/>
          </p:nvPr>
        </p:nvSpPr>
        <p:spPr>
          <a:xfrm>
            <a:off x="288000" y="2706317"/>
            <a:ext cx="6876593" cy="997196"/>
          </a:xfrm>
          <a:prstGeom prst="rect">
            <a:avLst/>
          </a:prstGeom>
        </p:spPr>
        <p:txBody>
          <a:bodyPr>
            <a:noAutofit/>
          </a:bodyPr>
          <a:lstStyle>
            <a:lvl1pPr>
              <a:lnSpc>
                <a:spcPct val="90000"/>
              </a:lnSpc>
              <a:defRPr sz="3600" b="0" i="0">
                <a:solidFill>
                  <a:schemeClr val="bg1"/>
                </a:solidFill>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Arial Unicode MS" pitchFamily="34" charset="-128"/>
              <a:cs typeface="Arial Unicode MS" pitchFamily="34" charset="-128"/>
            </a:endParaRPr>
          </a:p>
        </p:txBody>
      </p:sp>
      <p:pic>
        <p:nvPicPr>
          <p:cNvPr id="1135688672" name="LogoWhite-Dynamic" descr="{&quot;templafy&quot;:{&quot;id&quot;:&quot;468cc11e-ebc9-42f4-be65-89cdfb44a347&quot;}}"/>
          <p:cNvPicPr>
            <a:picLocks noChangeAspect="1"/>
          </p:cNvPicPr>
          <p:nvPr/>
        </p:nvPicPr>
        <p:blipFill>
          <a:blip r:embed="rId2"/>
          <a:stretch>
            <a:fillRect/>
          </a:stretch>
        </p:blipFill>
        <p:spPr>
          <a:xfrm>
            <a:off x="288006" y="360000"/>
            <a:ext cx="727192" cy="360000"/>
          </a:xfrm>
          <a:prstGeom prst="rect">
            <a:avLst/>
          </a:prstGeom>
        </p:spPr>
      </p:pic>
      <p:sp>
        <p:nvSpPr>
          <p:cNvPr id="3" name="Classification-Dynamic" descr="{&quot;templafy&quot;:{&quot;id&quot;:&quot;b798b046-f929-4909-a836-5f798d360ff5&quot;}}">
            <a:extLst>
              <a:ext uri="{FF2B5EF4-FFF2-40B4-BE49-F238E27FC236}">
                <a16:creationId xmlns:a16="http://schemas.microsoft.com/office/drawing/2014/main" id="{D67AB148-356D-F356-4E6C-9664D9EB9DF3}"/>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bg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13099585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preserve="1" userDrawn="1">
  <p:cSld name="Teal cover with anvil ">
    <p:bg>
      <p:bgRef idx="1001">
        <a:schemeClr val="bg1"/>
      </p:bgRef>
    </p:bg>
    <p:spTree>
      <p:nvGrpSpPr>
        <p:cNvPr id="1" name=""/>
        <p:cNvGrpSpPr/>
        <p:nvPr/>
      </p:nvGrpSpPr>
      <p:grpSpPr>
        <a:xfrm>
          <a:off x="0" y="0"/>
          <a:ext cx="0" cy="0"/>
          <a:chOff x="0" y="0"/>
          <a:chExt cx="0" cy="0"/>
        </a:xfrm>
      </p:grpSpPr>
      <p:sp>
        <p:nvSpPr>
          <p:cNvPr id="5" name="Background" descr="preencoded.png">
            <a:extLst>
              <a:ext uri="{FF2B5EF4-FFF2-40B4-BE49-F238E27FC236}">
                <a16:creationId xmlns:a16="http://schemas.microsoft.com/office/drawing/2014/main" id="{5F3BB899-74C3-EBF7-C191-EC2863B8F536}"/>
              </a:ext>
            </a:extLst>
          </p:cNvPr>
          <p:cNvSpPr/>
          <p:nvPr/>
        </p:nvSpPr>
        <p:spPr>
          <a:xfrm>
            <a:off x="0" y="0"/>
            <a:ext cx="12195175" cy="6858000"/>
          </a:xfrm>
          <a:custGeom>
            <a:avLst/>
            <a:gdLst>
              <a:gd name="connsiteX0" fmla="*/ 0 w 12195175"/>
              <a:gd name="connsiteY0" fmla="*/ 0 h 6858000"/>
              <a:gd name="connsiteX1" fmla="*/ 12195175 w 12195175"/>
              <a:gd name="connsiteY1" fmla="*/ 0 h 6858000"/>
              <a:gd name="connsiteX2" fmla="*/ 12195175 w 12195175"/>
              <a:gd name="connsiteY2" fmla="*/ 6858000 h 6858000"/>
              <a:gd name="connsiteX3" fmla="*/ 0 w 121951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5175" h="6858000">
                <a:moveTo>
                  <a:pt x="0" y="0"/>
                </a:moveTo>
                <a:lnTo>
                  <a:pt x="12195175" y="0"/>
                </a:lnTo>
                <a:lnTo>
                  <a:pt x="12195175" y="6858000"/>
                </a:lnTo>
                <a:lnTo>
                  <a:pt x="0" y="6858000"/>
                </a:lnTo>
                <a:close/>
              </a:path>
            </a:pathLst>
          </a:custGeom>
          <a:solidFill>
            <a:srgbClr val="00CEAC"/>
          </a:solidFill>
          <a:ln w="11289" cap="flat">
            <a:noFill/>
            <a:prstDash val="solid"/>
            <a:miter/>
          </a:ln>
        </p:spPr>
        <p:txBody>
          <a:bodyPr rtlCol="0" anchor="ctr"/>
          <a:lstStyle/>
          <a:p>
            <a:endParaRPr lang="en-US"/>
          </a:p>
        </p:txBody>
      </p:sp>
      <p:sp>
        <p:nvSpPr>
          <p:cNvPr id="6" name="Anvil" descr="preencoded.png">
            <a:extLst>
              <a:ext uri="{FF2B5EF4-FFF2-40B4-BE49-F238E27FC236}">
                <a16:creationId xmlns:a16="http://schemas.microsoft.com/office/drawing/2014/main" id="{F36DF1A0-33EF-D4BF-029F-2435A3EF8C01}"/>
              </a:ext>
            </a:extLst>
          </p:cNvPr>
          <p:cNvSpPr/>
          <p:nvPr/>
        </p:nvSpPr>
        <p:spPr>
          <a:xfrm>
            <a:off x="870433" y="989322"/>
            <a:ext cx="9187967" cy="4528975"/>
          </a:xfrm>
          <a:custGeom>
            <a:avLst/>
            <a:gdLst>
              <a:gd name="connsiteX0" fmla="*/ 0 w 9187967"/>
              <a:gd name="connsiteY0" fmla="*/ 0 h 4528975"/>
              <a:gd name="connsiteX1" fmla="*/ 0 w 9187967"/>
              <a:gd name="connsiteY1" fmla="*/ 4528975 h 4528975"/>
              <a:gd name="connsiteX2" fmla="*/ 4669297 w 9187967"/>
              <a:gd name="connsiteY2" fmla="*/ 4528975 h 4528975"/>
              <a:gd name="connsiteX3" fmla="*/ 9187967 w 9187967"/>
              <a:gd name="connsiteY3" fmla="*/ 0 h 4528975"/>
              <a:gd name="connsiteX4" fmla="*/ 0 w 9187967"/>
              <a:gd name="connsiteY4" fmla="*/ 0 h 4528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7967" h="4528975">
                <a:moveTo>
                  <a:pt x="0" y="0"/>
                </a:moveTo>
                <a:lnTo>
                  <a:pt x="0" y="4528975"/>
                </a:lnTo>
                <a:lnTo>
                  <a:pt x="4669297" y="4528975"/>
                </a:lnTo>
                <a:lnTo>
                  <a:pt x="9187967" y="0"/>
                </a:lnTo>
                <a:lnTo>
                  <a:pt x="0" y="0"/>
                </a:lnTo>
                <a:close/>
              </a:path>
            </a:pathLst>
          </a:custGeom>
          <a:solidFill>
            <a:srgbClr val="63EDD4"/>
          </a:solidFill>
          <a:ln w="12596" cap="flat">
            <a:noFill/>
            <a:prstDash val="solid"/>
            <a:miter/>
          </a:ln>
        </p:spPr>
        <p:txBody>
          <a:bodyPr rtlCol="0" anchor="ctr"/>
          <a:lstStyle/>
          <a:p>
            <a:endParaRPr lang="en-US"/>
          </a:p>
        </p:txBody>
      </p:sp>
      <p:sp>
        <p:nvSpPr>
          <p:cNvPr id="9" name="Title">
            <a:extLst>
              <a:ext uri="{FF2B5EF4-FFF2-40B4-BE49-F238E27FC236}">
                <a16:creationId xmlns:a16="http://schemas.microsoft.com/office/drawing/2014/main" id="{5515F5CA-E76C-CC3B-68A7-37E88873AB4B}"/>
              </a:ext>
            </a:extLst>
          </p:cNvPr>
          <p:cNvSpPr>
            <a:spLocks noGrp="1"/>
          </p:cNvSpPr>
          <p:nvPr>
            <p:ph type="title" hasCustomPrompt="1"/>
          </p:nvPr>
        </p:nvSpPr>
        <p:spPr>
          <a:xfrm>
            <a:off x="288000" y="2706317"/>
            <a:ext cx="5929920" cy="997196"/>
          </a:xfrm>
          <a:prstGeom prst="rect">
            <a:avLst/>
          </a:prstGeom>
        </p:spPr>
        <p:txBody>
          <a:bodyPr>
            <a:noAutofit/>
          </a:bodyPr>
          <a:lstStyle>
            <a:lvl1pPr>
              <a:lnSpc>
                <a:spcPct val="90000"/>
              </a:lnSpc>
              <a:defRPr sz="3600"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Arial Unicode MS" pitchFamily="34" charset="-128"/>
              <a:cs typeface="Arial Unicode MS" pitchFamily="34" charset="-128"/>
            </a:endParaRPr>
          </a:p>
        </p:txBody>
      </p:sp>
      <p:pic>
        <p:nvPicPr>
          <p:cNvPr id="533261409" name="LogoBlack-Dynamic" descr="{&quot;templafy&quot;:{&quot;id&quot;:&quot;782e938b-415a-44f4-8cb8-5e36a066287a&quot;}}"/>
          <p:cNvPicPr>
            <a:picLocks noChangeAspect="1"/>
          </p:cNvPicPr>
          <p:nvPr/>
        </p:nvPicPr>
        <p:blipFill>
          <a:blip r:embed="rId2"/>
          <a:stretch>
            <a:fillRect/>
          </a:stretch>
        </p:blipFill>
        <p:spPr>
          <a:xfrm>
            <a:off x="288006" y="360000"/>
            <a:ext cx="727192" cy="360000"/>
          </a:xfrm>
          <a:prstGeom prst="rect">
            <a:avLst/>
          </a:prstGeom>
        </p:spPr>
      </p:pic>
      <p:sp>
        <p:nvSpPr>
          <p:cNvPr id="3" name="Classification-Dynamic" descr="{&quot;templafy&quot;:{&quot;id&quot;:&quot;5343c1ce-9339-4eea-a569-6763265abadc&quot;}}">
            <a:extLst>
              <a:ext uri="{FF2B5EF4-FFF2-40B4-BE49-F238E27FC236}">
                <a16:creationId xmlns:a16="http://schemas.microsoft.com/office/drawing/2014/main" id="{BBFBBDC3-D031-6041-465D-9F7147F423CF}"/>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15049004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preserve="1" userDrawn="1">
  <p:cSld name="With cover with image">
    <p:bg>
      <p:bgRef idx="1001">
        <a:schemeClr val="bg1"/>
      </p:bgRef>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83FFCA81-9D1B-7BE9-9F97-BEDB3E67519A}"/>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6" name="Picture Placeholder 5">
            <a:extLst>
              <a:ext uri="{FF2B5EF4-FFF2-40B4-BE49-F238E27FC236}">
                <a16:creationId xmlns:a16="http://schemas.microsoft.com/office/drawing/2014/main" id="{28860E7D-5DEB-5F1B-5AAF-4C41BD1A7778}"/>
              </a:ext>
            </a:extLst>
          </p:cNvPr>
          <p:cNvSpPr>
            <a:spLocks noGrp="1"/>
          </p:cNvSpPr>
          <p:nvPr>
            <p:ph type="pic" sz="quarter" idx="15" hasCustomPrompt="1"/>
          </p:nvPr>
        </p:nvSpPr>
        <p:spPr>
          <a:xfrm>
            <a:off x="6108700" y="0"/>
            <a:ext cx="6086475" cy="6858000"/>
          </a:xfrm>
        </p:spPr>
        <p:txBody>
          <a:bodyPr anchor="ctr" anchorCtr="0"/>
          <a:lstStyle>
            <a:lvl1pPr algn="ctr">
              <a:defRPr/>
            </a:lvl1pPr>
          </a:lstStyle>
          <a:p>
            <a:r>
              <a:rPr lang="en-US"/>
              <a:t>Click to insert picture</a:t>
            </a:r>
          </a:p>
        </p:txBody>
      </p:sp>
      <p:pic>
        <p:nvPicPr>
          <p:cNvPr id="28936725" name="Acquired Company Logo Placeholder" descr="{&quot;templafy&quot;:{&quot;id&quot;:&quot;e24a6e43-600a-4c6b-89de-bcf3787a4fa8&quot;}}" hidden="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2575" y="2141327"/>
            <a:ext cx="4125924" cy="266010"/>
          </a:xfrm>
          <a:prstGeom prst="rect">
            <a:avLst/>
          </a:prstGeom>
        </p:spPr>
      </p:pic>
      <p:sp>
        <p:nvSpPr>
          <p:cNvPr id="4" name="Title">
            <a:extLst>
              <a:ext uri="{FF2B5EF4-FFF2-40B4-BE49-F238E27FC236}">
                <a16:creationId xmlns:a16="http://schemas.microsoft.com/office/drawing/2014/main" id="{D8805AE3-41BC-E9DB-1A66-ADF41EDBC899}"/>
              </a:ext>
            </a:extLst>
          </p:cNvPr>
          <p:cNvSpPr>
            <a:spLocks noGrp="1"/>
          </p:cNvSpPr>
          <p:nvPr>
            <p:ph type="title" hasCustomPrompt="1"/>
          </p:nvPr>
        </p:nvSpPr>
        <p:spPr>
          <a:xfrm>
            <a:off x="288000" y="2706317"/>
            <a:ext cx="6026739" cy="997196"/>
          </a:xfrm>
          <a:prstGeom prst="rect">
            <a:avLst/>
          </a:prstGeom>
        </p:spPr>
        <p:txBody>
          <a:bodyPr>
            <a:noAutofit/>
          </a:bodyPr>
          <a:lstStyle>
            <a:lvl1pPr>
              <a:lnSpc>
                <a:spcPct val="90000"/>
              </a:lnSpc>
              <a:defRPr sz="3600"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Arial Unicode MS" pitchFamily="34" charset="-128"/>
              <a:cs typeface="Arial Unicode MS" pitchFamily="34" charset="-128"/>
            </a:endParaRPr>
          </a:p>
        </p:txBody>
      </p:sp>
      <p:pic>
        <p:nvPicPr>
          <p:cNvPr id="153866429" name="LogoBlue-Dynamic" descr="{&quot;templafy&quot;:{&quot;id&quot;:&quot;2adb6e73-401a-40c8-920f-314d5e045a9a&quot;}}"/>
          <p:cNvPicPr>
            <a:picLocks noChangeAspect="1"/>
          </p:cNvPicPr>
          <p:nvPr/>
        </p:nvPicPr>
        <p:blipFill>
          <a:blip r:embed="rId3"/>
          <a:stretch>
            <a:fillRect/>
          </a:stretch>
        </p:blipFill>
        <p:spPr>
          <a:xfrm>
            <a:off x="288006" y="360000"/>
            <a:ext cx="727192" cy="360000"/>
          </a:xfrm>
          <a:prstGeom prst="rect">
            <a:avLst/>
          </a:prstGeom>
        </p:spPr>
      </p:pic>
      <p:sp>
        <p:nvSpPr>
          <p:cNvPr id="3" name="Classification-Dynamic" descr="{&quot;templafy&quot;:{&quot;id&quot;:&quot;19fd4b9e-aabf-4332-9e0c-96b627a7d3e6&quot;}}">
            <a:extLst>
              <a:ext uri="{FF2B5EF4-FFF2-40B4-BE49-F238E27FC236}">
                <a16:creationId xmlns:a16="http://schemas.microsoft.com/office/drawing/2014/main" id="{4A078429-99DD-7555-B0F4-FEF46FD297B0}"/>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38785141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preserve="1" userDrawn="1">
  <p:cSld name="Blue cover with anvil and image">
    <p:bg>
      <p:bgRef idx="1001">
        <a:schemeClr val="bg1"/>
      </p:bgRef>
    </p:bg>
    <p:spTree>
      <p:nvGrpSpPr>
        <p:cNvPr id="1" name=""/>
        <p:cNvGrpSpPr/>
        <p:nvPr/>
      </p:nvGrpSpPr>
      <p:grpSpPr>
        <a:xfrm>
          <a:off x="0" y="0"/>
          <a:ext cx="0" cy="0"/>
          <a:chOff x="0" y="0"/>
          <a:chExt cx="0" cy="0"/>
        </a:xfrm>
      </p:grpSpPr>
      <p:sp>
        <p:nvSpPr>
          <p:cNvPr id="7" name="Background" descr="preencoded.png">
            <a:extLst>
              <a:ext uri="{FF2B5EF4-FFF2-40B4-BE49-F238E27FC236}">
                <a16:creationId xmlns:a16="http://schemas.microsoft.com/office/drawing/2014/main" id="{9DE307C8-D1C3-00E2-C5B0-2A7EBB981384}"/>
              </a:ext>
            </a:extLst>
          </p:cNvPr>
          <p:cNvSpPr/>
          <p:nvPr/>
        </p:nvSpPr>
        <p:spPr>
          <a:xfrm>
            <a:off x="0" y="0"/>
            <a:ext cx="12195175" cy="6861495"/>
          </a:xfrm>
          <a:custGeom>
            <a:avLst/>
            <a:gdLst>
              <a:gd name="connsiteX0" fmla="*/ 0 w 12195175"/>
              <a:gd name="connsiteY0" fmla="*/ 0 h 6861495"/>
              <a:gd name="connsiteX1" fmla="*/ 12195175 w 12195175"/>
              <a:gd name="connsiteY1" fmla="*/ 0 h 6861495"/>
              <a:gd name="connsiteX2" fmla="*/ 12195175 w 12195175"/>
              <a:gd name="connsiteY2" fmla="*/ 6861496 h 6861495"/>
              <a:gd name="connsiteX3" fmla="*/ 0 w 12195175"/>
              <a:gd name="connsiteY3" fmla="*/ 6861496 h 6861495"/>
            </a:gdLst>
            <a:ahLst/>
            <a:cxnLst>
              <a:cxn ang="0">
                <a:pos x="connsiteX0" y="connsiteY0"/>
              </a:cxn>
              <a:cxn ang="0">
                <a:pos x="connsiteX1" y="connsiteY1"/>
              </a:cxn>
              <a:cxn ang="0">
                <a:pos x="connsiteX2" y="connsiteY2"/>
              </a:cxn>
              <a:cxn ang="0">
                <a:pos x="connsiteX3" y="connsiteY3"/>
              </a:cxn>
            </a:cxnLst>
            <a:rect l="l" t="t" r="r" b="b"/>
            <a:pathLst>
              <a:path w="12195175" h="6861495">
                <a:moveTo>
                  <a:pt x="0" y="0"/>
                </a:moveTo>
                <a:lnTo>
                  <a:pt x="12195175" y="0"/>
                </a:lnTo>
                <a:lnTo>
                  <a:pt x="12195175" y="6861496"/>
                </a:lnTo>
                <a:lnTo>
                  <a:pt x="0" y="6861496"/>
                </a:lnTo>
                <a:close/>
              </a:path>
            </a:pathLst>
          </a:custGeom>
          <a:solidFill>
            <a:srgbClr val="0057D2"/>
          </a:solidFill>
          <a:ln w="10160" cap="flat">
            <a:noFill/>
            <a:prstDash val="solid"/>
            <a:miter/>
          </a:ln>
        </p:spPr>
        <p:txBody>
          <a:bodyPr rtlCol="0" anchor="ctr"/>
          <a:lstStyle/>
          <a:p>
            <a:endParaRPr lang="en-US"/>
          </a:p>
        </p:txBody>
      </p:sp>
      <p:sp>
        <p:nvSpPr>
          <p:cNvPr id="6" name="Anvil" descr="preencoded.png">
            <a:extLst>
              <a:ext uri="{FF2B5EF4-FFF2-40B4-BE49-F238E27FC236}">
                <a16:creationId xmlns:a16="http://schemas.microsoft.com/office/drawing/2014/main" id="{6C575B3E-49FD-8450-F2CB-84C6E7A1153D}"/>
              </a:ext>
            </a:extLst>
          </p:cNvPr>
          <p:cNvSpPr/>
          <p:nvPr/>
        </p:nvSpPr>
        <p:spPr>
          <a:xfrm>
            <a:off x="752355" y="1156532"/>
            <a:ext cx="5613722" cy="2756252"/>
          </a:xfrm>
          <a:custGeom>
            <a:avLst/>
            <a:gdLst>
              <a:gd name="connsiteX0" fmla="*/ 0 w 5613722"/>
              <a:gd name="connsiteY0" fmla="*/ 0 h 2756252"/>
              <a:gd name="connsiteX1" fmla="*/ 0 w 5613722"/>
              <a:gd name="connsiteY1" fmla="*/ 2756252 h 2756252"/>
              <a:gd name="connsiteX2" fmla="*/ 2852875 w 5613722"/>
              <a:gd name="connsiteY2" fmla="*/ 2756252 h 2756252"/>
              <a:gd name="connsiteX3" fmla="*/ 5613722 w 5613722"/>
              <a:gd name="connsiteY3" fmla="*/ 0 h 2756252"/>
              <a:gd name="connsiteX4" fmla="*/ 0 w 5613722"/>
              <a:gd name="connsiteY4" fmla="*/ 0 h 2756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3722" h="2756252">
                <a:moveTo>
                  <a:pt x="0" y="0"/>
                </a:moveTo>
                <a:lnTo>
                  <a:pt x="0" y="2756252"/>
                </a:lnTo>
                <a:lnTo>
                  <a:pt x="2852875" y="2756252"/>
                </a:lnTo>
                <a:lnTo>
                  <a:pt x="5613722" y="0"/>
                </a:lnTo>
                <a:lnTo>
                  <a:pt x="0" y="0"/>
                </a:lnTo>
                <a:close/>
              </a:path>
            </a:pathLst>
          </a:custGeom>
          <a:solidFill>
            <a:srgbClr val="1B90FF"/>
          </a:solidFill>
          <a:ln w="9273" cap="flat">
            <a:noFill/>
            <a:prstDash val="solid"/>
            <a:miter/>
          </a:ln>
        </p:spPr>
        <p:txBody>
          <a:bodyPr rtlCol="0" anchor="ctr"/>
          <a:lstStyle/>
          <a:p>
            <a:endParaRPr lang="en-US"/>
          </a:p>
        </p:txBody>
      </p:sp>
      <p:sp>
        <p:nvSpPr>
          <p:cNvPr id="13" name="Picture Placeholder 12">
            <a:extLst>
              <a:ext uri="{FF2B5EF4-FFF2-40B4-BE49-F238E27FC236}">
                <a16:creationId xmlns:a16="http://schemas.microsoft.com/office/drawing/2014/main" id="{FF6D8674-EA25-0C87-7F7A-4B6FFA7F1F14}"/>
              </a:ext>
            </a:extLst>
          </p:cNvPr>
          <p:cNvSpPr>
            <a:spLocks noGrp="1"/>
          </p:cNvSpPr>
          <p:nvPr>
            <p:ph type="pic" sz="quarter" idx="10" hasCustomPrompt="1"/>
          </p:nvPr>
        </p:nvSpPr>
        <p:spPr>
          <a:xfrm>
            <a:off x="7836062" y="0"/>
            <a:ext cx="4359114" cy="6858000"/>
          </a:xfrm>
        </p:spPr>
        <p:txBody>
          <a:bodyPr anchor="ctr" anchorCtr="0"/>
          <a:lstStyle>
            <a:lvl1pPr algn="ctr">
              <a:defRPr>
                <a:solidFill>
                  <a:schemeClr val="bg1"/>
                </a:solidFill>
              </a:defRPr>
            </a:lvl1pPr>
          </a:lstStyle>
          <a:p>
            <a:r>
              <a:rPr lang="en-US"/>
              <a:t>Click to insert picture</a:t>
            </a:r>
          </a:p>
        </p:txBody>
      </p:sp>
      <p:sp>
        <p:nvSpPr>
          <p:cNvPr id="4" name="Title">
            <a:extLst>
              <a:ext uri="{FF2B5EF4-FFF2-40B4-BE49-F238E27FC236}">
                <a16:creationId xmlns:a16="http://schemas.microsoft.com/office/drawing/2014/main" id="{A222ABC1-A03E-5EDE-02E2-6F3794850CC1}"/>
              </a:ext>
            </a:extLst>
          </p:cNvPr>
          <p:cNvSpPr>
            <a:spLocks noGrp="1"/>
          </p:cNvSpPr>
          <p:nvPr>
            <p:ph type="title" hasCustomPrompt="1"/>
          </p:nvPr>
        </p:nvSpPr>
        <p:spPr>
          <a:xfrm>
            <a:off x="440401" y="2206502"/>
            <a:ext cx="5529704" cy="997196"/>
          </a:xfrm>
          <a:prstGeom prst="rect">
            <a:avLst/>
          </a:prstGeom>
        </p:spPr>
        <p:txBody>
          <a:bodyPr>
            <a:noAutofit/>
          </a:bodyPr>
          <a:lstStyle>
            <a:lvl1pPr>
              <a:lnSpc>
                <a:spcPct val="90000"/>
              </a:lnSpc>
              <a:defRPr sz="3600" b="0" i="0">
                <a:solidFill>
                  <a:schemeClr val="bg1"/>
                </a:solidFill>
                <a:latin typeface="72 Brand Medium" panose="020B0504030603020204"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Arial Unicode MS" pitchFamily="34" charset="-128"/>
              <a:cs typeface="Arial Unicode MS" pitchFamily="34" charset="-128"/>
            </a:endParaRPr>
          </a:p>
        </p:txBody>
      </p:sp>
      <p:pic>
        <p:nvPicPr>
          <p:cNvPr id="1462713959" name="LogoWhite-Dynamic" descr="{&quot;templafy&quot;:{&quot;id&quot;:&quot;ae30ed49-76db-405c-8e79-7aba1a001200&quot;}}"/>
          <p:cNvPicPr>
            <a:picLocks noChangeAspect="1"/>
          </p:cNvPicPr>
          <p:nvPr/>
        </p:nvPicPr>
        <p:blipFill>
          <a:blip r:embed="rId2"/>
          <a:stretch>
            <a:fillRect/>
          </a:stretch>
        </p:blipFill>
        <p:spPr>
          <a:xfrm>
            <a:off x="288006" y="360000"/>
            <a:ext cx="727192" cy="360000"/>
          </a:xfrm>
          <a:prstGeom prst="rect">
            <a:avLst/>
          </a:prstGeom>
        </p:spPr>
      </p:pic>
      <p:sp>
        <p:nvSpPr>
          <p:cNvPr id="5" name="Classification-Dynamic" descr="{&quot;templafy&quot;:{&quot;id&quot;:&quot;c0ba914e-4f09-45b0-9f6c-35c8b490f42b&quot;}}">
            <a:extLst>
              <a:ext uri="{FF2B5EF4-FFF2-40B4-BE49-F238E27FC236}">
                <a16:creationId xmlns:a16="http://schemas.microsoft.com/office/drawing/2014/main" id="{7A6CB977-D711-D436-9DC2-AAFCC56F9CAA}"/>
              </a:ext>
            </a:extLst>
          </p:cNvPr>
          <p:cNvSpPr txBox="1"/>
          <p:nvPr userDrawn="1"/>
        </p:nvSpPr>
        <p:spPr>
          <a:xfrm>
            <a:off x="440401"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bg1"/>
                </a:solidFill>
                <a:latin typeface="72 Brand" panose="020B0504030603020204" pitchFamily="34" charset="0"/>
                <a:ea typeface="Arial Unicode MS" pitchFamily="34" charset="-128"/>
                <a:cs typeface="Arial Unicode MS" pitchFamily="34" charset="-128"/>
              </a:rPr>
              <a:t>INTERNAL - SAP and Customer Only</a:t>
            </a:r>
          </a:p>
        </p:txBody>
      </p:sp>
    </p:spTree>
    <p:extLst>
      <p:ext uri="{BB962C8B-B14F-4D97-AF65-F5344CB8AC3E}">
        <p14:creationId xmlns:p14="http://schemas.microsoft.com/office/powerpoint/2010/main" val="19053846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03238" y="1580844"/>
            <a:ext cx="11185200" cy="4764394"/>
          </a:xfrm>
        </p:spPr>
        <p:txBody>
          <a:bodyPr>
            <a:normAutofit/>
          </a:bodyPr>
          <a:lstStyle>
            <a:lvl1pPr marL="0" marR="0" indent="0" algn="l" defTabSz="1088558" rtl="0" eaLnBrk="1" fontAlgn="auto" latinLnBrk="0" hangingPunct="1">
              <a:lnSpc>
                <a:spcPct val="100000"/>
              </a:lnSpc>
              <a:spcBef>
                <a:spcPts val="3000"/>
              </a:spcBef>
              <a:spcAft>
                <a:spcPts val="0"/>
              </a:spcAft>
              <a:buClr>
                <a:schemeClr val="accent1"/>
              </a:buClr>
              <a:buSzPct val="80000"/>
              <a:buFontTx/>
              <a:buNone/>
              <a:tabLst/>
              <a:defRPr sz="2000" b="0"/>
            </a:lvl1pPr>
            <a:lvl2pPr marL="179964" marR="0" indent="-179964" algn="l" defTabSz="1088558" rtl="0" eaLnBrk="1" fontAlgn="auto" latinLnBrk="0" hangingPunct="1">
              <a:lnSpc>
                <a:spcPct val="100000"/>
              </a:lnSpc>
              <a:spcBef>
                <a:spcPts val="600"/>
              </a:spcBef>
              <a:spcAft>
                <a:spcPts val="0"/>
              </a:spcAft>
              <a:buClr>
                <a:schemeClr val="tx1"/>
              </a:buClr>
              <a:buSzPct val="100000"/>
              <a:buFont typeface="Arial" panose="020B0604020202020204" pitchFamily="34" charset="0"/>
              <a:buChar char="•"/>
              <a:tabLst/>
              <a:defRPr sz="1800"/>
            </a:lvl2pPr>
            <a:lvl3pPr marL="359928" marR="0" indent="-179352" algn="l" defTabSz="1088558" rtl="0" eaLnBrk="1" fontAlgn="auto" latinLnBrk="0" hangingPunct="1">
              <a:lnSpc>
                <a:spcPct val="100000"/>
              </a:lnSpc>
              <a:spcBef>
                <a:spcPts val="400"/>
              </a:spcBef>
              <a:spcAft>
                <a:spcPts val="0"/>
              </a:spcAft>
              <a:buClr>
                <a:schemeClr val="tx1"/>
              </a:buClr>
              <a:buSzPct val="100000"/>
              <a:buFont typeface="Arial" pitchFamily="34" charset="0"/>
              <a:buChar char="–"/>
              <a:tabLst/>
              <a:defRPr sz="1800" baseline="0"/>
            </a:lvl3pPr>
            <a:lvl4pPr marL="539892" marR="0" indent="-179964" algn="l" defTabSz="1088558"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600"/>
            </a:lvl4pPr>
            <a:lvl5pPr>
              <a:buClr>
                <a:schemeClr val="accent2"/>
              </a:buClr>
              <a:buFont typeface="Arial" pitchFamily="34" charset="0"/>
              <a:buChar char="–"/>
              <a:defRPr/>
            </a:lvl5pPr>
          </a:lstStyle>
          <a:p>
            <a:pPr lvl="0"/>
            <a:r>
              <a:rPr lang="en-US"/>
              <a:t>Agenda Item/Divider Headline</a:t>
            </a:r>
          </a:p>
          <a:p>
            <a:pPr lvl="1"/>
            <a:r>
              <a:rPr lang="en-US"/>
              <a:t>Details</a:t>
            </a:r>
          </a:p>
        </p:txBody>
      </p:sp>
      <p:sp>
        <p:nvSpPr>
          <p:cNvPr id="3" name="Agenda title"/>
          <p:cNvSpPr>
            <a:spLocks noGrp="1"/>
          </p:cNvSpPr>
          <p:nvPr>
            <p:ph type="title" hasCustomPrompt="1"/>
          </p:nvPr>
        </p:nvSpPr>
        <p:spPr>
          <a:xfrm>
            <a:off x="450305" y="604046"/>
            <a:ext cx="11186476" cy="369332"/>
          </a:xfrm>
          <a:prstGeom prst="rect">
            <a:avLst/>
          </a:prstGeom>
        </p:spPr>
        <p:txBody>
          <a:bodyPr/>
          <a:lstStyle>
            <a:lvl1pPr>
              <a:defRPr sz="2400" b="0" i="0">
                <a:latin typeface="72 Brand Medium" panose="020B0504030603020204" pitchFamily="34" charset="0"/>
              </a:defRPr>
            </a:lvl1pPr>
          </a:lstStyle>
          <a:p>
            <a:r>
              <a:rPr lang="en-US"/>
              <a:t>Agenda</a:t>
            </a:r>
          </a:p>
        </p:txBody>
      </p:sp>
      <p:sp>
        <p:nvSpPr>
          <p:cNvPr id="5" name="Text Placeholder 4">
            <a:extLst>
              <a:ext uri="{FF2B5EF4-FFF2-40B4-BE49-F238E27FC236}">
                <a16:creationId xmlns:a16="http://schemas.microsoft.com/office/drawing/2014/main" id="{ED1171BC-A8B8-5DDE-5BB9-5CAD7748D13C}"/>
              </a:ext>
            </a:extLst>
          </p:cNvPr>
          <p:cNvSpPr>
            <a:spLocks noGrp="1"/>
          </p:cNvSpPr>
          <p:nvPr>
            <p:ph type="body" sz="quarter" idx="11"/>
          </p:nvPr>
        </p:nvSpPr>
        <p:spPr>
          <a:xfrm>
            <a:off x="450305" y="350197"/>
            <a:ext cx="11186476" cy="221353"/>
          </a:xfrm>
        </p:spPr>
        <p:txBody>
          <a:bodyPr anchor="ctr" anchorCtr="0">
            <a:normAutofit/>
          </a:bodyPr>
          <a:lstStyle>
            <a:lvl1pPr>
              <a:defRPr sz="1200"/>
            </a:lvl1pPr>
          </a:lstStyle>
          <a:p>
            <a:pPr lvl="0"/>
            <a:r>
              <a:rPr lang="en-GB"/>
              <a:t>Click to edit Master text styles</a:t>
            </a:r>
            <a:endParaRPr lang="en-DE"/>
          </a:p>
        </p:txBody>
      </p:sp>
    </p:spTree>
    <p:extLst>
      <p:ext uri="{BB962C8B-B14F-4D97-AF65-F5344CB8AC3E}">
        <p14:creationId xmlns:p14="http://schemas.microsoft.com/office/powerpoint/2010/main" val="2985545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03">
          <p15:clr>
            <a:srgbClr val="FBAE40"/>
          </p15:clr>
        </p15:guide>
        <p15:guide id="2" orient="horz" pos="981">
          <p15:clr>
            <a:srgbClr val="FBAE40"/>
          </p15:clr>
        </p15:guide>
        <p15:guide id="3" pos="7364">
          <p15:clr>
            <a:srgbClr val="FBAE40"/>
          </p15:clr>
        </p15:guide>
        <p15:guide id="4" orient="horz" pos="316">
          <p15:clr>
            <a:srgbClr val="FBAE40"/>
          </p15:clr>
        </p15:guide>
        <p15:guide id="5" orient="horz" pos="551">
          <p15:clr>
            <a:srgbClr val="FBAE40"/>
          </p15:clr>
        </p15:guide>
        <p15:guide id="6" orient="horz" pos="3997">
          <p15:clr>
            <a:srgbClr val="FBAE40"/>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preserve="1" userDrawn="1">
  <p:cSld name="Divider Page">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4000" y="3090446"/>
            <a:ext cx="11185200" cy="677108"/>
          </a:xfrm>
          <a:prstGeom prst="rect">
            <a:avLst/>
          </a:prstGeom>
        </p:spPr>
        <p:txBody>
          <a:bodyPr anchor="ctr" anchorCtr="0">
            <a:noAutofit/>
          </a:bodyPr>
          <a:lstStyle>
            <a:lvl1pPr>
              <a:defRPr sz="4400" b="0" i="0">
                <a:solidFill>
                  <a:schemeClr val="tx1"/>
                </a:solidFill>
                <a:latin typeface="72 Brand Medium" panose="020B0504030603020204" pitchFamily="34" charset="0"/>
              </a:defRPr>
            </a:lvl1pPr>
          </a:lstStyle>
          <a:p>
            <a:r>
              <a:rPr lang="en-US"/>
              <a:t>Divider page</a:t>
            </a:r>
            <a:endParaRPr lang="de-DE"/>
          </a:p>
        </p:txBody>
      </p:sp>
    </p:spTree>
    <p:extLst>
      <p:ext uri="{BB962C8B-B14F-4D97-AF65-F5344CB8AC3E}">
        <p14:creationId xmlns:p14="http://schemas.microsoft.com/office/powerpoint/2010/main" val="3628193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pos="303">
          <p15:clr>
            <a:srgbClr val="FBAE40"/>
          </p15:clr>
        </p15:guide>
        <p15:guide id="2" orient="horz" pos="2160">
          <p15:clr>
            <a:srgbClr val="FBAE40"/>
          </p15:clr>
        </p15:guide>
        <p15:guide id="3" pos="7364">
          <p15:clr>
            <a:srgbClr val="FBAE40"/>
          </p15:clr>
        </p15:guide>
      </p15:sldGuideLst>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bwMode="gray">
          <a:xfrm>
            <a:off x="1" y="3427200"/>
            <a:ext cx="12195175" cy="3430800"/>
          </a:xfrm>
          <a:noFill/>
        </p:spPr>
        <p:txBody>
          <a:bodyPr tIns="324000"/>
          <a:lstStyle>
            <a:lvl1pPr marL="0" marR="0" indent="0" algn="ctr" defTabSz="1088558" rtl="0" eaLnBrk="1" fontAlgn="auto" latinLnBrk="0" hangingPunct="1">
              <a:lnSpc>
                <a:spcPct val="100000"/>
              </a:lnSpc>
              <a:spcBef>
                <a:spcPts val="1200"/>
              </a:spcBef>
              <a:spcAft>
                <a:spcPts val="0"/>
              </a:spcAft>
              <a:buClr>
                <a:schemeClr val="accent1"/>
              </a:buClr>
              <a:buSzPct val="80000"/>
              <a:buFontTx/>
              <a:buNone/>
              <a:tabLst/>
              <a:defRPr sz="1600">
                <a:solidFill>
                  <a:schemeClr val="tx1"/>
                </a:solidFill>
              </a:defRPr>
            </a:lvl1pPr>
          </a:lstStyle>
          <a:p>
            <a:pPr marL="0" marR="0" lvl="0" indent="0" algn="ctr" defTabSz="1088558" rtl="0" eaLnBrk="1" fontAlgn="auto" latinLnBrk="0" hangingPunct="1">
              <a:lnSpc>
                <a:spcPct val="100000"/>
              </a:lnSpc>
              <a:spcBef>
                <a:spcPts val="1200"/>
              </a:spcBef>
              <a:spcAft>
                <a:spcPts val="0"/>
              </a:spcAft>
              <a:buClr>
                <a:schemeClr val="accent1"/>
              </a:buClr>
              <a:buSzPct val="80000"/>
              <a:buFontTx/>
              <a:buNone/>
              <a:tabLst/>
              <a:defRPr/>
            </a:pPr>
            <a:r>
              <a:rPr lang="en-US"/>
              <a:t>Placeholder for image and illustration</a:t>
            </a:r>
          </a:p>
        </p:txBody>
      </p:sp>
      <p:sp>
        <p:nvSpPr>
          <p:cNvPr id="2" name="Divider text"/>
          <p:cNvSpPr>
            <a:spLocks noGrp="1"/>
          </p:cNvSpPr>
          <p:nvPr>
            <p:ph type="ctrTitle" hasCustomPrompt="1"/>
          </p:nvPr>
        </p:nvSpPr>
        <p:spPr bwMode="black">
          <a:xfrm>
            <a:off x="504000" y="1375046"/>
            <a:ext cx="11185200" cy="677108"/>
          </a:xfrm>
          <a:prstGeom prst="rect">
            <a:avLst/>
          </a:prstGeom>
        </p:spPr>
        <p:txBody>
          <a:bodyPr anchor="t" anchorCtr="0">
            <a:noAutofit/>
          </a:bodyPr>
          <a:lstStyle>
            <a:lvl1pPr>
              <a:defRPr sz="4400" b="0" i="0">
                <a:solidFill>
                  <a:schemeClr val="tx1"/>
                </a:solidFill>
                <a:latin typeface="72 Brand Medium" panose="020B0504030603020204" pitchFamily="34" charset="0"/>
              </a:defRPr>
            </a:lvl1pPr>
          </a:lstStyle>
          <a:p>
            <a:r>
              <a:rPr lang="en-US"/>
              <a:t>Divider page</a:t>
            </a:r>
            <a:endParaRPr lang="de-DE"/>
          </a:p>
        </p:txBody>
      </p:sp>
    </p:spTree>
    <p:extLst>
      <p:ext uri="{BB962C8B-B14F-4D97-AF65-F5344CB8AC3E}">
        <p14:creationId xmlns:p14="http://schemas.microsoft.com/office/powerpoint/2010/main" val="3411882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2" pos="7364">
          <p15:clr>
            <a:srgbClr val="FBAE40"/>
          </p15:clr>
        </p15:guide>
        <p15:guide id="3" pos="303">
          <p15:clr>
            <a:srgbClr val="FBAE40"/>
          </p15:clr>
        </p15:guide>
        <p15:guide id="4" orient="horz" pos="865">
          <p15:clr>
            <a:srgbClr val="FBAE40"/>
          </p15:clr>
        </p15:guide>
        <p15:guide id="5" orient="horz" pos="1294">
          <p15:clr>
            <a:srgbClr val="FBAE40"/>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preserve="1" userDrawn="1">
  <p:cSld name="1_Divider Page with Image">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4000" y="1375046"/>
            <a:ext cx="11185200" cy="677108"/>
          </a:xfrm>
          <a:prstGeom prst="rect">
            <a:avLst/>
          </a:prstGeom>
        </p:spPr>
        <p:txBody>
          <a:bodyPr anchor="t" anchorCtr="0">
            <a:noAutofit/>
          </a:bodyPr>
          <a:lstStyle>
            <a:lvl1pPr>
              <a:defRPr sz="4400" b="0" i="0">
                <a:solidFill>
                  <a:schemeClr val="tx1"/>
                </a:solidFill>
                <a:latin typeface="72 Brand Medium" panose="020B0504030603020204" pitchFamily="34" charset="0"/>
              </a:defRPr>
            </a:lvl1pPr>
          </a:lstStyle>
          <a:p>
            <a:r>
              <a:rPr lang="en-US"/>
              <a:t>Divider page</a:t>
            </a:r>
            <a:endParaRPr lang="de-DE"/>
          </a:p>
        </p:txBody>
      </p:sp>
    </p:spTree>
    <p:extLst>
      <p:ext uri="{BB962C8B-B14F-4D97-AF65-F5344CB8AC3E}">
        <p14:creationId xmlns:p14="http://schemas.microsoft.com/office/powerpoint/2010/main" val="3214865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2" pos="7364">
          <p15:clr>
            <a:srgbClr val="FBAE40"/>
          </p15:clr>
        </p15:guide>
        <p15:guide id="3" pos="303">
          <p15:clr>
            <a:srgbClr val="FBAE40"/>
          </p15:clr>
        </p15:guide>
        <p15:guide id="4" orient="horz" pos="865">
          <p15:clr>
            <a:srgbClr val="FBAE40"/>
          </p15:clr>
        </p15:guide>
        <p15:guide id="5" orient="horz" pos="129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Mango cover with anvil and image">
    <p:bg>
      <p:bgPr>
        <a:solidFill>
          <a:schemeClr val="bg1"/>
        </a:solidFill>
        <a:effectLst/>
      </p:bgPr>
    </p:bg>
    <p:spTree>
      <p:nvGrpSpPr>
        <p:cNvPr id="1" name=""/>
        <p:cNvGrpSpPr/>
        <p:nvPr/>
      </p:nvGrpSpPr>
      <p:grpSpPr>
        <a:xfrm>
          <a:off x="0" y="0"/>
          <a:ext cx="0" cy="0"/>
          <a:chOff x="0" y="0"/>
          <a:chExt cx="0" cy="0"/>
        </a:xfrm>
      </p:grpSpPr>
      <p:sp>
        <p:nvSpPr>
          <p:cNvPr id="149" name="Rectangle 148">
            <a:extLst>
              <a:ext uri="{FF2B5EF4-FFF2-40B4-BE49-F238E27FC236}">
                <a16:creationId xmlns:a16="http://schemas.microsoft.com/office/drawing/2014/main" id="{3F9D113E-DB39-0CF2-578D-9B5D35C92F55}"/>
              </a:ext>
            </a:extLst>
          </p:cNvPr>
          <p:cNvSpPr/>
          <p:nvPr userDrawn="1"/>
        </p:nvSpPr>
        <p:spPr bwMode="gray">
          <a:xfrm>
            <a:off x="7102258" y="0"/>
            <a:ext cx="5092917" cy="6858000"/>
          </a:xfrm>
          <a:prstGeom prst="rect">
            <a:avLst/>
          </a:prstGeom>
          <a:solidFill>
            <a:srgbClr val="FFC932"/>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pic>
        <p:nvPicPr>
          <p:cNvPr id="6" name="Graphic 5">
            <a:extLst>
              <a:ext uri="{FF2B5EF4-FFF2-40B4-BE49-F238E27FC236}">
                <a16:creationId xmlns:a16="http://schemas.microsoft.com/office/drawing/2014/main" id="{F9CF98F2-AE93-6F6D-B5F5-C2F74E0787B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67600" y="250521"/>
            <a:ext cx="4538091" cy="6328079"/>
          </a:xfrm>
          <a:prstGeom prst="rect">
            <a:avLst/>
          </a:prstGeom>
        </p:spPr>
      </p:pic>
      <p:sp>
        <p:nvSpPr>
          <p:cNvPr id="2" name="Rectangle 1">
            <a:extLst>
              <a:ext uri="{FF2B5EF4-FFF2-40B4-BE49-F238E27FC236}">
                <a16:creationId xmlns:a16="http://schemas.microsoft.com/office/drawing/2014/main" id="{FDD06AF2-2141-CEFD-4797-A6E50CC267FE}"/>
              </a:ext>
            </a:extLst>
          </p:cNvPr>
          <p:cNvSpPr/>
          <p:nvPr userDrawn="1"/>
        </p:nvSpPr>
        <p:spPr bwMode="gray">
          <a:xfrm>
            <a:off x="1" y="0"/>
            <a:ext cx="7226300" cy="6858000"/>
          </a:xfrm>
          <a:prstGeom prst="rect">
            <a:avLst/>
          </a:prstGeom>
          <a:solidFill>
            <a:schemeClr val="accent1"/>
          </a:solidFill>
          <a:ln w="1342"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4" name="Title"/>
          <p:cNvSpPr>
            <a:spLocks noGrp="1"/>
          </p:cNvSpPr>
          <p:nvPr>
            <p:ph type="title" hasCustomPrompt="1"/>
          </p:nvPr>
        </p:nvSpPr>
        <p:spPr>
          <a:xfrm>
            <a:off x="288000" y="2706317"/>
            <a:ext cx="6633305" cy="997196"/>
          </a:xfrm>
        </p:spPr>
        <p:txBody>
          <a:bodyPr anchor="b" anchorCtr="0">
            <a:noAutofit/>
          </a:bodyPr>
          <a:lstStyle>
            <a:lvl1pPr>
              <a:lnSpc>
                <a:spcPct val="90000"/>
              </a:lnSpc>
              <a:defRPr sz="3600" b="0" i="0">
                <a:solidFill>
                  <a:schemeClr val="bg1"/>
                </a:solidFill>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Arial Unicode MS" pitchFamily="34" charset="-128"/>
              <a:cs typeface="Arial Unicode MS" pitchFamily="34" charset="-128"/>
            </a:endParaRPr>
          </a:p>
        </p:txBody>
      </p:sp>
      <p:pic>
        <p:nvPicPr>
          <p:cNvPr id="432919900" name="LogoWhite-Dynamic" descr="{&quot;templafy&quot;:{&quot;id&quot;:&quot;2fc7f057-0369-4ed6-8a09-948d28d95ffb&quot;}}"/>
          <p:cNvPicPr>
            <a:picLocks noChangeAspect="1"/>
          </p:cNvPicPr>
          <p:nvPr/>
        </p:nvPicPr>
        <p:blipFill>
          <a:blip r:embed="rId4"/>
          <a:stretch>
            <a:fillRect/>
          </a:stretch>
        </p:blipFill>
        <p:spPr>
          <a:xfrm>
            <a:off x="288006" y="360000"/>
            <a:ext cx="727192" cy="360000"/>
          </a:xfrm>
          <a:prstGeom prst="rect">
            <a:avLst/>
          </a:prstGeom>
        </p:spPr>
      </p:pic>
      <p:sp>
        <p:nvSpPr>
          <p:cNvPr id="8" name="Classification-Dynamic" descr="{&quot;templafy&quot;:{&quot;id&quot;:&quot;9c26c798-5a7f-4e71-a771-0737e45e4efe&quot;}}">
            <a:extLst>
              <a:ext uri="{FF2B5EF4-FFF2-40B4-BE49-F238E27FC236}">
                <a16:creationId xmlns:a16="http://schemas.microsoft.com/office/drawing/2014/main" id="{F1333C1B-AD40-D53A-5A1E-EFB8C6390D49}"/>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bg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277845837"/>
      </p:ext>
    </p:extLst>
  </p:cSld>
  <p:clrMapOvr>
    <a:masterClrMapping/>
  </p:clrMapOvr>
  <p:extLst>
    <p:ext uri="{DCECCB84-F9BA-43D5-87BE-67443E8EF086}">
      <p15:sldGuideLst xmlns:p15="http://schemas.microsoft.com/office/powerpoint/2012/main">
        <p15:guide id="1" pos="181" userDrawn="1">
          <p15:clr>
            <a:srgbClr val="FBAE40"/>
          </p15:clr>
        </p15:guide>
        <p15:guide id="2" orient="horz" pos="1704" userDrawn="1">
          <p15:clr>
            <a:srgbClr val="FBAE40"/>
          </p15:clr>
        </p15:guide>
        <p15:guide id="3" orient="horz" pos="2688" userDrawn="1">
          <p15:clr>
            <a:srgbClr val="FBAE40"/>
          </p15:clr>
        </p15:guide>
        <p15:guide id="4" orient="horz" pos="2341" userDrawn="1">
          <p15:clr>
            <a:srgbClr val="FBAE40"/>
          </p15:clr>
        </p15:guide>
        <p15:guide id="5" orient="horz" pos="2960" userDrawn="1">
          <p15:clr>
            <a:srgbClr val="FBAE40"/>
          </p15:clr>
        </p15:guide>
        <p15:guide id="7" orient="horz" pos="4144"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over with Image or Illustration">
    <p:bg>
      <p:bgRef idx="1001">
        <a:schemeClr val="bg1"/>
      </p:bgRef>
    </p:bg>
    <p:spTree>
      <p:nvGrpSpPr>
        <p:cNvPr id="1" name=""/>
        <p:cNvGrpSpPr/>
        <p:nvPr/>
      </p:nvGrpSpPr>
      <p:grpSpPr>
        <a:xfrm>
          <a:off x="0" y="0"/>
          <a:ext cx="0" cy="0"/>
          <a:chOff x="0" y="0"/>
          <a:chExt cx="0" cy="0"/>
        </a:xfrm>
      </p:grpSpPr>
      <p:pic>
        <p:nvPicPr>
          <p:cNvPr id="344049939" name="SAP Logo Placeholder" descr="{&quot;templafy&quot;:{&quot;id&quot;:&quot;c89a40c5-1278-4d86-8345-e645b51f9ff8&quot;}}"/>
          <p:cNvPicPr>
            <a:picLocks noChangeAspect="1"/>
          </p:cNvPicPr>
          <p:nvPr/>
        </p:nvPicPr>
        <p:blipFill>
          <a:blip r:embed="rId2"/>
          <a:stretch>
            <a:fillRect/>
          </a:stretch>
        </p:blipFill>
        <p:spPr>
          <a:xfrm>
            <a:off x="9692640" y="6053328"/>
            <a:ext cx="2212852" cy="536449"/>
          </a:xfrm>
          <a:prstGeom prst="rect">
            <a:avLst/>
          </a:prstGeom>
        </p:spPr>
      </p:pic>
      <p:sp>
        <p:nvSpPr>
          <p:cNvPr id="12" name="Partner Logo Placeholder">
            <a:extLst>
              <a:ext uri="{FF2B5EF4-FFF2-40B4-BE49-F238E27FC236}">
                <a16:creationId xmlns:a16="http://schemas.microsoft.com/office/drawing/2014/main" id="{37451236-BF8E-934B-B7DE-1ADB8A004F3F}"/>
              </a:ext>
            </a:extLst>
          </p:cNvPr>
          <p:cNvSpPr>
            <a:spLocks noGrp="1"/>
          </p:cNvSpPr>
          <p:nvPr>
            <p:ph type="pic" sz="quarter" idx="15" hasCustomPrompt="1"/>
          </p:nvPr>
        </p:nvSpPr>
        <p:spPr>
          <a:xfrm>
            <a:off x="282575" y="6161088"/>
            <a:ext cx="954088" cy="417512"/>
          </a:xfrm>
        </p:spPr>
        <p:txBody>
          <a:bodyPr anchor="ctr" anchorCtr="0">
            <a:noAutofit/>
          </a:bodyPr>
          <a:lstStyle>
            <a:lvl1pPr algn="ctr">
              <a:spcBef>
                <a:spcPts val="0"/>
              </a:spcBef>
              <a:defRPr sz="900"/>
            </a:lvl1pPr>
          </a:lstStyle>
          <a:p>
            <a:r>
              <a:rPr lang="en-US"/>
              <a:t>Add partner </a:t>
            </a:r>
            <a:br>
              <a:rPr lang="en-US"/>
            </a:br>
            <a:r>
              <a:rPr lang="en-US"/>
              <a:t>logo and alt text</a:t>
            </a:r>
          </a:p>
        </p:txBody>
      </p:sp>
      <p:sp>
        <p:nvSpPr>
          <p:cNvPr id="3" name="Title"/>
          <p:cNvSpPr>
            <a:spLocks noGrp="1"/>
          </p:cNvSpPr>
          <p:nvPr>
            <p:ph type="title" hasCustomPrompt="1"/>
          </p:nvPr>
        </p:nvSpPr>
        <p:spPr>
          <a:xfrm>
            <a:off x="288000" y="4024430"/>
            <a:ext cx="10899174" cy="997196"/>
          </a:xfrm>
        </p:spPr>
        <p:txBody>
          <a:bodyPr vert="horz" wrap="square" lIns="0" tIns="0" rIns="0" bIns="0" rtlCol="0">
            <a:noAutofit/>
          </a:bodyPr>
          <a:lstStyle>
            <a:lvl1pPr>
              <a:lnSpc>
                <a:spcPct val="90000"/>
              </a:lnSpc>
              <a:defRPr lang="de-DE" sz="3600" dirty="0">
                <a:latin typeface="+mn-lt"/>
                <a:ea typeface="+mn-ea"/>
                <a:cs typeface="+mn-cs"/>
              </a:defRPr>
            </a:lvl1pPr>
          </a:lstStyle>
          <a:p>
            <a:pPr lvl="0"/>
            <a:r>
              <a:rPr lang="en-US"/>
              <a:t>Title Goes Here</a:t>
            </a:r>
            <a:br>
              <a:rPr lang="en-US"/>
            </a:br>
            <a:r>
              <a:rPr lang="en-US"/>
              <a:t>and Here and Here</a:t>
            </a:r>
          </a:p>
        </p:txBody>
      </p:sp>
      <p:sp>
        <p:nvSpPr>
          <p:cNvPr id="7" name="Picture Placeholder 6">
            <a:extLst>
              <a:ext uri="{FF2B5EF4-FFF2-40B4-BE49-F238E27FC236}">
                <a16:creationId xmlns:a16="http://schemas.microsoft.com/office/drawing/2014/main" id="{4FA78832-C268-4EC5-BB82-7F9D7F5B51B2}"/>
              </a:ext>
            </a:extLst>
          </p:cNvPr>
          <p:cNvSpPr>
            <a:spLocks noGrp="1"/>
          </p:cNvSpPr>
          <p:nvPr>
            <p:ph type="pic" sz="quarter" idx="16"/>
          </p:nvPr>
        </p:nvSpPr>
        <p:spPr>
          <a:xfrm>
            <a:off x="0" y="-1"/>
            <a:ext cx="12195175" cy="3430800"/>
          </a:xfrm>
        </p:spPr>
        <p:txBody>
          <a:bodyPr/>
          <a:lstStyle/>
          <a:p>
            <a:endParaRPr lang="en-GB"/>
          </a:p>
        </p:txBody>
      </p:sp>
      <p:sp>
        <p:nvSpPr>
          <p:cNvPr id="10" name="TextBox 9" descr="{&quot;templafy&quot;:{&quot;id&quot;:&quot;23d4b48a-9c41-415a-8627-7a6511659a25&quot;}}">
            <a:extLst>
              <a:ext uri="{FF2B5EF4-FFF2-40B4-BE49-F238E27FC236}">
                <a16:creationId xmlns:a16="http://schemas.microsoft.com/office/drawing/2014/main" id="{798F9B08-2B9F-444B-8020-ACD960A0FAE7}"/>
              </a:ext>
            </a:extLst>
          </p:cNvPr>
          <p:cNvSpPr txBox="1"/>
          <p:nvPr userDrawn="1"/>
        </p:nvSpPr>
        <p:spPr>
          <a:xfrm>
            <a:off x="282575" y="5725533"/>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kern="0">
                <a:ea typeface="Arial Unicode MS" pitchFamily="34" charset="-128"/>
                <a:cs typeface="Arial Unicode MS" pitchFamily="34" charset="-128"/>
              </a:rPr>
              <a:t>INTERNAL – SAP and Partners Only</a:t>
            </a:r>
          </a:p>
        </p:txBody>
      </p:sp>
      <p:pic>
        <p:nvPicPr>
          <p:cNvPr id="199212797" name="Acquired Company Logo Placeholder" descr="{&quot;templafy&quot;:{&quot;id&quot;:&quot;51658b8e-82fb-47bb-a7c6-c7f691b42bfe&quot;}}" hidden="1"/>
          <p:cNvPicPr>
            <a:picLocks noChangeAspect="1"/>
          </p:cNvPicPr>
          <p:nvPr/>
        </p:nvPicPr>
        <p:blipFill>
          <a:blip r:embed="rId3"/>
          <a:stretch>
            <a:fillRect/>
          </a:stretch>
        </p:blipFill>
        <p:spPr>
          <a:xfrm>
            <a:off x="282575" y="3590141"/>
            <a:ext cx="4125924" cy="266010"/>
          </a:xfrm>
          <a:prstGeom prst="rect">
            <a:avLst/>
          </a:prstGeom>
        </p:spPr>
      </p:pic>
    </p:spTree>
    <p:extLst>
      <p:ext uri="{BB962C8B-B14F-4D97-AF65-F5344CB8AC3E}">
        <p14:creationId xmlns:p14="http://schemas.microsoft.com/office/powerpoint/2010/main" val="167262991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505">
          <p15:clr>
            <a:srgbClr val="FBAE40"/>
          </p15:clr>
        </p15:guide>
        <p15:guide id="2" orient="horz" pos="4144">
          <p15:clr>
            <a:srgbClr val="FBAE40"/>
          </p15:clr>
        </p15:guide>
        <p15:guide id="3" orient="horz" pos="2162">
          <p15:clr>
            <a:srgbClr val="FBAE40"/>
          </p15:clr>
        </p15:guide>
        <p15:guide id="4" pos="181">
          <p15:clr>
            <a:srgbClr val="FBAE40"/>
          </p15:clr>
        </p15:guide>
        <p15:guide id="5" orient="horz" pos="2534">
          <p15:clr>
            <a:srgbClr val="FBAE40"/>
          </p15:clr>
        </p15:guide>
        <p15:guide id="6" orient="horz" pos="3164">
          <p15:clr>
            <a:srgbClr val="FBAE40"/>
          </p15:clr>
        </p15:guide>
        <p15:guide id="7" orient="horz" pos="3232">
          <p15:clr>
            <a:srgbClr val="FBAE40"/>
          </p15:clr>
        </p15:guide>
        <p15:guide id="8" orient="horz" pos="3504">
          <p15:clr>
            <a:srgbClr val="FBAE40"/>
          </p15:clr>
        </p15:guide>
      </p15:sldGuideLst>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7BB1C21C-5127-0BBD-B097-479EEA4C9123}"/>
              </a:ext>
            </a:extLst>
          </p:cNvPr>
          <p:cNvSpPr>
            <a:spLocks noGrp="1"/>
          </p:cNvSpPr>
          <p:nvPr>
            <p:ph type="title" hasCustomPrompt="1"/>
          </p:nvPr>
        </p:nvSpPr>
        <p:spPr>
          <a:xfrm>
            <a:off x="450305" y="601400"/>
            <a:ext cx="11186476" cy="369332"/>
          </a:xfrm>
          <a:prstGeom prst="rect">
            <a:avLst/>
          </a:prstGeom>
        </p:spPr>
        <p:txBody>
          <a:bodyPr/>
          <a:lstStyle/>
          <a:p>
            <a:r>
              <a:rPr lang="en-US" noProof="0"/>
              <a:t>Insert page title (sentence case)</a:t>
            </a:r>
            <a:endParaRPr lang="en-US"/>
          </a:p>
        </p:txBody>
      </p:sp>
      <p:sp>
        <p:nvSpPr>
          <p:cNvPr id="7" name="Text Placeholder 4">
            <a:extLst>
              <a:ext uri="{FF2B5EF4-FFF2-40B4-BE49-F238E27FC236}">
                <a16:creationId xmlns:a16="http://schemas.microsoft.com/office/drawing/2014/main" id="{5D322A76-C016-E15F-39C7-0DCB55441ADA}"/>
              </a:ext>
            </a:extLst>
          </p:cNvPr>
          <p:cNvSpPr>
            <a:spLocks noGrp="1"/>
          </p:cNvSpPr>
          <p:nvPr>
            <p:ph type="body" sz="quarter" idx="11"/>
          </p:nvPr>
        </p:nvSpPr>
        <p:spPr>
          <a:xfrm>
            <a:off x="450305" y="350197"/>
            <a:ext cx="11186476" cy="221353"/>
          </a:xfrm>
        </p:spPr>
        <p:txBody>
          <a:bodyPr anchor="ctr" anchorCtr="0">
            <a:normAutofit/>
          </a:bodyPr>
          <a:lstStyle>
            <a:lvl1pPr>
              <a:defRPr sz="1200"/>
            </a:lvl1pPr>
          </a:lstStyle>
          <a:p>
            <a:pPr lvl="0"/>
            <a:r>
              <a:rPr lang="en-GB"/>
              <a:t>Click to edit Master text styles</a:t>
            </a:r>
            <a:endParaRPr lang="en-DE"/>
          </a:p>
        </p:txBody>
      </p:sp>
    </p:spTree>
    <p:extLst>
      <p:ext uri="{BB962C8B-B14F-4D97-AF65-F5344CB8AC3E}">
        <p14:creationId xmlns:p14="http://schemas.microsoft.com/office/powerpoint/2010/main" val="2638507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03">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sldGuideLst>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3_Title and Text">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1650" y="1557338"/>
            <a:ext cx="11186477" cy="4787900"/>
          </a:xfrm>
        </p:spPr>
        <p:txBody>
          <a:bodyPr/>
          <a:lstStyle>
            <a:lvl1pPr>
              <a:defRPr/>
            </a:lvl1pPr>
          </a:lstStyle>
          <a:p>
            <a:pPr lvl="0"/>
            <a:r>
              <a:rPr lang="en-GB"/>
              <a:t>Start typing to add text without a bullet point. To add a bullet point, place the cursor at the start of this line and press tab.</a:t>
            </a:r>
            <a:endParaRPr lang="en-US" noProof="0"/>
          </a:p>
          <a:p>
            <a:pPr lvl="1"/>
            <a:r>
              <a:rPr lang="en-US"/>
              <a:t>Second level</a:t>
            </a:r>
          </a:p>
          <a:p>
            <a:pPr lvl="2"/>
            <a:r>
              <a:rPr lang="en-US"/>
              <a:t>Third level</a:t>
            </a:r>
          </a:p>
          <a:p>
            <a:pPr lvl="3"/>
            <a:r>
              <a:rPr lang="en-US"/>
              <a:t>Fourth level</a:t>
            </a:r>
          </a:p>
          <a:p>
            <a:pPr lvl="4"/>
            <a:r>
              <a:rPr lang="en-US"/>
              <a:t>Fifth level</a:t>
            </a:r>
          </a:p>
        </p:txBody>
      </p:sp>
      <p:sp>
        <p:nvSpPr>
          <p:cNvPr id="13" name="Title">
            <a:extLst>
              <a:ext uri="{FF2B5EF4-FFF2-40B4-BE49-F238E27FC236}">
                <a16:creationId xmlns:a16="http://schemas.microsoft.com/office/drawing/2014/main" id="{CDE6D969-09C6-A435-80F8-5313C8AF430A}"/>
              </a:ext>
            </a:extLst>
          </p:cNvPr>
          <p:cNvSpPr>
            <a:spLocks noGrp="1"/>
          </p:cNvSpPr>
          <p:nvPr>
            <p:ph type="title" hasCustomPrompt="1"/>
          </p:nvPr>
        </p:nvSpPr>
        <p:spPr>
          <a:xfrm>
            <a:off x="450305" y="601400"/>
            <a:ext cx="11186476" cy="369332"/>
          </a:xfrm>
          <a:prstGeom prst="rect">
            <a:avLst/>
          </a:prstGeom>
        </p:spPr>
        <p:txBody>
          <a:bodyPr/>
          <a:lstStyle/>
          <a:p>
            <a:r>
              <a:rPr lang="en-US" noProof="0"/>
              <a:t>Insert page title (sentence case)</a:t>
            </a:r>
            <a:endParaRPr lang="en-US"/>
          </a:p>
        </p:txBody>
      </p:sp>
      <p:sp>
        <p:nvSpPr>
          <p:cNvPr id="14" name="Text Placeholder 4">
            <a:extLst>
              <a:ext uri="{FF2B5EF4-FFF2-40B4-BE49-F238E27FC236}">
                <a16:creationId xmlns:a16="http://schemas.microsoft.com/office/drawing/2014/main" id="{880CE99F-96AA-B01A-81CD-F535B46CF08C}"/>
              </a:ext>
            </a:extLst>
          </p:cNvPr>
          <p:cNvSpPr>
            <a:spLocks noGrp="1"/>
          </p:cNvSpPr>
          <p:nvPr>
            <p:ph type="body" sz="quarter" idx="11"/>
          </p:nvPr>
        </p:nvSpPr>
        <p:spPr>
          <a:xfrm>
            <a:off x="450305" y="350197"/>
            <a:ext cx="11186476" cy="221353"/>
          </a:xfrm>
        </p:spPr>
        <p:txBody>
          <a:bodyPr anchor="ctr" anchorCtr="0">
            <a:normAutofit/>
          </a:bodyPr>
          <a:lstStyle>
            <a:lvl1pPr>
              <a:defRPr sz="1200"/>
            </a:lvl1pPr>
          </a:lstStyle>
          <a:p>
            <a:pPr lvl="0"/>
            <a:r>
              <a:rPr lang="en-GB"/>
              <a:t>Click to edit Master text styles</a:t>
            </a:r>
            <a:endParaRPr lang="en-DE"/>
          </a:p>
        </p:txBody>
      </p:sp>
    </p:spTree>
    <p:extLst>
      <p:ext uri="{BB962C8B-B14F-4D97-AF65-F5344CB8AC3E}">
        <p14:creationId xmlns:p14="http://schemas.microsoft.com/office/powerpoint/2010/main" val="358343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16">
          <p15:clr>
            <a:srgbClr val="FBAE40"/>
          </p15:clr>
        </p15:guide>
        <p15:guide id="2" orient="horz" pos="3997">
          <p15:clr>
            <a:srgbClr val="FBAE40"/>
          </p15:clr>
        </p15:guide>
        <p15:guide id="3" pos="7364">
          <p15:clr>
            <a:srgbClr val="FBAE40"/>
          </p15:clr>
        </p15:guide>
        <p15:guide id="4" orient="horz" pos="318">
          <p15:clr>
            <a:srgbClr val="FBAE40"/>
          </p15:clr>
        </p15:guide>
        <p15:guide id="5" orient="horz" pos="552">
          <p15:clr>
            <a:srgbClr val="FBAE40"/>
          </p15:clr>
        </p15:guide>
        <p15:guide id="6" orient="horz" pos="981">
          <p15:clr>
            <a:srgbClr val="FBAE40"/>
          </p15:clr>
        </p15:guide>
      </p15:sldGuideLst>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5" name="Text placeholder - column 2"/>
          <p:cNvSpPr>
            <a:spLocks noGrp="1"/>
          </p:cNvSpPr>
          <p:nvPr>
            <p:ph type="body" sz="quarter" idx="11" hasCustomPrompt="1"/>
          </p:nvPr>
        </p:nvSpPr>
        <p:spPr>
          <a:xfrm>
            <a:off x="6362477" y="1557338"/>
            <a:ext cx="532800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4000" y="1557338"/>
            <a:ext cx="532800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8" name="Title">
            <a:extLst>
              <a:ext uri="{FF2B5EF4-FFF2-40B4-BE49-F238E27FC236}">
                <a16:creationId xmlns:a16="http://schemas.microsoft.com/office/drawing/2014/main" id="{9A3ED352-AE81-89A7-342D-3F4C04BBAB89}"/>
              </a:ext>
            </a:extLst>
          </p:cNvPr>
          <p:cNvSpPr>
            <a:spLocks noGrp="1"/>
          </p:cNvSpPr>
          <p:nvPr>
            <p:ph type="title" hasCustomPrompt="1"/>
          </p:nvPr>
        </p:nvSpPr>
        <p:spPr>
          <a:xfrm>
            <a:off x="450305" y="601400"/>
            <a:ext cx="11186476" cy="369332"/>
          </a:xfrm>
          <a:prstGeom prst="rect">
            <a:avLst/>
          </a:prstGeom>
        </p:spPr>
        <p:txBody>
          <a:bodyPr/>
          <a:lstStyle/>
          <a:p>
            <a:r>
              <a:rPr lang="en-US" noProof="0"/>
              <a:t>Insert page title (sentence case)</a:t>
            </a:r>
            <a:endParaRPr lang="en-US"/>
          </a:p>
        </p:txBody>
      </p:sp>
      <p:sp>
        <p:nvSpPr>
          <p:cNvPr id="9" name="Text Placeholder 4">
            <a:extLst>
              <a:ext uri="{FF2B5EF4-FFF2-40B4-BE49-F238E27FC236}">
                <a16:creationId xmlns:a16="http://schemas.microsoft.com/office/drawing/2014/main" id="{F2BC1818-7255-E946-1F7B-8936BC8FD034}"/>
              </a:ext>
            </a:extLst>
          </p:cNvPr>
          <p:cNvSpPr>
            <a:spLocks noGrp="1"/>
          </p:cNvSpPr>
          <p:nvPr>
            <p:ph type="body" sz="quarter" idx="12"/>
          </p:nvPr>
        </p:nvSpPr>
        <p:spPr>
          <a:xfrm>
            <a:off x="450305" y="350197"/>
            <a:ext cx="11186476" cy="221353"/>
          </a:xfrm>
        </p:spPr>
        <p:txBody>
          <a:bodyPr anchor="ctr" anchorCtr="0">
            <a:normAutofit/>
          </a:bodyPr>
          <a:lstStyle>
            <a:lvl1pPr>
              <a:defRPr sz="1200"/>
            </a:lvl1pPr>
          </a:lstStyle>
          <a:p>
            <a:pPr lvl="0"/>
            <a:r>
              <a:rPr lang="en-GB"/>
              <a:t>Click to edit Master text styles</a:t>
            </a:r>
            <a:endParaRPr lang="en-DE"/>
          </a:p>
        </p:txBody>
      </p:sp>
    </p:spTree>
    <p:extLst>
      <p:ext uri="{BB962C8B-B14F-4D97-AF65-F5344CB8AC3E}">
        <p14:creationId xmlns:p14="http://schemas.microsoft.com/office/powerpoint/2010/main" val="1151514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17">
          <p15:clr>
            <a:srgbClr val="FBAE40"/>
          </p15:clr>
        </p15:guide>
        <p15:guide id="2" orient="horz" pos="3997">
          <p15:clr>
            <a:srgbClr val="FBAE40"/>
          </p15:clr>
        </p15:guide>
        <p15:guide id="3" pos="7364">
          <p15:clr>
            <a:srgbClr val="FBAE40"/>
          </p15:clr>
        </p15:guide>
        <p15:guide id="4" pos="3674">
          <p15:clr>
            <a:srgbClr val="FBAE40"/>
          </p15:clr>
        </p15:guide>
        <p15:guide id="5" pos="4007">
          <p15:clr>
            <a:srgbClr val="FBAE40"/>
          </p15:clr>
        </p15:guide>
        <p15:guide id="6" orient="horz" pos="317">
          <p15:clr>
            <a:srgbClr val="FBAE40"/>
          </p15:clr>
        </p15:guide>
        <p15:guide id="7" orient="horz" pos="551">
          <p15:clr>
            <a:srgbClr val="FBAE40"/>
          </p15:clr>
        </p15:guide>
        <p15:guide id="8" orient="horz" pos="981">
          <p15:clr>
            <a:srgbClr val="FBAE4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126477" y="1557338"/>
            <a:ext cx="356400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6" name="Text Placeholder - column 2"/>
          <p:cNvSpPr>
            <a:spLocks noGrp="1"/>
          </p:cNvSpPr>
          <p:nvPr>
            <p:ph type="body" sz="quarter" idx="12" hasCustomPrompt="1"/>
          </p:nvPr>
        </p:nvSpPr>
        <p:spPr>
          <a:xfrm>
            <a:off x="4315238" y="1557338"/>
            <a:ext cx="356400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4000" y="1557338"/>
            <a:ext cx="356400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9" name="Title">
            <a:extLst>
              <a:ext uri="{FF2B5EF4-FFF2-40B4-BE49-F238E27FC236}">
                <a16:creationId xmlns:a16="http://schemas.microsoft.com/office/drawing/2014/main" id="{69FA634D-CE49-BF9A-8F9F-D3B0466998EE}"/>
              </a:ext>
            </a:extLst>
          </p:cNvPr>
          <p:cNvSpPr>
            <a:spLocks noGrp="1"/>
          </p:cNvSpPr>
          <p:nvPr>
            <p:ph type="title" hasCustomPrompt="1"/>
          </p:nvPr>
        </p:nvSpPr>
        <p:spPr>
          <a:xfrm>
            <a:off x="450305" y="601400"/>
            <a:ext cx="11186476" cy="369332"/>
          </a:xfrm>
          <a:prstGeom prst="rect">
            <a:avLst/>
          </a:prstGeom>
        </p:spPr>
        <p:txBody>
          <a:bodyPr/>
          <a:lstStyle/>
          <a:p>
            <a:r>
              <a:rPr lang="en-US" noProof="0"/>
              <a:t>Insert page title (sentence case)</a:t>
            </a:r>
            <a:endParaRPr lang="en-US"/>
          </a:p>
        </p:txBody>
      </p:sp>
      <p:sp>
        <p:nvSpPr>
          <p:cNvPr id="10" name="Text Placeholder 4">
            <a:extLst>
              <a:ext uri="{FF2B5EF4-FFF2-40B4-BE49-F238E27FC236}">
                <a16:creationId xmlns:a16="http://schemas.microsoft.com/office/drawing/2014/main" id="{1F512C64-E3B4-5E7A-9011-8677DC3BF3AD}"/>
              </a:ext>
            </a:extLst>
          </p:cNvPr>
          <p:cNvSpPr>
            <a:spLocks noGrp="1"/>
          </p:cNvSpPr>
          <p:nvPr>
            <p:ph type="body" sz="quarter" idx="11"/>
          </p:nvPr>
        </p:nvSpPr>
        <p:spPr>
          <a:xfrm>
            <a:off x="450305" y="350197"/>
            <a:ext cx="11186476" cy="221353"/>
          </a:xfrm>
        </p:spPr>
        <p:txBody>
          <a:bodyPr anchor="ctr" anchorCtr="0">
            <a:normAutofit/>
          </a:bodyPr>
          <a:lstStyle>
            <a:lvl1pPr>
              <a:defRPr sz="1200"/>
            </a:lvl1pPr>
          </a:lstStyle>
          <a:p>
            <a:pPr lvl="0"/>
            <a:r>
              <a:rPr lang="en-GB"/>
              <a:t>Click to edit Master text styles</a:t>
            </a:r>
            <a:endParaRPr lang="en-DE"/>
          </a:p>
        </p:txBody>
      </p:sp>
    </p:spTree>
    <p:extLst>
      <p:ext uri="{BB962C8B-B14F-4D97-AF65-F5344CB8AC3E}">
        <p14:creationId xmlns:p14="http://schemas.microsoft.com/office/powerpoint/2010/main" val="3620531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17">
          <p15:clr>
            <a:srgbClr val="FBAE40"/>
          </p15:clr>
        </p15:guide>
        <p15:guide id="2" orient="horz" pos="317">
          <p15:clr>
            <a:srgbClr val="FBAE40"/>
          </p15:clr>
        </p15:guide>
        <p15:guide id="3" pos="2563">
          <p15:clr>
            <a:srgbClr val="FBAE40"/>
          </p15:clr>
        </p15:guide>
        <p15:guide id="4" pos="2717">
          <p15:clr>
            <a:srgbClr val="FBAE40"/>
          </p15:clr>
        </p15:guide>
        <p15:guide id="5" pos="4964">
          <p15:clr>
            <a:srgbClr val="FBAE40"/>
          </p15:clr>
        </p15:guide>
        <p15:guide id="6" pos="5119">
          <p15:clr>
            <a:srgbClr val="FBAE40"/>
          </p15:clr>
        </p15:guide>
        <p15:guide id="7" pos="7364">
          <p15:clr>
            <a:srgbClr val="FBAE40"/>
          </p15:clr>
        </p15:guide>
        <p15:guide id="8" orient="horz" pos="551">
          <p15:clr>
            <a:srgbClr val="FBAE40"/>
          </p15:clr>
        </p15:guide>
        <p15:guide id="9" orient="horz" pos="981">
          <p15:clr>
            <a:srgbClr val="FBAE40"/>
          </p15:clr>
        </p15:guide>
        <p15:guide id="10" orient="horz" pos="3997">
          <p15:clr>
            <a:srgbClr val="FBAE4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2 Columns - Text and Images">
    <p:spTree>
      <p:nvGrpSpPr>
        <p:cNvPr id="1" name=""/>
        <p:cNvGrpSpPr/>
        <p:nvPr/>
      </p:nvGrpSpPr>
      <p:grpSpPr>
        <a:xfrm>
          <a:off x="0" y="0"/>
          <a:ext cx="0" cy="0"/>
          <a:chOff x="0" y="0"/>
          <a:chExt cx="0" cy="0"/>
        </a:xfrm>
      </p:grpSpPr>
      <p:sp>
        <p:nvSpPr>
          <p:cNvPr id="17" name="Text placeholder 2"/>
          <p:cNvSpPr>
            <a:spLocks noGrp="1"/>
          </p:cNvSpPr>
          <p:nvPr>
            <p:ph type="body" sz="quarter" idx="13" hasCustomPrompt="1"/>
          </p:nvPr>
        </p:nvSpPr>
        <p:spPr>
          <a:xfrm>
            <a:off x="6362477" y="4770000"/>
            <a:ext cx="5328000" cy="1575238"/>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2"/>
          <p:cNvSpPr>
            <a:spLocks noGrp="1"/>
          </p:cNvSpPr>
          <p:nvPr>
            <p:ph type="pic" sz="quarter" idx="14" hasCustomPrompt="1"/>
          </p:nvPr>
        </p:nvSpPr>
        <p:spPr bwMode="gray">
          <a:xfrm>
            <a:off x="6362477" y="1557337"/>
            <a:ext cx="5328000" cy="279259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3" name="Text placeholder 1"/>
          <p:cNvSpPr>
            <a:spLocks noGrp="1"/>
          </p:cNvSpPr>
          <p:nvPr>
            <p:ph type="body" sz="quarter" idx="10" hasCustomPrompt="1"/>
          </p:nvPr>
        </p:nvSpPr>
        <p:spPr>
          <a:xfrm>
            <a:off x="504000" y="4770000"/>
            <a:ext cx="5328000" cy="1575238"/>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4000" y="1557337"/>
            <a:ext cx="5328000" cy="279259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8" name="Title">
            <a:extLst>
              <a:ext uri="{FF2B5EF4-FFF2-40B4-BE49-F238E27FC236}">
                <a16:creationId xmlns:a16="http://schemas.microsoft.com/office/drawing/2014/main" id="{1EEC4CAE-CE8C-C910-CD10-5CB88F849815}"/>
              </a:ext>
            </a:extLst>
          </p:cNvPr>
          <p:cNvSpPr>
            <a:spLocks noGrp="1"/>
          </p:cNvSpPr>
          <p:nvPr>
            <p:ph type="title" hasCustomPrompt="1"/>
          </p:nvPr>
        </p:nvSpPr>
        <p:spPr>
          <a:xfrm>
            <a:off x="450305" y="601400"/>
            <a:ext cx="11186476" cy="369332"/>
          </a:xfrm>
          <a:prstGeom prst="rect">
            <a:avLst/>
          </a:prstGeom>
        </p:spPr>
        <p:txBody>
          <a:bodyPr/>
          <a:lstStyle/>
          <a:p>
            <a:r>
              <a:rPr lang="en-US" noProof="0"/>
              <a:t>Insert page title (sentence case)</a:t>
            </a:r>
            <a:endParaRPr lang="en-US"/>
          </a:p>
        </p:txBody>
      </p:sp>
      <p:sp>
        <p:nvSpPr>
          <p:cNvPr id="9" name="Text Placeholder 4">
            <a:extLst>
              <a:ext uri="{FF2B5EF4-FFF2-40B4-BE49-F238E27FC236}">
                <a16:creationId xmlns:a16="http://schemas.microsoft.com/office/drawing/2014/main" id="{2C95C138-88F0-0C99-EF64-48F7AF96D20A}"/>
              </a:ext>
            </a:extLst>
          </p:cNvPr>
          <p:cNvSpPr>
            <a:spLocks noGrp="1"/>
          </p:cNvSpPr>
          <p:nvPr>
            <p:ph type="body" sz="quarter" idx="11"/>
          </p:nvPr>
        </p:nvSpPr>
        <p:spPr>
          <a:xfrm>
            <a:off x="450305" y="350197"/>
            <a:ext cx="11186476" cy="221353"/>
          </a:xfrm>
        </p:spPr>
        <p:txBody>
          <a:bodyPr anchor="ctr" anchorCtr="0">
            <a:normAutofit/>
          </a:bodyPr>
          <a:lstStyle>
            <a:lvl1pPr>
              <a:defRPr sz="1200"/>
            </a:lvl1pPr>
          </a:lstStyle>
          <a:p>
            <a:pPr lvl="0"/>
            <a:r>
              <a:rPr lang="en-GB"/>
              <a:t>Click to edit Master text styles</a:t>
            </a:r>
            <a:endParaRPr lang="en-DE"/>
          </a:p>
        </p:txBody>
      </p:sp>
    </p:spTree>
    <p:extLst>
      <p:ext uri="{BB962C8B-B14F-4D97-AF65-F5344CB8AC3E}">
        <p14:creationId xmlns:p14="http://schemas.microsoft.com/office/powerpoint/2010/main" val="4076077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981">
          <p15:clr>
            <a:srgbClr val="FBAE40"/>
          </p15:clr>
        </p15:guide>
        <p15:guide id="5" orient="horz" pos="2750">
          <p15:clr>
            <a:srgbClr val="FBAE40"/>
          </p15:clr>
        </p15:guide>
        <p15:guide id="6" orient="horz" pos="3004">
          <p15:clr>
            <a:srgbClr val="FBAE40"/>
          </p15:clr>
        </p15:guide>
        <p15:guide id="7" orient="horz" pos="3997">
          <p15:clr>
            <a:srgbClr val="FBAE40"/>
          </p15:clr>
        </p15:guide>
        <p15:guide id="8" pos="3682">
          <p15:clr>
            <a:srgbClr val="FBAE40"/>
          </p15:clr>
        </p15:guide>
        <p15:guide id="9" pos="4000">
          <p15:clr>
            <a:srgbClr val="FBAE40"/>
          </p15:clr>
        </p15:guide>
        <p15:guide id="10" pos="7364">
          <p15:clr>
            <a:srgbClr val="FBAE40"/>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3 Columns - Text and Images">
    <p:spTree>
      <p:nvGrpSpPr>
        <p:cNvPr id="1" name=""/>
        <p:cNvGrpSpPr/>
        <p:nvPr/>
      </p:nvGrpSpPr>
      <p:grpSpPr>
        <a:xfrm>
          <a:off x="0" y="0"/>
          <a:ext cx="0" cy="0"/>
          <a:chOff x="0" y="0"/>
          <a:chExt cx="0" cy="0"/>
        </a:xfrm>
      </p:grpSpPr>
      <p:sp>
        <p:nvSpPr>
          <p:cNvPr id="17" name="Text placeholder 3"/>
          <p:cNvSpPr>
            <a:spLocks noGrp="1"/>
          </p:cNvSpPr>
          <p:nvPr>
            <p:ph type="body" sz="quarter" idx="13" hasCustomPrompt="1"/>
          </p:nvPr>
        </p:nvSpPr>
        <p:spPr>
          <a:xfrm>
            <a:off x="8299277" y="4354921"/>
            <a:ext cx="3391200" cy="1981079"/>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3"/>
          <p:cNvSpPr>
            <a:spLocks noGrp="1"/>
          </p:cNvSpPr>
          <p:nvPr>
            <p:ph type="pic" sz="quarter" idx="14" hasCustomPrompt="1"/>
          </p:nvPr>
        </p:nvSpPr>
        <p:spPr bwMode="gray">
          <a:xfrm>
            <a:off x="8299277" y="1557338"/>
            <a:ext cx="3391200" cy="2294662"/>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9" name="Text placeholder 2"/>
          <p:cNvSpPr>
            <a:spLocks noGrp="1"/>
          </p:cNvSpPr>
          <p:nvPr>
            <p:ph type="body" sz="quarter" idx="15" hasCustomPrompt="1"/>
          </p:nvPr>
        </p:nvSpPr>
        <p:spPr>
          <a:xfrm>
            <a:off x="4401639" y="4354921"/>
            <a:ext cx="3391200" cy="1981079"/>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2"/>
          <p:cNvSpPr>
            <a:spLocks noGrp="1"/>
          </p:cNvSpPr>
          <p:nvPr>
            <p:ph type="pic" sz="quarter" idx="16" hasCustomPrompt="1"/>
          </p:nvPr>
        </p:nvSpPr>
        <p:spPr bwMode="gray">
          <a:xfrm>
            <a:off x="4401639" y="1557338"/>
            <a:ext cx="3391200" cy="2294662"/>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3" name="Text placeholder 1"/>
          <p:cNvSpPr>
            <a:spLocks noGrp="1"/>
          </p:cNvSpPr>
          <p:nvPr>
            <p:ph type="body" sz="quarter" idx="10" hasCustomPrompt="1"/>
          </p:nvPr>
        </p:nvSpPr>
        <p:spPr>
          <a:xfrm>
            <a:off x="504000" y="4354921"/>
            <a:ext cx="3391200" cy="1981079"/>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4000" y="1557338"/>
            <a:ext cx="3391200" cy="2294662"/>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14" name="Title">
            <a:extLst>
              <a:ext uri="{FF2B5EF4-FFF2-40B4-BE49-F238E27FC236}">
                <a16:creationId xmlns:a16="http://schemas.microsoft.com/office/drawing/2014/main" id="{AA3297C8-491E-33AE-E28E-385C0158AACF}"/>
              </a:ext>
            </a:extLst>
          </p:cNvPr>
          <p:cNvSpPr>
            <a:spLocks noGrp="1"/>
          </p:cNvSpPr>
          <p:nvPr>
            <p:ph type="title" hasCustomPrompt="1"/>
          </p:nvPr>
        </p:nvSpPr>
        <p:spPr>
          <a:xfrm>
            <a:off x="450305" y="601400"/>
            <a:ext cx="11186476" cy="369332"/>
          </a:xfrm>
          <a:prstGeom prst="rect">
            <a:avLst/>
          </a:prstGeom>
        </p:spPr>
        <p:txBody>
          <a:bodyPr/>
          <a:lstStyle/>
          <a:p>
            <a:r>
              <a:rPr lang="en-US" noProof="0"/>
              <a:t>Insert page title (sentence case)</a:t>
            </a:r>
            <a:endParaRPr lang="en-US"/>
          </a:p>
        </p:txBody>
      </p:sp>
      <p:sp>
        <p:nvSpPr>
          <p:cNvPr id="15" name="Text Placeholder 4">
            <a:extLst>
              <a:ext uri="{FF2B5EF4-FFF2-40B4-BE49-F238E27FC236}">
                <a16:creationId xmlns:a16="http://schemas.microsoft.com/office/drawing/2014/main" id="{57FB4AD8-36A5-7A7F-89FE-26B243CF5B16}"/>
              </a:ext>
            </a:extLst>
          </p:cNvPr>
          <p:cNvSpPr>
            <a:spLocks noGrp="1"/>
          </p:cNvSpPr>
          <p:nvPr>
            <p:ph type="body" sz="quarter" idx="11"/>
          </p:nvPr>
        </p:nvSpPr>
        <p:spPr>
          <a:xfrm>
            <a:off x="450305" y="350197"/>
            <a:ext cx="11186476" cy="221353"/>
          </a:xfrm>
        </p:spPr>
        <p:txBody>
          <a:bodyPr anchor="ctr" anchorCtr="0">
            <a:normAutofit/>
          </a:bodyPr>
          <a:lstStyle>
            <a:lvl1pPr>
              <a:defRPr sz="1200"/>
            </a:lvl1pPr>
          </a:lstStyle>
          <a:p>
            <a:pPr lvl="0"/>
            <a:r>
              <a:rPr lang="en-GB"/>
              <a:t>Click to edit Master text styles</a:t>
            </a:r>
            <a:endParaRPr lang="en-DE"/>
          </a:p>
        </p:txBody>
      </p:sp>
    </p:spTree>
    <p:extLst>
      <p:ext uri="{BB962C8B-B14F-4D97-AF65-F5344CB8AC3E}">
        <p14:creationId xmlns:p14="http://schemas.microsoft.com/office/powerpoint/2010/main" val="2462537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17">
          <p15:clr>
            <a:srgbClr val="FBAE40"/>
          </p15:clr>
        </p15:guide>
        <p15:guide id="2" orient="horz" pos="317">
          <p15:clr>
            <a:srgbClr val="FBAE40"/>
          </p15:clr>
        </p15:guide>
        <p15:guide id="3" pos="2455">
          <p15:clr>
            <a:srgbClr val="FBAE40"/>
          </p15:clr>
        </p15:guide>
        <p15:guide id="4" pos="2773">
          <p15:clr>
            <a:srgbClr val="FBAE40"/>
          </p15:clr>
        </p15:guide>
        <p15:guide id="5" pos="4910">
          <p15:clr>
            <a:srgbClr val="FBAE40"/>
          </p15:clr>
        </p15:guide>
        <p15:guide id="6" pos="5227">
          <p15:clr>
            <a:srgbClr val="FBAE40"/>
          </p15:clr>
        </p15:guide>
        <p15:guide id="7" pos="7364">
          <p15:clr>
            <a:srgbClr val="FBAE40"/>
          </p15:clr>
        </p15:guide>
        <p15:guide id="8" orient="horz" pos="551">
          <p15:clr>
            <a:srgbClr val="FBAE40"/>
          </p15:clr>
        </p15:guide>
        <p15:guide id="9" orient="horz" pos="981">
          <p15:clr>
            <a:srgbClr val="FBAE40"/>
          </p15:clr>
        </p15:guide>
        <p15:guide id="10" orient="horz" pos="2428">
          <p15:clr>
            <a:srgbClr val="FBAE40"/>
          </p15:clr>
        </p15:guide>
        <p15:guide id="11" orient="horz" pos="2743">
          <p15:clr>
            <a:srgbClr val="FBAE40"/>
          </p15:clr>
        </p15:guide>
        <p15:guide id="12" orient="horz" pos="3997">
          <p15:clr>
            <a:srgbClr val="FBAE4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4 Columns - Text and Images">
    <p:spTree>
      <p:nvGrpSpPr>
        <p:cNvPr id="1" name=""/>
        <p:cNvGrpSpPr/>
        <p:nvPr/>
      </p:nvGrpSpPr>
      <p:grpSpPr>
        <a:xfrm>
          <a:off x="0" y="0"/>
          <a:ext cx="0" cy="0"/>
          <a:chOff x="0" y="0"/>
          <a:chExt cx="0" cy="0"/>
        </a:xfrm>
      </p:grpSpPr>
      <p:sp>
        <p:nvSpPr>
          <p:cNvPr id="17" name="Text placeholder - column 2"/>
          <p:cNvSpPr>
            <a:spLocks noGrp="1"/>
          </p:cNvSpPr>
          <p:nvPr>
            <p:ph type="body" sz="quarter" idx="13" hasCustomPrompt="1"/>
          </p:nvPr>
        </p:nvSpPr>
        <p:spPr>
          <a:xfrm>
            <a:off x="9274877" y="3878221"/>
            <a:ext cx="2415600"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4"/>
          <p:cNvSpPr>
            <a:spLocks noGrp="1"/>
          </p:cNvSpPr>
          <p:nvPr>
            <p:ph type="pic" sz="quarter" idx="14" hasCustomPrompt="1"/>
          </p:nvPr>
        </p:nvSpPr>
        <p:spPr bwMode="gray">
          <a:xfrm>
            <a:off x="9274877" y="1557337"/>
            <a:ext cx="2415600" cy="187166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13" name="Text placeholder - column 2"/>
          <p:cNvSpPr>
            <a:spLocks noGrp="1"/>
          </p:cNvSpPr>
          <p:nvPr>
            <p:ph type="body" sz="quarter" idx="17" hasCustomPrompt="1"/>
          </p:nvPr>
        </p:nvSpPr>
        <p:spPr>
          <a:xfrm>
            <a:off x="6351252" y="3878221"/>
            <a:ext cx="2415600"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4" name="Picture Placeholder 4"/>
          <p:cNvSpPr>
            <a:spLocks noGrp="1"/>
          </p:cNvSpPr>
          <p:nvPr>
            <p:ph type="pic" sz="quarter" idx="18" hasCustomPrompt="1"/>
          </p:nvPr>
        </p:nvSpPr>
        <p:spPr bwMode="gray">
          <a:xfrm>
            <a:off x="6351252" y="1557337"/>
            <a:ext cx="2415600" cy="187166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9" name="Text placeholder - column 2"/>
          <p:cNvSpPr>
            <a:spLocks noGrp="1"/>
          </p:cNvSpPr>
          <p:nvPr>
            <p:ph type="body" sz="quarter" idx="15" hasCustomPrompt="1"/>
          </p:nvPr>
        </p:nvSpPr>
        <p:spPr>
          <a:xfrm>
            <a:off x="3427626" y="3878221"/>
            <a:ext cx="2415600"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4"/>
          <p:cNvSpPr>
            <a:spLocks noGrp="1"/>
          </p:cNvSpPr>
          <p:nvPr>
            <p:ph type="pic" sz="quarter" idx="16" hasCustomPrompt="1"/>
          </p:nvPr>
        </p:nvSpPr>
        <p:spPr bwMode="gray">
          <a:xfrm>
            <a:off x="3427626" y="1557337"/>
            <a:ext cx="2415600" cy="187166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3" name="Text placeholder - column 2"/>
          <p:cNvSpPr>
            <a:spLocks noGrp="1"/>
          </p:cNvSpPr>
          <p:nvPr>
            <p:ph type="body" sz="quarter" idx="10" hasCustomPrompt="1"/>
          </p:nvPr>
        </p:nvSpPr>
        <p:spPr>
          <a:xfrm>
            <a:off x="504000" y="3878220"/>
            <a:ext cx="2415600"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4"/>
          <p:cNvSpPr>
            <a:spLocks noGrp="1"/>
          </p:cNvSpPr>
          <p:nvPr>
            <p:ph type="pic" sz="quarter" idx="12" hasCustomPrompt="1"/>
          </p:nvPr>
        </p:nvSpPr>
        <p:spPr bwMode="gray">
          <a:xfrm>
            <a:off x="504000" y="1557337"/>
            <a:ext cx="2415600" cy="187166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8" name="Title">
            <a:extLst>
              <a:ext uri="{FF2B5EF4-FFF2-40B4-BE49-F238E27FC236}">
                <a16:creationId xmlns:a16="http://schemas.microsoft.com/office/drawing/2014/main" id="{F26D8A86-22EF-6229-AC28-AB1FD8EDD88C}"/>
              </a:ext>
            </a:extLst>
          </p:cNvPr>
          <p:cNvSpPr>
            <a:spLocks noGrp="1"/>
          </p:cNvSpPr>
          <p:nvPr>
            <p:ph type="title" hasCustomPrompt="1"/>
          </p:nvPr>
        </p:nvSpPr>
        <p:spPr>
          <a:xfrm>
            <a:off x="450305" y="601400"/>
            <a:ext cx="11186476" cy="369332"/>
          </a:xfrm>
          <a:prstGeom prst="rect">
            <a:avLst/>
          </a:prstGeom>
        </p:spPr>
        <p:txBody>
          <a:bodyPr/>
          <a:lstStyle/>
          <a:p>
            <a:r>
              <a:rPr lang="en-US" noProof="0"/>
              <a:t>Insert page title (sentence case)</a:t>
            </a:r>
            <a:endParaRPr lang="en-US"/>
          </a:p>
        </p:txBody>
      </p:sp>
      <p:sp>
        <p:nvSpPr>
          <p:cNvPr id="11" name="Text Placeholder 4">
            <a:extLst>
              <a:ext uri="{FF2B5EF4-FFF2-40B4-BE49-F238E27FC236}">
                <a16:creationId xmlns:a16="http://schemas.microsoft.com/office/drawing/2014/main" id="{069E807D-9827-6897-0679-D428046E806F}"/>
              </a:ext>
            </a:extLst>
          </p:cNvPr>
          <p:cNvSpPr>
            <a:spLocks noGrp="1"/>
          </p:cNvSpPr>
          <p:nvPr>
            <p:ph type="body" sz="quarter" idx="11"/>
          </p:nvPr>
        </p:nvSpPr>
        <p:spPr>
          <a:xfrm>
            <a:off x="450305" y="350197"/>
            <a:ext cx="11186476" cy="221353"/>
          </a:xfrm>
        </p:spPr>
        <p:txBody>
          <a:bodyPr anchor="ctr" anchorCtr="0">
            <a:normAutofit/>
          </a:bodyPr>
          <a:lstStyle>
            <a:lvl1pPr>
              <a:defRPr sz="1200"/>
            </a:lvl1pPr>
          </a:lstStyle>
          <a:p>
            <a:pPr lvl="0"/>
            <a:r>
              <a:rPr lang="en-GB"/>
              <a:t>Click to edit Master text styles</a:t>
            </a:r>
            <a:endParaRPr lang="en-DE"/>
          </a:p>
        </p:txBody>
      </p:sp>
    </p:spTree>
    <p:extLst>
      <p:ext uri="{BB962C8B-B14F-4D97-AF65-F5344CB8AC3E}">
        <p14:creationId xmlns:p14="http://schemas.microsoft.com/office/powerpoint/2010/main" val="403758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981">
          <p15:clr>
            <a:srgbClr val="FBAE40"/>
          </p15:clr>
        </p15:guide>
        <p15:guide id="5" orient="horz" pos="2160">
          <p15:clr>
            <a:srgbClr val="FBAE40"/>
          </p15:clr>
        </p15:guide>
        <p15:guide id="6" orient="horz" pos="2442">
          <p15:clr>
            <a:srgbClr val="FBAE40"/>
          </p15:clr>
        </p15:guide>
        <p15:guide id="7" orient="horz" pos="3990">
          <p15:clr>
            <a:srgbClr val="FBAE40"/>
          </p15:clr>
        </p15:guide>
        <p15:guide id="8" pos="1840">
          <p15:clr>
            <a:srgbClr val="FBAE40"/>
          </p15:clr>
        </p15:guide>
        <p15:guide id="9" pos="2159">
          <p15:clr>
            <a:srgbClr val="FBAE40"/>
          </p15:clr>
        </p15:guide>
        <p15:guide id="10" pos="3683">
          <p15:clr>
            <a:srgbClr val="FBAE40"/>
          </p15:clr>
        </p15:guide>
        <p15:guide id="11" pos="4000">
          <p15:clr>
            <a:srgbClr val="FBAE40"/>
          </p15:clr>
        </p15:guide>
        <p15:guide id="12" pos="5525">
          <p15:clr>
            <a:srgbClr val="FBAE40"/>
          </p15:clr>
        </p15:guide>
        <p15:guide id="13" pos="5842">
          <p15:clr>
            <a:srgbClr val="FBAE40"/>
          </p15:clr>
        </p15:guide>
        <p15:guide id="14" pos="7364">
          <p15:clr>
            <a:srgbClr val="FBAE40"/>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4000" y="1800000"/>
            <a:ext cx="11185200" cy="3285032"/>
          </a:xfrm>
        </p:spPr>
        <p:txBody>
          <a:bodyPr/>
          <a:lstStyle>
            <a:lvl1pPr marL="395921" indent="-395921">
              <a:lnSpc>
                <a:spcPct val="90000"/>
              </a:lnSpc>
              <a:spcBef>
                <a:spcPts val="600"/>
              </a:spcBef>
              <a:defRPr sz="5999" b="0" i="0">
                <a:latin typeface="72 Brand Medium" panose="020B0504030603020204" pitchFamily="34" charset="0"/>
              </a:defRPr>
            </a:lvl1pPr>
            <a:lvl2pPr marL="395921" indent="0">
              <a:buNone/>
              <a:defRPr sz="1600"/>
            </a:lvl2pPr>
          </a:lstStyle>
          <a:p>
            <a:pPr lvl="0"/>
            <a:r>
              <a:rPr lang="en-US" noProof="0"/>
              <a:t>“Quote goes here </a:t>
            </a:r>
            <a:br>
              <a:rPr lang="en-US" noProof="0"/>
            </a:br>
            <a:r>
              <a:rPr lang="en-US" noProof="0"/>
              <a:t>and here.”</a:t>
            </a:r>
          </a:p>
          <a:p>
            <a:pPr lvl="1"/>
            <a:r>
              <a:rPr lang="en-US" noProof="0"/>
              <a:t>Source</a:t>
            </a:r>
          </a:p>
        </p:txBody>
      </p:sp>
      <p:sp>
        <p:nvSpPr>
          <p:cNvPr id="2" name="Rectangle 1">
            <a:extLst>
              <a:ext uri="{FF2B5EF4-FFF2-40B4-BE49-F238E27FC236}">
                <a16:creationId xmlns:a16="http://schemas.microsoft.com/office/drawing/2014/main" id="{B90E97DF-FC83-2F33-3E02-DBD769D43828}"/>
              </a:ext>
            </a:extLst>
          </p:cNvPr>
          <p:cNvSpPr/>
          <p:nvPr userDrawn="1"/>
        </p:nvSpPr>
        <p:spPr bwMode="gray">
          <a:xfrm>
            <a:off x="0" y="163285"/>
            <a:ext cx="1807029" cy="947058"/>
          </a:xfrm>
          <a:prstGeom prst="rect">
            <a:avLst/>
          </a:prstGeom>
          <a:solidFill>
            <a:schemeClr val="bg1"/>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DE" sz="1800" b="0" i="0" u="none" strike="noStrike" kern="0" cap="none" spc="0" normalizeH="0" baseline="0" noProof="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148542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17">
          <p15:clr>
            <a:srgbClr val="FBAE40"/>
          </p15:clr>
        </p15:guide>
        <p15:guide id="4" orient="horz" pos="1133">
          <p15:clr>
            <a:srgbClr val="FBAE40"/>
          </p15:clr>
        </p15:guide>
        <p15:guide id="5" orient="horz" pos="3204">
          <p15:clr>
            <a:srgbClr val="FBAE40"/>
          </p15:clr>
        </p15:guide>
        <p15:guide id="6" pos="7363">
          <p15:clr>
            <a:srgbClr val="FBAE40"/>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Title and Text with Image 1/3">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8127175" y="0"/>
            <a:ext cx="4068000" cy="6858000"/>
          </a:xfrm>
          <a:no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a:t>
            </a:r>
            <a:endParaRPr lang="de-DE"/>
          </a:p>
        </p:txBody>
      </p:sp>
      <p:sp>
        <p:nvSpPr>
          <p:cNvPr id="7" name="Text Placeholder"/>
          <p:cNvSpPr>
            <a:spLocks noGrp="1"/>
          </p:cNvSpPr>
          <p:nvPr>
            <p:ph type="body" sz="quarter" idx="11" hasCustomPrompt="1"/>
          </p:nvPr>
        </p:nvSpPr>
        <p:spPr bwMode="black">
          <a:xfrm>
            <a:off x="503999" y="1557338"/>
            <a:ext cx="7092000" cy="4778662"/>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endParaRPr lang="de-DE"/>
          </a:p>
        </p:txBody>
      </p:sp>
      <p:sp>
        <p:nvSpPr>
          <p:cNvPr id="8" name="Title">
            <a:extLst>
              <a:ext uri="{FF2B5EF4-FFF2-40B4-BE49-F238E27FC236}">
                <a16:creationId xmlns:a16="http://schemas.microsoft.com/office/drawing/2014/main" id="{1CDEE341-7FDE-BE5E-5C38-FF1764284330}"/>
              </a:ext>
            </a:extLst>
          </p:cNvPr>
          <p:cNvSpPr>
            <a:spLocks noGrp="1"/>
          </p:cNvSpPr>
          <p:nvPr>
            <p:ph type="title" hasCustomPrompt="1"/>
          </p:nvPr>
        </p:nvSpPr>
        <p:spPr>
          <a:xfrm>
            <a:off x="450305" y="601400"/>
            <a:ext cx="11186476" cy="369332"/>
          </a:xfrm>
          <a:prstGeom prst="rect">
            <a:avLst/>
          </a:prstGeom>
        </p:spPr>
        <p:txBody>
          <a:bodyPr/>
          <a:lstStyle/>
          <a:p>
            <a:r>
              <a:rPr lang="en-US" noProof="0"/>
              <a:t>Insert page title (sentence case)</a:t>
            </a:r>
            <a:endParaRPr lang="en-US"/>
          </a:p>
        </p:txBody>
      </p:sp>
      <p:sp>
        <p:nvSpPr>
          <p:cNvPr id="9" name="Text Placeholder 4">
            <a:extLst>
              <a:ext uri="{FF2B5EF4-FFF2-40B4-BE49-F238E27FC236}">
                <a16:creationId xmlns:a16="http://schemas.microsoft.com/office/drawing/2014/main" id="{8062BA89-A6A5-0E9C-A463-9F1D19BE3D50}"/>
              </a:ext>
            </a:extLst>
          </p:cNvPr>
          <p:cNvSpPr>
            <a:spLocks noGrp="1"/>
          </p:cNvSpPr>
          <p:nvPr>
            <p:ph type="body" sz="quarter" idx="12"/>
          </p:nvPr>
        </p:nvSpPr>
        <p:spPr>
          <a:xfrm>
            <a:off x="450305" y="350197"/>
            <a:ext cx="11186476" cy="221353"/>
          </a:xfrm>
        </p:spPr>
        <p:txBody>
          <a:bodyPr anchor="ctr" anchorCtr="0">
            <a:normAutofit/>
          </a:bodyPr>
          <a:lstStyle>
            <a:lvl1pPr>
              <a:defRPr sz="1200"/>
            </a:lvl1pPr>
          </a:lstStyle>
          <a:p>
            <a:pPr lvl="0"/>
            <a:r>
              <a:rPr lang="en-GB"/>
              <a:t>Click to edit Master text styles</a:t>
            </a:r>
            <a:endParaRPr lang="en-DE"/>
          </a:p>
        </p:txBody>
      </p:sp>
    </p:spTree>
    <p:extLst>
      <p:ext uri="{BB962C8B-B14F-4D97-AF65-F5344CB8AC3E}">
        <p14:creationId xmlns:p14="http://schemas.microsoft.com/office/powerpoint/2010/main" val="1595199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17">
          <p15:clr>
            <a:srgbClr val="FBAE40"/>
          </p15:clr>
        </p15:guide>
        <p15:guide id="2" orient="horz" pos="3991">
          <p15:clr>
            <a:srgbClr val="FBAE40"/>
          </p15:clr>
        </p15:guide>
        <p15:guide id="3" pos="4786">
          <p15:clr>
            <a:srgbClr val="FBAE40"/>
          </p15:clr>
        </p15:guide>
        <p15:guide id="4" pos="5111">
          <p15:clr>
            <a:srgbClr val="FBAE40"/>
          </p15:clr>
        </p15:guide>
        <p15:guide id="5" orient="horz" pos="317">
          <p15:clr>
            <a:srgbClr val="FBAE40"/>
          </p15:clr>
        </p15:guide>
        <p15:guide id="6" orient="horz" pos="551">
          <p15:clr>
            <a:srgbClr val="FBAE40"/>
          </p15:clr>
        </p15:guide>
        <p15:guide id="7" orient="horz" pos="981">
          <p15:clr>
            <a:srgbClr val="FBAE40"/>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preserve="1" userDrawn="1">
  <p:cSld name="Full Bleed Image ">
    <p:spTree>
      <p:nvGrpSpPr>
        <p:cNvPr id="1" name=""/>
        <p:cNvGrpSpPr/>
        <p:nvPr/>
      </p:nvGrpSpPr>
      <p:grpSpPr>
        <a:xfrm>
          <a:off x="0" y="0"/>
          <a:ext cx="0" cy="0"/>
          <a:chOff x="0" y="0"/>
          <a:chExt cx="0" cy="0"/>
        </a:xfrm>
      </p:grpSpPr>
      <p:sp>
        <p:nvSpPr>
          <p:cNvPr id="5" name="Picture Placeholder"/>
          <p:cNvSpPr>
            <a:spLocks noGrp="1"/>
          </p:cNvSpPr>
          <p:nvPr>
            <p:ph type="pic" sz="quarter" idx="10" hasCustomPrompt="1"/>
          </p:nvPr>
        </p:nvSpPr>
        <p:spPr bwMode="gray">
          <a:xfrm>
            <a:off x="1" y="0"/>
            <a:ext cx="12195175" cy="6858000"/>
          </a:xfrm>
          <a:no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a:t>
            </a:r>
            <a:endParaRPr lang="de-DE"/>
          </a:p>
        </p:txBody>
      </p:sp>
    </p:spTree>
    <p:extLst>
      <p:ext uri="{BB962C8B-B14F-4D97-AF65-F5344CB8AC3E}">
        <p14:creationId xmlns:p14="http://schemas.microsoft.com/office/powerpoint/2010/main" val="2429541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over without Image">
    <p:bg>
      <p:bgRef idx="1001">
        <a:schemeClr val="bg1"/>
      </p:bgRef>
    </p:bg>
    <p:spTree>
      <p:nvGrpSpPr>
        <p:cNvPr id="1" name=""/>
        <p:cNvGrpSpPr/>
        <p:nvPr/>
      </p:nvGrpSpPr>
      <p:grpSpPr>
        <a:xfrm>
          <a:off x="0" y="0"/>
          <a:ext cx="0" cy="0"/>
          <a:chOff x="0" y="0"/>
          <a:chExt cx="0" cy="0"/>
        </a:xfrm>
      </p:grpSpPr>
      <p:pic>
        <p:nvPicPr>
          <p:cNvPr id="1274982787" name="SAP Logo Placeholder" descr="{&quot;templafy&quot;:{&quot;id&quot;:&quot;db10f701-b1c5-4cb8-8fa5-78698abb6c05&quot;}}"/>
          <p:cNvPicPr>
            <a:picLocks noChangeAspect="1"/>
          </p:cNvPicPr>
          <p:nvPr/>
        </p:nvPicPr>
        <p:blipFill>
          <a:blip r:embed="rId2"/>
          <a:stretch>
            <a:fillRect/>
          </a:stretch>
        </p:blipFill>
        <p:spPr>
          <a:xfrm>
            <a:off x="9692640" y="6053328"/>
            <a:ext cx="2212852" cy="536449"/>
          </a:xfrm>
          <a:prstGeom prst="rect">
            <a:avLst/>
          </a:prstGeom>
        </p:spPr>
      </p:pic>
      <p:sp>
        <p:nvSpPr>
          <p:cNvPr id="10" name="Partner Logo Placeholder">
            <a:extLst>
              <a:ext uri="{FF2B5EF4-FFF2-40B4-BE49-F238E27FC236}">
                <a16:creationId xmlns:a16="http://schemas.microsoft.com/office/drawing/2014/main" id="{DA90C4E7-C35C-564D-9269-70A29A50EBF8}"/>
              </a:ext>
            </a:extLst>
          </p:cNvPr>
          <p:cNvSpPr>
            <a:spLocks noGrp="1"/>
          </p:cNvSpPr>
          <p:nvPr>
            <p:ph type="pic" sz="quarter" idx="15" hasCustomPrompt="1"/>
          </p:nvPr>
        </p:nvSpPr>
        <p:spPr>
          <a:xfrm>
            <a:off x="282575" y="6161088"/>
            <a:ext cx="954088" cy="417512"/>
          </a:xfrm>
        </p:spPr>
        <p:txBody>
          <a:bodyPr anchor="ctr" anchorCtr="0">
            <a:noAutofit/>
          </a:bodyPr>
          <a:lstStyle>
            <a:lvl1pPr algn="ctr">
              <a:spcBef>
                <a:spcPts val="0"/>
              </a:spcBef>
              <a:defRPr sz="900"/>
            </a:lvl1pPr>
          </a:lstStyle>
          <a:p>
            <a:r>
              <a:rPr lang="en-US"/>
              <a:t>Add partner </a:t>
            </a:r>
            <a:br>
              <a:rPr lang="en-US"/>
            </a:br>
            <a:r>
              <a:rPr lang="en-US"/>
              <a:t>logo and alt text</a:t>
            </a:r>
          </a:p>
        </p:txBody>
      </p:sp>
      <p:sp>
        <p:nvSpPr>
          <p:cNvPr id="4" name="Title"/>
          <p:cNvSpPr>
            <a:spLocks noGrp="1"/>
          </p:cNvSpPr>
          <p:nvPr>
            <p:ph type="title" hasCustomPrompt="1"/>
          </p:nvPr>
        </p:nvSpPr>
        <p:spPr>
          <a:xfrm>
            <a:off x="288000" y="2706317"/>
            <a:ext cx="10900800" cy="997196"/>
          </a:xfrm>
        </p:spPr>
        <p:txBody>
          <a:bodyPr>
            <a:noAutofit/>
          </a:bodyPr>
          <a:lstStyle>
            <a:lvl1pPr>
              <a:lnSpc>
                <a:spcPct val="90000"/>
              </a:lnSpc>
              <a:defRPr sz="3600"/>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Arial Unicode MS" pitchFamily="34" charset="-128"/>
              <a:cs typeface="Arial Unicode MS" pitchFamily="34" charset="-128"/>
            </a:endParaRPr>
          </a:p>
        </p:txBody>
      </p:sp>
      <p:pic>
        <p:nvPicPr>
          <p:cNvPr id="635555437" name="Acquired Company Logo Placeholder" descr="{&quot;templafy&quot;:{&quot;id&quot;:&quot;8b39ca28-be42-441b-94e3-4328d399fae7&quot;}}" hidden="1"/>
          <p:cNvPicPr>
            <a:picLocks noChangeAspect="1"/>
          </p:cNvPicPr>
          <p:nvPr/>
        </p:nvPicPr>
        <p:blipFill>
          <a:blip r:embed="rId3"/>
          <a:stretch>
            <a:fillRect/>
          </a:stretch>
        </p:blipFill>
        <p:spPr>
          <a:xfrm>
            <a:off x="282575" y="2141327"/>
            <a:ext cx="4125924" cy="266010"/>
          </a:xfrm>
          <a:prstGeom prst="rect">
            <a:avLst/>
          </a:prstGeom>
        </p:spPr>
      </p:pic>
      <p:sp>
        <p:nvSpPr>
          <p:cNvPr id="11" name="TextBox 10" descr="{&quot;templafy&quot;:{&quot;id&quot;:&quot;0eaf9abc-ad4b-4f59-9b30-346fd6df3e51&quot;}}">
            <a:extLst>
              <a:ext uri="{FF2B5EF4-FFF2-40B4-BE49-F238E27FC236}">
                <a16:creationId xmlns:a16="http://schemas.microsoft.com/office/drawing/2014/main" id="{AC53B201-90B9-4E7D-A16A-96A3B827889D}"/>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kern="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139167603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Text and Screenshot">
    <p:spTree>
      <p:nvGrpSpPr>
        <p:cNvPr id="1" name=""/>
        <p:cNvGrpSpPr/>
        <p:nvPr/>
      </p:nvGrpSpPr>
      <p:grpSpPr>
        <a:xfrm>
          <a:off x="0" y="0"/>
          <a:ext cx="0" cy="0"/>
          <a:chOff x="0" y="0"/>
          <a:chExt cx="0" cy="0"/>
        </a:xfrm>
      </p:grpSpPr>
      <p:sp>
        <p:nvSpPr>
          <p:cNvPr id="5" name="Picture Placeholder"/>
          <p:cNvSpPr>
            <a:spLocks noGrp="1"/>
          </p:cNvSpPr>
          <p:nvPr>
            <p:ph type="pic" sz="quarter" idx="13" hasCustomPrompt="1"/>
          </p:nvPr>
        </p:nvSpPr>
        <p:spPr bwMode="gray">
          <a:xfrm>
            <a:off x="6362477" y="1557338"/>
            <a:ext cx="5328000" cy="4778662"/>
          </a:xfrm>
          <a:noFill/>
        </p:spPr>
        <p:txBody>
          <a:bodyPr vert="horz" lIns="0" tIns="1512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screenshot</a:t>
            </a:r>
            <a:endParaRPr lang="de-DE"/>
          </a:p>
        </p:txBody>
      </p:sp>
      <p:sp>
        <p:nvSpPr>
          <p:cNvPr id="4" name="Text Placeholder"/>
          <p:cNvSpPr>
            <a:spLocks noGrp="1"/>
          </p:cNvSpPr>
          <p:nvPr>
            <p:ph type="body" sz="quarter" idx="10" hasCustomPrompt="1"/>
          </p:nvPr>
        </p:nvSpPr>
        <p:spPr>
          <a:xfrm>
            <a:off x="504000" y="1557338"/>
            <a:ext cx="5328000" cy="4778662"/>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8" name="Title">
            <a:extLst>
              <a:ext uri="{FF2B5EF4-FFF2-40B4-BE49-F238E27FC236}">
                <a16:creationId xmlns:a16="http://schemas.microsoft.com/office/drawing/2014/main" id="{EFF21B5F-EA5F-C07E-4AEA-9D96B559E999}"/>
              </a:ext>
            </a:extLst>
          </p:cNvPr>
          <p:cNvSpPr>
            <a:spLocks noGrp="1"/>
          </p:cNvSpPr>
          <p:nvPr>
            <p:ph type="title" hasCustomPrompt="1"/>
          </p:nvPr>
        </p:nvSpPr>
        <p:spPr>
          <a:xfrm>
            <a:off x="450305" y="601400"/>
            <a:ext cx="11186476" cy="369332"/>
          </a:xfrm>
          <a:prstGeom prst="rect">
            <a:avLst/>
          </a:prstGeom>
        </p:spPr>
        <p:txBody>
          <a:bodyPr/>
          <a:lstStyle/>
          <a:p>
            <a:r>
              <a:rPr lang="en-US" noProof="0"/>
              <a:t>Insert page title (sentence case)</a:t>
            </a:r>
            <a:endParaRPr lang="en-US"/>
          </a:p>
        </p:txBody>
      </p:sp>
      <p:sp>
        <p:nvSpPr>
          <p:cNvPr id="9" name="Text Placeholder 4">
            <a:extLst>
              <a:ext uri="{FF2B5EF4-FFF2-40B4-BE49-F238E27FC236}">
                <a16:creationId xmlns:a16="http://schemas.microsoft.com/office/drawing/2014/main" id="{2B25C528-774C-B25A-1B71-D0793D079F8A}"/>
              </a:ext>
            </a:extLst>
          </p:cNvPr>
          <p:cNvSpPr>
            <a:spLocks noGrp="1"/>
          </p:cNvSpPr>
          <p:nvPr>
            <p:ph type="body" sz="quarter" idx="11"/>
          </p:nvPr>
        </p:nvSpPr>
        <p:spPr>
          <a:xfrm>
            <a:off x="450305" y="350197"/>
            <a:ext cx="11186476" cy="221353"/>
          </a:xfrm>
        </p:spPr>
        <p:txBody>
          <a:bodyPr anchor="ctr" anchorCtr="0">
            <a:normAutofit/>
          </a:bodyPr>
          <a:lstStyle>
            <a:lvl1pPr>
              <a:defRPr sz="1200"/>
            </a:lvl1pPr>
          </a:lstStyle>
          <a:p>
            <a:pPr lvl="0"/>
            <a:r>
              <a:rPr lang="en-GB"/>
              <a:t>Click to edit Master text styles</a:t>
            </a:r>
            <a:endParaRPr lang="en-DE"/>
          </a:p>
        </p:txBody>
      </p:sp>
    </p:spTree>
    <p:extLst>
      <p:ext uri="{BB962C8B-B14F-4D97-AF65-F5344CB8AC3E}">
        <p14:creationId xmlns:p14="http://schemas.microsoft.com/office/powerpoint/2010/main" val="483962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17">
          <p15:clr>
            <a:srgbClr val="FBAE40"/>
          </p15:clr>
        </p15:guide>
        <p15:guide id="2" orient="horz" pos="981">
          <p15:clr>
            <a:srgbClr val="FBAE40"/>
          </p15:clr>
        </p15:guide>
        <p15:guide id="3" pos="3674">
          <p15:clr>
            <a:srgbClr val="FBAE40"/>
          </p15:clr>
        </p15:guide>
        <p15:guide id="4" pos="4008">
          <p15:clr>
            <a:srgbClr val="FBAE40"/>
          </p15:clr>
        </p15:guide>
        <p15:guide id="5" pos="7364">
          <p15:clr>
            <a:srgbClr val="FBAE40"/>
          </p15:clr>
        </p15:guide>
        <p15:guide id="6" orient="horz" pos="317">
          <p15:clr>
            <a:srgbClr val="FBAE40"/>
          </p15:clr>
        </p15:guide>
        <p15:guide id="7" orient="horz" pos="551">
          <p15:clr>
            <a:srgbClr val="FBAE40"/>
          </p15:clr>
        </p15:guide>
        <p15:guide id="8" orient="horz" pos="3991">
          <p15:clr>
            <a:srgbClr val="FBAE40"/>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p:cNvSpPr>
            <a:spLocks noGrp="1"/>
          </p:cNvSpPr>
          <p:nvPr>
            <p:ph idx="1" hasCustomPrompt="1"/>
          </p:nvPr>
        </p:nvSpPr>
        <p:spPr bwMode="gray">
          <a:xfrm>
            <a:off x="504000" y="1557338"/>
            <a:ext cx="11185200" cy="4778662"/>
          </a:xfrm>
          <a:noFill/>
        </p:spPr>
        <p:txBody>
          <a:bodyPr tIns="1368000"/>
          <a:lstStyle>
            <a:lvl1pPr algn="ctr">
              <a:defRPr sz="1400" b="0"/>
            </a:lvl1pPr>
          </a:lstStyle>
          <a:p>
            <a:pPr lvl="0"/>
            <a:r>
              <a:rPr lang="en-US"/>
              <a:t>Click to add content</a:t>
            </a:r>
          </a:p>
        </p:txBody>
      </p:sp>
      <p:sp>
        <p:nvSpPr>
          <p:cNvPr id="8" name="Title">
            <a:extLst>
              <a:ext uri="{FF2B5EF4-FFF2-40B4-BE49-F238E27FC236}">
                <a16:creationId xmlns:a16="http://schemas.microsoft.com/office/drawing/2014/main" id="{DDD53CB7-2162-F1B5-6A68-B1291CA17D19}"/>
              </a:ext>
            </a:extLst>
          </p:cNvPr>
          <p:cNvSpPr>
            <a:spLocks noGrp="1"/>
          </p:cNvSpPr>
          <p:nvPr>
            <p:ph type="title" hasCustomPrompt="1"/>
          </p:nvPr>
        </p:nvSpPr>
        <p:spPr>
          <a:xfrm>
            <a:off x="450305" y="601400"/>
            <a:ext cx="11186476" cy="369332"/>
          </a:xfrm>
          <a:prstGeom prst="rect">
            <a:avLst/>
          </a:prstGeom>
        </p:spPr>
        <p:txBody>
          <a:bodyPr/>
          <a:lstStyle/>
          <a:p>
            <a:r>
              <a:rPr lang="en-US" noProof="0"/>
              <a:t>Insert page title (sentence case)</a:t>
            </a:r>
            <a:endParaRPr lang="en-US"/>
          </a:p>
        </p:txBody>
      </p:sp>
      <p:sp>
        <p:nvSpPr>
          <p:cNvPr id="9" name="Text Placeholder 4">
            <a:extLst>
              <a:ext uri="{FF2B5EF4-FFF2-40B4-BE49-F238E27FC236}">
                <a16:creationId xmlns:a16="http://schemas.microsoft.com/office/drawing/2014/main" id="{0427884B-02C4-E800-BD71-3F6AC47AAA28}"/>
              </a:ext>
            </a:extLst>
          </p:cNvPr>
          <p:cNvSpPr>
            <a:spLocks noGrp="1"/>
          </p:cNvSpPr>
          <p:nvPr>
            <p:ph type="body" sz="quarter" idx="11"/>
          </p:nvPr>
        </p:nvSpPr>
        <p:spPr>
          <a:xfrm>
            <a:off x="450305" y="350197"/>
            <a:ext cx="11186476" cy="221353"/>
          </a:xfrm>
        </p:spPr>
        <p:txBody>
          <a:bodyPr anchor="ctr" anchorCtr="0">
            <a:normAutofit/>
          </a:bodyPr>
          <a:lstStyle>
            <a:lvl1pPr>
              <a:defRPr sz="1200"/>
            </a:lvl1pPr>
          </a:lstStyle>
          <a:p>
            <a:pPr lvl="0"/>
            <a:r>
              <a:rPr lang="en-GB"/>
              <a:t>Click to edit Master text styles</a:t>
            </a:r>
            <a:endParaRPr lang="en-DE"/>
          </a:p>
        </p:txBody>
      </p:sp>
    </p:spTree>
    <p:extLst>
      <p:ext uri="{BB962C8B-B14F-4D97-AF65-F5344CB8AC3E}">
        <p14:creationId xmlns:p14="http://schemas.microsoft.com/office/powerpoint/2010/main" val="1613441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981">
          <p15:clr>
            <a:srgbClr val="FBAE40"/>
          </p15:clr>
        </p15:guide>
        <p15:guide id="5" orient="horz" pos="3991">
          <p15:clr>
            <a:srgbClr val="FBAE40"/>
          </p15:clr>
        </p15:guide>
        <p15:guide id="6" pos="7364">
          <p15:clr>
            <a:srgbClr val="FBAE40"/>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2_Title and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B62B56FF-F732-2F32-1616-FD7C1AE09FF7}"/>
              </a:ext>
            </a:extLst>
          </p:cNvPr>
          <p:cNvSpPr>
            <a:spLocks noGrp="1"/>
          </p:cNvSpPr>
          <p:nvPr>
            <p:ph type="title" hasCustomPrompt="1"/>
          </p:nvPr>
        </p:nvSpPr>
        <p:spPr>
          <a:xfrm>
            <a:off x="450305" y="601400"/>
            <a:ext cx="11186476" cy="369332"/>
          </a:xfrm>
          <a:prstGeom prst="rect">
            <a:avLst/>
          </a:prstGeom>
        </p:spPr>
        <p:txBody>
          <a:bodyPr/>
          <a:lstStyle/>
          <a:p>
            <a:r>
              <a:rPr lang="en-US" noProof="0"/>
              <a:t>Insert page title (sentence case)</a:t>
            </a:r>
            <a:endParaRPr lang="en-US"/>
          </a:p>
        </p:txBody>
      </p:sp>
      <p:sp>
        <p:nvSpPr>
          <p:cNvPr id="9" name="Text Placeholder 4">
            <a:extLst>
              <a:ext uri="{FF2B5EF4-FFF2-40B4-BE49-F238E27FC236}">
                <a16:creationId xmlns:a16="http://schemas.microsoft.com/office/drawing/2014/main" id="{360D500C-B060-28CE-FDB8-8DAA3AEF6772}"/>
              </a:ext>
            </a:extLst>
          </p:cNvPr>
          <p:cNvSpPr>
            <a:spLocks noGrp="1"/>
          </p:cNvSpPr>
          <p:nvPr>
            <p:ph type="body" sz="quarter" idx="11"/>
          </p:nvPr>
        </p:nvSpPr>
        <p:spPr>
          <a:xfrm>
            <a:off x="450305" y="350197"/>
            <a:ext cx="11186476" cy="221353"/>
          </a:xfrm>
        </p:spPr>
        <p:txBody>
          <a:bodyPr anchor="ctr" anchorCtr="0">
            <a:normAutofit/>
          </a:bodyPr>
          <a:lstStyle>
            <a:lvl1pPr>
              <a:defRPr sz="1200"/>
            </a:lvl1pPr>
          </a:lstStyle>
          <a:p>
            <a:pPr lvl="0"/>
            <a:r>
              <a:rPr lang="en-GB"/>
              <a:t>Click to edit Master text styles</a:t>
            </a:r>
            <a:endParaRPr lang="en-DE"/>
          </a:p>
        </p:txBody>
      </p:sp>
    </p:spTree>
    <p:extLst>
      <p:ext uri="{BB962C8B-B14F-4D97-AF65-F5344CB8AC3E}">
        <p14:creationId xmlns:p14="http://schemas.microsoft.com/office/powerpoint/2010/main" val="666246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16">
          <p15:clr>
            <a:srgbClr val="FBAE40"/>
          </p15:clr>
        </p15:guide>
        <p15:guide id="2" orient="horz" pos="3997">
          <p15:clr>
            <a:srgbClr val="FBAE40"/>
          </p15:clr>
        </p15:guide>
        <p15:guide id="3" pos="7366">
          <p15:clr>
            <a:srgbClr val="FBAE40"/>
          </p15:clr>
        </p15:guide>
        <p15:guide id="4" orient="horz" pos="318">
          <p15:clr>
            <a:srgbClr val="FBAE40"/>
          </p15:clr>
        </p15:guide>
        <p15:guide id="5" orient="horz" pos="552">
          <p15:clr>
            <a:srgbClr val="FBAE40"/>
          </p15:clr>
        </p15:guide>
        <p15:guide id="6" orient="horz" pos="981">
          <p15:clr>
            <a:srgbClr val="FBAE4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userDrawn="1">
  <p:cSld name="1_Title and Text">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3999" y="1620000"/>
            <a:ext cx="11186477" cy="4716000"/>
          </a:xfrm>
        </p:spPr>
        <p:txBody>
          <a:bodyPr/>
          <a:lstStyle>
            <a:lvl1pPr>
              <a:defRPr/>
            </a:lvl1pPr>
            <a:lvl2pPr marL="179964" indent="-179964">
              <a:buFont typeface="Arial" panose="020B0604020202020204" pitchFamily="34" charset="0"/>
              <a:buChar char="•"/>
              <a:defRPr/>
            </a:lvl2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10" name="Title">
            <a:extLst>
              <a:ext uri="{FF2B5EF4-FFF2-40B4-BE49-F238E27FC236}">
                <a16:creationId xmlns:a16="http://schemas.microsoft.com/office/drawing/2014/main" id="{D09DDF9B-AC11-800E-DE03-D3B2B6AE56E6}"/>
              </a:ext>
            </a:extLst>
          </p:cNvPr>
          <p:cNvSpPr>
            <a:spLocks noGrp="1"/>
          </p:cNvSpPr>
          <p:nvPr>
            <p:ph type="title" hasCustomPrompt="1"/>
          </p:nvPr>
        </p:nvSpPr>
        <p:spPr>
          <a:xfrm>
            <a:off x="450305" y="601400"/>
            <a:ext cx="11186476" cy="369332"/>
          </a:xfrm>
          <a:prstGeom prst="rect">
            <a:avLst/>
          </a:prstGeom>
        </p:spPr>
        <p:txBody>
          <a:bodyPr/>
          <a:lstStyle/>
          <a:p>
            <a:r>
              <a:rPr lang="en-US" noProof="0"/>
              <a:t>Insert page title (sentence case)</a:t>
            </a:r>
            <a:endParaRPr lang="en-US"/>
          </a:p>
        </p:txBody>
      </p:sp>
      <p:sp>
        <p:nvSpPr>
          <p:cNvPr id="11" name="Text Placeholder 4">
            <a:extLst>
              <a:ext uri="{FF2B5EF4-FFF2-40B4-BE49-F238E27FC236}">
                <a16:creationId xmlns:a16="http://schemas.microsoft.com/office/drawing/2014/main" id="{2D5034E3-242A-09E6-4212-158A6B9661D1}"/>
              </a:ext>
            </a:extLst>
          </p:cNvPr>
          <p:cNvSpPr>
            <a:spLocks noGrp="1"/>
          </p:cNvSpPr>
          <p:nvPr>
            <p:ph type="body" sz="quarter" idx="11"/>
          </p:nvPr>
        </p:nvSpPr>
        <p:spPr>
          <a:xfrm>
            <a:off x="450305" y="350197"/>
            <a:ext cx="11186476" cy="221353"/>
          </a:xfrm>
        </p:spPr>
        <p:txBody>
          <a:bodyPr anchor="ctr" anchorCtr="0">
            <a:normAutofit/>
          </a:bodyPr>
          <a:lstStyle>
            <a:lvl1pPr>
              <a:defRPr sz="1200"/>
            </a:lvl1pPr>
          </a:lstStyle>
          <a:p>
            <a:pPr lvl="0"/>
            <a:r>
              <a:rPr lang="en-GB"/>
              <a:t>Click to edit Master text styles</a:t>
            </a:r>
            <a:endParaRPr lang="en-DE"/>
          </a:p>
        </p:txBody>
      </p:sp>
    </p:spTree>
    <p:extLst>
      <p:ext uri="{BB962C8B-B14F-4D97-AF65-F5344CB8AC3E}">
        <p14:creationId xmlns:p14="http://schemas.microsoft.com/office/powerpoint/2010/main" val="3478153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16">
          <p15:clr>
            <a:srgbClr val="FBAE40"/>
          </p15:clr>
        </p15:guide>
        <p15:guide id="2" orient="horz" pos="3991">
          <p15:clr>
            <a:srgbClr val="FBAE40"/>
          </p15:clr>
        </p15:guide>
        <p15:guide id="3" pos="7364">
          <p15:clr>
            <a:srgbClr val="FBAE40"/>
          </p15:clr>
        </p15:guide>
        <p15:guide id="4" orient="horz" pos="318">
          <p15:clr>
            <a:srgbClr val="FBAE40"/>
          </p15:clr>
        </p15:guide>
        <p15:guide id="5" orient="horz" pos="552">
          <p15:clr>
            <a:srgbClr val="FBAE40"/>
          </p15:clr>
        </p15:guide>
        <p15:guide id="6" orient="horz" pos="1020">
          <p15:clr>
            <a:srgbClr val="FBAE40"/>
          </p15:clr>
        </p15:guide>
      </p15:sldGuideLst>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4411EC7F-0D6D-313D-7527-87314BD709B2}"/>
              </a:ext>
            </a:extLst>
          </p:cNvPr>
          <p:cNvSpPr>
            <a:spLocks noGrp="1"/>
          </p:cNvSpPr>
          <p:nvPr>
            <p:ph type="title" hasCustomPrompt="1"/>
          </p:nvPr>
        </p:nvSpPr>
        <p:spPr>
          <a:xfrm>
            <a:off x="450305" y="601400"/>
            <a:ext cx="11186476" cy="369332"/>
          </a:xfrm>
          <a:prstGeom prst="rect">
            <a:avLst/>
          </a:prstGeom>
        </p:spPr>
        <p:txBody>
          <a:bodyPr/>
          <a:lstStyle/>
          <a:p>
            <a:r>
              <a:rPr lang="en-US" noProof="0"/>
              <a:t>Insert page title (sentence case)</a:t>
            </a:r>
            <a:endParaRPr lang="en-US"/>
          </a:p>
        </p:txBody>
      </p:sp>
      <p:sp>
        <p:nvSpPr>
          <p:cNvPr id="8" name="Text Placeholder 4">
            <a:extLst>
              <a:ext uri="{FF2B5EF4-FFF2-40B4-BE49-F238E27FC236}">
                <a16:creationId xmlns:a16="http://schemas.microsoft.com/office/drawing/2014/main" id="{D7ED4312-1474-3986-9C36-65681A0C7162}"/>
              </a:ext>
            </a:extLst>
          </p:cNvPr>
          <p:cNvSpPr>
            <a:spLocks noGrp="1"/>
          </p:cNvSpPr>
          <p:nvPr>
            <p:ph type="body" sz="quarter" idx="11"/>
          </p:nvPr>
        </p:nvSpPr>
        <p:spPr>
          <a:xfrm>
            <a:off x="450305" y="350197"/>
            <a:ext cx="11186476" cy="221353"/>
          </a:xfrm>
        </p:spPr>
        <p:txBody>
          <a:bodyPr anchor="ctr" anchorCtr="0">
            <a:normAutofit/>
          </a:bodyPr>
          <a:lstStyle>
            <a:lvl1pPr>
              <a:defRPr sz="1200"/>
            </a:lvl1pPr>
          </a:lstStyle>
          <a:p>
            <a:pPr lvl="0"/>
            <a:r>
              <a:rPr lang="en-GB"/>
              <a:t>Click to edit Master text styles</a:t>
            </a:r>
            <a:endParaRPr lang="en-DE"/>
          </a:p>
        </p:txBody>
      </p:sp>
    </p:spTree>
    <p:extLst>
      <p:ext uri="{BB962C8B-B14F-4D97-AF65-F5344CB8AC3E}">
        <p14:creationId xmlns:p14="http://schemas.microsoft.com/office/powerpoint/2010/main" val="262399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16">
          <p15:clr>
            <a:srgbClr val="FBAE40"/>
          </p15:clr>
        </p15:guide>
        <p15:guide id="2" orient="horz" pos="3997">
          <p15:clr>
            <a:srgbClr val="FBAE40"/>
          </p15:clr>
        </p15:guide>
        <p15:guide id="3" pos="7366">
          <p15:clr>
            <a:srgbClr val="FBAE40"/>
          </p15:clr>
        </p15:guide>
        <p15:guide id="4" orient="horz" pos="318">
          <p15:clr>
            <a:srgbClr val="FBAE40"/>
          </p15:clr>
        </p15:guide>
        <p15:guide id="5" orient="horz" pos="552">
          <p15:clr>
            <a:srgbClr val="FBAE40"/>
          </p15:clr>
        </p15:guide>
        <p15:guide id="6" orient="horz" pos="981">
          <p15:clr>
            <a:srgbClr val="FBAE40"/>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preserve="1" userDrawn="1">
  <p:cSld name="Copyright">
    <p:spTree>
      <p:nvGrpSpPr>
        <p:cNvPr id="1" name=""/>
        <p:cNvGrpSpPr/>
        <p:nvPr/>
      </p:nvGrpSpPr>
      <p:grpSpPr>
        <a:xfrm>
          <a:off x="0" y="0"/>
          <a:ext cx="0" cy="0"/>
          <a:chOff x="0" y="0"/>
          <a:chExt cx="0" cy="0"/>
        </a:xfrm>
      </p:grpSpPr>
      <p:pic>
        <p:nvPicPr>
          <p:cNvPr id="16" name="SAP Logo" descr="SAP Logo" title="SAP Logo"/>
          <p:cNvPicPr>
            <a:picLocks noChangeAspect="1"/>
          </p:cNvPicPr>
          <p:nvPr userDrawn="1"/>
        </p:nvPicPr>
        <p:blipFill>
          <a:blip r:embed="rId2"/>
          <a:stretch>
            <a:fillRect/>
          </a:stretch>
        </p:blipFill>
        <p:spPr>
          <a:xfrm>
            <a:off x="9725565" y="5994000"/>
            <a:ext cx="1963635" cy="360000"/>
          </a:xfrm>
          <a:prstGeom prst="rect">
            <a:avLst/>
          </a:prstGeom>
        </p:spPr>
      </p:pic>
      <p:sp>
        <p:nvSpPr>
          <p:cNvPr id="19" name="Copyright information English"/>
          <p:cNvSpPr txBox="1"/>
          <p:nvPr userDrawn="1"/>
        </p:nvSpPr>
        <p:spPr bwMode="black">
          <a:xfrm>
            <a:off x="503238" y="2645292"/>
            <a:ext cx="5872310" cy="3708708"/>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en-US" sz="800" b="0" noProof="0">
                <a:latin typeface="BentonSans Regular" panose="02000503000000020004"/>
              </a:rPr>
              <a:t>© 2024 SAP SE or an SAP affiliate company. All rights reserved.</a:t>
            </a:r>
            <a:endParaRPr lang="de-DE" sz="800" kern="0">
              <a:latin typeface="BentonSans Regular" panose="02000503000000020004"/>
              <a:ea typeface="Arial Unicode MS" pitchFamily="34" charset="-128"/>
              <a:cs typeface="Arial Unicode MS" pitchFamily="34" charset="-128"/>
            </a:endParaRPr>
          </a:p>
          <a:p>
            <a:pPr>
              <a:spcBef>
                <a:spcPts val="600"/>
              </a:spcBef>
            </a:pPr>
            <a:r>
              <a:rPr lang="en-US" sz="800" kern="1200">
                <a:solidFill>
                  <a:schemeClr val="tx1"/>
                </a:solidFill>
                <a:latin typeface="BentonSans Regular" panose="02000503000000020004"/>
                <a:ea typeface="Arial Unicode MS" panose="020B0604020202020204" pitchFamily="34" charset="-128"/>
                <a:cs typeface="+mn-cs"/>
              </a:rPr>
              <a:t>No part of this publication may be reproduced or transmitted in any form or for any purpose without the express permission of SAP SE or an SAP affiliate company.</a:t>
            </a:r>
          </a:p>
          <a:p>
            <a:pPr>
              <a:spcBef>
                <a:spcPts val="600"/>
              </a:spcBef>
            </a:pPr>
            <a:r>
              <a:rPr lang="en-US" sz="800" kern="1200">
                <a:solidFill>
                  <a:schemeClr val="tx1"/>
                </a:solidFill>
                <a:latin typeface="BentonSans Regular" panose="02000503000000020004"/>
                <a:ea typeface="Arial Unicode MS" panose="020B0604020202020204" pitchFamily="34" charset="-128"/>
                <a:cs typeface="+mn-cs"/>
              </a:rPr>
              <a:t>The information contained herein may be changed without prior notice. Some software products marketed by SAP SE and its distributors contain proprietary software components of other software vendors. National product specifications may vary.</a:t>
            </a:r>
          </a:p>
          <a:p>
            <a:pPr>
              <a:spcBef>
                <a:spcPts val="600"/>
              </a:spcBef>
            </a:pPr>
            <a:r>
              <a:rPr lang="en-US" sz="800" kern="1200">
                <a:solidFill>
                  <a:schemeClr val="tx1"/>
                </a:solidFill>
                <a:latin typeface="BentonSans Regular" panose="02000503000000020004"/>
                <a:ea typeface="Arial Unicode MS" panose="020B0604020202020204" pitchFamily="34" charset="-128"/>
                <a:cs typeface="+mn-cs"/>
              </a:rPr>
              <a:t>These materials are provided by SAP SE or an SAP affiliate company for informational purposes only, without representation or warranty of any kind, and SAP or its affiliated companies shall not be liable for errors or omissions with respect to the materials. The only warranties for SAP or SAP affiliate company products and services are those that are set forth in the express warranty statements accompanying such products and services, if any. Nothing herein should be construed as constituting an additional warranty. </a:t>
            </a:r>
          </a:p>
          <a:p>
            <a:pPr>
              <a:spcBef>
                <a:spcPts val="600"/>
              </a:spcBef>
            </a:pPr>
            <a:r>
              <a:rPr lang="en-US" sz="800" kern="1200">
                <a:solidFill>
                  <a:schemeClr val="tx1"/>
                </a:solidFill>
                <a:latin typeface="BentonSans Regular" panose="02000503000000020004"/>
                <a:ea typeface="Arial Unicode MS" panose="020B0604020202020204" pitchFamily="34" charset="-128"/>
                <a:cs typeface="+mn-cs"/>
              </a:rPr>
              <a:t>In particular, SAP SE or its affiliated companies have no obligation to pursue any course of business outlined in this document or any related presentation, or to develop or release any functionality mentioned therein. This document, or any related presentation, and SAP SE’s or its affiliated companies’ strategy and possible future developments, products, and/or platforms, directions, and functionality are all subject to change and may be changed by SAP SE or its affiliated companies at any time for any reason without notice. The information in this document is not a commitment, promise, or legal obligation to deliver any material, code, or functionality. All forward-looking statements are subject to various</a:t>
            </a:r>
            <a:r>
              <a:rPr lang="en-US" sz="800" kern="1200" baseline="0">
                <a:solidFill>
                  <a:schemeClr val="tx1"/>
                </a:solidFill>
                <a:latin typeface="BentonSans Regular" panose="02000503000000020004"/>
                <a:ea typeface="Arial Unicode MS" panose="020B0604020202020204" pitchFamily="34" charset="-128"/>
                <a:cs typeface="+mn-cs"/>
              </a:rPr>
              <a:t> </a:t>
            </a:r>
            <a:r>
              <a:rPr lang="en-US" sz="800" kern="1200">
                <a:solidFill>
                  <a:schemeClr val="tx1"/>
                </a:solidFill>
                <a:latin typeface="BentonSans Regular" panose="02000503000000020004"/>
                <a:ea typeface="Arial Unicode MS" panose="020B0604020202020204" pitchFamily="34" charset="-128"/>
                <a:cs typeface="+mn-cs"/>
              </a:rPr>
              <a:t>risks and uncertainties that could cause actual results to differ materially from expectations. Readers are cautioned not to place undue reliance on these forward-looking statements, and they should not be relied upon in making purchasing decisions.</a:t>
            </a:r>
          </a:p>
          <a:p>
            <a:pPr>
              <a:spcBef>
                <a:spcPts val="600"/>
              </a:spcBef>
            </a:pPr>
            <a:r>
              <a:rPr lang="en-US" sz="800" kern="1200">
                <a:solidFill>
                  <a:schemeClr val="tx1"/>
                </a:solidFill>
                <a:latin typeface="BentonSans Regular" panose="02000503000000020004"/>
                <a:ea typeface="Arial Unicode MS" panose="020B0604020202020204" pitchFamily="34" charset="-128"/>
                <a:cs typeface="+mn-cs"/>
              </a:rPr>
              <a:t>SAP and other SAP products and services mentioned herein as well as their respective logos are trademarks or registered trademarks of SAP SE (or an SAP affiliate company) in Germany and other countries. All other product and service names mentioned are the trademarks of their respective companies. </a:t>
            </a:r>
          </a:p>
          <a:p>
            <a:pPr>
              <a:spcBef>
                <a:spcPts val="600"/>
              </a:spcBef>
            </a:pPr>
            <a:r>
              <a:rPr lang="en-US" sz="800" kern="1200">
                <a:solidFill>
                  <a:schemeClr val="tx1"/>
                </a:solidFill>
                <a:latin typeface="BentonSans Regular" panose="02000503000000020004"/>
                <a:ea typeface="Arial Unicode MS" panose="020B0604020202020204" pitchFamily="34" charset="-128"/>
                <a:cs typeface="+mn-cs"/>
              </a:rPr>
              <a:t>See </a:t>
            </a:r>
            <a:r>
              <a:rPr lang="en-US" sz="800" kern="1200">
                <a:solidFill>
                  <a:schemeClr val="tx1"/>
                </a:solidFill>
                <a:latin typeface="BentonSans Regular" panose="02000503000000020004"/>
                <a:ea typeface="Arial Unicode MS" panose="020B0604020202020204" pitchFamily="34" charset="-128"/>
                <a:cs typeface="+mn-cs"/>
                <a:hlinkClick r:id="rId3"/>
              </a:rPr>
              <a:t>www.sap.com/copyright</a:t>
            </a:r>
            <a:r>
              <a:rPr lang="en-US" sz="800" kern="1200">
                <a:solidFill>
                  <a:schemeClr val="tx1"/>
                </a:solidFill>
                <a:latin typeface="BentonSans Regular" panose="02000503000000020004"/>
                <a:ea typeface="Arial Unicode MS" panose="020B0604020202020204" pitchFamily="34" charset="-128"/>
                <a:cs typeface="+mn-cs"/>
              </a:rPr>
              <a:t> for additional trademark information and notices.</a:t>
            </a:r>
          </a:p>
        </p:txBody>
      </p:sp>
      <p:sp>
        <p:nvSpPr>
          <p:cNvPr id="44" name="www.sap.com - contact SAP link">
            <a:hlinkClick r:id="rId4" tooltip="www.sap.com/contactsap"/>
          </p:cNvPr>
          <p:cNvSpPr txBox="1"/>
          <p:nvPr userDrawn="1"/>
        </p:nvSpPr>
        <p:spPr bwMode="black">
          <a:xfrm>
            <a:off x="503238" y="2461398"/>
            <a:ext cx="2215390" cy="169277"/>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en-US" sz="1100" b="1" kern="1200">
                <a:solidFill>
                  <a:schemeClr val="tx2"/>
                </a:solidFill>
                <a:latin typeface="BentonSans Bold" panose="02000503000000020004"/>
                <a:ea typeface="Arial Unicode MS" panose="020B0604020202020204" pitchFamily="34" charset="-128"/>
                <a:cs typeface="+mn-cs"/>
              </a:rPr>
              <a:t>www.sap.com</a:t>
            </a:r>
            <a:r>
              <a:rPr lang="en-US" sz="1100" b="1" kern="1200">
                <a:solidFill>
                  <a:schemeClr val="tx1"/>
                </a:solidFill>
                <a:latin typeface="BentonSans Bold" panose="02000503000000020004"/>
                <a:ea typeface="Arial Unicode MS" panose="020B0604020202020204" pitchFamily="34" charset="-128"/>
                <a:cs typeface="+mn-cs"/>
              </a:rPr>
              <a:t>/contactsap</a:t>
            </a:r>
          </a:p>
        </p:txBody>
      </p:sp>
      <p:pic>
        <p:nvPicPr>
          <p:cNvPr id="18" name="Linkedin icon with link">
            <a:hlinkClick r:id="rId5"/>
          </p:cNvPr>
          <p:cNvPicPr>
            <a:picLocks noChangeAspect="1"/>
          </p:cNvPicPr>
          <p:nvPr userDrawn="1"/>
        </p:nvPicPr>
        <p:blipFill>
          <a:blip r:embed="rId6"/>
          <a:stretch>
            <a:fillRect/>
          </a:stretch>
        </p:blipFill>
        <p:spPr>
          <a:xfrm>
            <a:off x="2273814" y="1749959"/>
            <a:ext cx="361809" cy="361809"/>
          </a:xfrm>
          <a:prstGeom prst="rect">
            <a:avLst/>
          </a:prstGeom>
        </p:spPr>
      </p:pic>
      <p:pic>
        <p:nvPicPr>
          <p:cNvPr id="20" name="YouTube icon with link">
            <a:hlinkClick r:id="rId7"/>
          </p:cNvPr>
          <p:cNvPicPr>
            <a:picLocks noChangeAspect="1"/>
          </p:cNvPicPr>
          <p:nvPr userDrawn="1"/>
        </p:nvPicPr>
        <p:blipFill>
          <a:blip r:embed="rId8"/>
          <a:stretch>
            <a:fillRect/>
          </a:stretch>
        </p:blipFill>
        <p:spPr>
          <a:xfrm>
            <a:off x="1683278" y="1749063"/>
            <a:ext cx="363600" cy="363600"/>
          </a:xfrm>
          <a:prstGeom prst="rect">
            <a:avLst/>
          </a:prstGeom>
        </p:spPr>
      </p:pic>
      <p:pic>
        <p:nvPicPr>
          <p:cNvPr id="21" name="Twitter icon with link">
            <a:hlinkClick r:id="rId9" tooltip="https://twitter.com/sap"/>
          </p:cNvPr>
          <p:cNvPicPr>
            <a:picLocks noChangeAspect="1"/>
          </p:cNvPicPr>
          <p:nvPr userDrawn="1"/>
        </p:nvPicPr>
        <p:blipFill>
          <a:blip r:embed="rId10"/>
          <a:stretch>
            <a:fillRect/>
          </a:stretch>
        </p:blipFill>
        <p:spPr>
          <a:xfrm>
            <a:off x="1094533" y="1749959"/>
            <a:ext cx="361809" cy="361809"/>
          </a:xfrm>
          <a:prstGeom prst="rect">
            <a:avLst/>
          </a:prstGeom>
        </p:spPr>
      </p:pic>
      <p:pic>
        <p:nvPicPr>
          <p:cNvPr id="22" name="Facebook icon with link">
            <a:hlinkClick r:id="rId11"/>
          </p:cNvPr>
          <p:cNvPicPr>
            <a:picLocks noChangeAspect="1"/>
          </p:cNvPicPr>
          <p:nvPr userDrawn="1"/>
        </p:nvPicPr>
        <p:blipFill>
          <a:blip r:embed="rId12"/>
          <a:stretch>
            <a:fillRect/>
          </a:stretch>
        </p:blipFill>
        <p:spPr>
          <a:xfrm>
            <a:off x="503997" y="1749063"/>
            <a:ext cx="363600" cy="363600"/>
          </a:xfrm>
          <a:prstGeom prst="rect">
            <a:avLst/>
          </a:prstGeom>
        </p:spPr>
      </p:pic>
      <p:sp>
        <p:nvSpPr>
          <p:cNvPr id="43" name="Follow all of SAP"/>
          <p:cNvSpPr txBox="1"/>
          <p:nvPr userDrawn="1"/>
        </p:nvSpPr>
        <p:spPr bwMode="black">
          <a:xfrm>
            <a:off x="503238" y="1461001"/>
            <a:ext cx="1228549" cy="169277"/>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en-US" sz="1100" b="0" kern="1200">
                <a:solidFill>
                  <a:schemeClr val="tx1"/>
                </a:solidFill>
                <a:latin typeface="BentonSans Regular" panose="02000503000000020004"/>
                <a:ea typeface="Arial Unicode MS" panose="020B0604020202020204" pitchFamily="34" charset="-128"/>
                <a:cs typeface="+mn-cs"/>
              </a:rPr>
              <a:t>Follow us</a:t>
            </a:r>
          </a:p>
        </p:txBody>
      </p:sp>
    </p:spTree>
    <p:extLst>
      <p:ext uri="{BB962C8B-B14F-4D97-AF65-F5344CB8AC3E}">
        <p14:creationId xmlns:p14="http://schemas.microsoft.com/office/powerpoint/2010/main" val="40138093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preserve="1" userDrawn="1">
  <p:cSld name="Thank You, Contact and Copyright">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33C5639-DDA2-864A-9DC3-7FC80AC852D5}"/>
              </a:ext>
            </a:extLst>
          </p:cNvPr>
          <p:cNvSpPr txBox="1"/>
          <p:nvPr userDrawn="1"/>
        </p:nvSpPr>
        <p:spPr>
          <a:xfrm>
            <a:off x="503238" y="2905125"/>
            <a:ext cx="1837041" cy="246221"/>
          </a:xfrm>
          <a:prstGeom prst="rect">
            <a:avLst/>
          </a:prstGeom>
          <a:noFill/>
        </p:spPr>
        <p:txBody>
          <a:bodyPr wrap="none" lIns="0" tIns="0" rIns="0" bIns="0" rtlCol="0">
            <a:spAutoFit/>
          </a:bodyPr>
          <a:lstStyle/>
          <a:p>
            <a:pPr marL="0" marR="0" lvl="0" indent="0" algn="l" defTabSz="1088776" rtl="0" eaLnBrk="1" fontAlgn="base" latinLnBrk="0" hangingPunct="1">
              <a:lnSpc>
                <a:spcPct val="100000"/>
              </a:lnSpc>
              <a:spcBef>
                <a:spcPct val="50000"/>
              </a:spcBef>
              <a:spcAft>
                <a:spcPct val="0"/>
              </a:spcAft>
              <a:buClr>
                <a:srgbClr val="F0AB00"/>
              </a:buClr>
              <a:buSzPct val="80000"/>
              <a:buFontTx/>
              <a:buNone/>
              <a:tabLst/>
              <a:defRPr/>
            </a:pPr>
            <a:r>
              <a:rPr lang="en-US" sz="1600" b="0" i="0">
                <a:latin typeface="+mn-lt"/>
              </a:rPr>
              <a:t>Contact information:</a:t>
            </a:r>
          </a:p>
        </p:txBody>
      </p:sp>
      <p:sp>
        <p:nvSpPr>
          <p:cNvPr id="9" name="Copyright - Dynamic" descr="{&quot;templafy&quot;:{&quot;id&quot;:&quot;68c8689a-7a81-470c-8a82-d35a6ccb8b77&quot;}}">
            <a:extLst>
              <a:ext uri="{FF2B5EF4-FFF2-40B4-BE49-F238E27FC236}">
                <a16:creationId xmlns:a16="http://schemas.microsoft.com/office/drawing/2014/main" id="{EDAF1AF5-D568-20CC-6052-F655D86F5486}"/>
              </a:ext>
            </a:extLst>
          </p:cNvPr>
          <p:cNvSpPr txBox="1">
            <a:spLocks/>
          </p:cNvSpPr>
          <p:nvPr userDrawn="1"/>
        </p:nvSpPr>
        <p:spPr>
          <a:xfrm>
            <a:off x="504001" y="6528391"/>
            <a:ext cx="6311469" cy="146858"/>
          </a:xfrm>
          <a:prstGeom prst="rect">
            <a:avLst/>
          </a:prstGeom>
        </p:spPr>
        <p:txBody>
          <a:bodyPr lIns="0" tIns="0" rIns="0" bIns="0" anchor="ctr" anchorCtr="0">
            <a:noAutofit/>
          </a:bodyPr>
          <a:lstStyle>
            <a:lvl1pPr marL="0" indent="0" algn="l" defTabSz="1088558" rtl="0" eaLnBrk="1" latinLnBrk="0" hangingPunct="1">
              <a:spcBef>
                <a:spcPts val="1800"/>
              </a:spcBef>
              <a:buClr>
                <a:schemeClr val="accent1"/>
              </a:buClr>
              <a:buSzPct val="80000"/>
              <a:buFontTx/>
              <a:buNone/>
              <a:defRPr sz="6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539892" indent="0" algn="l" defTabSz="1088558" rtl="0" eaLnBrk="1" latinLnBrk="0" hangingPunct="1">
              <a:spcBef>
                <a:spcPts val="100"/>
              </a:spcBef>
              <a:buClr>
                <a:schemeClr val="tx1"/>
              </a:buClr>
              <a:buSzPct val="100000"/>
              <a:buFont typeface="Symbol" panose="05050102010706020507" pitchFamily="18" charset="2"/>
              <a:buNone/>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Font typeface="Arial" panose="020B0604020202020204" pitchFamily="34" charset="0"/>
              <a:buNone/>
            </a:pPr>
            <a:r>
              <a:rPr lang="en-US" sz="600" b="0" i="0">
                <a:latin typeface="+mn-lt"/>
              </a:rPr>
              <a:t>© 2024 SAP SE or an SAP affiliate company. All rights reserved. See Legal Notice on </a:t>
            </a:r>
            <a:r>
              <a:rPr lang="en-US" sz="600" b="0" i="0" err="1">
                <a:latin typeface="+mn-lt"/>
              </a:rPr>
              <a:t>www.sap.com</a:t>
            </a:r>
            <a:r>
              <a:rPr lang="en-US" sz="600" b="0" i="0">
                <a:latin typeface="+mn-lt"/>
              </a:rPr>
              <a:t>/legal-notice for use terms, disclaimers, disclosures, or restrictions related to this material.</a:t>
            </a:r>
          </a:p>
        </p:txBody>
      </p:sp>
      <p:sp>
        <p:nvSpPr>
          <p:cNvPr id="3" name="Title 2">
            <a:extLst>
              <a:ext uri="{FF2B5EF4-FFF2-40B4-BE49-F238E27FC236}">
                <a16:creationId xmlns:a16="http://schemas.microsoft.com/office/drawing/2014/main" id="{5692DE12-4084-77D2-FD2A-8E63F6FBE7C5}"/>
              </a:ext>
            </a:extLst>
          </p:cNvPr>
          <p:cNvSpPr>
            <a:spLocks noGrp="1"/>
          </p:cNvSpPr>
          <p:nvPr>
            <p:ph type="title" hasCustomPrompt="1"/>
          </p:nvPr>
        </p:nvSpPr>
        <p:spPr>
          <a:xfrm>
            <a:off x="503238" y="1520825"/>
            <a:ext cx="5413477" cy="846386"/>
          </a:xfrm>
          <a:prstGeom prst="rect">
            <a:avLst/>
          </a:prstGeom>
        </p:spPr>
        <p:txBody>
          <a:bodyPr/>
          <a:lstStyle>
            <a:lvl1pPr>
              <a:defRPr sz="5500" b="0" i="0">
                <a:latin typeface="72 Brand Medium" panose="020B0504030603020204" pitchFamily="34" charset="0"/>
              </a:defRPr>
            </a:lvl1pPr>
          </a:lstStyle>
          <a:p>
            <a:r>
              <a:rPr lang="en-GB"/>
              <a:t>Thank you.</a:t>
            </a:r>
            <a:endParaRPr lang="en-US"/>
          </a:p>
        </p:txBody>
      </p:sp>
      <p:pic>
        <p:nvPicPr>
          <p:cNvPr id="2" name="Picture 1">
            <a:extLst>
              <a:ext uri="{FF2B5EF4-FFF2-40B4-BE49-F238E27FC236}">
                <a16:creationId xmlns:a16="http://schemas.microsoft.com/office/drawing/2014/main" id="{2A23274F-1EBD-A73A-AC54-963A234E9EB2}"/>
              </a:ext>
            </a:extLst>
          </p:cNvPr>
          <p:cNvPicPr>
            <a:picLocks noChangeAspect="1"/>
          </p:cNvPicPr>
          <p:nvPr userDrawn="1"/>
        </p:nvPicPr>
        <p:blipFill>
          <a:blip r:embed="rId2"/>
          <a:stretch>
            <a:fillRect/>
          </a:stretch>
        </p:blipFill>
        <p:spPr>
          <a:xfrm>
            <a:off x="10963291" y="5990000"/>
            <a:ext cx="727059" cy="360000"/>
          </a:xfrm>
          <a:prstGeom prst="rect">
            <a:avLst/>
          </a:prstGeom>
        </p:spPr>
      </p:pic>
    </p:spTree>
    <p:extLst>
      <p:ext uri="{BB962C8B-B14F-4D97-AF65-F5344CB8AC3E}">
        <p14:creationId xmlns:p14="http://schemas.microsoft.com/office/powerpoint/2010/main" val="15394518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ftr="0" dt="0"/>
  <p:extLst>
    <p:ext uri="{DCECCB84-F9BA-43D5-87BE-67443E8EF086}">
      <p15:sldGuideLst xmlns:p15="http://schemas.microsoft.com/office/powerpoint/2012/main">
        <p15:guide id="1" pos="7364">
          <p15:clr>
            <a:srgbClr val="FBAE40"/>
          </p15:clr>
        </p15:guide>
        <p15:guide id="2" orient="horz" pos="958">
          <p15:clr>
            <a:srgbClr val="FBAE40"/>
          </p15:clr>
        </p15:guide>
        <p15:guide id="4" orient="horz" pos="1830">
          <p15:clr>
            <a:srgbClr val="FBAE40"/>
          </p15:clr>
        </p15:guide>
        <p15:guide id="5" orient="horz" pos="4000">
          <p15:clr>
            <a:srgbClr val="FBAE40"/>
          </p15:clr>
        </p15:guide>
        <p15:guide id="6" pos="317">
          <p15:clr>
            <a:srgbClr val="FBAE40"/>
          </p15:clr>
        </p15:guide>
        <p15:guide id="8" pos="3841">
          <p15:clr>
            <a:srgbClr val="FBAE40"/>
          </p15:clr>
        </p15:guide>
        <p15:guide id="9" orient="horz" pos="318">
          <p15:clr>
            <a:srgbClr val="FBAE4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p:cSld name="Screensho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556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48B029D-C1BA-6745-8ADE-EF91FC90E083}"/>
              </a:ext>
            </a:extLst>
          </p:cNvPr>
          <p:cNvSpPr>
            <a:spLocks noGrp="1"/>
          </p:cNvSpPr>
          <p:nvPr>
            <p:ph type="pic" sz="quarter" idx="10"/>
          </p:nvPr>
        </p:nvSpPr>
        <p:spPr>
          <a:xfrm>
            <a:off x="8126118" y="0"/>
            <a:ext cx="4069057" cy="6858000"/>
          </a:xfrm>
        </p:spPr>
        <p:txBody>
          <a:bodyPr anchor="ctr" anchorCtr="0"/>
          <a:lstStyle>
            <a:lvl1pPr algn="ctr">
              <a:defRPr/>
            </a:lvl1pPr>
          </a:lstStyle>
          <a:p>
            <a:r>
              <a:rPr lang="en-US"/>
              <a:t>Click icon to add picture</a:t>
            </a:r>
          </a:p>
          <a:p>
            <a:endParaRPr lang="en-US"/>
          </a:p>
          <a:p>
            <a:endParaRPr lang="en-US"/>
          </a:p>
        </p:txBody>
      </p:sp>
      <p:sp>
        <p:nvSpPr>
          <p:cNvPr id="3"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3392589314"/>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sldGuideLst>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4_Title and Text">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3999" y="1620000"/>
            <a:ext cx="11186477" cy="4716000"/>
          </a:xfrm>
        </p:spPr>
        <p:txBody>
          <a:bodyPr/>
          <a:lstStyle>
            <a:lvl1pPr>
              <a:defRPr/>
            </a:lvl1pPr>
            <a:lvl2pPr marL="179964" indent="-179964">
              <a:buFont typeface="Arial" panose="020B0604020202020204" pitchFamily="34" charset="0"/>
              <a:buChar char="•"/>
              <a:defRPr/>
            </a:lvl2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4001" y="504000"/>
            <a:ext cx="11186476" cy="369332"/>
          </a:xfrm>
        </p:spPr>
        <p:txBody>
          <a:bodyPr/>
          <a:lstStyle>
            <a:lvl1pPr>
              <a:defRPr b="0" i="0">
                <a:latin typeface="72 Brand Medium" panose="020B0504030603020204" pitchFamily="34" charset="0"/>
              </a:defRPr>
            </a:lvl1pPr>
          </a:lstStyle>
          <a:p>
            <a:r>
              <a:rPr lang="en-US" noProof="0"/>
              <a:t>Insert page title (sentence case)</a:t>
            </a:r>
            <a:endParaRPr lang="en-US"/>
          </a:p>
        </p:txBody>
      </p:sp>
    </p:spTree>
    <p:extLst>
      <p:ext uri="{BB962C8B-B14F-4D97-AF65-F5344CB8AC3E}">
        <p14:creationId xmlns:p14="http://schemas.microsoft.com/office/powerpoint/2010/main" val="3070685475"/>
      </p:ext>
    </p:extLst>
  </p:cSld>
  <p:clrMapOvr>
    <a:masterClrMapping/>
  </p:clrMapOvr>
  <p:extLst>
    <p:ext uri="{DCECCB84-F9BA-43D5-87BE-67443E8EF086}">
      <p15:sldGuideLst xmlns:p15="http://schemas.microsoft.com/office/powerpoint/2012/main">
        <p15:guide id="1" pos="316">
          <p15:clr>
            <a:srgbClr val="FBAE40"/>
          </p15:clr>
        </p15:guide>
        <p15:guide id="2" orient="horz" pos="3991">
          <p15:clr>
            <a:srgbClr val="FBAE40"/>
          </p15:clr>
        </p15:guide>
        <p15:guide id="3" pos="7364">
          <p15:clr>
            <a:srgbClr val="FBAE40"/>
          </p15:clr>
        </p15:guide>
        <p15:guide id="4" orient="horz" pos="318">
          <p15:clr>
            <a:srgbClr val="FBAE40"/>
          </p15:clr>
        </p15:guide>
        <p15:guide id="5" orient="horz" pos="552">
          <p15:clr>
            <a:srgbClr val="FBAE40"/>
          </p15:clr>
        </p15:guide>
        <p15:guide id="6" orient="horz" pos="102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04000" y="1620000"/>
            <a:ext cx="11185200" cy="4716000"/>
          </a:xfrm>
        </p:spPr>
        <p:txBody>
          <a:bodyPr>
            <a:normAutofit/>
          </a:bodyPr>
          <a:lstStyle>
            <a:lvl1pPr marL="0" marR="0" indent="0" algn="l" defTabSz="1088558" rtl="0" eaLnBrk="1" fontAlgn="auto" latinLnBrk="0" hangingPunct="1">
              <a:lnSpc>
                <a:spcPct val="100000"/>
              </a:lnSpc>
              <a:spcBef>
                <a:spcPts val="3000"/>
              </a:spcBef>
              <a:spcAft>
                <a:spcPts val="0"/>
              </a:spcAft>
              <a:buClr>
                <a:schemeClr val="accent1"/>
              </a:buClr>
              <a:buSzPct val="80000"/>
              <a:buFontTx/>
              <a:buNone/>
              <a:tabLst/>
              <a:defRPr sz="2000" b="0"/>
            </a:lvl1pPr>
            <a:lvl2pPr marL="179964" marR="0" indent="-179964" algn="l" defTabSz="1088558" rtl="0" eaLnBrk="1" fontAlgn="auto" latinLnBrk="0" hangingPunct="1">
              <a:lnSpc>
                <a:spcPct val="100000"/>
              </a:lnSpc>
              <a:spcBef>
                <a:spcPts val="600"/>
              </a:spcBef>
              <a:spcAft>
                <a:spcPts val="0"/>
              </a:spcAft>
              <a:buClr>
                <a:schemeClr val="accent1"/>
              </a:buClr>
              <a:buSzPct val="100000"/>
              <a:buFont typeface="Wingdings" panose="05000000000000000000" pitchFamily="2" charset="2"/>
              <a:buChar char="§"/>
              <a:tabLst/>
              <a:defRPr sz="1800"/>
            </a:lvl2pPr>
            <a:lvl3pPr marL="359928" marR="0" indent="-179352" algn="l" defTabSz="1088558" rtl="0" eaLnBrk="1" fontAlgn="auto" latinLnBrk="0" hangingPunct="1">
              <a:lnSpc>
                <a:spcPct val="100000"/>
              </a:lnSpc>
              <a:spcBef>
                <a:spcPts val="400"/>
              </a:spcBef>
              <a:spcAft>
                <a:spcPts val="0"/>
              </a:spcAft>
              <a:buClr>
                <a:schemeClr val="tx1"/>
              </a:buClr>
              <a:buSzPct val="100000"/>
              <a:buFont typeface="Arial" pitchFamily="34" charset="0"/>
              <a:buChar char="–"/>
              <a:tabLst/>
              <a:defRPr sz="1800" baseline="0"/>
            </a:lvl3pPr>
            <a:lvl4pPr marL="539892" marR="0" indent="-179964" algn="l" defTabSz="1088558"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600"/>
            </a:lvl4pPr>
            <a:lvl5pPr>
              <a:buClr>
                <a:schemeClr val="accent2"/>
              </a:buClr>
              <a:buFont typeface="Arial" pitchFamily="34" charset="0"/>
              <a:buChar char="–"/>
              <a:defRPr/>
            </a:lvl5pPr>
          </a:lstStyle>
          <a:p>
            <a:pPr lvl="0"/>
            <a:r>
              <a:rPr lang="en-US"/>
              <a:t>Agenda Item/Divider Headline</a:t>
            </a:r>
          </a:p>
          <a:p>
            <a:pPr lvl="1"/>
            <a:r>
              <a:rPr lang="en-US"/>
              <a:t>Details</a:t>
            </a:r>
          </a:p>
        </p:txBody>
      </p:sp>
      <p:sp>
        <p:nvSpPr>
          <p:cNvPr id="3" name="Agenda title"/>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382414492"/>
      </p:ext>
    </p:extLst>
  </p:cSld>
  <p:clrMapOvr>
    <a:masterClrMapping/>
  </p:clrMapOvr>
  <p:extLst>
    <p:ext uri="{DCECCB84-F9BA-43D5-87BE-67443E8EF086}">
      <p15:sldGuideLst xmlns:p15="http://schemas.microsoft.com/office/powerpoint/2012/main">
        <p15:guide id="1" pos="317">
          <p15:clr>
            <a:srgbClr val="FBAE40"/>
          </p15:clr>
        </p15:guide>
        <p15:guide id="2" orient="horz" pos="1020">
          <p15:clr>
            <a:srgbClr val="FBAE40"/>
          </p15:clr>
        </p15:guide>
        <p15:guide id="3" pos="7364">
          <p15:clr>
            <a:srgbClr val="FBAE40"/>
          </p15:clr>
        </p15:guide>
        <p15:guide id="4" orient="horz" pos="316">
          <p15:clr>
            <a:srgbClr val="FBAE40"/>
          </p15:clr>
        </p15:guide>
        <p15:guide id="5" orient="horz" pos="551">
          <p15:clr>
            <a:srgbClr val="FBAE40"/>
          </p15:clr>
        </p15:guide>
        <p15:guide id="6" orient="horz" pos="3992">
          <p15:clr>
            <a:srgbClr val="FBAE40"/>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userDrawn="1">
  <p:cSld name="1_Thank You, Contact and Copyright">
    <p:bg>
      <p:bgRef idx="1001">
        <a:schemeClr val="bg1"/>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62EF80-ED78-484B-AC34-B314C73F9091}"/>
              </a:ext>
            </a:extLst>
          </p:cNvPr>
          <p:cNvSpPr txBox="1"/>
          <p:nvPr userDrawn="1"/>
        </p:nvSpPr>
        <p:spPr>
          <a:xfrm>
            <a:off x="503238" y="1466850"/>
            <a:ext cx="4391247" cy="846386"/>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5500" b="1" kern="0">
                <a:ea typeface="Arial Unicode MS" pitchFamily="34" charset="-128"/>
                <a:cs typeface="Arial Unicode MS" pitchFamily="34" charset="-128"/>
              </a:rPr>
              <a:t>Thank you.</a:t>
            </a:r>
          </a:p>
        </p:txBody>
      </p:sp>
      <p:pic>
        <p:nvPicPr>
          <p:cNvPr id="1369039022" name="Acquired Company Logo Placeholder" descr="{&quot;templafy&quot;:{&quot;id&quot;:&quot;8806a465-0e56-4e51-a55f-32025b17dfe3&quot;}}" hidden="1"/>
          <p:cNvPicPr>
            <a:picLocks noChangeAspect="1"/>
          </p:cNvPicPr>
          <p:nvPr/>
        </p:nvPicPr>
        <p:blipFill>
          <a:blip r:embed="rId2"/>
          <a:stretch>
            <a:fillRect/>
          </a:stretch>
        </p:blipFill>
        <p:spPr>
          <a:xfrm>
            <a:off x="504000" y="522453"/>
            <a:ext cx="4125924" cy="266010"/>
          </a:xfrm>
          <a:prstGeom prst="rect">
            <a:avLst/>
          </a:prstGeom>
        </p:spPr>
      </p:pic>
      <p:sp>
        <p:nvSpPr>
          <p:cNvPr id="10" name="TextBox 9">
            <a:extLst>
              <a:ext uri="{FF2B5EF4-FFF2-40B4-BE49-F238E27FC236}">
                <a16:creationId xmlns:a16="http://schemas.microsoft.com/office/drawing/2014/main" id="{433C5639-DDA2-864A-9DC3-7FC80AC852D5}"/>
              </a:ext>
            </a:extLst>
          </p:cNvPr>
          <p:cNvSpPr txBox="1"/>
          <p:nvPr userDrawn="1"/>
        </p:nvSpPr>
        <p:spPr>
          <a:xfrm>
            <a:off x="503238" y="2905125"/>
            <a:ext cx="1837041" cy="246221"/>
          </a:xfrm>
          <a:prstGeom prst="rect">
            <a:avLst/>
          </a:prstGeom>
          <a:noFill/>
        </p:spPr>
        <p:txBody>
          <a:bodyPr wrap="none" lIns="0" tIns="0" rIns="0" bIns="0" rtlCol="0">
            <a:spAutoFit/>
          </a:bodyPr>
          <a:lstStyle/>
          <a:p>
            <a:pPr marL="0" marR="0" lvl="0" indent="0" algn="l" defTabSz="1088776" rtl="0" eaLnBrk="1" fontAlgn="base" latinLnBrk="0" hangingPunct="1">
              <a:lnSpc>
                <a:spcPct val="100000"/>
              </a:lnSpc>
              <a:spcBef>
                <a:spcPct val="50000"/>
              </a:spcBef>
              <a:spcAft>
                <a:spcPct val="0"/>
              </a:spcAft>
              <a:buClr>
                <a:srgbClr val="F0AB00"/>
              </a:buClr>
              <a:buSzPct val="80000"/>
              <a:buFontTx/>
              <a:buNone/>
              <a:tabLst/>
              <a:defRPr/>
            </a:pPr>
            <a:r>
              <a:rPr lang="en-US" sz="1600"/>
              <a:t>Contact information:</a:t>
            </a:r>
          </a:p>
        </p:txBody>
      </p:sp>
      <p:sp>
        <p:nvSpPr>
          <p:cNvPr id="9" name="Copyright Placeholder" descr="{&quot;templafy&quot;:{&quot;id&quot;:&quot;ba9fff8e-a26f-4604-9418-39eec7243848&quot;}}">
            <a:extLst>
              <a:ext uri="{FF2B5EF4-FFF2-40B4-BE49-F238E27FC236}">
                <a16:creationId xmlns:a16="http://schemas.microsoft.com/office/drawing/2014/main" id="{EDAF1AF5-D568-20CC-6052-F655D86F5486}"/>
              </a:ext>
            </a:extLst>
          </p:cNvPr>
          <p:cNvSpPr txBox="1">
            <a:spLocks/>
          </p:cNvSpPr>
          <p:nvPr userDrawn="1"/>
        </p:nvSpPr>
        <p:spPr>
          <a:xfrm>
            <a:off x="504001" y="6536751"/>
            <a:ext cx="10155600" cy="138498"/>
          </a:xfrm>
          <a:prstGeom prst="rect">
            <a:avLst/>
          </a:prstGeom>
        </p:spPr>
        <p:txBody>
          <a:bodyPr lIns="0" tIns="0" rIns="0" bIns="0" anchor="ctr" anchorCtr="0">
            <a:noAutofit/>
          </a:bodyPr>
          <a:lstStyle>
            <a:lvl1pPr marL="0" indent="0" algn="l" defTabSz="1088558" rtl="0" eaLnBrk="1" latinLnBrk="0" hangingPunct="1">
              <a:spcBef>
                <a:spcPts val="1800"/>
              </a:spcBef>
              <a:buClr>
                <a:schemeClr val="accent1"/>
              </a:buClr>
              <a:buSzPct val="80000"/>
              <a:buFontTx/>
              <a:buNone/>
              <a:defRPr sz="6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539892" indent="0" algn="l" defTabSz="1088558" rtl="0" eaLnBrk="1" latinLnBrk="0" hangingPunct="1">
              <a:spcBef>
                <a:spcPts val="100"/>
              </a:spcBef>
              <a:buClr>
                <a:schemeClr val="tx1"/>
              </a:buClr>
              <a:buSzPct val="100000"/>
              <a:buFont typeface="Symbol" panose="05050102010706020507" pitchFamily="18" charset="2"/>
              <a:buNone/>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Font typeface="Arial" panose="020B0604020202020204" pitchFamily="34" charset="0"/>
              <a:buNone/>
            </a:pPr>
            <a:r>
              <a:rPr lang="en-US" sz="600"/>
              <a:t>© 2023 SAP SE or an SAP affiliate company. All rights reserved. See Legal Notice on www.sap.com/legal-notice for use terms, disclaimers, disclosures, or restrictions related to SAP Materials for general audiences.</a:t>
            </a:r>
          </a:p>
        </p:txBody>
      </p:sp>
      <p:pic>
        <p:nvPicPr>
          <p:cNvPr id="1088810184" name="SAP Logo Placeholder" descr="{&quot;templafy&quot;:{&quot;id&quot;:&quot;018af921-d012-461e-bd4e-798780462bac&quot;}}"/>
          <p:cNvPicPr>
            <a:picLocks noChangeAspect="1"/>
          </p:cNvPicPr>
          <p:nvPr/>
        </p:nvPicPr>
        <p:blipFill>
          <a:blip r:embed="rId3"/>
          <a:stretch>
            <a:fillRect/>
          </a:stretch>
        </p:blipFill>
        <p:spPr>
          <a:xfrm>
            <a:off x="9509760" y="5797296"/>
            <a:ext cx="2212852" cy="536449"/>
          </a:xfrm>
          <a:prstGeom prst="rect">
            <a:avLst/>
          </a:prstGeom>
        </p:spPr>
      </p:pic>
    </p:spTree>
    <p:extLst>
      <p:ext uri="{BB962C8B-B14F-4D97-AF65-F5344CB8AC3E}">
        <p14:creationId xmlns:p14="http://schemas.microsoft.com/office/powerpoint/2010/main" val="3484879343"/>
      </p:ext>
    </p:extLst>
  </p:cSld>
  <p:clrMapOvr>
    <a:overrideClrMapping bg1="lt1" tx1="dk1" bg2="lt2" tx2="dk2" accent1="accent1" accent2="accent2" accent3="accent3" accent4="accent4" accent5="accent5" accent6="accent6" hlink="hlink" folHlink="folHlink"/>
  </p:clrMapOvr>
  <p:transition>
    <p:fade/>
  </p:transition>
  <p:hf sldNum="0" hdr="0" ftr="0" dt="0"/>
  <p:extLst>
    <p:ext uri="{DCECCB84-F9BA-43D5-87BE-67443E8EF086}">
      <p15:sldGuideLst xmlns:p15="http://schemas.microsoft.com/office/powerpoint/2012/main">
        <p15:guide id="1" pos="7364">
          <p15:clr>
            <a:srgbClr val="FBAE40"/>
          </p15:clr>
        </p15:guide>
        <p15:guide id="2" orient="horz" pos="924">
          <p15:clr>
            <a:srgbClr val="FBAE40"/>
          </p15:clr>
        </p15:guide>
        <p15:guide id="4" orient="horz" pos="1830">
          <p15:clr>
            <a:srgbClr val="FBAE40"/>
          </p15:clr>
        </p15:guide>
        <p15:guide id="5" orient="horz" pos="4000">
          <p15:clr>
            <a:srgbClr val="FBAE40"/>
          </p15:clr>
        </p15:guide>
        <p15:guide id="6" pos="317">
          <p15:clr>
            <a:srgbClr val="FBAE40"/>
          </p15:clr>
        </p15:guide>
        <p15:guide id="8" pos="3841">
          <p15:clr>
            <a:srgbClr val="FBAE40"/>
          </p15:clr>
        </p15:guide>
        <p15:guide id="9" orient="horz" pos="318">
          <p15:clr>
            <a:srgbClr val="FBAE40"/>
          </p15:clr>
        </p15:guide>
      </p15:sldGuideLst>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0" i="0">
                <a:latin typeface="72 Brand Medium" panose="020B0504030603020204" pitchFamily="34" charset="0"/>
              </a:defRPr>
            </a:lvl1pPr>
          </a:lstStyle>
          <a:p>
            <a:r>
              <a:rPr lang="en-US" noProof="0"/>
              <a:t>Insert page title (sentence case)</a:t>
            </a:r>
            <a:endParaRPr lang="en-US"/>
          </a:p>
        </p:txBody>
      </p:sp>
    </p:spTree>
    <p:extLst>
      <p:ext uri="{BB962C8B-B14F-4D97-AF65-F5344CB8AC3E}">
        <p14:creationId xmlns:p14="http://schemas.microsoft.com/office/powerpoint/2010/main" val="1612959681"/>
      </p:ext>
    </p:extLst>
  </p:cSld>
  <p:clrMapOvr>
    <a:masterClrMapping/>
  </p:clrMapOvr>
  <p:extLst>
    <p:ext uri="{DCECCB84-F9BA-43D5-87BE-67443E8EF086}">
      <p15:sldGuideLst xmlns:p15="http://schemas.microsoft.com/office/powerpoint/2012/main">
        <p15:guide id="1" pos="303">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preserve="1" userDrawn="1">
  <p:cSld name="Cover_custom4">
    <p:bg>
      <p:bgPr>
        <a:solidFill>
          <a:schemeClr val="bg1"/>
        </a:solidFill>
        <a:effectLst/>
      </p:bgPr>
    </p:bg>
    <p:spTree>
      <p:nvGrpSpPr>
        <p:cNvPr id="1" name=""/>
        <p:cNvGrpSpPr/>
        <p:nvPr/>
      </p:nvGrpSpPr>
      <p:grpSpPr>
        <a:xfrm>
          <a:off x="0" y="0"/>
          <a:ext cx="0" cy="0"/>
          <a:chOff x="0" y="0"/>
          <a:chExt cx="0" cy="0"/>
        </a:xfrm>
      </p:grpSpPr>
      <p:sp>
        <p:nvSpPr>
          <p:cNvPr id="4" name="Title"/>
          <p:cNvSpPr>
            <a:spLocks noGrp="1"/>
          </p:cNvSpPr>
          <p:nvPr>
            <p:ph type="title" hasCustomPrompt="1"/>
          </p:nvPr>
        </p:nvSpPr>
        <p:spPr>
          <a:xfrm>
            <a:off x="731520" y="3094115"/>
            <a:ext cx="6633305" cy="609398"/>
          </a:xfrm>
        </p:spPr>
        <p:txBody>
          <a:bodyPr anchor="b" anchorCtr="0">
            <a:spAutoFit/>
          </a:bodyPr>
          <a:lstStyle>
            <a:lvl1pPr>
              <a:lnSpc>
                <a:spcPct val="90000"/>
              </a:lnSpc>
              <a:defRPr sz="4400" b="0" i="0">
                <a:solidFill>
                  <a:srgbClr val="002A86"/>
                </a:solidFill>
                <a:latin typeface="72 Brand Medium" panose="020B0504030603020204" pitchFamily="34" charset="0"/>
                <a:cs typeface="72 Brand Book" panose="020B0404030603020204" pitchFamily="34" charset="0"/>
              </a:defRPr>
            </a:lvl1pPr>
          </a:lstStyle>
          <a:p>
            <a:pPr fontAlgn="base">
              <a:spcBef>
                <a:spcPct val="50000"/>
              </a:spcBef>
              <a:spcAft>
                <a:spcPct val="0"/>
              </a:spcAft>
              <a:buClr>
                <a:srgbClr val="F0AB00"/>
              </a:buClr>
              <a:buSzPct val="80000"/>
            </a:pPr>
            <a:r>
              <a:rPr lang="en-US"/>
              <a:t>Title</a:t>
            </a:r>
            <a:endParaRPr lang="de-DE" sz="3600" kern="0" err="1">
              <a:ea typeface="Arial Unicode MS" pitchFamily="34" charset="-128"/>
              <a:cs typeface="Arial Unicode MS" pitchFamily="34" charset="-128"/>
            </a:endParaRPr>
          </a:p>
        </p:txBody>
      </p:sp>
      <p:sp>
        <p:nvSpPr>
          <p:cNvPr id="7" name="Text Placeholder 6">
            <a:extLst>
              <a:ext uri="{FF2B5EF4-FFF2-40B4-BE49-F238E27FC236}">
                <a16:creationId xmlns:a16="http://schemas.microsoft.com/office/drawing/2014/main" id="{18FEE2A7-07A9-8F71-49D2-DAF8C460F357}"/>
              </a:ext>
            </a:extLst>
          </p:cNvPr>
          <p:cNvSpPr>
            <a:spLocks noGrp="1"/>
          </p:cNvSpPr>
          <p:nvPr>
            <p:ph type="body" sz="quarter" idx="10" hasCustomPrompt="1"/>
          </p:nvPr>
        </p:nvSpPr>
        <p:spPr>
          <a:xfrm>
            <a:off x="731838" y="3821113"/>
            <a:ext cx="6554787" cy="369332"/>
          </a:xfrm>
        </p:spPr>
        <p:txBody>
          <a:bodyPr>
            <a:spAutoFit/>
          </a:bodyPr>
          <a:lstStyle>
            <a:lvl1pPr>
              <a:defRPr sz="2400"/>
            </a:lvl1pPr>
          </a:lstStyle>
          <a:p>
            <a:pPr lvl="0"/>
            <a:r>
              <a:rPr lang="en-US"/>
              <a:t>Subtitle</a:t>
            </a:r>
          </a:p>
        </p:txBody>
      </p:sp>
    </p:spTree>
    <p:extLst>
      <p:ext uri="{BB962C8B-B14F-4D97-AF65-F5344CB8AC3E}">
        <p14:creationId xmlns:p14="http://schemas.microsoft.com/office/powerpoint/2010/main" val="362096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41">
          <p15:clr>
            <a:srgbClr val="FBAE40"/>
          </p15:clr>
        </p15:guide>
        <p15:guide id="5" orient="horz" pos="2960">
          <p15:clr>
            <a:srgbClr val="FBAE40"/>
          </p15:clr>
        </p15:guide>
        <p15:guide id="7" orient="horz" pos="4144">
          <p15:clr>
            <a:srgbClr val="FBAE40"/>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preserve="1" userDrawn="1">
  <p:cSld name="Cover_photoBG_custom4">
    <p:bg>
      <p:bgPr>
        <a:solidFill>
          <a:schemeClr val="bg1"/>
        </a:solidFill>
        <a:effectLst/>
      </p:bgPr>
    </p:bg>
    <p:spTree>
      <p:nvGrpSpPr>
        <p:cNvPr id="1" name=""/>
        <p:cNvGrpSpPr/>
        <p:nvPr/>
      </p:nvGrpSpPr>
      <p:grpSpPr>
        <a:xfrm>
          <a:off x="0" y="0"/>
          <a:ext cx="0" cy="0"/>
          <a:chOff x="0" y="0"/>
          <a:chExt cx="0" cy="0"/>
        </a:xfrm>
      </p:grpSpPr>
      <p:sp>
        <p:nvSpPr>
          <p:cNvPr id="4" name="Title"/>
          <p:cNvSpPr>
            <a:spLocks noGrp="1"/>
          </p:cNvSpPr>
          <p:nvPr>
            <p:ph type="title" hasCustomPrompt="1"/>
          </p:nvPr>
        </p:nvSpPr>
        <p:spPr>
          <a:xfrm>
            <a:off x="731520" y="3094115"/>
            <a:ext cx="6633305" cy="609398"/>
          </a:xfrm>
        </p:spPr>
        <p:txBody>
          <a:bodyPr anchor="b" anchorCtr="0">
            <a:spAutoFit/>
          </a:bodyPr>
          <a:lstStyle>
            <a:lvl1pPr>
              <a:lnSpc>
                <a:spcPct val="90000"/>
              </a:lnSpc>
              <a:defRPr sz="4400" b="0" i="0">
                <a:solidFill>
                  <a:schemeClr val="bg1"/>
                </a:solidFill>
                <a:latin typeface="72 Brand Medium" panose="020B0504030603020204" pitchFamily="34" charset="0"/>
                <a:cs typeface="72 Brand Book" panose="020B0404030603020204" pitchFamily="34" charset="0"/>
              </a:defRPr>
            </a:lvl1pPr>
          </a:lstStyle>
          <a:p>
            <a:pPr fontAlgn="base">
              <a:spcBef>
                <a:spcPct val="50000"/>
              </a:spcBef>
              <a:spcAft>
                <a:spcPct val="0"/>
              </a:spcAft>
              <a:buClr>
                <a:srgbClr val="F0AB00"/>
              </a:buClr>
              <a:buSzPct val="80000"/>
            </a:pPr>
            <a:r>
              <a:rPr lang="en-US"/>
              <a:t>Title</a:t>
            </a:r>
            <a:endParaRPr lang="de-DE" sz="3600" kern="0" err="1">
              <a:ea typeface="Arial Unicode MS" pitchFamily="34" charset="-128"/>
              <a:cs typeface="Arial Unicode MS" pitchFamily="34" charset="-128"/>
            </a:endParaRPr>
          </a:p>
        </p:txBody>
      </p:sp>
      <p:sp>
        <p:nvSpPr>
          <p:cNvPr id="8" name="Classification-Dynamic" descr="{&quot;templafy&quot;:{&quot;id&quot;:&quot;bdb5ff70-f41a-4eec-be46-41d27d6ef3c7&quot;}}">
            <a:extLst>
              <a:ext uri="{FF2B5EF4-FFF2-40B4-BE49-F238E27FC236}">
                <a16:creationId xmlns:a16="http://schemas.microsoft.com/office/drawing/2014/main" id="{F1333C1B-AD40-D53A-5A1E-EFB8C6390D49}"/>
              </a:ext>
            </a:extLst>
          </p:cNvPr>
          <p:cNvSpPr txBox="1"/>
          <p:nvPr userDrawn="1"/>
        </p:nvSpPr>
        <p:spPr>
          <a:xfrm>
            <a:off x="731520" y="6401697"/>
            <a:ext cx="4986112" cy="153888"/>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000" b="0" i="0" kern="0">
                <a:solidFill>
                  <a:schemeClr val="bg1"/>
                </a:solidFill>
                <a:latin typeface="72 Brand" panose="020B0504030603020204" pitchFamily="34" charset="0"/>
                <a:ea typeface="Arial Unicode MS" pitchFamily="34" charset="-128"/>
                <a:cs typeface="Arial Unicode MS" pitchFamily="34" charset="-128"/>
              </a:rPr>
              <a:t>PUBLIC</a:t>
            </a:r>
          </a:p>
        </p:txBody>
      </p:sp>
      <p:sp>
        <p:nvSpPr>
          <p:cNvPr id="7" name="Text Placeholder 6">
            <a:extLst>
              <a:ext uri="{FF2B5EF4-FFF2-40B4-BE49-F238E27FC236}">
                <a16:creationId xmlns:a16="http://schemas.microsoft.com/office/drawing/2014/main" id="{18FEE2A7-07A9-8F71-49D2-DAF8C460F357}"/>
              </a:ext>
            </a:extLst>
          </p:cNvPr>
          <p:cNvSpPr>
            <a:spLocks noGrp="1"/>
          </p:cNvSpPr>
          <p:nvPr>
            <p:ph type="body" sz="quarter" idx="10" hasCustomPrompt="1"/>
          </p:nvPr>
        </p:nvSpPr>
        <p:spPr>
          <a:xfrm>
            <a:off x="731838" y="3821113"/>
            <a:ext cx="6554787" cy="369332"/>
          </a:xfrm>
        </p:spPr>
        <p:txBody>
          <a:bodyPr>
            <a:spAutoFit/>
          </a:bodyPr>
          <a:lstStyle>
            <a:lvl1pPr>
              <a:defRPr sz="2400">
                <a:solidFill>
                  <a:schemeClr val="bg1"/>
                </a:solidFill>
              </a:defRPr>
            </a:lvl1pPr>
          </a:lstStyle>
          <a:p>
            <a:pPr lvl="0"/>
            <a:r>
              <a:rPr lang="en-US"/>
              <a:t>Subtitle</a:t>
            </a:r>
          </a:p>
        </p:txBody>
      </p:sp>
    </p:spTree>
    <p:extLst>
      <p:ext uri="{BB962C8B-B14F-4D97-AF65-F5344CB8AC3E}">
        <p14:creationId xmlns:p14="http://schemas.microsoft.com/office/powerpoint/2010/main" val="1647813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41">
          <p15:clr>
            <a:srgbClr val="FBAE40"/>
          </p15:clr>
        </p15:guide>
        <p15:guide id="5" orient="horz" pos="2960">
          <p15:clr>
            <a:srgbClr val="FBAE40"/>
          </p15:clr>
        </p15:guide>
        <p15:guide id="7" orient="horz" pos="4144">
          <p15:clr>
            <a:srgbClr val="FBAE40"/>
          </p15:clr>
        </p15:guide>
      </p15:sldGuideLst>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Title_custom4">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0" i="0">
                <a:latin typeface="72 Brand Medium" panose="020B0504030603020204" pitchFamily="34" charset="0"/>
              </a:defRPr>
            </a:lvl1pPr>
          </a:lstStyle>
          <a:p>
            <a:r>
              <a:rPr lang="en-US" noProof="0"/>
              <a:t>Insert page title (sentence case)</a:t>
            </a:r>
            <a:endParaRPr lang="en-US"/>
          </a:p>
        </p:txBody>
      </p:sp>
    </p:spTree>
    <p:extLst>
      <p:ext uri="{BB962C8B-B14F-4D97-AF65-F5344CB8AC3E}">
        <p14:creationId xmlns:p14="http://schemas.microsoft.com/office/powerpoint/2010/main" val="3295032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03">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sldGuideLst>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Title and Text custom4">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731520" y="1557338"/>
            <a:ext cx="1078992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731520" y="640080"/>
            <a:ext cx="10789920" cy="365760"/>
          </a:xfrm>
        </p:spPr>
        <p:txBody>
          <a:bodyPr/>
          <a:lstStyle>
            <a:lvl1pPr>
              <a:defRPr b="0"/>
            </a:lvl1pPr>
          </a:lstStyle>
          <a:p>
            <a:r>
              <a:rPr lang="en-US" noProof="0"/>
              <a:t>Insert page title (sentence case)</a:t>
            </a:r>
            <a:endParaRPr lang="en-US"/>
          </a:p>
        </p:txBody>
      </p:sp>
    </p:spTree>
    <p:extLst>
      <p:ext uri="{BB962C8B-B14F-4D97-AF65-F5344CB8AC3E}">
        <p14:creationId xmlns:p14="http://schemas.microsoft.com/office/powerpoint/2010/main" val="4145709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16">
          <p15:clr>
            <a:srgbClr val="FBAE40"/>
          </p15:clr>
        </p15:guide>
        <p15:guide id="2" orient="horz" pos="3997">
          <p15:clr>
            <a:srgbClr val="FBAE40"/>
          </p15:clr>
        </p15:guide>
        <p15:guide id="3" pos="7364">
          <p15:clr>
            <a:srgbClr val="FBAE40"/>
          </p15:clr>
        </p15:guide>
        <p15:guide id="4" orient="horz" pos="318">
          <p15:clr>
            <a:srgbClr val="FBAE40"/>
          </p15:clr>
        </p15:guide>
        <p15:guide id="5" orient="horz" pos="552">
          <p15:clr>
            <a:srgbClr val="FBAE40"/>
          </p15:clr>
        </p15:guide>
        <p15:guide id="6" orient="horz" pos="981">
          <p15:clr>
            <a:srgbClr val="FBAE40"/>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Title, Text, Image right">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7783551" y="0"/>
            <a:ext cx="4411624" cy="6858000"/>
          </a:xfrm>
          <a:no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a:t>
            </a:r>
            <a:endParaRPr lang="de-DE"/>
          </a:p>
        </p:txBody>
      </p:sp>
      <p:sp>
        <p:nvSpPr>
          <p:cNvPr id="7" name="Text Placeholder"/>
          <p:cNvSpPr>
            <a:spLocks noGrp="1"/>
          </p:cNvSpPr>
          <p:nvPr>
            <p:ph type="body" sz="quarter" idx="11" hasCustomPrompt="1"/>
          </p:nvPr>
        </p:nvSpPr>
        <p:spPr bwMode="black">
          <a:xfrm>
            <a:off x="731520" y="1557338"/>
            <a:ext cx="6617134" cy="4778662"/>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endParaRPr lang="de-DE"/>
          </a:p>
        </p:txBody>
      </p:sp>
      <p:sp>
        <p:nvSpPr>
          <p:cNvPr id="3" name="Title"/>
          <p:cNvSpPr>
            <a:spLocks noGrp="1"/>
          </p:cNvSpPr>
          <p:nvPr>
            <p:ph type="title" hasCustomPrompt="1"/>
          </p:nvPr>
        </p:nvSpPr>
        <p:spPr>
          <a:xfrm>
            <a:off x="731520" y="640080"/>
            <a:ext cx="661713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663313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17">
          <p15:clr>
            <a:srgbClr val="FBAE40"/>
          </p15:clr>
        </p15:guide>
        <p15:guide id="2" orient="horz" pos="3991">
          <p15:clr>
            <a:srgbClr val="FBAE40"/>
          </p15:clr>
        </p15:guide>
        <p15:guide id="3" pos="4786">
          <p15:clr>
            <a:srgbClr val="FBAE40"/>
          </p15:clr>
        </p15:guide>
        <p15:guide id="4" pos="5111">
          <p15:clr>
            <a:srgbClr val="FBAE40"/>
          </p15:clr>
        </p15:guide>
        <p15:guide id="5" orient="horz" pos="317">
          <p15:clr>
            <a:srgbClr val="FBAE40"/>
          </p15:clr>
        </p15:guide>
        <p15:guide id="6" orient="horz" pos="551">
          <p15:clr>
            <a:srgbClr val="FBAE40"/>
          </p15:clr>
        </p15:guide>
        <p15:guide id="7" orient="horz" pos="981">
          <p15:clr>
            <a:srgbClr val="FBAE40"/>
          </p15:clr>
        </p15:guide>
      </p15:sldGuideLst>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Title, Text, Image left">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0" y="0"/>
            <a:ext cx="4411624" cy="6858000"/>
          </a:xfrm>
          <a:no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a:t>
            </a:r>
            <a:endParaRPr lang="de-DE"/>
          </a:p>
        </p:txBody>
      </p:sp>
      <p:sp>
        <p:nvSpPr>
          <p:cNvPr id="7" name="Text Placeholder"/>
          <p:cNvSpPr>
            <a:spLocks noGrp="1"/>
          </p:cNvSpPr>
          <p:nvPr>
            <p:ph type="body" sz="quarter" idx="11" hasCustomPrompt="1"/>
          </p:nvPr>
        </p:nvSpPr>
        <p:spPr bwMode="black">
          <a:xfrm>
            <a:off x="4937760" y="1557338"/>
            <a:ext cx="6617134" cy="4778662"/>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endParaRPr lang="de-DE"/>
          </a:p>
        </p:txBody>
      </p:sp>
      <p:sp>
        <p:nvSpPr>
          <p:cNvPr id="3" name="Title"/>
          <p:cNvSpPr>
            <a:spLocks noGrp="1"/>
          </p:cNvSpPr>
          <p:nvPr>
            <p:ph type="title" hasCustomPrompt="1"/>
          </p:nvPr>
        </p:nvSpPr>
        <p:spPr>
          <a:xfrm>
            <a:off x="4937760" y="640080"/>
            <a:ext cx="661713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89808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17">
          <p15:clr>
            <a:srgbClr val="FBAE40"/>
          </p15:clr>
        </p15:guide>
        <p15:guide id="2" orient="horz" pos="3991">
          <p15:clr>
            <a:srgbClr val="FBAE40"/>
          </p15:clr>
        </p15:guide>
        <p15:guide id="3" pos="4786">
          <p15:clr>
            <a:srgbClr val="FBAE40"/>
          </p15:clr>
        </p15:guide>
        <p15:guide id="4" pos="5111">
          <p15:clr>
            <a:srgbClr val="FBAE40"/>
          </p15:clr>
        </p15:guide>
        <p15:guide id="5" orient="horz" pos="317">
          <p15:clr>
            <a:srgbClr val="FBAE40"/>
          </p15:clr>
        </p15:guide>
        <p15:guide id="6" orient="horz" pos="551">
          <p15:clr>
            <a:srgbClr val="FBAE40"/>
          </p15:clr>
        </p15:guide>
        <p15:guide id="7" orient="horz" pos="981">
          <p15:clr>
            <a:srgbClr val="FBAE40"/>
          </p15:clr>
        </p15:guide>
      </p15:sldGuideLst>
    </p:ext>
  </p:extLs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CaseStudy, Customer Story">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7783551" y="0"/>
            <a:ext cx="4411624" cy="6858000"/>
          </a:xfrm>
          <a:no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a:t>
            </a:r>
            <a:endParaRPr lang="de-DE"/>
          </a:p>
        </p:txBody>
      </p:sp>
      <p:sp>
        <p:nvSpPr>
          <p:cNvPr id="7" name="Text Placeholder"/>
          <p:cNvSpPr>
            <a:spLocks noGrp="1"/>
          </p:cNvSpPr>
          <p:nvPr>
            <p:ph type="body" sz="quarter" idx="11" hasCustomPrompt="1"/>
          </p:nvPr>
        </p:nvSpPr>
        <p:spPr bwMode="black">
          <a:xfrm>
            <a:off x="731520" y="1182434"/>
            <a:ext cx="6617134" cy="4971478"/>
          </a:xfrm>
        </p:spPr>
        <p:txBody>
          <a:bodyPr anchor="ctr" anchorCtr="0">
            <a:noAutofit/>
          </a:bodyPr>
          <a:lstStyle>
            <a:lvl1pPr>
              <a:lnSpc>
                <a:spcPct val="110000"/>
              </a:lnSpc>
              <a:defRPr sz="2100"/>
            </a:lvl1pPr>
            <a:lvl2pPr marL="0" indent="0">
              <a:spcBef>
                <a:spcPts val="800"/>
              </a:spcBef>
              <a:buNone/>
              <a:defRPr sz="1800">
                <a:solidFill>
                  <a:schemeClr val="tx2"/>
                </a:solidFill>
              </a:defRPr>
            </a:lvl2pPr>
          </a:lstStyle>
          <a:p>
            <a:pPr lvl="0"/>
            <a:r>
              <a:rPr lang="en-US" noProof="0"/>
              <a:t>First level</a:t>
            </a:r>
          </a:p>
          <a:p>
            <a:pPr lvl="1"/>
            <a:r>
              <a:rPr lang="en-US"/>
              <a:t>CTA</a:t>
            </a:r>
          </a:p>
        </p:txBody>
      </p:sp>
    </p:spTree>
    <p:extLst>
      <p:ext uri="{BB962C8B-B14F-4D97-AF65-F5344CB8AC3E}">
        <p14:creationId xmlns:p14="http://schemas.microsoft.com/office/powerpoint/2010/main" val="3665174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17">
          <p15:clr>
            <a:srgbClr val="FBAE40"/>
          </p15:clr>
        </p15:guide>
        <p15:guide id="2" orient="horz" pos="3991">
          <p15:clr>
            <a:srgbClr val="FBAE40"/>
          </p15:clr>
        </p15:guide>
        <p15:guide id="3" pos="4786">
          <p15:clr>
            <a:srgbClr val="FBAE40"/>
          </p15:clr>
        </p15:guide>
        <p15:guide id="4" pos="5111">
          <p15:clr>
            <a:srgbClr val="FBAE40"/>
          </p15:clr>
        </p15:guide>
        <p15:guide id="5" orient="horz" pos="317">
          <p15:clr>
            <a:srgbClr val="FBAE40"/>
          </p15:clr>
        </p15:guide>
        <p15:guide id="6" orient="horz" pos="551">
          <p15:clr>
            <a:srgbClr val="FBAE40"/>
          </p15:clr>
        </p15:guide>
        <p15:guide id="7" orient="horz" pos="981">
          <p15:clr>
            <a:srgbClr val="FBAE40"/>
          </p15:clr>
        </p15:guide>
      </p15:sldGuideLst>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5907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ivider Page">
    <p:bg>
      <p:bgRef idx="1001">
        <a:schemeClr val="bg1"/>
      </p:bgRef>
    </p:bg>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4000" y="3090446"/>
            <a:ext cx="11185200" cy="677108"/>
          </a:xfrm>
        </p:spPr>
        <p:txBody>
          <a:bodyPr anchor="ctr" anchorCtr="0">
            <a:noAutofit/>
          </a:bodyPr>
          <a:lstStyle>
            <a:lvl1pPr>
              <a:defRPr sz="4400">
                <a:solidFill>
                  <a:schemeClr val="tx1"/>
                </a:solidFill>
                <a:latin typeface="+mj-lt"/>
              </a:defRPr>
            </a:lvl1pPr>
          </a:lstStyle>
          <a:p>
            <a:r>
              <a:rPr lang="en-US"/>
              <a:t>Divider page</a:t>
            </a:r>
            <a:endParaRPr lang="de-DE"/>
          </a:p>
        </p:txBody>
      </p:sp>
    </p:spTree>
    <p:extLst>
      <p:ext uri="{BB962C8B-B14F-4D97-AF65-F5344CB8AC3E}">
        <p14:creationId xmlns:p14="http://schemas.microsoft.com/office/powerpoint/2010/main" val="1646355966"/>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pos="317">
          <p15:clr>
            <a:srgbClr val="FBAE40"/>
          </p15:clr>
        </p15:guide>
        <p15:guide id="2" orient="horz" pos="2160">
          <p15:clr>
            <a:srgbClr val="FBAE40"/>
          </p15:clr>
        </p15:guide>
        <p15:guide id="3" pos="7364">
          <p15:clr>
            <a:srgbClr val="FBAE40"/>
          </p15:clr>
        </p15:guide>
      </p15:sldGuideLst>
    </p:ext>
  </p:extLs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Screenshot w bullets">
    <p:spTree>
      <p:nvGrpSpPr>
        <p:cNvPr id="1" name=""/>
        <p:cNvGrpSpPr/>
        <p:nvPr/>
      </p:nvGrpSpPr>
      <p:grpSpPr>
        <a:xfrm>
          <a:off x="0" y="0"/>
          <a:ext cx="0" cy="0"/>
          <a:chOff x="0" y="0"/>
          <a:chExt cx="0" cy="0"/>
        </a:xfrm>
      </p:grpSpPr>
      <p:sp>
        <p:nvSpPr>
          <p:cNvPr id="7" name="Text Placeholder"/>
          <p:cNvSpPr>
            <a:spLocks noGrp="1"/>
          </p:cNvSpPr>
          <p:nvPr>
            <p:ph type="body" sz="quarter" idx="11" hasCustomPrompt="1"/>
          </p:nvPr>
        </p:nvSpPr>
        <p:spPr bwMode="black">
          <a:xfrm>
            <a:off x="7932234" y="1927536"/>
            <a:ext cx="3622660" cy="1934889"/>
          </a:xfrm>
        </p:spPr>
        <p:txBody>
          <a:bodyPr/>
          <a:lstStyle>
            <a:lvl1pPr>
              <a:defRPr sz="1500"/>
            </a:lvl1pPr>
            <a:lvl2pPr>
              <a:spcBef>
                <a:spcPts val="600"/>
              </a:spcBef>
              <a:spcAft>
                <a:spcPts val="600"/>
              </a:spcAft>
              <a:defRPr sz="1500"/>
            </a:lvl2pPr>
            <a:lvl3pPr>
              <a:defRPr sz="1400"/>
            </a:lvl3pPr>
            <a:lvl4pPr>
              <a:defRPr sz="1800">
                <a:solidFill>
                  <a:srgbClr val="0070F2"/>
                </a:solidFill>
              </a:defRPr>
            </a:lvl4pPr>
            <a:lvl5pPr>
              <a:defRPr sz="1600"/>
            </a:lvl5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endParaRPr lang="de-DE"/>
          </a:p>
        </p:txBody>
      </p:sp>
      <p:sp>
        <p:nvSpPr>
          <p:cNvPr id="3" name="Title"/>
          <p:cNvSpPr>
            <a:spLocks noGrp="1"/>
          </p:cNvSpPr>
          <p:nvPr>
            <p:ph type="title" hasCustomPrompt="1"/>
          </p:nvPr>
        </p:nvSpPr>
        <p:spPr>
          <a:xfrm>
            <a:off x="731520" y="899657"/>
            <a:ext cx="10823374" cy="430887"/>
          </a:xfrm>
        </p:spPr>
        <p:txBody>
          <a:bodyPr/>
          <a:lstStyle>
            <a:lvl1pPr>
              <a:defRPr>
                <a:solidFill>
                  <a:srgbClr val="0070F2"/>
                </a:solidFill>
              </a:defRPr>
            </a:lvl1pPr>
          </a:lstStyle>
          <a:p>
            <a:r>
              <a:rPr lang="en-US" noProof="0"/>
              <a:t>Title</a:t>
            </a:r>
            <a:endParaRPr lang="en-US"/>
          </a:p>
        </p:txBody>
      </p:sp>
      <p:sp>
        <p:nvSpPr>
          <p:cNvPr id="8" name="Text Placeholder 7">
            <a:extLst>
              <a:ext uri="{FF2B5EF4-FFF2-40B4-BE49-F238E27FC236}">
                <a16:creationId xmlns:a16="http://schemas.microsoft.com/office/drawing/2014/main" id="{8905D3EB-6FEA-AAAD-1538-40A5D7EE2013}"/>
              </a:ext>
            </a:extLst>
          </p:cNvPr>
          <p:cNvSpPr>
            <a:spLocks noGrp="1"/>
          </p:cNvSpPr>
          <p:nvPr>
            <p:ph type="body" sz="quarter" idx="13" hasCustomPrompt="1"/>
          </p:nvPr>
        </p:nvSpPr>
        <p:spPr>
          <a:xfrm>
            <a:off x="731838" y="622658"/>
            <a:ext cx="5365750" cy="276999"/>
          </a:xfrm>
        </p:spPr>
        <p:txBody>
          <a:bodyPr/>
          <a:lstStyle/>
          <a:p>
            <a:pPr lvl="0"/>
            <a:r>
              <a:rPr lang="en-US"/>
              <a:t>Pre-header</a:t>
            </a:r>
          </a:p>
        </p:txBody>
      </p:sp>
      <p:pic>
        <p:nvPicPr>
          <p:cNvPr id="2" name="Laptop">
            <a:extLst>
              <a:ext uri="{FF2B5EF4-FFF2-40B4-BE49-F238E27FC236}">
                <a16:creationId xmlns:a16="http://schemas.microsoft.com/office/drawing/2014/main" id="{B0EC318E-7CE1-4C78-68E6-0F2D8F017C0E}"/>
              </a:ext>
            </a:extLst>
          </p:cNvPr>
          <p:cNvPicPr>
            <a:picLocks noChangeAspect="1"/>
          </p:cNvPicPr>
          <p:nvPr userDrawn="1"/>
        </p:nvPicPr>
        <p:blipFill>
          <a:blip r:embed="rId2"/>
          <a:stretch>
            <a:fillRect/>
          </a:stretch>
        </p:blipFill>
        <p:spPr>
          <a:xfrm>
            <a:off x="252174" y="1607543"/>
            <a:ext cx="7680060" cy="4275454"/>
          </a:xfrm>
          <a:prstGeom prst="rect">
            <a:avLst/>
          </a:prstGeom>
        </p:spPr>
      </p:pic>
      <p:sp>
        <p:nvSpPr>
          <p:cNvPr id="4" name="screenshot">
            <a:extLst>
              <a:ext uri="{FF2B5EF4-FFF2-40B4-BE49-F238E27FC236}">
                <a16:creationId xmlns:a16="http://schemas.microsoft.com/office/drawing/2014/main" id="{59DD9ECD-1FBA-2095-E564-FF21AE9088E6}"/>
              </a:ext>
            </a:extLst>
          </p:cNvPr>
          <p:cNvSpPr>
            <a:spLocks noGrp="1" noChangeAspect="1"/>
          </p:cNvSpPr>
          <p:nvPr>
            <p:ph type="pic" sz="quarter" idx="12" hasCustomPrompt="1"/>
          </p:nvPr>
        </p:nvSpPr>
        <p:spPr>
          <a:xfrm>
            <a:off x="845010" y="1879328"/>
            <a:ext cx="6494388" cy="3653093"/>
          </a:xfrm>
          <a:solidFill>
            <a:schemeClr val="bg1"/>
          </a:solidFill>
        </p:spPr>
        <p:txBody>
          <a:bodyPr anchor="ctr" anchorCtr="0"/>
          <a:lstStyle>
            <a:lvl1pPr algn="ctr">
              <a:defRPr/>
            </a:lvl1pPr>
          </a:lstStyle>
          <a:p>
            <a:r>
              <a:rPr lang="en-US"/>
              <a:t>Screenshot</a:t>
            </a:r>
          </a:p>
        </p:txBody>
      </p:sp>
    </p:spTree>
    <p:extLst>
      <p:ext uri="{BB962C8B-B14F-4D97-AF65-F5344CB8AC3E}">
        <p14:creationId xmlns:p14="http://schemas.microsoft.com/office/powerpoint/2010/main" val="32502353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317">
          <p15:clr>
            <a:srgbClr val="FBAE40"/>
          </p15:clr>
        </p15:guide>
        <p15:guide id="2" orient="horz" pos="3991">
          <p15:clr>
            <a:srgbClr val="FBAE40"/>
          </p15:clr>
        </p15:guide>
        <p15:guide id="3" pos="4786">
          <p15:clr>
            <a:srgbClr val="FBAE40"/>
          </p15:clr>
        </p15:guide>
        <p15:guide id="4" pos="5111">
          <p15:clr>
            <a:srgbClr val="FBAE40"/>
          </p15:clr>
        </p15:guide>
        <p15:guide id="5" orient="horz" pos="317">
          <p15:clr>
            <a:srgbClr val="FBAE40"/>
          </p15:clr>
        </p15:guide>
        <p15:guide id="6" orient="horz" pos="551">
          <p15:clr>
            <a:srgbClr val="FBAE40"/>
          </p15:clr>
        </p15:guide>
        <p15:guide id="7" orient="horz" pos="981">
          <p15:clr>
            <a:srgbClr val="FBAE40"/>
          </p15:clr>
        </p15:guide>
      </p15:sldGuideLst>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Screenshot w bullets no pre-header">
    <p:spTree>
      <p:nvGrpSpPr>
        <p:cNvPr id="1" name=""/>
        <p:cNvGrpSpPr/>
        <p:nvPr/>
      </p:nvGrpSpPr>
      <p:grpSpPr>
        <a:xfrm>
          <a:off x="0" y="0"/>
          <a:ext cx="0" cy="0"/>
          <a:chOff x="0" y="0"/>
          <a:chExt cx="0" cy="0"/>
        </a:xfrm>
      </p:grpSpPr>
      <p:sp>
        <p:nvSpPr>
          <p:cNvPr id="7" name="Text Placeholder"/>
          <p:cNvSpPr>
            <a:spLocks noGrp="1"/>
          </p:cNvSpPr>
          <p:nvPr>
            <p:ph type="body" sz="quarter" idx="11" hasCustomPrompt="1"/>
          </p:nvPr>
        </p:nvSpPr>
        <p:spPr bwMode="black">
          <a:xfrm>
            <a:off x="7932234" y="1927536"/>
            <a:ext cx="3622660" cy="1934889"/>
          </a:xfrm>
        </p:spPr>
        <p:txBody>
          <a:bodyPr/>
          <a:lstStyle>
            <a:lvl1pPr>
              <a:defRPr sz="1500"/>
            </a:lvl1pPr>
            <a:lvl2pPr>
              <a:spcBef>
                <a:spcPts val="600"/>
              </a:spcBef>
              <a:spcAft>
                <a:spcPts val="600"/>
              </a:spcAft>
              <a:defRPr sz="1500"/>
            </a:lvl2pPr>
            <a:lvl3pPr>
              <a:defRPr sz="1400"/>
            </a:lvl3pPr>
            <a:lvl4pPr>
              <a:defRPr sz="1800">
                <a:solidFill>
                  <a:srgbClr val="0070F2"/>
                </a:solidFill>
              </a:defRPr>
            </a:lvl4pPr>
            <a:lvl5pPr>
              <a:defRPr sz="1600"/>
            </a:lvl5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endParaRPr lang="de-DE"/>
          </a:p>
        </p:txBody>
      </p:sp>
      <p:sp>
        <p:nvSpPr>
          <p:cNvPr id="3" name="Title"/>
          <p:cNvSpPr>
            <a:spLocks noGrp="1"/>
          </p:cNvSpPr>
          <p:nvPr>
            <p:ph type="title" hasCustomPrompt="1"/>
          </p:nvPr>
        </p:nvSpPr>
        <p:spPr>
          <a:xfrm>
            <a:off x="731520" y="731520"/>
            <a:ext cx="10823374" cy="430887"/>
          </a:xfrm>
        </p:spPr>
        <p:txBody>
          <a:bodyPr/>
          <a:lstStyle>
            <a:lvl1pPr>
              <a:defRPr>
                <a:solidFill>
                  <a:srgbClr val="0070F2"/>
                </a:solidFill>
              </a:defRPr>
            </a:lvl1pPr>
          </a:lstStyle>
          <a:p>
            <a:r>
              <a:rPr lang="en-US" noProof="0"/>
              <a:t>Title</a:t>
            </a:r>
            <a:endParaRPr lang="en-US"/>
          </a:p>
        </p:txBody>
      </p:sp>
      <p:pic>
        <p:nvPicPr>
          <p:cNvPr id="2" name="Laptop">
            <a:extLst>
              <a:ext uri="{FF2B5EF4-FFF2-40B4-BE49-F238E27FC236}">
                <a16:creationId xmlns:a16="http://schemas.microsoft.com/office/drawing/2014/main" id="{107F6F72-7C5C-63CD-9988-D40E5D95F89E}"/>
              </a:ext>
            </a:extLst>
          </p:cNvPr>
          <p:cNvPicPr>
            <a:picLocks noChangeAspect="1"/>
          </p:cNvPicPr>
          <p:nvPr userDrawn="1"/>
        </p:nvPicPr>
        <p:blipFill>
          <a:blip r:embed="rId2"/>
          <a:stretch>
            <a:fillRect/>
          </a:stretch>
        </p:blipFill>
        <p:spPr>
          <a:xfrm>
            <a:off x="252174" y="1607543"/>
            <a:ext cx="7680060" cy="4275454"/>
          </a:xfrm>
          <a:prstGeom prst="rect">
            <a:avLst/>
          </a:prstGeom>
        </p:spPr>
      </p:pic>
      <p:sp>
        <p:nvSpPr>
          <p:cNvPr id="4" name="screenshot">
            <a:extLst>
              <a:ext uri="{FF2B5EF4-FFF2-40B4-BE49-F238E27FC236}">
                <a16:creationId xmlns:a16="http://schemas.microsoft.com/office/drawing/2014/main" id="{0C813F82-F93A-953A-5C80-1A3E3A7BBBB5}"/>
              </a:ext>
            </a:extLst>
          </p:cNvPr>
          <p:cNvSpPr>
            <a:spLocks noGrp="1" noChangeAspect="1"/>
          </p:cNvSpPr>
          <p:nvPr>
            <p:ph type="pic" sz="quarter" idx="12" hasCustomPrompt="1"/>
          </p:nvPr>
        </p:nvSpPr>
        <p:spPr>
          <a:xfrm>
            <a:off x="845010" y="1879328"/>
            <a:ext cx="6494388" cy="3653093"/>
          </a:xfrm>
          <a:solidFill>
            <a:schemeClr val="bg1"/>
          </a:solidFill>
        </p:spPr>
        <p:txBody>
          <a:bodyPr anchor="ctr" anchorCtr="0"/>
          <a:lstStyle>
            <a:lvl1pPr algn="ctr">
              <a:defRPr/>
            </a:lvl1pPr>
          </a:lstStyle>
          <a:p>
            <a:r>
              <a:rPr lang="en-US"/>
              <a:t>Screenshot</a:t>
            </a:r>
          </a:p>
        </p:txBody>
      </p:sp>
    </p:spTree>
    <p:extLst>
      <p:ext uri="{BB962C8B-B14F-4D97-AF65-F5344CB8AC3E}">
        <p14:creationId xmlns:p14="http://schemas.microsoft.com/office/powerpoint/2010/main" val="11619702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317">
          <p15:clr>
            <a:srgbClr val="FBAE40"/>
          </p15:clr>
        </p15:guide>
        <p15:guide id="2" orient="horz" pos="3991">
          <p15:clr>
            <a:srgbClr val="FBAE40"/>
          </p15:clr>
        </p15:guide>
        <p15:guide id="3" pos="4786">
          <p15:clr>
            <a:srgbClr val="FBAE40"/>
          </p15:clr>
        </p15:guide>
        <p15:guide id="4" pos="5111">
          <p15:clr>
            <a:srgbClr val="FBAE40"/>
          </p15:clr>
        </p15:guide>
        <p15:guide id="5" orient="horz" pos="317">
          <p15:clr>
            <a:srgbClr val="FBAE40"/>
          </p15:clr>
        </p15:guide>
        <p15:guide id="6" orient="horz" pos="551">
          <p15:clr>
            <a:srgbClr val="FBAE40"/>
          </p15:clr>
        </p15:guide>
        <p15:guide id="7" orient="horz" pos="981">
          <p15:clr>
            <a:srgbClr val="FBAE40"/>
          </p15:clr>
        </p15:guide>
      </p15:sldGuideLst>
    </p:ext>
  </p:extLs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Screenshot, head no text">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A65CDE7A-FDA2-3C7A-BD72-B776101FF9ED}"/>
              </a:ext>
            </a:extLst>
          </p:cNvPr>
          <p:cNvSpPr/>
          <p:nvPr userDrawn="1"/>
        </p:nvSpPr>
        <p:spPr bwMode="gray">
          <a:xfrm>
            <a:off x="7297532" y="2674374"/>
            <a:ext cx="4640826" cy="2320413"/>
          </a:xfrm>
          <a:custGeom>
            <a:avLst/>
            <a:gdLst>
              <a:gd name="connsiteX0" fmla="*/ 0 w 4640826"/>
              <a:gd name="connsiteY0" fmla="*/ 0 h 2320413"/>
              <a:gd name="connsiteX1" fmla="*/ 2320413 w 4640826"/>
              <a:gd name="connsiteY1" fmla="*/ 0 h 2320413"/>
              <a:gd name="connsiteX2" fmla="*/ 4640826 w 4640826"/>
              <a:gd name="connsiteY2" fmla="*/ 0 h 2320413"/>
              <a:gd name="connsiteX3" fmla="*/ 2320413 w 4640826"/>
              <a:gd name="connsiteY3" fmla="*/ 2320413 h 2320413"/>
              <a:gd name="connsiteX4" fmla="*/ 0 w 4640826"/>
              <a:gd name="connsiteY4" fmla="*/ 2320413 h 2320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0826" h="2320413">
                <a:moveTo>
                  <a:pt x="0" y="0"/>
                </a:moveTo>
                <a:lnTo>
                  <a:pt x="2320413" y="0"/>
                </a:lnTo>
                <a:lnTo>
                  <a:pt x="4640826" y="0"/>
                </a:lnTo>
                <a:lnTo>
                  <a:pt x="2320413" y="2320413"/>
                </a:lnTo>
                <a:lnTo>
                  <a:pt x="0" y="2320413"/>
                </a:lnTo>
                <a:close/>
              </a:path>
            </a:pathLst>
          </a:custGeom>
          <a:solidFill>
            <a:srgbClr val="D1EFFF"/>
          </a:solidFill>
          <a:ln w="25400" algn="ctr">
            <a:noFill/>
            <a:miter lim="800000"/>
            <a:headEnd/>
            <a:tailEnd/>
          </a:ln>
        </p:spPr>
        <p:txBody>
          <a:bodyPr wrap="square" lIns="90000" tIns="72000" rIns="90000" bIns="72000" rtlCol="0" anchor="ctr">
            <a:noAutofit/>
          </a:bodyP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3" name="Title"/>
          <p:cNvSpPr>
            <a:spLocks noGrp="1"/>
          </p:cNvSpPr>
          <p:nvPr>
            <p:ph type="title" hasCustomPrompt="1"/>
          </p:nvPr>
        </p:nvSpPr>
        <p:spPr>
          <a:xfrm>
            <a:off x="731520" y="731520"/>
            <a:ext cx="10823374" cy="430887"/>
          </a:xfrm>
        </p:spPr>
        <p:txBody>
          <a:bodyPr/>
          <a:lstStyle>
            <a:lvl1pPr>
              <a:defRPr>
                <a:solidFill>
                  <a:srgbClr val="0070F2"/>
                </a:solidFill>
              </a:defRPr>
            </a:lvl1pPr>
          </a:lstStyle>
          <a:p>
            <a:r>
              <a:rPr lang="en-US" noProof="0"/>
              <a:t>Title</a:t>
            </a:r>
            <a:endParaRPr lang="en-US"/>
          </a:p>
        </p:txBody>
      </p:sp>
      <p:pic>
        <p:nvPicPr>
          <p:cNvPr id="2" name="Laptop">
            <a:extLst>
              <a:ext uri="{FF2B5EF4-FFF2-40B4-BE49-F238E27FC236}">
                <a16:creationId xmlns:a16="http://schemas.microsoft.com/office/drawing/2014/main" id="{107F6F72-7C5C-63CD-9988-D40E5D95F89E}"/>
              </a:ext>
            </a:extLst>
          </p:cNvPr>
          <p:cNvPicPr>
            <a:picLocks noChangeAspect="1"/>
          </p:cNvPicPr>
          <p:nvPr userDrawn="1"/>
        </p:nvPicPr>
        <p:blipFill>
          <a:blip r:embed="rId2"/>
          <a:stretch>
            <a:fillRect/>
          </a:stretch>
        </p:blipFill>
        <p:spPr>
          <a:xfrm>
            <a:off x="434586" y="1425677"/>
            <a:ext cx="8866239" cy="4935794"/>
          </a:xfrm>
          <a:prstGeom prst="rect">
            <a:avLst/>
          </a:prstGeom>
        </p:spPr>
      </p:pic>
      <p:sp>
        <p:nvSpPr>
          <p:cNvPr id="4" name="screenshot">
            <a:extLst>
              <a:ext uri="{FF2B5EF4-FFF2-40B4-BE49-F238E27FC236}">
                <a16:creationId xmlns:a16="http://schemas.microsoft.com/office/drawing/2014/main" id="{0C813F82-F93A-953A-5C80-1A3E3A7BBBB5}"/>
              </a:ext>
            </a:extLst>
          </p:cNvPr>
          <p:cNvSpPr>
            <a:spLocks noGrp="1" noChangeAspect="1"/>
          </p:cNvSpPr>
          <p:nvPr>
            <p:ph type="pic" sz="quarter" idx="12" hasCustomPrompt="1"/>
          </p:nvPr>
        </p:nvSpPr>
        <p:spPr>
          <a:xfrm>
            <a:off x="1068824" y="1674775"/>
            <a:ext cx="7597762" cy="4273741"/>
          </a:xfrm>
          <a:solidFill>
            <a:schemeClr val="bg1"/>
          </a:solidFill>
        </p:spPr>
        <p:txBody>
          <a:bodyPr anchor="ctr" anchorCtr="0"/>
          <a:lstStyle>
            <a:lvl1pPr algn="ctr">
              <a:defRPr/>
            </a:lvl1pPr>
          </a:lstStyle>
          <a:p>
            <a:r>
              <a:rPr lang="en-US"/>
              <a:t>Screenshot</a:t>
            </a:r>
          </a:p>
        </p:txBody>
      </p:sp>
    </p:spTree>
    <p:extLst>
      <p:ext uri="{BB962C8B-B14F-4D97-AF65-F5344CB8AC3E}">
        <p14:creationId xmlns:p14="http://schemas.microsoft.com/office/powerpoint/2010/main" val="17823035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317">
          <p15:clr>
            <a:srgbClr val="FBAE40"/>
          </p15:clr>
        </p15:guide>
        <p15:guide id="2" orient="horz" pos="3991">
          <p15:clr>
            <a:srgbClr val="FBAE40"/>
          </p15:clr>
        </p15:guide>
        <p15:guide id="3" pos="4786">
          <p15:clr>
            <a:srgbClr val="FBAE40"/>
          </p15:clr>
        </p15:guide>
        <p15:guide id="4" pos="5111">
          <p15:clr>
            <a:srgbClr val="FBAE40"/>
          </p15:clr>
        </p15:guide>
        <p15:guide id="5" orient="horz" pos="317">
          <p15:clr>
            <a:srgbClr val="FBAE40"/>
          </p15:clr>
        </p15:guide>
        <p15:guide id="6" orient="horz" pos="551">
          <p15:clr>
            <a:srgbClr val="FBAE40"/>
          </p15:clr>
        </p15:guide>
        <p15:guide id="7" orient="horz" pos="981">
          <p15:clr>
            <a:srgbClr val="FBAE40"/>
          </p15:clr>
        </p15:guide>
      </p15:sldGuideLst>
    </p:ext>
  </p:extLs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Headline, content, anvil photo">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C15878-0BC7-BFDC-3019-2612A4B31A24}"/>
              </a:ext>
            </a:extLst>
          </p:cNvPr>
          <p:cNvSpPr/>
          <p:nvPr userDrawn="1"/>
        </p:nvSpPr>
        <p:spPr bwMode="gray">
          <a:xfrm>
            <a:off x="7221235" y="0"/>
            <a:ext cx="4973940" cy="6858000"/>
          </a:xfrm>
          <a:prstGeom prst="rect">
            <a:avLst/>
          </a:prstGeom>
          <a:solidFill>
            <a:srgbClr val="D1EFFF"/>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7" name="Text Placeholder"/>
          <p:cNvSpPr>
            <a:spLocks noGrp="1"/>
          </p:cNvSpPr>
          <p:nvPr>
            <p:ph type="body" sz="quarter" idx="11" hasCustomPrompt="1"/>
          </p:nvPr>
        </p:nvSpPr>
        <p:spPr bwMode="black">
          <a:xfrm>
            <a:off x="731520" y="2103120"/>
            <a:ext cx="3966940" cy="2057999"/>
          </a:xfrm>
        </p:spPr>
        <p:txBody>
          <a:bodyPr/>
          <a:lstStyle>
            <a:lvl1pPr>
              <a:defRPr sz="1600"/>
            </a:lvl1pPr>
            <a:lvl2pPr>
              <a:spcBef>
                <a:spcPts val="900"/>
              </a:spcBef>
              <a:spcAft>
                <a:spcPts val="900"/>
              </a:spcAft>
              <a:defRPr sz="1600"/>
            </a:lvl2pPr>
            <a:lvl3pPr>
              <a:spcBef>
                <a:spcPts val="300"/>
              </a:spcBef>
              <a:spcAft>
                <a:spcPts val="300"/>
              </a:spcAft>
              <a:defRPr sz="1500"/>
            </a:lvl3pPr>
            <a:lvl4pPr>
              <a:defRPr sz="1800">
                <a:solidFill>
                  <a:srgbClr val="0070F2"/>
                </a:solidFill>
              </a:defRPr>
            </a:lvl4pPr>
            <a:lvl5pPr>
              <a:defRPr sz="1600"/>
            </a:lvl5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endParaRPr lang="de-DE"/>
          </a:p>
        </p:txBody>
      </p:sp>
      <p:sp>
        <p:nvSpPr>
          <p:cNvPr id="3" name="Title"/>
          <p:cNvSpPr>
            <a:spLocks noGrp="1"/>
          </p:cNvSpPr>
          <p:nvPr>
            <p:ph type="title" hasCustomPrompt="1"/>
          </p:nvPr>
        </p:nvSpPr>
        <p:spPr>
          <a:xfrm>
            <a:off x="731519" y="731520"/>
            <a:ext cx="6097297" cy="430887"/>
          </a:xfrm>
        </p:spPr>
        <p:txBody>
          <a:bodyPr/>
          <a:lstStyle>
            <a:lvl1pPr>
              <a:defRPr>
                <a:solidFill>
                  <a:srgbClr val="0070F2"/>
                </a:solidFill>
              </a:defRPr>
            </a:lvl1pPr>
          </a:lstStyle>
          <a:p>
            <a:r>
              <a:rPr lang="en-US" noProof="0"/>
              <a:t>Title</a:t>
            </a:r>
            <a:endParaRPr lang="en-US"/>
          </a:p>
        </p:txBody>
      </p:sp>
      <p:sp>
        <p:nvSpPr>
          <p:cNvPr id="6" name="Picture Placeholder 5">
            <a:extLst>
              <a:ext uri="{FF2B5EF4-FFF2-40B4-BE49-F238E27FC236}">
                <a16:creationId xmlns:a16="http://schemas.microsoft.com/office/drawing/2014/main" id="{4210DBC8-AB33-F121-6B3E-8249841F13BE}"/>
              </a:ext>
            </a:extLst>
          </p:cNvPr>
          <p:cNvSpPr>
            <a:spLocks noGrp="1"/>
          </p:cNvSpPr>
          <p:nvPr>
            <p:ph type="pic" sz="quarter" idx="12"/>
          </p:nvPr>
        </p:nvSpPr>
        <p:spPr bwMode="black">
          <a:xfrm>
            <a:off x="5133975" y="2103120"/>
            <a:ext cx="7061200" cy="3530600"/>
          </a:xfrm>
          <a:custGeom>
            <a:avLst/>
            <a:gdLst>
              <a:gd name="connsiteX0" fmla="*/ 0 w 7315200"/>
              <a:gd name="connsiteY0" fmla="*/ 0 h 3657600"/>
              <a:gd name="connsiteX1" fmla="*/ 3657600 w 7315200"/>
              <a:gd name="connsiteY1" fmla="*/ 0 h 3657600"/>
              <a:gd name="connsiteX2" fmla="*/ 7315200 w 7315200"/>
              <a:gd name="connsiteY2" fmla="*/ 0 h 3657600"/>
              <a:gd name="connsiteX3" fmla="*/ 3657600 w 7315200"/>
              <a:gd name="connsiteY3" fmla="*/ 3657600 h 3657600"/>
              <a:gd name="connsiteX4" fmla="*/ 0 w 7315200"/>
              <a:gd name="connsiteY4" fmla="*/ 3657600 h 365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0" h="3657600">
                <a:moveTo>
                  <a:pt x="0" y="0"/>
                </a:moveTo>
                <a:lnTo>
                  <a:pt x="3657600" y="0"/>
                </a:lnTo>
                <a:lnTo>
                  <a:pt x="7315200" y="0"/>
                </a:lnTo>
                <a:lnTo>
                  <a:pt x="3657600" y="3657600"/>
                </a:lnTo>
                <a:lnTo>
                  <a:pt x="0" y="3657600"/>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4222053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17">
          <p15:clr>
            <a:srgbClr val="FBAE40"/>
          </p15:clr>
        </p15:guide>
        <p15:guide id="2" orient="horz" pos="3991">
          <p15:clr>
            <a:srgbClr val="FBAE40"/>
          </p15:clr>
        </p15:guide>
        <p15:guide id="3" pos="4786">
          <p15:clr>
            <a:srgbClr val="FBAE40"/>
          </p15:clr>
        </p15:guide>
        <p15:guide id="4" pos="5111">
          <p15:clr>
            <a:srgbClr val="FBAE40"/>
          </p15:clr>
        </p15:guide>
        <p15:guide id="5" orient="horz" pos="317">
          <p15:clr>
            <a:srgbClr val="FBAE40"/>
          </p15:clr>
        </p15:guide>
        <p15:guide id="6" orient="horz" pos="551">
          <p15:clr>
            <a:srgbClr val="FBAE40"/>
          </p15:clr>
        </p15:guide>
        <p15:guide id="7" orient="horz" pos="981">
          <p15:clr>
            <a:srgbClr val="FBAE40"/>
          </p15:clr>
        </p15:guide>
      </p15:sldGuideLst>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preserve="1" userDrawn="1">
  <p:cSld name="SectionDivivder_AnvilIndigo">
    <p:bg>
      <p:bgPr>
        <a:solidFill>
          <a:srgbClr val="0E0637"/>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46E736-979F-0D4B-6D59-D0EA5D367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99111" y="1216759"/>
            <a:ext cx="8887864" cy="4424483"/>
          </a:xfrm>
          <a:prstGeom prst="rect">
            <a:avLst/>
          </a:prstGeom>
        </p:spPr>
      </p:pic>
      <p:sp>
        <p:nvSpPr>
          <p:cNvPr id="9" name="Title 8">
            <a:extLst>
              <a:ext uri="{FF2B5EF4-FFF2-40B4-BE49-F238E27FC236}">
                <a16:creationId xmlns:a16="http://schemas.microsoft.com/office/drawing/2014/main" id="{CDEA17B7-E454-2D89-AAE5-5869440A373C}"/>
              </a:ext>
            </a:extLst>
          </p:cNvPr>
          <p:cNvSpPr>
            <a:spLocks noGrp="1"/>
          </p:cNvSpPr>
          <p:nvPr>
            <p:ph type="title" hasCustomPrompt="1"/>
          </p:nvPr>
        </p:nvSpPr>
        <p:spPr>
          <a:xfrm>
            <a:off x="731520" y="2743200"/>
            <a:ext cx="10789920" cy="553998"/>
          </a:xfrm>
        </p:spPr>
        <p:txBody>
          <a:bodyPr anchor="b" anchorCtr="0"/>
          <a:lstStyle>
            <a:lvl1pPr>
              <a:defRPr sz="3600">
                <a:solidFill>
                  <a:schemeClr val="bg1"/>
                </a:solidFill>
              </a:defRPr>
            </a:lvl1pPr>
          </a:lstStyle>
          <a:p>
            <a:r>
              <a:rPr lang="en-US"/>
              <a:t>Section Divider</a:t>
            </a:r>
          </a:p>
        </p:txBody>
      </p:sp>
    </p:spTree>
    <p:extLst>
      <p:ext uri="{BB962C8B-B14F-4D97-AF65-F5344CB8AC3E}">
        <p14:creationId xmlns:p14="http://schemas.microsoft.com/office/powerpoint/2010/main" val="33481463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bwMode="gray">
          <a:xfrm>
            <a:off x="1" y="3427200"/>
            <a:ext cx="12195175" cy="3430800"/>
          </a:xfrm>
          <a:noFill/>
        </p:spPr>
        <p:txBody>
          <a:bodyPr tIns="324000"/>
          <a:lstStyle>
            <a:lvl1pPr marL="0" marR="0" indent="0" algn="ctr" defTabSz="1088558" rtl="0" eaLnBrk="1" fontAlgn="auto" latinLnBrk="0" hangingPunct="1">
              <a:lnSpc>
                <a:spcPct val="100000"/>
              </a:lnSpc>
              <a:spcBef>
                <a:spcPts val="1200"/>
              </a:spcBef>
              <a:spcAft>
                <a:spcPts val="0"/>
              </a:spcAft>
              <a:buClr>
                <a:schemeClr val="accent1"/>
              </a:buClr>
              <a:buSzPct val="80000"/>
              <a:buFontTx/>
              <a:buNone/>
              <a:tabLst/>
              <a:defRPr sz="1600">
                <a:solidFill>
                  <a:schemeClr val="tx1"/>
                </a:solidFill>
              </a:defRPr>
            </a:lvl1pPr>
          </a:lstStyle>
          <a:p>
            <a:pPr marL="0" marR="0" lvl="0" indent="0" algn="ctr" defTabSz="1088558" rtl="0" eaLnBrk="1" fontAlgn="auto" latinLnBrk="0" hangingPunct="1">
              <a:lnSpc>
                <a:spcPct val="100000"/>
              </a:lnSpc>
              <a:spcBef>
                <a:spcPts val="1200"/>
              </a:spcBef>
              <a:spcAft>
                <a:spcPts val="0"/>
              </a:spcAft>
              <a:buClr>
                <a:schemeClr val="accent1"/>
              </a:buClr>
              <a:buSzPct val="80000"/>
              <a:buFontTx/>
              <a:buNone/>
              <a:tabLst/>
              <a:defRPr/>
            </a:pPr>
            <a:r>
              <a:rPr lang="en-US"/>
              <a:t>Placeholder for image and illustration</a:t>
            </a:r>
          </a:p>
        </p:txBody>
      </p:sp>
      <p:sp>
        <p:nvSpPr>
          <p:cNvPr id="2" name="Divider text"/>
          <p:cNvSpPr>
            <a:spLocks noGrp="1"/>
          </p:cNvSpPr>
          <p:nvPr>
            <p:ph type="ctrTitle" hasCustomPrompt="1"/>
          </p:nvPr>
        </p:nvSpPr>
        <p:spPr bwMode="black">
          <a:xfrm>
            <a:off x="731520" y="1554480"/>
            <a:ext cx="11185200" cy="677108"/>
          </a:xfrm>
        </p:spPr>
        <p:txBody>
          <a:bodyPr anchor="t" anchorCtr="0">
            <a:noAutofit/>
          </a:bodyPr>
          <a:lstStyle>
            <a:lvl1pPr>
              <a:defRPr sz="4400" b="0" i="0">
                <a:solidFill>
                  <a:schemeClr val="tx1"/>
                </a:solidFill>
                <a:latin typeface="72 Brand Medium" panose="020B0504030603020204" pitchFamily="34" charset="0"/>
              </a:defRPr>
            </a:lvl1pPr>
          </a:lstStyle>
          <a:p>
            <a:r>
              <a:rPr lang="en-US"/>
              <a:t>Divider page</a:t>
            </a:r>
            <a:endParaRPr lang="de-DE"/>
          </a:p>
        </p:txBody>
      </p:sp>
    </p:spTree>
    <p:extLst>
      <p:ext uri="{BB962C8B-B14F-4D97-AF65-F5344CB8AC3E}">
        <p14:creationId xmlns:p14="http://schemas.microsoft.com/office/powerpoint/2010/main" val="3572384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2" pos="7364">
          <p15:clr>
            <a:srgbClr val="FBAE40"/>
          </p15:clr>
        </p15:guide>
        <p15:guide id="3" pos="303">
          <p15:clr>
            <a:srgbClr val="FBAE40"/>
          </p15:clr>
        </p15:guide>
        <p15:guide id="4" orient="horz" pos="865">
          <p15:clr>
            <a:srgbClr val="FBAE40"/>
          </p15:clr>
        </p15:guide>
        <p15:guide id="5" orient="horz" pos="1294">
          <p15:clr>
            <a:srgbClr val="FBAE40"/>
          </p15:clr>
        </p15:guide>
      </p15:sldGuideLst>
    </p:ext>
  </p:extLst>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preserve="1" userDrawn="1">
  <p:cSld name="Thank You, Contact, Copyright_custom4">
    <p:spTree>
      <p:nvGrpSpPr>
        <p:cNvPr id="1" name=""/>
        <p:cNvGrpSpPr/>
        <p:nvPr/>
      </p:nvGrpSpPr>
      <p:grpSpPr>
        <a:xfrm>
          <a:off x="0" y="0"/>
          <a:ext cx="0" cy="0"/>
          <a:chOff x="0" y="0"/>
          <a:chExt cx="0" cy="0"/>
        </a:xfrm>
      </p:grpSpPr>
      <p:sp>
        <p:nvSpPr>
          <p:cNvPr id="9" name="Copyright - Dynamic" descr="{&quot;templafy&quot;:{&quot;id&quot;:&quot;4f412be5-0cc6-4ae1-8834-648aadc043af&quot;}}">
            <a:extLst>
              <a:ext uri="{FF2B5EF4-FFF2-40B4-BE49-F238E27FC236}">
                <a16:creationId xmlns:a16="http://schemas.microsoft.com/office/drawing/2014/main" id="{EDAF1AF5-D568-20CC-6052-F655D86F5486}"/>
              </a:ext>
            </a:extLst>
          </p:cNvPr>
          <p:cNvSpPr txBox="1">
            <a:spLocks/>
          </p:cNvSpPr>
          <p:nvPr userDrawn="1"/>
        </p:nvSpPr>
        <p:spPr>
          <a:xfrm>
            <a:off x="504001" y="6536751"/>
            <a:ext cx="10155600" cy="138498"/>
          </a:xfrm>
          <a:prstGeom prst="rect">
            <a:avLst/>
          </a:prstGeom>
        </p:spPr>
        <p:txBody>
          <a:bodyPr lIns="0" tIns="0" rIns="0" bIns="0" anchor="ctr" anchorCtr="0">
            <a:noAutofit/>
          </a:bodyPr>
          <a:lstStyle>
            <a:lvl1pPr marL="0" indent="0" algn="l" defTabSz="1088558" rtl="0" eaLnBrk="1" latinLnBrk="0" hangingPunct="1">
              <a:spcBef>
                <a:spcPts val="1800"/>
              </a:spcBef>
              <a:buClr>
                <a:schemeClr val="accent1"/>
              </a:buClr>
              <a:buSzPct val="80000"/>
              <a:buFontTx/>
              <a:buNone/>
              <a:defRPr sz="6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539892" indent="0" algn="l" defTabSz="1088558" rtl="0" eaLnBrk="1" latinLnBrk="0" hangingPunct="1">
              <a:spcBef>
                <a:spcPts val="100"/>
              </a:spcBef>
              <a:buClr>
                <a:schemeClr val="tx1"/>
              </a:buClr>
              <a:buSzPct val="100000"/>
              <a:buFont typeface="Symbol" panose="05050102010706020507" pitchFamily="18" charset="2"/>
              <a:buNone/>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Font typeface="Arial" panose="020B0604020202020204" pitchFamily="34" charset="0"/>
              <a:buNone/>
            </a:pPr>
            <a:r>
              <a:rPr lang="en-US" sz="600" b="0" i="0">
                <a:latin typeface="+mn-lt"/>
              </a:rPr>
              <a:t>© 2024 SAP SE or an SAP affiliate company. All rights reserved. See Legal Notice on www.sap.com/legal-notice for use terms, disclaimers, disclosures, or restrictions related to this material.</a:t>
            </a:r>
          </a:p>
        </p:txBody>
      </p:sp>
      <p:sp>
        <p:nvSpPr>
          <p:cNvPr id="3" name="Title 2">
            <a:extLst>
              <a:ext uri="{FF2B5EF4-FFF2-40B4-BE49-F238E27FC236}">
                <a16:creationId xmlns:a16="http://schemas.microsoft.com/office/drawing/2014/main" id="{5692DE12-4084-77D2-FD2A-8E63F6FBE7C5}"/>
              </a:ext>
            </a:extLst>
          </p:cNvPr>
          <p:cNvSpPr>
            <a:spLocks noGrp="1"/>
          </p:cNvSpPr>
          <p:nvPr>
            <p:ph type="title" hasCustomPrompt="1"/>
          </p:nvPr>
        </p:nvSpPr>
        <p:spPr>
          <a:xfrm>
            <a:off x="731520" y="1554480"/>
            <a:ext cx="5413477" cy="846386"/>
          </a:xfrm>
        </p:spPr>
        <p:txBody>
          <a:bodyPr/>
          <a:lstStyle>
            <a:lvl1pPr>
              <a:defRPr sz="5500" b="0" i="0">
                <a:latin typeface="72 Brand Medium" panose="020B0504030603020204" pitchFamily="34" charset="0"/>
              </a:defRPr>
            </a:lvl1pPr>
          </a:lstStyle>
          <a:p>
            <a:r>
              <a:rPr lang="en-GB"/>
              <a:t>Thank you.</a:t>
            </a:r>
            <a:endParaRPr lang="en-US"/>
          </a:p>
        </p:txBody>
      </p:sp>
      <p:pic>
        <p:nvPicPr>
          <p:cNvPr id="2" name="Picture 1">
            <a:extLst>
              <a:ext uri="{FF2B5EF4-FFF2-40B4-BE49-F238E27FC236}">
                <a16:creationId xmlns:a16="http://schemas.microsoft.com/office/drawing/2014/main" id="{2A23274F-1EBD-A73A-AC54-963A234E9EB2}"/>
              </a:ext>
            </a:extLst>
          </p:cNvPr>
          <p:cNvPicPr>
            <a:picLocks noChangeAspect="1"/>
          </p:cNvPicPr>
          <p:nvPr userDrawn="1"/>
        </p:nvPicPr>
        <p:blipFill>
          <a:blip r:embed="rId2"/>
          <a:stretch>
            <a:fillRect/>
          </a:stretch>
        </p:blipFill>
        <p:spPr>
          <a:xfrm>
            <a:off x="10963291" y="5990000"/>
            <a:ext cx="727059" cy="360000"/>
          </a:xfrm>
          <a:prstGeom prst="rect">
            <a:avLst/>
          </a:prstGeom>
        </p:spPr>
      </p:pic>
    </p:spTree>
    <p:extLst>
      <p:ext uri="{BB962C8B-B14F-4D97-AF65-F5344CB8AC3E}">
        <p14:creationId xmlns:p14="http://schemas.microsoft.com/office/powerpoint/2010/main" val="21389984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ftr="0" dt="0"/>
  <p:extLst>
    <p:ext uri="{DCECCB84-F9BA-43D5-87BE-67443E8EF086}">
      <p15:sldGuideLst xmlns:p15="http://schemas.microsoft.com/office/powerpoint/2012/main">
        <p15:guide id="1" pos="7364">
          <p15:clr>
            <a:srgbClr val="FBAE40"/>
          </p15:clr>
        </p15:guide>
        <p15:guide id="2" orient="horz" pos="958">
          <p15:clr>
            <a:srgbClr val="FBAE40"/>
          </p15:clr>
        </p15:guide>
        <p15:guide id="4" orient="horz" pos="1830">
          <p15:clr>
            <a:srgbClr val="FBAE40"/>
          </p15:clr>
        </p15:guide>
        <p15:guide id="5" orient="horz" pos="4000">
          <p15:clr>
            <a:srgbClr val="FBAE40"/>
          </p15:clr>
        </p15:guide>
        <p15:guide id="6" pos="317">
          <p15:clr>
            <a:srgbClr val="FBAE40"/>
          </p15:clr>
        </p15:guide>
        <p15:guide id="8" pos="3841">
          <p15:clr>
            <a:srgbClr val="FBAE40"/>
          </p15:clr>
        </p15:guide>
        <p15:guide id="9" orient="horz" pos="318">
          <p15:clr>
            <a:srgbClr val="FBAE40"/>
          </p15:clr>
        </p15:guide>
      </p15:sldGuideLst>
    </p:ext>
  </p:extLs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2 column_custom4">
    <p:spTree>
      <p:nvGrpSpPr>
        <p:cNvPr id="1" name=""/>
        <p:cNvGrpSpPr/>
        <p:nvPr/>
      </p:nvGrpSpPr>
      <p:grpSpPr>
        <a:xfrm>
          <a:off x="0" y="0"/>
          <a:ext cx="0" cy="0"/>
          <a:chOff x="0" y="0"/>
          <a:chExt cx="0" cy="0"/>
        </a:xfrm>
      </p:grpSpPr>
      <p:sp>
        <p:nvSpPr>
          <p:cNvPr id="5" name="Text placeholder - column 2"/>
          <p:cNvSpPr>
            <a:spLocks noGrp="1"/>
          </p:cNvSpPr>
          <p:nvPr>
            <p:ph type="body" sz="quarter" idx="11" hasCustomPrompt="1"/>
          </p:nvPr>
        </p:nvSpPr>
        <p:spPr>
          <a:xfrm>
            <a:off x="6510921" y="1557338"/>
            <a:ext cx="493776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731520" y="1557338"/>
            <a:ext cx="493776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728570" y="639097"/>
            <a:ext cx="10720111"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346386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17">
          <p15:clr>
            <a:srgbClr val="FBAE40"/>
          </p15:clr>
        </p15:guide>
        <p15:guide id="2" orient="horz" pos="3997">
          <p15:clr>
            <a:srgbClr val="FBAE40"/>
          </p15:clr>
        </p15:guide>
        <p15:guide id="3" pos="7364">
          <p15:clr>
            <a:srgbClr val="FBAE40"/>
          </p15:clr>
        </p15:guide>
        <p15:guide id="4" pos="3674">
          <p15:clr>
            <a:srgbClr val="FBAE40"/>
          </p15:clr>
        </p15:guide>
        <p15:guide id="5" pos="4007">
          <p15:clr>
            <a:srgbClr val="FBAE40"/>
          </p15:clr>
        </p15:guide>
        <p15:guide id="6" orient="horz" pos="317">
          <p15:clr>
            <a:srgbClr val="FBAE40"/>
          </p15:clr>
        </p15:guide>
        <p15:guide id="7" orient="horz" pos="551">
          <p15:clr>
            <a:srgbClr val="FBAE40"/>
          </p15:clr>
        </p15:guide>
        <p15:guide id="8" orient="horz" pos="981">
          <p15:clr>
            <a:srgbClr val="FBAE40"/>
          </p15:clr>
        </p15:guide>
      </p15:sldGuideLst>
    </p:ext>
  </p:extLs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3 column_custom4">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126477" y="1557338"/>
            <a:ext cx="329184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6" name="Text Placeholder - column 2"/>
          <p:cNvSpPr>
            <a:spLocks noGrp="1"/>
          </p:cNvSpPr>
          <p:nvPr>
            <p:ph type="body" sz="quarter" idx="12" hasCustomPrompt="1"/>
          </p:nvPr>
        </p:nvSpPr>
        <p:spPr>
          <a:xfrm>
            <a:off x="4428999" y="1557338"/>
            <a:ext cx="329184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731520" y="1557338"/>
            <a:ext cx="329184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2" name="Title"/>
          <p:cNvSpPr>
            <a:spLocks noGrp="1"/>
          </p:cNvSpPr>
          <p:nvPr>
            <p:ph type="title" hasCustomPrompt="1"/>
          </p:nvPr>
        </p:nvSpPr>
        <p:spPr>
          <a:xfrm>
            <a:off x="731520" y="640080"/>
            <a:ext cx="10717162"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744288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17">
          <p15:clr>
            <a:srgbClr val="FBAE40"/>
          </p15:clr>
        </p15:guide>
        <p15:guide id="2" orient="horz" pos="317">
          <p15:clr>
            <a:srgbClr val="FBAE40"/>
          </p15:clr>
        </p15:guide>
        <p15:guide id="3" pos="2563">
          <p15:clr>
            <a:srgbClr val="FBAE40"/>
          </p15:clr>
        </p15:guide>
        <p15:guide id="4" pos="2717">
          <p15:clr>
            <a:srgbClr val="FBAE40"/>
          </p15:clr>
        </p15:guide>
        <p15:guide id="5" pos="4964">
          <p15:clr>
            <a:srgbClr val="FBAE40"/>
          </p15:clr>
        </p15:guide>
        <p15:guide id="6" pos="5119">
          <p15:clr>
            <a:srgbClr val="FBAE40"/>
          </p15:clr>
        </p15:guide>
        <p15:guide id="7" pos="7364">
          <p15:clr>
            <a:srgbClr val="FBAE40"/>
          </p15:clr>
        </p15:guide>
        <p15:guide id="8" orient="horz" pos="551">
          <p15:clr>
            <a:srgbClr val="FBAE40"/>
          </p15:clr>
        </p15:guide>
        <p15:guide id="9" orient="horz" pos="981">
          <p15:clr>
            <a:srgbClr val="FBAE40"/>
          </p15:clr>
        </p15:guide>
        <p15:guide id="10" orient="horz" pos="3997">
          <p15:clr>
            <a:srgbClr val="FBAE40"/>
          </p15:clr>
        </p15:guide>
      </p15:sldGuideLst>
    </p:ext>
  </p:extLs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4 column_pictos_custom4">
    <p:spTree>
      <p:nvGrpSpPr>
        <p:cNvPr id="1" name=""/>
        <p:cNvGrpSpPr/>
        <p:nvPr/>
      </p:nvGrpSpPr>
      <p:grpSpPr>
        <a:xfrm>
          <a:off x="0" y="0"/>
          <a:ext cx="0" cy="0"/>
          <a:chOff x="0" y="0"/>
          <a:chExt cx="0" cy="0"/>
        </a:xfrm>
      </p:grpSpPr>
      <p:sp>
        <p:nvSpPr>
          <p:cNvPr id="4" name="Text Placeholder - column 1"/>
          <p:cNvSpPr>
            <a:spLocks noGrp="1"/>
          </p:cNvSpPr>
          <p:nvPr>
            <p:ph type="body" sz="quarter" idx="10" hasCustomPrompt="1"/>
          </p:nvPr>
        </p:nvSpPr>
        <p:spPr>
          <a:xfrm>
            <a:off x="731519" y="2984695"/>
            <a:ext cx="2377440" cy="931024"/>
          </a:xfrm>
        </p:spPr>
        <p:txBody>
          <a:bodyPr/>
          <a:lstStyle>
            <a:lvl1pPr algn="l">
              <a:defRPr sz="1700">
                <a:solidFill>
                  <a:srgbClr val="0070F2"/>
                </a:solidFill>
                <a:latin typeface="+mj-lt"/>
              </a:defRPr>
            </a:lvl1pPr>
            <a:lvl2pPr algn="l">
              <a:defRPr sz="1500"/>
            </a:lvl2pPr>
            <a:lvl3pPr algn="l">
              <a:defRPr sz="1400"/>
            </a:lvl3pPr>
            <a:lvl4pPr>
              <a:defRPr sz="1600"/>
            </a:lvl4pPr>
          </a:lstStyle>
          <a:p>
            <a:pPr lvl="0"/>
            <a:r>
              <a:rPr lang="en-US" noProof="0"/>
              <a:t>First level</a:t>
            </a:r>
          </a:p>
          <a:p>
            <a:pPr lvl="1"/>
            <a:r>
              <a:rPr lang="en-US"/>
              <a:t>Second level</a:t>
            </a:r>
          </a:p>
          <a:p>
            <a:pPr lvl="2"/>
            <a:r>
              <a:rPr lang="en-US"/>
              <a:t>Third level</a:t>
            </a:r>
          </a:p>
        </p:txBody>
      </p:sp>
      <p:sp>
        <p:nvSpPr>
          <p:cNvPr id="2" name="Title"/>
          <p:cNvSpPr>
            <a:spLocks noGrp="1"/>
          </p:cNvSpPr>
          <p:nvPr>
            <p:ph type="title" hasCustomPrompt="1"/>
          </p:nvPr>
        </p:nvSpPr>
        <p:spPr>
          <a:xfrm>
            <a:off x="731520" y="640080"/>
            <a:ext cx="10717162" cy="369332"/>
          </a:xfrm>
        </p:spPr>
        <p:txBody>
          <a:bodyPr/>
          <a:lstStyle/>
          <a:p>
            <a:r>
              <a:rPr lang="en-US" noProof="0"/>
              <a:t>Insert page title (sentence case)</a:t>
            </a:r>
            <a:endParaRPr lang="en-US"/>
          </a:p>
        </p:txBody>
      </p:sp>
      <p:sp>
        <p:nvSpPr>
          <p:cNvPr id="11" name="Text Placeholder - column 1">
            <a:extLst>
              <a:ext uri="{FF2B5EF4-FFF2-40B4-BE49-F238E27FC236}">
                <a16:creationId xmlns:a16="http://schemas.microsoft.com/office/drawing/2014/main" id="{7E8319F1-E7AB-B927-9F24-C18FD5E064FB}"/>
              </a:ext>
            </a:extLst>
          </p:cNvPr>
          <p:cNvSpPr>
            <a:spLocks noGrp="1"/>
          </p:cNvSpPr>
          <p:nvPr>
            <p:ph type="body" sz="quarter" idx="11" hasCustomPrompt="1"/>
          </p:nvPr>
        </p:nvSpPr>
        <p:spPr>
          <a:xfrm>
            <a:off x="3511427" y="2984695"/>
            <a:ext cx="2377440" cy="931024"/>
          </a:xfrm>
        </p:spPr>
        <p:txBody>
          <a:bodyPr/>
          <a:lstStyle>
            <a:lvl1pPr algn="l">
              <a:defRPr sz="1700">
                <a:solidFill>
                  <a:srgbClr val="0070F2"/>
                </a:solidFill>
                <a:latin typeface="+mj-lt"/>
              </a:defRPr>
            </a:lvl1pPr>
            <a:lvl2pPr algn="l">
              <a:defRPr sz="1500"/>
            </a:lvl2pPr>
            <a:lvl3pPr algn="l">
              <a:defRPr sz="1400"/>
            </a:lvl3pPr>
            <a:lvl4pPr>
              <a:defRPr sz="1600"/>
            </a:lvl4pPr>
          </a:lstStyle>
          <a:p>
            <a:pPr lvl="0"/>
            <a:r>
              <a:rPr lang="en-US" noProof="0"/>
              <a:t>First level</a:t>
            </a:r>
          </a:p>
          <a:p>
            <a:pPr lvl="1"/>
            <a:r>
              <a:rPr lang="en-US"/>
              <a:t>Second level</a:t>
            </a:r>
          </a:p>
          <a:p>
            <a:pPr lvl="2"/>
            <a:r>
              <a:rPr lang="en-US"/>
              <a:t>Third level</a:t>
            </a:r>
          </a:p>
        </p:txBody>
      </p:sp>
      <p:sp>
        <p:nvSpPr>
          <p:cNvPr id="12" name="Text Placeholder - column 1">
            <a:extLst>
              <a:ext uri="{FF2B5EF4-FFF2-40B4-BE49-F238E27FC236}">
                <a16:creationId xmlns:a16="http://schemas.microsoft.com/office/drawing/2014/main" id="{62944DBD-184E-9BDA-F87F-CC742EE934D9}"/>
              </a:ext>
            </a:extLst>
          </p:cNvPr>
          <p:cNvSpPr>
            <a:spLocks noGrp="1"/>
          </p:cNvSpPr>
          <p:nvPr>
            <p:ph type="body" sz="quarter" idx="12" hasCustomPrompt="1"/>
          </p:nvPr>
        </p:nvSpPr>
        <p:spPr>
          <a:xfrm>
            <a:off x="6291335" y="2984695"/>
            <a:ext cx="2377440" cy="931024"/>
          </a:xfrm>
        </p:spPr>
        <p:txBody>
          <a:bodyPr/>
          <a:lstStyle>
            <a:lvl1pPr algn="l">
              <a:defRPr sz="1700">
                <a:solidFill>
                  <a:srgbClr val="0070F2"/>
                </a:solidFill>
                <a:latin typeface="+mj-lt"/>
              </a:defRPr>
            </a:lvl1pPr>
            <a:lvl2pPr algn="l">
              <a:defRPr sz="1500"/>
            </a:lvl2pPr>
            <a:lvl3pPr algn="l">
              <a:defRPr sz="1400"/>
            </a:lvl3pPr>
            <a:lvl4pPr>
              <a:defRPr sz="1600"/>
            </a:lvl4pPr>
          </a:lstStyle>
          <a:p>
            <a:pPr lvl="0"/>
            <a:r>
              <a:rPr lang="en-US" noProof="0"/>
              <a:t>First level</a:t>
            </a:r>
          </a:p>
          <a:p>
            <a:pPr lvl="1"/>
            <a:r>
              <a:rPr lang="en-US"/>
              <a:t>Second level</a:t>
            </a:r>
          </a:p>
          <a:p>
            <a:pPr lvl="2"/>
            <a:r>
              <a:rPr lang="en-US"/>
              <a:t>Third level</a:t>
            </a:r>
          </a:p>
        </p:txBody>
      </p:sp>
      <p:sp>
        <p:nvSpPr>
          <p:cNvPr id="13" name="Text Placeholder - column 1">
            <a:extLst>
              <a:ext uri="{FF2B5EF4-FFF2-40B4-BE49-F238E27FC236}">
                <a16:creationId xmlns:a16="http://schemas.microsoft.com/office/drawing/2014/main" id="{D5DE168D-62D0-F3CB-439F-97ACE3CF5E21}"/>
              </a:ext>
            </a:extLst>
          </p:cNvPr>
          <p:cNvSpPr>
            <a:spLocks noGrp="1"/>
          </p:cNvSpPr>
          <p:nvPr>
            <p:ph type="body" sz="quarter" idx="13" hasCustomPrompt="1"/>
          </p:nvPr>
        </p:nvSpPr>
        <p:spPr>
          <a:xfrm>
            <a:off x="9071242" y="2984695"/>
            <a:ext cx="2377440" cy="931024"/>
          </a:xfrm>
        </p:spPr>
        <p:txBody>
          <a:bodyPr/>
          <a:lstStyle>
            <a:lvl1pPr algn="l">
              <a:defRPr sz="1700">
                <a:solidFill>
                  <a:srgbClr val="0070F2"/>
                </a:solidFill>
                <a:latin typeface="+mj-lt"/>
              </a:defRPr>
            </a:lvl1pPr>
            <a:lvl2pPr algn="l">
              <a:defRPr sz="1500"/>
            </a:lvl2pPr>
            <a:lvl3pPr algn="l">
              <a:defRPr sz="1400"/>
            </a:lvl3pPr>
            <a:lvl4pPr>
              <a:defRPr sz="1600"/>
            </a:lvl4pPr>
          </a:lstStyle>
          <a:p>
            <a:pPr lvl="0"/>
            <a:r>
              <a:rPr lang="en-US" noProof="0"/>
              <a:t>First level</a:t>
            </a:r>
          </a:p>
          <a:p>
            <a:pPr lvl="1"/>
            <a:r>
              <a:rPr lang="en-US"/>
              <a:t>Second level</a:t>
            </a:r>
          </a:p>
          <a:p>
            <a:pPr lvl="2"/>
            <a:r>
              <a:rPr lang="en-US"/>
              <a:t>Third level</a:t>
            </a:r>
          </a:p>
        </p:txBody>
      </p:sp>
      <p:grpSp>
        <p:nvGrpSpPr>
          <p:cNvPr id="24" name="Group 23">
            <a:extLst>
              <a:ext uri="{FF2B5EF4-FFF2-40B4-BE49-F238E27FC236}">
                <a16:creationId xmlns:a16="http://schemas.microsoft.com/office/drawing/2014/main" id="{B9DD7AC5-22A6-A75F-B03E-C1E3399D8FA6}"/>
              </a:ext>
            </a:extLst>
          </p:cNvPr>
          <p:cNvGrpSpPr/>
          <p:nvPr userDrawn="1"/>
        </p:nvGrpSpPr>
        <p:grpSpPr>
          <a:xfrm>
            <a:off x="3310193" y="1565882"/>
            <a:ext cx="5559816" cy="4887672"/>
            <a:chOff x="3310193" y="1380392"/>
            <a:chExt cx="5559816" cy="5073162"/>
          </a:xfrm>
        </p:grpSpPr>
        <p:cxnSp>
          <p:nvCxnSpPr>
            <p:cNvPr id="15" name="Straight Connector 14">
              <a:extLst>
                <a:ext uri="{FF2B5EF4-FFF2-40B4-BE49-F238E27FC236}">
                  <a16:creationId xmlns:a16="http://schemas.microsoft.com/office/drawing/2014/main" id="{FFBDEDD3-005E-4F22-7F73-808711E757D5}"/>
                </a:ext>
              </a:extLst>
            </p:cNvPr>
            <p:cNvCxnSpPr>
              <a:cxnSpLocks/>
            </p:cNvCxnSpPr>
            <p:nvPr userDrawn="1"/>
          </p:nvCxnSpPr>
          <p:spPr>
            <a:xfrm>
              <a:off x="3310193" y="1380392"/>
              <a:ext cx="0" cy="5073162"/>
            </a:xfrm>
            <a:prstGeom prst="line">
              <a:avLst/>
            </a:prstGeom>
            <a:ln w="9525">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98C0D5B-482C-92B5-A402-4DEB8CBA1085}"/>
                </a:ext>
              </a:extLst>
            </p:cNvPr>
            <p:cNvCxnSpPr>
              <a:cxnSpLocks/>
            </p:cNvCxnSpPr>
            <p:nvPr userDrawn="1"/>
          </p:nvCxnSpPr>
          <p:spPr>
            <a:xfrm>
              <a:off x="6090101" y="1380392"/>
              <a:ext cx="0" cy="5073162"/>
            </a:xfrm>
            <a:prstGeom prst="line">
              <a:avLst/>
            </a:prstGeom>
            <a:ln w="9525">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7EB07FE-D97A-2B5B-D942-D3A9988642EC}"/>
                </a:ext>
              </a:extLst>
            </p:cNvPr>
            <p:cNvCxnSpPr>
              <a:cxnSpLocks/>
            </p:cNvCxnSpPr>
            <p:nvPr userDrawn="1"/>
          </p:nvCxnSpPr>
          <p:spPr>
            <a:xfrm>
              <a:off x="8870009" y="1380392"/>
              <a:ext cx="0" cy="5073162"/>
            </a:xfrm>
            <a:prstGeom prst="line">
              <a:avLst/>
            </a:prstGeom>
            <a:ln w="9525">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0" name="Picture Placeholder 19">
            <a:extLst>
              <a:ext uri="{FF2B5EF4-FFF2-40B4-BE49-F238E27FC236}">
                <a16:creationId xmlns:a16="http://schemas.microsoft.com/office/drawing/2014/main" id="{3482404D-D123-E99A-584A-2D26CBF9DCB1}"/>
              </a:ext>
            </a:extLst>
          </p:cNvPr>
          <p:cNvSpPr>
            <a:spLocks noGrp="1"/>
          </p:cNvSpPr>
          <p:nvPr>
            <p:ph type="pic" sz="quarter" idx="14"/>
          </p:nvPr>
        </p:nvSpPr>
        <p:spPr>
          <a:xfrm>
            <a:off x="731839" y="1577030"/>
            <a:ext cx="1169186" cy="1169186"/>
          </a:xfrm>
        </p:spPr>
        <p:txBody>
          <a:bodyPr/>
          <a:lstStyle/>
          <a:p>
            <a:endParaRPr lang="en-US"/>
          </a:p>
        </p:txBody>
      </p:sp>
      <p:sp>
        <p:nvSpPr>
          <p:cNvPr id="21" name="Picture Placeholder 19">
            <a:extLst>
              <a:ext uri="{FF2B5EF4-FFF2-40B4-BE49-F238E27FC236}">
                <a16:creationId xmlns:a16="http://schemas.microsoft.com/office/drawing/2014/main" id="{C5134848-87DA-E33E-D9FC-C5ACF837BEDD}"/>
              </a:ext>
            </a:extLst>
          </p:cNvPr>
          <p:cNvSpPr>
            <a:spLocks noGrp="1"/>
          </p:cNvSpPr>
          <p:nvPr>
            <p:ph type="pic" sz="quarter" idx="15"/>
          </p:nvPr>
        </p:nvSpPr>
        <p:spPr>
          <a:xfrm>
            <a:off x="3503118" y="1577030"/>
            <a:ext cx="1169186" cy="1169186"/>
          </a:xfrm>
        </p:spPr>
        <p:txBody>
          <a:bodyPr/>
          <a:lstStyle/>
          <a:p>
            <a:endParaRPr lang="en-US"/>
          </a:p>
        </p:txBody>
      </p:sp>
      <p:sp>
        <p:nvSpPr>
          <p:cNvPr id="22" name="Picture Placeholder 19">
            <a:extLst>
              <a:ext uri="{FF2B5EF4-FFF2-40B4-BE49-F238E27FC236}">
                <a16:creationId xmlns:a16="http://schemas.microsoft.com/office/drawing/2014/main" id="{28A0EA0F-F1C5-BB0D-B809-453AE385FEC2}"/>
              </a:ext>
            </a:extLst>
          </p:cNvPr>
          <p:cNvSpPr>
            <a:spLocks noGrp="1"/>
          </p:cNvSpPr>
          <p:nvPr>
            <p:ph type="pic" sz="quarter" idx="16"/>
          </p:nvPr>
        </p:nvSpPr>
        <p:spPr>
          <a:xfrm>
            <a:off x="6291336" y="1577030"/>
            <a:ext cx="1169186" cy="1169186"/>
          </a:xfrm>
        </p:spPr>
        <p:txBody>
          <a:bodyPr/>
          <a:lstStyle/>
          <a:p>
            <a:endParaRPr lang="en-US"/>
          </a:p>
        </p:txBody>
      </p:sp>
      <p:sp>
        <p:nvSpPr>
          <p:cNvPr id="23" name="Picture Placeholder 19">
            <a:extLst>
              <a:ext uri="{FF2B5EF4-FFF2-40B4-BE49-F238E27FC236}">
                <a16:creationId xmlns:a16="http://schemas.microsoft.com/office/drawing/2014/main" id="{04A553DC-C109-A4CC-F961-92F2FB5CD878}"/>
              </a:ext>
            </a:extLst>
          </p:cNvPr>
          <p:cNvSpPr>
            <a:spLocks noGrp="1"/>
          </p:cNvSpPr>
          <p:nvPr>
            <p:ph type="pic" sz="quarter" idx="17"/>
          </p:nvPr>
        </p:nvSpPr>
        <p:spPr>
          <a:xfrm>
            <a:off x="9071243" y="1577030"/>
            <a:ext cx="1169186" cy="1169186"/>
          </a:xfrm>
        </p:spPr>
        <p:txBody>
          <a:bodyPr/>
          <a:lstStyle/>
          <a:p>
            <a:endParaRPr lang="en-US"/>
          </a:p>
        </p:txBody>
      </p:sp>
    </p:spTree>
    <p:extLst>
      <p:ext uri="{BB962C8B-B14F-4D97-AF65-F5344CB8AC3E}">
        <p14:creationId xmlns:p14="http://schemas.microsoft.com/office/powerpoint/2010/main" val="3671119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17">
          <p15:clr>
            <a:srgbClr val="FBAE40"/>
          </p15:clr>
        </p15:guide>
        <p15:guide id="2" orient="horz" pos="317">
          <p15:clr>
            <a:srgbClr val="FBAE40"/>
          </p15:clr>
        </p15:guide>
        <p15:guide id="3" pos="2563">
          <p15:clr>
            <a:srgbClr val="FBAE40"/>
          </p15:clr>
        </p15:guide>
        <p15:guide id="4" pos="2717">
          <p15:clr>
            <a:srgbClr val="FBAE40"/>
          </p15:clr>
        </p15:guide>
        <p15:guide id="5" pos="4964">
          <p15:clr>
            <a:srgbClr val="FBAE40"/>
          </p15:clr>
        </p15:guide>
        <p15:guide id="6" pos="5119">
          <p15:clr>
            <a:srgbClr val="FBAE40"/>
          </p15:clr>
        </p15:guide>
        <p15:guide id="7" pos="7364">
          <p15:clr>
            <a:srgbClr val="FBAE40"/>
          </p15:clr>
        </p15:guide>
        <p15:guide id="8" orient="horz" pos="551">
          <p15:clr>
            <a:srgbClr val="FBAE40"/>
          </p15:clr>
        </p15:guide>
        <p15:guide id="9" orient="horz" pos="981">
          <p15:clr>
            <a:srgbClr val="FBAE40"/>
          </p15:clr>
        </p15:guide>
        <p15:guide id="10" orient="horz" pos="3997">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p:bg>
      <p:bgRef idx="1001">
        <a:schemeClr val="bg1"/>
      </p:bgRef>
    </p:bg>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bwMode="gray">
          <a:xfrm>
            <a:off x="1" y="3427200"/>
            <a:ext cx="12195175" cy="3430800"/>
          </a:xfrm>
          <a:noFill/>
        </p:spPr>
        <p:txBody>
          <a:bodyPr tIns="324000"/>
          <a:lstStyle>
            <a:lvl1pPr marL="0" marR="0" indent="0" algn="ctr" defTabSz="1088558" rtl="0" eaLnBrk="1" fontAlgn="auto" latinLnBrk="0" hangingPunct="1">
              <a:lnSpc>
                <a:spcPct val="100000"/>
              </a:lnSpc>
              <a:spcBef>
                <a:spcPts val="1200"/>
              </a:spcBef>
              <a:spcAft>
                <a:spcPts val="0"/>
              </a:spcAft>
              <a:buClr>
                <a:schemeClr val="accent1"/>
              </a:buClr>
              <a:buSzPct val="80000"/>
              <a:buFontTx/>
              <a:buNone/>
              <a:tabLst/>
              <a:defRPr sz="1600">
                <a:solidFill>
                  <a:schemeClr val="tx1"/>
                </a:solidFill>
              </a:defRPr>
            </a:lvl1pPr>
          </a:lstStyle>
          <a:p>
            <a:pPr marL="0" marR="0" lvl="0" indent="0" algn="ctr" defTabSz="1088558" rtl="0" eaLnBrk="1" fontAlgn="auto" latinLnBrk="0" hangingPunct="1">
              <a:lnSpc>
                <a:spcPct val="100000"/>
              </a:lnSpc>
              <a:spcBef>
                <a:spcPts val="1200"/>
              </a:spcBef>
              <a:spcAft>
                <a:spcPts val="0"/>
              </a:spcAft>
              <a:buClr>
                <a:schemeClr val="accent1"/>
              </a:buClr>
              <a:buSzPct val="80000"/>
              <a:buFontTx/>
              <a:buNone/>
              <a:tabLst/>
              <a:defRPr/>
            </a:pPr>
            <a:r>
              <a:rPr lang="en-US"/>
              <a:t>Placeholder for image and illustration</a:t>
            </a:r>
          </a:p>
        </p:txBody>
      </p:sp>
      <p:sp>
        <p:nvSpPr>
          <p:cNvPr id="2" name="Divider text"/>
          <p:cNvSpPr>
            <a:spLocks noGrp="1"/>
          </p:cNvSpPr>
          <p:nvPr>
            <p:ph type="ctrTitle" hasCustomPrompt="1"/>
          </p:nvPr>
        </p:nvSpPr>
        <p:spPr bwMode="black">
          <a:xfrm>
            <a:off x="504000" y="1375046"/>
            <a:ext cx="11185200" cy="677108"/>
          </a:xfrm>
        </p:spPr>
        <p:txBody>
          <a:bodyPr anchor="t" anchorCtr="0">
            <a:noAutofit/>
          </a:bodyPr>
          <a:lstStyle>
            <a:lvl1pPr>
              <a:defRPr sz="4400">
                <a:solidFill>
                  <a:schemeClr val="tx1"/>
                </a:solidFill>
                <a:latin typeface="+mj-lt"/>
              </a:defRPr>
            </a:lvl1pPr>
          </a:lstStyle>
          <a:p>
            <a:r>
              <a:rPr lang="en-US"/>
              <a:t>Divider page</a:t>
            </a:r>
            <a:endParaRPr lang="de-DE"/>
          </a:p>
        </p:txBody>
      </p:sp>
    </p:spTree>
    <p:extLst>
      <p:ext uri="{BB962C8B-B14F-4D97-AF65-F5344CB8AC3E}">
        <p14:creationId xmlns:p14="http://schemas.microsoft.com/office/powerpoint/2010/main" val="3971693611"/>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7364">
          <p15:clr>
            <a:srgbClr val="FBAE40"/>
          </p15:clr>
        </p15:guide>
        <p15:guide id="3" pos="317">
          <p15:clr>
            <a:srgbClr val="FBAE40"/>
          </p15:clr>
        </p15:guide>
        <p15:guide id="4" orient="horz" pos="865">
          <p15:clr>
            <a:srgbClr val="FBAE40"/>
          </p15:clr>
        </p15:guide>
        <p15:guide id="5" orient="horz" pos="1294">
          <p15:clr>
            <a:srgbClr val="FBAE40"/>
          </p15:clr>
        </p15:guide>
      </p15:sldGuideLst>
    </p:ext>
  </p:extLst>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preserve="1" userDrawn="1">
  <p:cSld name="Full Bleed Image ">
    <p:spTree>
      <p:nvGrpSpPr>
        <p:cNvPr id="1" name=""/>
        <p:cNvGrpSpPr/>
        <p:nvPr/>
      </p:nvGrpSpPr>
      <p:grpSpPr>
        <a:xfrm>
          <a:off x="0" y="0"/>
          <a:ext cx="0" cy="0"/>
          <a:chOff x="0" y="0"/>
          <a:chExt cx="0" cy="0"/>
        </a:xfrm>
      </p:grpSpPr>
      <p:sp>
        <p:nvSpPr>
          <p:cNvPr id="5" name="Picture Placeholder"/>
          <p:cNvSpPr>
            <a:spLocks noGrp="1"/>
          </p:cNvSpPr>
          <p:nvPr>
            <p:ph type="pic" sz="quarter" idx="10" hasCustomPrompt="1"/>
          </p:nvPr>
        </p:nvSpPr>
        <p:spPr bwMode="gray">
          <a:xfrm>
            <a:off x="1" y="0"/>
            <a:ext cx="12195175" cy="6858000"/>
          </a:xfrm>
          <a:no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a:t>
            </a:r>
            <a:endParaRPr lang="de-DE"/>
          </a:p>
        </p:txBody>
      </p:sp>
    </p:spTree>
    <p:extLst>
      <p:ext uri="{BB962C8B-B14F-4D97-AF65-F5344CB8AC3E}">
        <p14:creationId xmlns:p14="http://schemas.microsoft.com/office/powerpoint/2010/main" val="2945795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03238" y="1548000"/>
            <a:ext cx="11185200" cy="4788000"/>
          </a:xfrm>
        </p:spPr>
        <p:txBody>
          <a:bodyPr>
            <a:noAutofit/>
          </a:bodyPr>
          <a:lstStyle>
            <a:lvl1pPr marL="0" marR="0" indent="0" algn="l" defTabSz="1088558" rtl="0" eaLnBrk="1" fontAlgn="auto" latinLnBrk="0" hangingPunct="1">
              <a:lnSpc>
                <a:spcPct val="100000"/>
              </a:lnSpc>
              <a:spcBef>
                <a:spcPts val="3000"/>
              </a:spcBef>
              <a:spcAft>
                <a:spcPts val="0"/>
              </a:spcAft>
              <a:buClr>
                <a:schemeClr val="tx1"/>
              </a:buClr>
              <a:buSzPct val="100000"/>
              <a:buFont typeface="Roboto" panose="02000000000000000000" pitchFamily="2" charset="0"/>
              <a:buChar char="​"/>
              <a:tabLst/>
              <a:defRPr sz="2000" b="0"/>
            </a:lvl1pPr>
            <a:lvl2pPr marL="179964" marR="0" indent="-179964" algn="l" defTabSz="1088558" rtl="0" eaLnBrk="1" fontAlgn="auto" latinLnBrk="0" hangingPunct="1">
              <a:lnSpc>
                <a:spcPct val="100000"/>
              </a:lnSpc>
              <a:spcBef>
                <a:spcPts val="600"/>
              </a:spcBef>
              <a:spcAft>
                <a:spcPts val="0"/>
              </a:spcAft>
              <a:buClr>
                <a:schemeClr val="tx1"/>
              </a:buClr>
              <a:buSzPct val="100000"/>
              <a:buFont typeface="Arial" panose="020B0604020202020204" pitchFamily="34" charset="0"/>
              <a:buChar char="•"/>
              <a:tabLst/>
              <a:defRPr sz="1800"/>
            </a:lvl2pPr>
            <a:lvl3pPr marL="359928" marR="0" indent="-179352" algn="l" defTabSz="1088558" rtl="0" eaLnBrk="1" fontAlgn="auto" latinLnBrk="0" hangingPunct="1">
              <a:lnSpc>
                <a:spcPct val="100000"/>
              </a:lnSpc>
              <a:spcBef>
                <a:spcPts val="400"/>
              </a:spcBef>
              <a:spcAft>
                <a:spcPts val="0"/>
              </a:spcAft>
              <a:buClr>
                <a:schemeClr val="tx1"/>
              </a:buClr>
              <a:buSzPct val="100000"/>
              <a:buFont typeface="Arial" pitchFamily="34" charset="0"/>
              <a:buChar char="–"/>
              <a:tabLst/>
              <a:defRPr sz="1800" baseline="0"/>
            </a:lvl3pPr>
            <a:lvl4pPr marL="539892" marR="0" indent="-179964" algn="l" defTabSz="1088558"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600"/>
            </a:lvl4pPr>
            <a:lvl5pPr>
              <a:buClr>
                <a:schemeClr val="accent2"/>
              </a:buClr>
              <a:buFont typeface="Arial" pitchFamily="34" charset="0"/>
              <a:buChar char="–"/>
              <a:defRPr/>
            </a:lvl5pPr>
          </a:lstStyle>
          <a:p>
            <a:pPr lvl="0"/>
            <a:r>
              <a:rPr lang="en-US"/>
              <a:t>Agenda Item/Divider Headline</a:t>
            </a:r>
          </a:p>
          <a:p>
            <a:pPr lvl="1"/>
            <a:r>
              <a:rPr lang="en-US"/>
              <a:t>Details</a:t>
            </a:r>
          </a:p>
        </p:txBody>
      </p:sp>
      <p:sp>
        <p:nvSpPr>
          <p:cNvPr id="3" name="Agenda title"/>
          <p:cNvSpPr>
            <a:spLocks noGrp="1"/>
          </p:cNvSpPr>
          <p:nvPr>
            <p:ph type="title" hasCustomPrompt="1"/>
          </p:nvPr>
        </p:nvSpPr>
        <p:spPr/>
        <p:txBody>
          <a:bodyPr/>
          <a:lstStyle>
            <a:lvl1pPr>
              <a:defRPr b="0" i="0">
                <a:latin typeface="72 Brand Medium" panose="020B0504030603020204" pitchFamily="34" charset="0"/>
              </a:defRPr>
            </a:lvl1pPr>
          </a:lstStyle>
          <a:p>
            <a:r>
              <a:rPr lang="en-US"/>
              <a:t>Agenda</a:t>
            </a:r>
          </a:p>
        </p:txBody>
      </p:sp>
    </p:spTree>
    <p:extLst>
      <p:ext uri="{BB962C8B-B14F-4D97-AF65-F5344CB8AC3E}">
        <p14:creationId xmlns:p14="http://schemas.microsoft.com/office/powerpoint/2010/main" val="2566943512"/>
      </p:ext>
    </p:extLst>
  </p:cSld>
  <p:clrMapOvr>
    <a:masterClrMapping/>
  </p:clrMapOvr>
  <p:extLst>
    <p:ext uri="{DCECCB84-F9BA-43D5-87BE-67443E8EF086}">
      <p15:sldGuideLst xmlns:p15="http://schemas.microsoft.com/office/powerpoint/2012/main">
        <p15:guide id="1" pos="326">
          <p15:clr>
            <a:srgbClr val="FBAE40"/>
          </p15:clr>
        </p15:guide>
        <p15:guide id="2" orient="horz" pos="958">
          <p15:clr>
            <a:srgbClr val="FBAE40"/>
          </p15:clr>
        </p15:guide>
        <p15:guide id="3" pos="7364">
          <p15:clr>
            <a:srgbClr val="FBAE40"/>
          </p15:clr>
        </p15:guide>
        <p15:guide id="4" orient="horz" pos="316">
          <p15:clr>
            <a:srgbClr val="FBAE40"/>
          </p15:clr>
        </p15:guide>
        <p15:guide id="5" orient="horz" pos="551">
          <p15:clr>
            <a:srgbClr val="FBAE40"/>
          </p15:clr>
        </p15:guide>
        <p15:guide id="6" orient="horz" pos="3997">
          <p15:clr>
            <a:srgbClr val="FBAE40"/>
          </p15:clr>
        </p15:guide>
      </p15:sldGuideLst>
    </p:ext>
  </p:extLst>
</p:sldLayout>
</file>

<file path=ppt/slideLayouts/slideLayout34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p:cNvSpPr>
            <a:spLocks noGrp="1"/>
          </p:cNvSpPr>
          <p:nvPr>
            <p:ph type="title" hasCustomPrompt="1"/>
          </p:nvPr>
        </p:nvSpPr>
        <p:spPr>
          <a:xfrm>
            <a:off x="504001" y="347238"/>
            <a:ext cx="11186476" cy="430887"/>
          </a:xfrm>
        </p:spPr>
        <p:txBody>
          <a:bodyPr/>
          <a:lstStyle>
            <a:lvl1pPr>
              <a:defRPr b="0" i="0">
                <a:latin typeface="72 Brand Medium" panose="020B0504030603020204" pitchFamily="34" charset="0"/>
              </a:defRPr>
            </a:lvl1pPr>
          </a:lstStyle>
          <a:p>
            <a:r>
              <a:rPr lang="en-US" noProof="0"/>
              <a:t>Insert page title (sentence case)</a:t>
            </a:r>
            <a:endParaRPr lang="en-US"/>
          </a:p>
        </p:txBody>
      </p:sp>
    </p:spTree>
    <p:extLst>
      <p:ext uri="{BB962C8B-B14F-4D97-AF65-F5344CB8AC3E}">
        <p14:creationId xmlns:p14="http://schemas.microsoft.com/office/powerpoint/2010/main" val="4225697623"/>
      </p:ext>
    </p:extLst>
  </p:cSld>
  <p:clrMapOvr>
    <a:masterClrMapping/>
  </p:clrMapOvr>
  <p:extLst>
    <p:ext uri="{DCECCB84-F9BA-43D5-87BE-67443E8EF086}">
      <p15:sldGuideLst xmlns:p15="http://schemas.microsoft.com/office/powerpoint/2012/main">
        <p15:guide id="1" pos="303">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sldGuideLst>
    </p:ext>
  </p:extLst>
</p:sldLayout>
</file>

<file path=ppt/slideLayouts/slideLayout343.xml><?xml version="1.0" encoding="utf-8"?>
<p:sldLayout xmlns:a="http://schemas.openxmlformats.org/drawingml/2006/main" xmlns:r="http://schemas.openxmlformats.org/officeDocument/2006/relationships" xmlns:p="http://schemas.openxmlformats.org/presentationml/2006/main" userDrawn="1">
  <p:cSld name="Sales Play One Pager">
    <p:bg>
      <p:bgPr>
        <a:solidFill>
          <a:schemeClr val="bg1"/>
        </a:solidFill>
        <a:effectLst/>
      </p:bgPr>
    </p:bg>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504001" y="307230"/>
            <a:ext cx="11186476" cy="369332"/>
          </a:xfrm>
        </p:spPr>
        <p:txBody>
          <a:bodyPr/>
          <a:lstStyle>
            <a:lvl1pPr>
              <a:defRPr>
                <a:solidFill>
                  <a:schemeClr val="bg1"/>
                </a:solidFill>
              </a:defRPr>
            </a:lvl1pPr>
          </a:lstStyle>
          <a:p>
            <a:r>
              <a:rPr lang="en-US" noProof="0"/>
              <a:t>Insert title (sentence case)</a:t>
            </a:r>
            <a:endParaRPr lang="en-US"/>
          </a:p>
        </p:txBody>
      </p:sp>
      <p:sp>
        <p:nvSpPr>
          <p:cNvPr id="4" name="Text Placeholder 3">
            <a:extLst>
              <a:ext uri="{FF2B5EF4-FFF2-40B4-BE49-F238E27FC236}">
                <a16:creationId xmlns:a16="http://schemas.microsoft.com/office/drawing/2014/main" id="{80E0328F-20D7-EB44-8F0E-533E5DE71D1B}"/>
              </a:ext>
            </a:extLst>
          </p:cNvPr>
          <p:cNvSpPr>
            <a:spLocks noGrp="1"/>
          </p:cNvSpPr>
          <p:nvPr>
            <p:ph type="body" sz="quarter" idx="10" hasCustomPrompt="1"/>
          </p:nvPr>
        </p:nvSpPr>
        <p:spPr>
          <a:xfrm>
            <a:off x="503238" y="715865"/>
            <a:ext cx="11187112" cy="267929"/>
          </a:xfrm>
        </p:spPr>
        <p:txBody>
          <a:bodyPr anchor="ctr" anchorCtr="0">
            <a:noAutofit/>
          </a:bodyPr>
          <a:lstStyle>
            <a:lvl1pPr>
              <a:defRPr sz="1600">
                <a:solidFill>
                  <a:schemeClr val="bg1"/>
                </a:solidFill>
              </a:defRPr>
            </a:lvl1pPr>
            <a:lvl2pPr>
              <a:defRPr sz="1600"/>
            </a:lvl2pPr>
            <a:lvl3pPr>
              <a:defRPr sz="1600"/>
            </a:lvl3pPr>
            <a:lvl4pPr>
              <a:defRPr sz="1600"/>
            </a:lvl4pPr>
            <a:lvl5pPr>
              <a:defRPr sz="1600"/>
            </a:lvl5pPr>
          </a:lstStyle>
          <a:p>
            <a:pPr lvl="0"/>
            <a:r>
              <a:rPr lang="en-US"/>
              <a:t>Click to edit subtitle</a:t>
            </a:r>
          </a:p>
        </p:txBody>
      </p:sp>
    </p:spTree>
    <p:extLst>
      <p:ext uri="{BB962C8B-B14F-4D97-AF65-F5344CB8AC3E}">
        <p14:creationId xmlns:p14="http://schemas.microsoft.com/office/powerpoint/2010/main" val="3351454206"/>
      </p:ext>
    </p:extLst>
  </p:cSld>
  <p:clrMapOvr>
    <a:masterClrMapping/>
  </p:clrMapOvr>
  <p:extLst>
    <p:ext uri="{DCECCB84-F9BA-43D5-87BE-67443E8EF086}">
      <p15:sldGuideLst xmlns:p15="http://schemas.microsoft.com/office/powerpoint/2012/main">
        <p15:guide id="1" pos="317">
          <p15:clr>
            <a:srgbClr val="FBAE40"/>
          </p15:clr>
        </p15:guide>
        <p15:guide id="3" pos="2455">
          <p15:clr>
            <a:srgbClr val="FBAE40"/>
          </p15:clr>
        </p15:guide>
        <p15:guide id="4" pos="2773">
          <p15:clr>
            <a:srgbClr val="FBAE40"/>
          </p15:clr>
        </p15:guide>
        <p15:guide id="5" pos="4910">
          <p15:clr>
            <a:srgbClr val="FBAE40"/>
          </p15:clr>
        </p15:guide>
        <p15:guide id="6" pos="5227">
          <p15:clr>
            <a:srgbClr val="FBAE40"/>
          </p15:clr>
        </p15:guide>
        <p15:guide id="7" pos="7364">
          <p15:clr>
            <a:srgbClr val="FBAE40"/>
          </p15:clr>
        </p15:guide>
        <p15:guide id="9" orient="horz" pos="1003">
          <p15:clr>
            <a:srgbClr val="FBAE40"/>
          </p15:clr>
        </p15:guide>
        <p15:guide id="10" orient="horz" pos="2428">
          <p15:clr>
            <a:srgbClr val="FBAE40"/>
          </p15:clr>
        </p15:guide>
        <p15:guide id="11" orient="horz" pos="2743">
          <p15:clr>
            <a:srgbClr val="FBAE40"/>
          </p15:clr>
        </p15:guide>
        <p15:guide id="12" orient="horz" pos="3991">
          <p15:clr>
            <a:srgbClr val="FBAE40"/>
          </p15:clr>
        </p15:guide>
      </p15:sldGuideLst>
    </p:ext>
  </p:extLst>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preserve="1" userDrawn="1">
  <p:cSld name="White cover with blue pattern">
    <p:bg>
      <p:bgRef idx="1001">
        <a:schemeClr val="bg1"/>
      </p:bgRef>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369E6551-269A-D225-4CF8-EC6D532E4902}"/>
              </a:ext>
            </a:extLst>
          </p:cNvPr>
          <p:cNvSpPr/>
          <p:nvPr userDrawn="1"/>
        </p:nvSpPr>
        <p:spPr bwMode="gray">
          <a:xfrm>
            <a:off x="0" y="0"/>
            <a:ext cx="12195175" cy="6858000"/>
          </a:xfrm>
          <a:prstGeom prst="rect">
            <a:avLst/>
          </a:prstGeom>
          <a:solidFill>
            <a:schemeClr val="bg1"/>
          </a:solidFill>
          <a:ln w="15238" cap="flat">
            <a:noFill/>
            <a:prstDash val="solid"/>
            <a:miter/>
          </a:ln>
        </p:spPr>
        <p:txBody>
          <a:bodyPr lIns="89954" tIns="71962" rIns="89954" bIns="71962" rtlCol="0" anchor="ctr"/>
          <a:lstStyle/>
          <a:p>
            <a:pPr marR="0" algn="ctr" defTabSz="913852" eaLnBrk="1" fontAlgn="base" latinLnBrk="0" hangingPunct="1">
              <a:lnSpc>
                <a:spcPct val="100000"/>
              </a:lnSpc>
              <a:spcBef>
                <a:spcPct val="50000"/>
              </a:spcBef>
              <a:spcAft>
                <a:spcPct val="0"/>
              </a:spcAft>
              <a:buClr>
                <a:srgbClr val="F0AB00"/>
              </a:buClr>
              <a:buSzPct val="80000"/>
              <a:tabLst/>
            </a:pPr>
            <a:endParaRPr kumimoji="0" lang="en-US" sz="1798"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4" name="Title"/>
          <p:cNvSpPr>
            <a:spLocks noGrp="1"/>
          </p:cNvSpPr>
          <p:nvPr>
            <p:ph type="title" hasCustomPrompt="1"/>
          </p:nvPr>
        </p:nvSpPr>
        <p:spPr>
          <a:xfrm>
            <a:off x="288000" y="2706317"/>
            <a:ext cx="5441288" cy="997196"/>
          </a:xfrm>
        </p:spPr>
        <p:txBody>
          <a:bodyPr anchor="b" anchorCtr="0">
            <a:noAutofit/>
          </a:bodyPr>
          <a:lstStyle>
            <a:lvl1pPr>
              <a:lnSpc>
                <a:spcPct val="90000"/>
              </a:lnSpc>
              <a:defRPr sz="3598"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598" kern="0" err="1">
              <a:ea typeface="Arial Unicode MS" pitchFamily="34" charset="-128"/>
              <a:cs typeface="Arial Unicode MS" pitchFamily="34" charset="-128"/>
            </a:endParaRPr>
          </a:p>
        </p:txBody>
      </p:sp>
      <p:sp>
        <p:nvSpPr>
          <p:cNvPr id="3" name="Picture Placeholder 2">
            <a:extLst>
              <a:ext uri="{FF2B5EF4-FFF2-40B4-BE49-F238E27FC236}">
                <a16:creationId xmlns:a16="http://schemas.microsoft.com/office/drawing/2014/main" id="{DE73D104-EF7E-A0AB-2243-882D65E686E2}"/>
              </a:ext>
            </a:extLst>
          </p:cNvPr>
          <p:cNvSpPr>
            <a:spLocks noGrp="1"/>
          </p:cNvSpPr>
          <p:nvPr>
            <p:ph type="pic" sz="quarter" idx="15" hasCustomPrompt="1"/>
          </p:nvPr>
        </p:nvSpPr>
        <p:spPr>
          <a:xfrm>
            <a:off x="6075363" y="0"/>
            <a:ext cx="6119812" cy="6858000"/>
          </a:xfrm>
        </p:spPr>
        <p:txBody>
          <a:bodyPr anchor="ctr" anchorCtr="0"/>
          <a:lstStyle>
            <a:lvl1pPr algn="ctr">
              <a:defRPr/>
            </a:lvl1pPr>
          </a:lstStyle>
          <a:p>
            <a:r>
              <a:rPr lang="en-US"/>
              <a:t>Click to insert picture</a:t>
            </a:r>
          </a:p>
        </p:txBody>
      </p:sp>
      <p:pic>
        <p:nvPicPr>
          <p:cNvPr id="929946345" name="LogoBlue-Dynamic" descr="{&quot;templafy&quot;:{&quot;id&quot;:&quot;65a3b602-b3e0-4a12-8ef7-65e9fc4b0430&quot;}}"/>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8006" y="360000"/>
            <a:ext cx="3342858" cy="360000"/>
          </a:xfrm>
          <a:prstGeom prst="rect">
            <a:avLst/>
          </a:prstGeom>
        </p:spPr>
      </p:pic>
      <p:sp>
        <p:nvSpPr>
          <p:cNvPr id="6" name="Classification-Dynamic" descr="{&quot;templafy&quot;:{&quot;id&quot;:&quot;fc5961a8-1a27-4eef-b403-d5c81c32fda7&quot;}}">
            <a:extLst>
              <a:ext uri="{FF2B5EF4-FFF2-40B4-BE49-F238E27FC236}">
                <a16:creationId xmlns:a16="http://schemas.microsoft.com/office/drawing/2014/main" id="{870EB466-B92B-9D4D-974E-A49C0F424152}"/>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Arial Unicode MS" pitchFamily="34" charset="-128"/>
                <a:cs typeface="Arial Unicode MS" pitchFamily="34" charset="-128"/>
              </a:rPr>
              <a:t>Public</a:t>
            </a:r>
          </a:p>
        </p:txBody>
      </p:sp>
    </p:spTree>
    <p:extLst>
      <p:ext uri="{BB962C8B-B14F-4D97-AF65-F5344CB8AC3E}">
        <p14:creationId xmlns:p14="http://schemas.microsoft.com/office/powerpoint/2010/main" val="255379834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704">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preserve="1" userDrawn="1">
  <p:cSld name="Blue cover, anvil and image">
    <p:bg>
      <p:bgRef idx="1001">
        <a:schemeClr val="bg1"/>
      </p:bgRef>
    </p:bg>
    <p:spTree>
      <p:nvGrpSpPr>
        <p:cNvPr id="1" name=""/>
        <p:cNvGrpSpPr/>
        <p:nvPr/>
      </p:nvGrpSpPr>
      <p:grpSpPr>
        <a:xfrm>
          <a:off x="0" y="0"/>
          <a:ext cx="0" cy="0"/>
          <a:chOff x="0" y="0"/>
          <a:chExt cx="0" cy="0"/>
        </a:xfrm>
      </p:grpSpPr>
      <p:pic>
        <p:nvPicPr>
          <p:cNvPr id="10" name="Image 0" descr="preencoded.png">
            <a:extLst>
              <a:ext uri="{FF2B5EF4-FFF2-40B4-BE49-F238E27FC236}">
                <a16:creationId xmlns:a16="http://schemas.microsoft.com/office/drawing/2014/main" id="{9DE307C8-D1C3-00E2-C5B0-2A7EBB981384}"/>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0" y="0"/>
            <a:ext cx="12195175" cy="6861496"/>
          </a:xfrm>
          <a:prstGeom prst="rect">
            <a:avLst/>
          </a:prstGeom>
        </p:spPr>
      </p:pic>
      <p:pic>
        <p:nvPicPr>
          <p:cNvPr id="11" name="Image 1" descr="preencoded.png">
            <a:extLst>
              <a:ext uri="{FF2B5EF4-FFF2-40B4-BE49-F238E27FC236}">
                <a16:creationId xmlns:a16="http://schemas.microsoft.com/office/drawing/2014/main" id="{6C575B3E-49FD-8450-F2CB-84C6E7A1153D}"/>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52355" y="1156532"/>
            <a:ext cx="5613722" cy="2756252"/>
          </a:xfrm>
          <a:prstGeom prst="rect">
            <a:avLst/>
          </a:prstGeom>
        </p:spPr>
      </p:pic>
      <p:pic>
        <p:nvPicPr>
          <p:cNvPr id="28936725" name="Acquired Company Logo Placeholder" descr="{&quot;templafy&quot;:{&quot;id&quot;:&quot;e24a6e43-600a-4c6b-89de-bcf3787a4fa8&quot;}}" hidden="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2575" y="2141327"/>
            <a:ext cx="4125924" cy="266010"/>
          </a:xfrm>
          <a:prstGeom prst="rect">
            <a:avLst/>
          </a:prstGeom>
        </p:spPr>
      </p:pic>
      <p:sp>
        <p:nvSpPr>
          <p:cNvPr id="13" name="Picture Placeholder 12">
            <a:extLst>
              <a:ext uri="{FF2B5EF4-FFF2-40B4-BE49-F238E27FC236}">
                <a16:creationId xmlns:a16="http://schemas.microsoft.com/office/drawing/2014/main" id="{FF6D8674-EA25-0C87-7F7A-4B6FFA7F1F14}"/>
              </a:ext>
            </a:extLst>
          </p:cNvPr>
          <p:cNvSpPr>
            <a:spLocks noGrp="1"/>
          </p:cNvSpPr>
          <p:nvPr>
            <p:ph type="pic" sz="quarter" idx="10" hasCustomPrompt="1"/>
          </p:nvPr>
        </p:nvSpPr>
        <p:spPr>
          <a:xfrm>
            <a:off x="7836064" y="0"/>
            <a:ext cx="4359114" cy="6858000"/>
          </a:xfrm>
        </p:spPr>
        <p:txBody>
          <a:bodyPr anchor="ctr" anchorCtr="0"/>
          <a:lstStyle>
            <a:lvl1pPr algn="ctr">
              <a:defRPr>
                <a:solidFill>
                  <a:schemeClr val="bg1"/>
                </a:solidFill>
              </a:defRPr>
            </a:lvl1pPr>
          </a:lstStyle>
          <a:p>
            <a:r>
              <a:rPr lang="en-US"/>
              <a:t>Click to insert picture</a:t>
            </a:r>
          </a:p>
        </p:txBody>
      </p:sp>
      <p:sp>
        <p:nvSpPr>
          <p:cNvPr id="4" name="Title">
            <a:extLst>
              <a:ext uri="{FF2B5EF4-FFF2-40B4-BE49-F238E27FC236}">
                <a16:creationId xmlns:a16="http://schemas.microsoft.com/office/drawing/2014/main" id="{A222ABC1-A03E-5EDE-02E2-6F3794850CC1}"/>
              </a:ext>
            </a:extLst>
          </p:cNvPr>
          <p:cNvSpPr>
            <a:spLocks noGrp="1"/>
          </p:cNvSpPr>
          <p:nvPr>
            <p:ph type="title" hasCustomPrompt="1"/>
          </p:nvPr>
        </p:nvSpPr>
        <p:spPr>
          <a:xfrm>
            <a:off x="287338" y="2206502"/>
            <a:ext cx="5567804" cy="997196"/>
          </a:xfrm>
        </p:spPr>
        <p:txBody>
          <a:bodyPr anchor="b" anchorCtr="0">
            <a:noAutofit/>
          </a:bodyPr>
          <a:lstStyle>
            <a:lvl1pPr>
              <a:lnSpc>
                <a:spcPct val="90000"/>
              </a:lnSpc>
              <a:defRPr sz="3598" b="0" i="0">
                <a:solidFill>
                  <a:schemeClr val="bg1"/>
                </a:solidFill>
                <a:latin typeface="72 Brand Medium" panose="020B0504030603020204"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598" kern="0" err="1">
              <a:ea typeface="Arial Unicode MS" pitchFamily="34" charset="-128"/>
              <a:cs typeface="Arial Unicode MS" pitchFamily="34" charset="-128"/>
            </a:endParaRPr>
          </a:p>
        </p:txBody>
      </p:sp>
      <p:pic>
        <p:nvPicPr>
          <p:cNvPr id="1489731351" name="LogoWhite-Dynamic" descr="{&quot;templafy&quot;:{&quot;id&quot;:&quot;b8e23510-028c-4b54-9b90-45cd20da567d&quot;}}"/>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88006" y="360000"/>
            <a:ext cx="3342858" cy="360000"/>
          </a:xfrm>
          <a:prstGeom prst="rect">
            <a:avLst/>
          </a:prstGeom>
        </p:spPr>
      </p:pic>
      <p:sp>
        <p:nvSpPr>
          <p:cNvPr id="3" name="Classification-Dynamic" descr="{&quot;templafy&quot;:{&quot;id&quot;:&quot;702c3a58-b474-4910-9e40-afe7c91f8d56&quot;}}">
            <a:extLst>
              <a:ext uri="{FF2B5EF4-FFF2-40B4-BE49-F238E27FC236}">
                <a16:creationId xmlns:a16="http://schemas.microsoft.com/office/drawing/2014/main" id="{A6D6797F-FF5B-BE1A-D940-2289CF2968F7}"/>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bg1"/>
                </a:solidFill>
                <a:latin typeface="72 Brand" panose="020B0504030603020204" pitchFamily="34" charset="0"/>
                <a:ea typeface="Arial Unicode MS" pitchFamily="34" charset="-128"/>
                <a:cs typeface="Arial Unicode MS" pitchFamily="34" charset="-128"/>
              </a:rPr>
              <a:t>Public</a:t>
            </a:r>
          </a:p>
        </p:txBody>
      </p:sp>
    </p:spTree>
    <p:extLst>
      <p:ext uri="{BB962C8B-B14F-4D97-AF65-F5344CB8AC3E}">
        <p14:creationId xmlns:p14="http://schemas.microsoft.com/office/powerpoint/2010/main" val="170116864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03238" y="1580844"/>
            <a:ext cx="11185200" cy="4764394"/>
          </a:xfrm>
        </p:spPr>
        <p:txBody>
          <a:bodyPr>
            <a:normAutofit/>
          </a:bodyPr>
          <a:lstStyle>
            <a:lvl1pPr marL="0" marR="0" indent="0" algn="l" defTabSz="1087905" rtl="0" eaLnBrk="1" fontAlgn="auto" latinLnBrk="0" hangingPunct="1">
              <a:lnSpc>
                <a:spcPct val="100000"/>
              </a:lnSpc>
              <a:spcBef>
                <a:spcPts val="2998"/>
              </a:spcBef>
              <a:spcAft>
                <a:spcPts val="0"/>
              </a:spcAft>
              <a:buClr>
                <a:schemeClr val="tx1"/>
              </a:buClr>
              <a:buSzPct val="100000"/>
              <a:buFont typeface="Roboto" panose="02000000000000000000" pitchFamily="2" charset="0"/>
              <a:buChar char="​"/>
              <a:tabLst/>
              <a:defRPr sz="1998" b="0"/>
            </a:lvl1pPr>
            <a:lvl2pPr marL="179856" marR="0" indent="-179856" algn="l" defTabSz="1087905" rtl="0" eaLnBrk="1" fontAlgn="auto" latinLnBrk="0" hangingPunct="1">
              <a:lnSpc>
                <a:spcPct val="100000"/>
              </a:lnSpc>
              <a:spcBef>
                <a:spcPts val="600"/>
              </a:spcBef>
              <a:spcAft>
                <a:spcPts val="0"/>
              </a:spcAft>
              <a:buClr>
                <a:schemeClr val="tx1"/>
              </a:buClr>
              <a:buSzPct val="100000"/>
              <a:buFont typeface="Arial" panose="020B0604020202020204" pitchFamily="34" charset="0"/>
              <a:buChar char="•"/>
              <a:tabLst/>
              <a:defRPr sz="1798"/>
            </a:lvl2pPr>
            <a:lvl3pPr marL="359712" marR="0" indent="-179244" algn="l" defTabSz="1087905" rtl="0" eaLnBrk="1" fontAlgn="auto" latinLnBrk="0" hangingPunct="1">
              <a:lnSpc>
                <a:spcPct val="100000"/>
              </a:lnSpc>
              <a:spcBef>
                <a:spcPts val="400"/>
              </a:spcBef>
              <a:spcAft>
                <a:spcPts val="0"/>
              </a:spcAft>
              <a:buClr>
                <a:schemeClr val="tx1"/>
              </a:buClr>
              <a:buSzPct val="100000"/>
              <a:buFont typeface="Arial" pitchFamily="34" charset="0"/>
              <a:buChar char="–"/>
              <a:tabLst/>
              <a:defRPr sz="1798" baseline="0"/>
            </a:lvl3pPr>
            <a:lvl4pPr marL="539568" marR="0" indent="-179856" algn="l" defTabSz="1087905"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600"/>
            </a:lvl4pPr>
            <a:lvl5pPr>
              <a:buClr>
                <a:schemeClr val="accent2"/>
              </a:buClr>
              <a:buFont typeface="Arial" pitchFamily="34" charset="0"/>
              <a:buChar char="–"/>
              <a:defRPr/>
            </a:lvl5pPr>
          </a:lstStyle>
          <a:p>
            <a:pPr lvl="0"/>
            <a:r>
              <a:rPr lang="en-US"/>
              <a:t>Agenda Item/Divider Headline</a:t>
            </a:r>
          </a:p>
          <a:p>
            <a:pPr lvl="1"/>
            <a:r>
              <a:rPr lang="en-US"/>
              <a:t>Details</a:t>
            </a:r>
          </a:p>
        </p:txBody>
      </p:sp>
      <p:sp>
        <p:nvSpPr>
          <p:cNvPr id="3" name="Agenda title"/>
          <p:cNvSpPr>
            <a:spLocks noGrp="1"/>
          </p:cNvSpPr>
          <p:nvPr>
            <p:ph type="title" hasCustomPrompt="1"/>
          </p:nvPr>
        </p:nvSpPr>
        <p:spPr/>
        <p:txBody>
          <a:bodyPr/>
          <a:lstStyle>
            <a:lvl1pPr>
              <a:defRPr b="0" i="0">
                <a:latin typeface="72 Brand Medium" panose="020B0504030603020204" pitchFamily="34" charset="0"/>
              </a:defRPr>
            </a:lvl1pPr>
          </a:lstStyle>
          <a:p>
            <a:r>
              <a:rPr lang="en-US"/>
              <a:t>Agenda</a:t>
            </a:r>
          </a:p>
        </p:txBody>
      </p:sp>
    </p:spTree>
    <p:extLst>
      <p:ext uri="{BB962C8B-B14F-4D97-AF65-F5344CB8AC3E}">
        <p14:creationId xmlns:p14="http://schemas.microsoft.com/office/powerpoint/2010/main" val="1334534182"/>
      </p:ext>
    </p:extLst>
  </p:cSld>
  <p:clrMapOvr>
    <a:masterClrMapping/>
  </p:clrMapOvr>
  <p:extLst>
    <p:ext uri="{DCECCB84-F9BA-43D5-87BE-67443E8EF086}">
      <p15:sldGuideLst xmlns:p15="http://schemas.microsoft.com/office/powerpoint/2012/main">
        <p15:guide id="1" pos="303">
          <p15:clr>
            <a:srgbClr val="FBAE40"/>
          </p15:clr>
        </p15:guide>
        <p15:guide id="2" orient="horz" pos="981">
          <p15:clr>
            <a:srgbClr val="FBAE40"/>
          </p15:clr>
        </p15:guide>
        <p15:guide id="3" pos="7364">
          <p15:clr>
            <a:srgbClr val="FBAE40"/>
          </p15:clr>
        </p15:guide>
        <p15:guide id="4" orient="horz" pos="316">
          <p15:clr>
            <a:srgbClr val="FBAE40"/>
          </p15:clr>
        </p15:guide>
        <p15:guide id="5" orient="horz" pos="551">
          <p15:clr>
            <a:srgbClr val="FBAE40"/>
          </p15:clr>
        </p15:guide>
        <p15:guide id="6" orient="horz" pos="3997">
          <p15:clr>
            <a:srgbClr val="FBAE40"/>
          </p15:clr>
        </p15:guide>
      </p15:sldGuideLst>
    </p:ext>
  </p:extLst>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preserve="1" userDrawn="1">
  <p:cSld name="Divider Page">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4000" y="3090446"/>
            <a:ext cx="11185200" cy="677108"/>
          </a:xfrm>
        </p:spPr>
        <p:txBody>
          <a:bodyPr anchor="ctr" anchorCtr="0">
            <a:noAutofit/>
          </a:bodyPr>
          <a:lstStyle>
            <a:lvl1pPr>
              <a:defRPr sz="4398" b="0" i="0">
                <a:solidFill>
                  <a:schemeClr val="tx1"/>
                </a:solidFill>
                <a:latin typeface="72 Brand Medium" panose="020B0504030603020204" pitchFamily="34" charset="0"/>
              </a:defRPr>
            </a:lvl1pPr>
          </a:lstStyle>
          <a:p>
            <a:r>
              <a:rPr lang="en-US"/>
              <a:t>Divider page</a:t>
            </a:r>
            <a:endParaRPr lang="de-DE"/>
          </a:p>
        </p:txBody>
      </p:sp>
    </p:spTree>
    <p:extLst>
      <p:ext uri="{BB962C8B-B14F-4D97-AF65-F5344CB8AC3E}">
        <p14:creationId xmlns:p14="http://schemas.microsoft.com/office/powerpoint/2010/main" val="1046685285"/>
      </p:ext>
    </p:extLst>
  </p:cSld>
  <p:clrMapOvr>
    <a:masterClrMapping/>
  </p:clrMapOvr>
  <p:hf sldNum="0" hdr="0" ftr="0" dt="0"/>
  <p:extLst>
    <p:ext uri="{DCECCB84-F9BA-43D5-87BE-67443E8EF086}">
      <p15:sldGuideLst xmlns:p15="http://schemas.microsoft.com/office/powerpoint/2012/main">
        <p15:guide id="1" pos="303">
          <p15:clr>
            <a:srgbClr val="FBAE40"/>
          </p15:clr>
        </p15:guide>
        <p15:guide id="2" orient="horz" pos="2160">
          <p15:clr>
            <a:srgbClr val="FBAE40"/>
          </p15:clr>
        </p15:guide>
        <p15:guide id="3" pos="7364">
          <p15:clr>
            <a:srgbClr val="FBAE40"/>
          </p15:clr>
        </p15:guide>
      </p15:sldGuideLst>
    </p:ext>
  </p:extLst>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bwMode="gray">
          <a:xfrm>
            <a:off x="1" y="3427200"/>
            <a:ext cx="12195175" cy="3430800"/>
          </a:xfrm>
          <a:noFill/>
        </p:spPr>
        <p:txBody>
          <a:bodyPr tIns="324000"/>
          <a:lstStyle>
            <a:lvl1pPr marL="0" marR="0" indent="0" algn="ctr" defTabSz="1087905" rtl="0" eaLnBrk="1" fontAlgn="auto" latinLnBrk="0" hangingPunct="1">
              <a:lnSpc>
                <a:spcPct val="100000"/>
              </a:lnSpc>
              <a:spcBef>
                <a:spcPts val="1200"/>
              </a:spcBef>
              <a:spcAft>
                <a:spcPts val="0"/>
              </a:spcAft>
              <a:buClr>
                <a:schemeClr val="accent1"/>
              </a:buClr>
              <a:buSzPct val="80000"/>
              <a:buFontTx/>
              <a:buNone/>
              <a:tabLst/>
              <a:defRPr sz="1600">
                <a:solidFill>
                  <a:schemeClr val="tx1"/>
                </a:solidFill>
              </a:defRPr>
            </a:lvl1pPr>
          </a:lstStyle>
          <a:p>
            <a:pPr marL="0" marR="0" lvl="0" indent="0" algn="ctr" defTabSz="1087905" rtl="0" eaLnBrk="1" fontAlgn="auto" latinLnBrk="0" hangingPunct="1">
              <a:lnSpc>
                <a:spcPct val="100000"/>
              </a:lnSpc>
              <a:spcBef>
                <a:spcPts val="1200"/>
              </a:spcBef>
              <a:spcAft>
                <a:spcPts val="0"/>
              </a:spcAft>
              <a:buClr>
                <a:schemeClr val="accent1"/>
              </a:buClr>
              <a:buSzPct val="80000"/>
              <a:buFontTx/>
              <a:buNone/>
              <a:tabLst/>
              <a:defRPr/>
            </a:pPr>
            <a:r>
              <a:rPr lang="en-US"/>
              <a:t>Placeholder for image and illustration</a:t>
            </a:r>
          </a:p>
        </p:txBody>
      </p:sp>
      <p:sp>
        <p:nvSpPr>
          <p:cNvPr id="2" name="Divider text"/>
          <p:cNvSpPr>
            <a:spLocks noGrp="1"/>
          </p:cNvSpPr>
          <p:nvPr>
            <p:ph type="ctrTitle" hasCustomPrompt="1"/>
          </p:nvPr>
        </p:nvSpPr>
        <p:spPr bwMode="black">
          <a:xfrm>
            <a:off x="504000" y="1375046"/>
            <a:ext cx="11185200" cy="677108"/>
          </a:xfrm>
        </p:spPr>
        <p:txBody>
          <a:bodyPr anchor="t" anchorCtr="0">
            <a:noAutofit/>
          </a:bodyPr>
          <a:lstStyle>
            <a:lvl1pPr>
              <a:defRPr sz="4398" b="0" i="0">
                <a:solidFill>
                  <a:schemeClr val="tx1"/>
                </a:solidFill>
                <a:latin typeface="72 Brand Medium" panose="020B0504030603020204" pitchFamily="34" charset="0"/>
              </a:defRPr>
            </a:lvl1pPr>
          </a:lstStyle>
          <a:p>
            <a:r>
              <a:rPr lang="en-US"/>
              <a:t>Divider page</a:t>
            </a:r>
            <a:endParaRPr lang="de-DE"/>
          </a:p>
        </p:txBody>
      </p:sp>
    </p:spTree>
    <p:extLst>
      <p:ext uri="{BB962C8B-B14F-4D97-AF65-F5344CB8AC3E}">
        <p14:creationId xmlns:p14="http://schemas.microsoft.com/office/powerpoint/2010/main" val="1635734552"/>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7364">
          <p15:clr>
            <a:srgbClr val="FBAE40"/>
          </p15:clr>
        </p15:guide>
        <p15:guide id="3" pos="303">
          <p15:clr>
            <a:srgbClr val="FBAE40"/>
          </p15:clr>
        </p15:guide>
        <p15:guide id="4" orient="horz" pos="865">
          <p15:clr>
            <a:srgbClr val="FBAE40"/>
          </p15:clr>
        </p15:guide>
        <p15:guide id="5" orient="horz" pos="1294">
          <p15:clr>
            <a:srgbClr val="FBAE40"/>
          </p15:clr>
        </p15:guide>
      </p15:sldGuideLst>
    </p:ext>
  </p:extLst>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preserve="1" userDrawn="1">
  <p:cSld name="1_Divider Page with Image">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4000" y="1375046"/>
            <a:ext cx="11185200" cy="677108"/>
          </a:xfrm>
        </p:spPr>
        <p:txBody>
          <a:bodyPr anchor="t" anchorCtr="0">
            <a:noAutofit/>
          </a:bodyPr>
          <a:lstStyle>
            <a:lvl1pPr>
              <a:defRPr sz="4398" b="0" i="0">
                <a:solidFill>
                  <a:schemeClr val="tx1"/>
                </a:solidFill>
                <a:latin typeface="72 Brand Medium" panose="020B0504030603020204" pitchFamily="34" charset="0"/>
              </a:defRPr>
            </a:lvl1pPr>
          </a:lstStyle>
          <a:p>
            <a:r>
              <a:rPr lang="en-US"/>
              <a:t>Divider page</a:t>
            </a:r>
            <a:endParaRPr lang="de-DE"/>
          </a:p>
        </p:txBody>
      </p:sp>
    </p:spTree>
    <p:extLst>
      <p:ext uri="{BB962C8B-B14F-4D97-AF65-F5344CB8AC3E}">
        <p14:creationId xmlns:p14="http://schemas.microsoft.com/office/powerpoint/2010/main" val="2626427072"/>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7364">
          <p15:clr>
            <a:srgbClr val="FBAE40"/>
          </p15:clr>
        </p15:guide>
        <p15:guide id="3" pos="303">
          <p15:clr>
            <a:srgbClr val="FBAE40"/>
          </p15:clr>
        </p15:guide>
        <p15:guide id="4" orient="horz" pos="865">
          <p15:clr>
            <a:srgbClr val="FBAE40"/>
          </p15:clr>
        </p15:guide>
        <p15:guide id="5" orient="horz" pos="1294">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3140052794"/>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sldGuideLst>
    </p:ext>
  </p:extLst>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0" i="0">
                <a:latin typeface="72 Brand Medium" panose="020B0504030603020204" pitchFamily="34" charset="0"/>
              </a:defRPr>
            </a:lvl1pPr>
          </a:lstStyle>
          <a:p>
            <a:r>
              <a:rPr lang="en-US" noProof="0"/>
              <a:t>Insert page title (sentence case)</a:t>
            </a:r>
            <a:endParaRPr lang="en-US"/>
          </a:p>
        </p:txBody>
      </p:sp>
    </p:spTree>
    <p:extLst>
      <p:ext uri="{BB962C8B-B14F-4D97-AF65-F5344CB8AC3E}">
        <p14:creationId xmlns:p14="http://schemas.microsoft.com/office/powerpoint/2010/main" val="516988841"/>
      </p:ext>
    </p:extLst>
  </p:cSld>
  <p:clrMapOvr>
    <a:masterClrMapping/>
  </p:clrMapOvr>
  <p:extLst>
    <p:ext uri="{DCECCB84-F9BA-43D5-87BE-67443E8EF086}">
      <p15:sldGuideLst xmlns:p15="http://schemas.microsoft.com/office/powerpoint/2012/main">
        <p15:guide id="1" pos="303">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sldGuideLst>
    </p:ext>
  </p:extLst>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1652" y="1557338"/>
            <a:ext cx="11186477"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4001" y="504000"/>
            <a:ext cx="11186476" cy="369332"/>
          </a:xfrm>
        </p:spPr>
        <p:txBody>
          <a:bodyPr/>
          <a:lstStyle>
            <a:lvl1pPr>
              <a:defRPr b="0"/>
            </a:lvl1pPr>
          </a:lstStyle>
          <a:p>
            <a:r>
              <a:rPr lang="en-US" noProof="0"/>
              <a:t>Insert page title (sentence case)</a:t>
            </a:r>
            <a:endParaRPr lang="en-US"/>
          </a:p>
        </p:txBody>
      </p:sp>
    </p:spTree>
    <p:extLst>
      <p:ext uri="{BB962C8B-B14F-4D97-AF65-F5344CB8AC3E}">
        <p14:creationId xmlns:p14="http://schemas.microsoft.com/office/powerpoint/2010/main" val="3070500870"/>
      </p:ext>
    </p:extLst>
  </p:cSld>
  <p:clrMapOvr>
    <a:masterClrMapping/>
  </p:clrMapOvr>
  <p:extLst>
    <p:ext uri="{DCECCB84-F9BA-43D5-87BE-67443E8EF086}">
      <p15:sldGuideLst xmlns:p15="http://schemas.microsoft.com/office/powerpoint/2012/main">
        <p15:guide id="1" pos="316">
          <p15:clr>
            <a:srgbClr val="FBAE40"/>
          </p15:clr>
        </p15:guide>
        <p15:guide id="2" orient="horz" pos="3997">
          <p15:clr>
            <a:srgbClr val="FBAE40"/>
          </p15:clr>
        </p15:guide>
        <p15:guide id="3" pos="7364">
          <p15:clr>
            <a:srgbClr val="FBAE40"/>
          </p15:clr>
        </p15:guide>
        <p15:guide id="4" orient="horz" pos="318">
          <p15:clr>
            <a:srgbClr val="FBAE40"/>
          </p15:clr>
        </p15:guide>
        <p15:guide id="5" orient="horz" pos="552">
          <p15:clr>
            <a:srgbClr val="FBAE40"/>
          </p15:clr>
        </p15:guide>
        <p15:guide id="6" orient="horz" pos="981">
          <p15:clr>
            <a:srgbClr val="FBAE40"/>
          </p15:clr>
        </p15:guide>
      </p15:sldGuideLst>
    </p:ext>
  </p:extLst>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5" name="Text placeholder - column 2"/>
          <p:cNvSpPr>
            <a:spLocks noGrp="1"/>
          </p:cNvSpPr>
          <p:nvPr>
            <p:ph type="body" sz="quarter" idx="11" hasCustomPrompt="1"/>
          </p:nvPr>
        </p:nvSpPr>
        <p:spPr>
          <a:xfrm>
            <a:off x="6362477" y="1557338"/>
            <a:ext cx="532800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4002" y="1557338"/>
            <a:ext cx="532800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939174737"/>
      </p:ext>
    </p:extLst>
  </p:cSld>
  <p:clrMapOvr>
    <a:masterClrMapping/>
  </p:clrMapOvr>
  <p:extLst>
    <p:ext uri="{DCECCB84-F9BA-43D5-87BE-67443E8EF086}">
      <p15:sldGuideLst xmlns:p15="http://schemas.microsoft.com/office/powerpoint/2012/main">
        <p15:guide id="1" pos="317">
          <p15:clr>
            <a:srgbClr val="FBAE40"/>
          </p15:clr>
        </p15:guide>
        <p15:guide id="2" orient="horz" pos="3997">
          <p15:clr>
            <a:srgbClr val="FBAE40"/>
          </p15:clr>
        </p15:guide>
        <p15:guide id="3" pos="7364">
          <p15:clr>
            <a:srgbClr val="FBAE40"/>
          </p15:clr>
        </p15:guide>
        <p15:guide id="4" pos="3674">
          <p15:clr>
            <a:srgbClr val="FBAE40"/>
          </p15:clr>
        </p15:guide>
        <p15:guide id="5" pos="4007">
          <p15:clr>
            <a:srgbClr val="FBAE40"/>
          </p15:clr>
        </p15:guide>
        <p15:guide id="6" orient="horz" pos="317">
          <p15:clr>
            <a:srgbClr val="FBAE40"/>
          </p15:clr>
        </p15:guide>
        <p15:guide id="7" orient="horz" pos="551">
          <p15:clr>
            <a:srgbClr val="FBAE40"/>
          </p15:clr>
        </p15:guide>
        <p15:guide id="8" orient="horz" pos="981">
          <p15:clr>
            <a:srgbClr val="FBAE40"/>
          </p15:clr>
        </p15:guide>
      </p15:sldGuideLst>
    </p:ext>
  </p:extLst>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126477" y="1557338"/>
            <a:ext cx="356400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6" name="Text Placeholder - column 2"/>
          <p:cNvSpPr>
            <a:spLocks noGrp="1"/>
          </p:cNvSpPr>
          <p:nvPr>
            <p:ph type="body" sz="quarter" idx="12" hasCustomPrompt="1"/>
          </p:nvPr>
        </p:nvSpPr>
        <p:spPr>
          <a:xfrm>
            <a:off x="4315238" y="1557338"/>
            <a:ext cx="356400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4000" y="1557338"/>
            <a:ext cx="356400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758642087"/>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2563">
          <p15:clr>
            <a:srgbClr val="FBAE40"/>
          </p15:clr>
        </p15:guide>
        <p15:guide id="4" pos="2717">
          <p15:clr>
            <a:srgbClr val="FBAE40"/>
          </p15:clr>
        </p15:guide>
        <p15:guide id="5" pos="4964">
          <p15:clr>
            <a:srgbClr val="FBAE40"/>
          </p15:clr>
        </p15:guide>
        <p15:guide id="6" pos="5119">
          <p15:clr>
            <a:srgbClr val="FBAE40"/>
          </p15:clr>
        </p15:guide>
        <p15:guide id="7" pos="7364">
          <p15:clr>
            <a:srgbClr val="FBAE40"/>
          </p15:clr>
        </p15:guide>
        <p15:guide id="8" orient="horz" pos="551">
          <p15:clr>
            <a:srgbClr val="FBAE40"/>
          </p15:clr>
        </p15:guide>
        <p15:guide id="9" orient="horz" pos="981">
          <p15:clr>
            <a:srgbClr val="FBAE40"/>
          </p15:clr>
        </p15:guide>
        <p15:guide id="10" orient="horz" pos="3997">
          <p15:clr>
            <a:srgbClr val="FBAE40"/>
          </p15:clr>
        </p15:guide>
      </p15:sldGuideLst>
    </p:ext>
  </p:extLst>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2 Columns - Text and Images">
    <p:spTree>
      <p:nvGrpSpPr>
        <p:cNvPr id="1" name=""/>
        <p:cNvGrpSpPr/>
        <p:nvPr/>
      </p:nvGrpSpPr>
      <p:grpSpPr>
        <a:xfrm>
          <a:off x="0" y="0"/>
          <a:ext cx="0" cy="0"/>
          <a:chOff x="0" y="0"/>
          <a:chExt cx="0" cy="0"/>
        </a:xfrm>
      </p:grpSpPr>
      <p:sp>
        <p:nvSpPr>
          <p:cNvPr id="17" name="Text placeholder 2"/>
          <p:cNvSpPr>
            <a:spLocks noGrp="1"/>
          </p:cNvSpPr>
          <p:nvPr>
            <p:ph type="body" sz="quarter" idx="13" hasCustomPrompt="1"/>
          </p:nvPr>
        </p:nvSpPr>
        <p:spPr>
          <a:xfrm>
            <a:off x="6362477" y="4770000"/>
            <a:ext cx="5328000" cy="1575238"/>
          </a:xfrm>
        </p:spPr>
        <p:txBody>
          <a:bodyPr/>
          <a:lstStyle>
            <a:lvl1pPr>
              <a:spcBef>
                <a:spcPts val="600"/>
              </a:spcBef>
              <a:defRPr sz="1798"/>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2"/>
          <p:cNvSpPr>
            <a:spLocks noGrp="1"/>
          </p:cNvSpPr>
          <p:nvPr>
            <p:ph type="pic" sz="quarter" idx="14" hasCustomPrompt="1"/>
          </p:nvPr>
        </p:nvSpPr>
        <p:spPr bwMode="gray">
          <a:xfrm>
            <a:off x="6362477" y="1557338"/>
            <a:ext cx="5328000" cy="2792593"/>
          </a:xfrm>
          <a:noFill/>
        </p:spPr>
        <p:txBody>
          <a:bodyPr vert="horz" lIns="0" tIns="180000" rIns="0" bIns="0" rtlCol="0" anchor="t" anchorCtr="0">
            <a:noAutofit/>
          </a:bodyPr>
          <a:lstStyle>
            <a:lvl1pPr marL="0" indent="0" algn="ctr" defTabSz="1087905" rtl="0" eaLnBrk="1" latinLnBrk="0" hangingPunct="1">
              <a:spcBef>
                <a:spcPts val="1927"/>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3" name="Text placeholder 1"/>
          <p:cNvSpPr>
            <a:spLocks noGrp="1"/>
          </p:cNvSpPr>
          <p:nvPr>
            <p:ph type="body" sz="quarter" idx="10" hasCustomPrompt="1"/>
          </p:nvPr>
        </p:nvSpPr>
        <p:spPr>
          <a:xfrm>
            <a:off x="504002" y="4770000"/>
            <a:ext cx="5328000" cy="1575238"/>
          </a:xfrm>
        </p:spPr>
        <p:txBody>
          <a:bodyPr/>
          <a:lstStyle>
            <a:lvl1pPr>
              <a:spcBef>
                <a:spcPts val="600"/>
              </a:spcBef>
              <a:defRPr sz="1798"/>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4002" y="1557338"/>
            <a:ext cx="5328000" cy="2792593"/>
          </a:xfrm>
          <a:noFill/>
        </p:spPr>
        <p:txBody>
          <a:bodyPr vert="horz" lIns="0" tIns="180000" rIns="0" bIns="0" rtlCol="0" anchor="t" anchorCtr="0">
            <a:noAutofit/>
          </a:bodyPr>
          <a:lstStyle>
            <a:lvl1pPr marL="0" indent="0" algn="ctr" defTabSz="1087905" rtl="0" eaLnBrk="1" latinLnBrk="0" hangingPunct="1">
              <a:spcBef>
                <a:spcPts val="1927"/>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610352518"/>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981">
          <p15:clr>
            <a:srgbClr val="FBAE40"/>
          </p15:clr>
        </p15:guide>
        <p15:guide id="5" orient="horz" pos="2750">
          <p15:clr>
            <a:srgbClr val="FBAE40"/>
          </p15:clr>
        </p15:guide>
        <p15:guide id="6" orient="horz" pos="3004">
          <p15:clr>
            <a:srgbClr val="FBAE40"/>
          </p15:clr>
        </p15:guide>
        <p15:guide id="7" orient="horz" pos="3997">
          <p15:clr>
            <a:srgbClr val="FBAE40"/>
          </p15:clr>
        </p15:guide>
        <p15:guide id="8" pos="3682">
          <p15:clr>
            <a:srgbClr val="FBAE40"/>
          </p15:clr>
        </p15:guide>
        <p15:guide id="9" pos="4000">
          <p15:clr>
            <a:srgbClr val="FBAE40"/>
          </p15:clr>
        </p15:guide>
        <p15:guide id="10" pos="7364">
          <p15:clr>
            <a:srgbClr val="FBAE40"/>
          </p15:clr>
        </p15:guide>
      </p15:sldGuideLst>
    </p:ext>
  </p:extLst>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3 Columns - Text and Images">
    <p:spTree>
      <p:nvGrpSpPr>
        <p:cNvPr id="1" name=""/>
        <p:cNvGrpSpPr/>
        <p:nvPr/>
      </p:nvGrpSpPr>
      <p:grpSpPr>
        <a:xfrm>
          <a:off x="0" y="0"/>
          <a:ext cx="0" cy="0"/>
          <a:chOff x="0" y="0"/>
          <a:chExt cx="0" cy="0"/>
        </a:xfrm>
      </p:grpSpPr>
      <p:sp>
        <p:nvSpPr>
          <p:cNvPr id="17" name="Text placeholder 3"/>
          <p:cNvSpPr>
            <a:spLocks noGrp="1"/>
          </p:cNvSpPr>
          <p:nvPr>
            <p:ph type="body" sz="quarter" idx="13" hasCustomPrompt="1"/>
          </p:nvPr>
        </p:nvSpPr>
        <p:spPr>
          <a:xfrm>
            <a:off x="8299277" y="4354925"/>
            <a:ext cx="3391200" cy="1981079"/>
          </a:xfrm>
        </p:spPr>
        <p:txBody>
          <a:bodyPr/>
          <a:lstStyle>
            <a:lvl1pPr>
              <a:spcBef>
                <a:spcPts val="600"/>
              </a:spcBef>
              <a:defRPr sz="1798"/>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3"/>
          <p:cNvSpPr>
            <a:spLocks noGrp="1"/>
          </p:cNvSpPr>
          <p:nvPr>
            <p:ph type="pic" sz="quarter" idx="14" hasCustomPrompt="1"/>
          </p:nvPr>
        </p:nvSpPr>
        <p:spPr bwMode="gray">
          <a:xfrm>
            <a:off x="8299277" y="1557338"/>
            <a:ext cx="3391200" cy="2294662"/>
          </a:xfrm>
          <a:noFill/>
        </p:spPr>
        <p:txBody>
          <a:bodyPr vert="horz" lIns="0" tIns="180000" rIns="0" bIns="0" rtlCol="0" anchor="t" anchorCtr="0">
            <a:noAutofit/>
          </a:bodyPr>
          <a:lstStyle>
            <a:lvl1pPr marL="0" indent="0" algn="ctr" defTabSz="1087905" rtl="0" eaLnBrk="1" latinLnBrk="0" hangingPunct="1">
              <a:spcBef>
                <a:spcPts val="1927"/>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9" name="Text placeholder 2"/>
          <p:cNvSpPr>
            <a:spLocks noGrp="1"/>
          </p:cNvSpPr>
          <p:nvPr>
            <p:ph type="body" sz="quarter" idx="15" hasCustomPrompt="1"/>
          </p:nvPr>
        </p:nvSpPr>
        <p:spPr>
          <a:xfrm>
            <a:off x="4401639" y="4354925"/>
            <a:ext cx="3391200" cy="1981079"/>
          </a:xfrm>
        </p:spPr>
        <p:txBody>
          <a:bodyPr/>
          <a:lstStyle>
            <a:lvl1pPr>
              <a:spcBef>
                <a:spcPts val="600"/>
              </a:spcBef>
              <a:defRPr sz="1798"/>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2"/>
          <p:cNvSpPr>
            <a:spLocks noGrp="1"/>
          </p:cNvSpPr>
          <p:nvPr>
            <p:ph type="pic" sz="quarter" idx="16" hasCustomPrompt="1"/>
          </p:nvPr>
        </p:nvSpPr>
        <p:spPr bwMode="gray">
          <a:xfrm>
            <a:off x="4401639" y="1557338"/>
            <a:ext cx="3391200" cy="2294662"/>
          </a:xfrm>
          <a:noFill/>
        </p:spPr>
        <p:txBody>
          <a:bodyPr vert="horz" lIns="0" tIns="180000" rIns="0" bIns="0" rtlCol="0" anchor="t" anchorCtr="0">
            <a:noAutofit/>
          </a:bodyPr>
          <a:lstStyle>
            <a:lvl1pPr marL="0" indent="0" algn="ctr" defTabSz="1087905" rtl="0" eaLnBrk="1" latinLnBrk="0" hangingPunct="1">
              <a:spcBef>
                <a:spcPts val="1927"/>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3" name="Text placeholder 1"/>
          <p:cNvSpPr>
            <a:spLocks noGrp="1"/>
          </p:cNvSpPr>
          <p:nvPr>
            <p:ph type="body" sz="quarter" idx="10" hasCustomPrompt="1"/>
          </p:nvPr>
        </p:nvSpPr>
        <p:spPr>
          <a:xfrm>
            <a:off x="504002" y="4354925"/>
            <a:ext cx="3391200" cy="1981079"/>
          </a:xfrm>
        </p:spPr>
        <p:txBody>
          <a:bodyPr/>
          <a:lstStyle>
            <a:lvl1pPr>
              <a:spcBef>
                <a:spcPts val="600"/>
              </a:spcBef>
              <a:defRPr sz="1798"/>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4002" y="1557338"/>
            <a:ext cx="3391200" cy="2294662"/>
          </a:xfrm>
          <a:noFill/>
        </p:spPr>
        <p:txBody>
          <a:bodyPr vert="horz" lIns="0" tIns="180000" rIns="0" bIns="0" rtlCol="0" anchor="t" anchorCtr="0">
            <a:noAutofit/>
          </a:bodyPr>
          <a:lstStyle>
            <a:lvl1pPr marL="0" indent="0" algn="ctr" defTabSz="1087905" rtl="0" eaLnBrk="1" latinLnBrk="0" hangingPunct="1">
              <a:spcBef>
                <a:spcPts val="1927"/>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884473062"/>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2455">
          <p15:clr>
            <a:srgbClr val="FBAE40"/>
          </p15:clr>
        </p15:guide>
        <p15:guide id="4" pos="2773">
          <p15:clr>
            <a:srgbClr val="FBAE40"/>
          </p15:clr>
        </p15:guide>
        <p15:guide id="5" pos="4910">
          <p15:clr>
            <a:srgbClr val="FBAE40"/>
          </p15:clr>
        </p15:guide>
        <p15:guide id="6" pos="5227">
          <p15:clr>
            <a:srgbClr val="FBAE40"/>
          </p15:clr>
        </p15:guide>
        <p15:guide id="7" pos="7364">
          <p15:clr>
            <a:srgbClr val="FBAE40"/>
          </p15:clr>
        </p15:guide>
        <p15:guide id="8" orient="horz" pos="551">
          <p15:clr>
            <a:srgbClr val="FBAE40"/>
          </p15:clr>
        </p15:guide>
        <p15:guide id="9" orient="horz" pos="981">
          <p15:clr>
            <a:srgbClr val="FBAE40"/>
          </p15:clr>
        </p15:guide>
        <p15:guide id="10" orient="horz" pos="2428">
          <p15:clr>
            <a:srgbClr val="FBAE40"/>
          </p15:clr>
        </p15:guide>
        <p15:guide id="11" orient="horz" pos="2743">
          <p15:clr>
            <a:srgbClr val="FBAE40"/>
          </p15:clr>
        </p15:guide>
        <p15:guide id="12" orient="horz" pos="3997">
          <p15:clr>
            <a:srgbClr val="FBAE40"/>
          </p15:clr>
        </p15:guide>
      </p15:sldGuideLst>
    </p:ext>
  </p:extLst>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4 Columns - Text and Images">
    <p:spTree>
      <p:nvGrpSpPr>
        <p:cNvPr id="1" name=""/>
        <p:cNvGrpSpPr/>
        <p:nvPr/>
      </p:nvGrpSpPr>
      <p:grpSpPr>
        <a:xfrm>
          <a:off x="0" y="0"/>
          <a:ext cx="0" cy="0"/>
          <a:chOff x="0" y="0"/>
          <a:chExt cx="0" cy="0"/>
        </a:xfrm>
      </p:grpSpPr>
      <p:sp>
        <p:nvSpPr>
          <p:cNvPr id="17" name="Text placeholder - column 2"/>
          <p:cNvSpPr>
            <a:spLocks noGrp="1"/>
          </p:cNvSpPr>
          <p:nvPr>
            <p:ph type="body" sz="quarter" idx="13" hasCustomPrompt="1"/>
          </p:nvPr>
        </p:nvSpPr>
        <p:spPr>
          <a:xfrm>
            <a:off x="9274877" y="3878221"/>
            <a:ext cx="2415600" cy="2457780"/>
          </a:xfrm>
        </p:spPr>
        <p:txBody>
          <a:bodyPr/>
          <a:lstStyle>
            <a:lvl1pPr>
              <a:spcBef>
                <a:spcPts val="600"/>
              </a:spcBef>
              <a:defRPr sz="1798"/>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4"/>
          <p:cNvSpPr>
            <a:spLocks noGrp="1"/>
          </p:cNvSpPr>
          <p:nvPr>
            <p:ph type="pic" sz="quarter" idx="14" hasCustomPrompt="1"/>
          </p:nvPr>
        </p:nvSpPr>
        <p:spPr bwMode="gray">
          <a:xfrm>
            <a:off x="9274877" y="1557337"/>
            <a:ext cx="2415600" cy="1871663"/>
          </a:xfrm>
          <a:noFill/>
        </p:spPr>
        <p:txBody>
          <a:bodyPr vert="horz" lIns="0" tIns="180000" rIns="0" bIns="0" rtlCol="0" anchor="t" anchorCtr="0">
            <a:noAutofit/>
          </a:bodyPr>
          <a:lstStyle>
            <a:lvl1pPr marL="0" indent="0" algn="ctr" defTabSz="1087905" rtl="0" eaLnBrk="1" latinLnBrk="0" hangingPunct="1">
              <a:spcBef>
                <a:spcPts val="1927"/>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13" name="Text placeholder - column 2"/>
          <p:cNvSpPr>
            <a:spLocks noGrp="1"/>
          </p:cNvSpPr>
          <p:nvPr>
            <p:ph type="body" sz="quarter" idx="17" hasCustomPrompt="1"/>
          </p:nvPr>
        </p:nvSpPr>
        <p:spPr>
          <a:xfrm>
            <a:off x="6351254" y="3878221"/>
            <a:ext cx="2415600" cy="2457780"/>
          </a:xfrm>
        </p:spPr>
        <p:txBody>
          <a:bodyPr/>
          <a:lstStyle>
            <a:lvl1pPr>
              <a:spcBef>
                <a:spcPts val="600"/>
              </a:spcBef>
              <a:defRPr sz="1798"/>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4" name="Picture Placeholder 4"/>
          <p:cNvSpPr>
            <a:spLocks noGrp="1"/>
          </p:cNvSpPr>
          <p:nvPr>
            <p:ph type="pic" sz="quarter" idx="18" hasCustomPrompt="1"/>
          </p:nvPr>
        </p:nvSpPr>
        <p:spPr bwMode="gray">
          <a:xfrm>
            <a:off x="6351254" y="1557337"/>
            <a:ext cx="2415600" cy="1871663"/>
          </a:xfrm>
          <a:noFill/>
        </p:spPr>
        <p:txBody>
          <a:bodyPr vert="horz" lIns="0" tIns="180000" rIns="0" bIns="0" rtlCol="0" anchor="t" anchorCtr="0">
            <a:noAutofit/>
          </a:bodyPr>
          <a:lstStyle>
            <a:lvl1pPr marL="0" indent="0" algn="ctr" defTabSz="1087905" rtl="0" eaLnBrk="1" latinLnBrk="0" hangingPunct="1">
              <a:spcBef>
                <a:spcPts val="1927"/>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9" name="Text placeholder - column 2"/>
          <p:cNvSpPr>
            <a:spLocks noGrp="1"/>
          </p:cNvSpPr>
          <p:nvPr>
            <p:ph type="body" sz="quarter" idx="15" hasCustomPrompt="1"/>
          </p:nvPr>
        </p:nvSpPr>
        <p:spPr>
          <a:xfrm>
            <a:off x="3427628" y="3878221"/>
            <a:ext cx="2415600" cy="2457780"/>
          </a:xfrm>
        </p:spPr>
        <p:txBody>
          <a:bodyPr/>
          <a:lstStyle>
            <a:lvl1pPr>
              <a:spcBef>
                <a:spcPts val="600"/>
              </a:spcBef>
              <a:defRPr sz="1798"/>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4"/>
          <p:cNvSpPr>
            <a:spLocks noGrp="1"/>
          </p:cNvSpPr>
          <p:nvPr>
            <p:ph type="pic" sz="quarter" idx="16" hasCustomPrompt="1"/>
          </p:nvPr>
        </p:nvSpPr>
        <p:spPr bwMode="gray">
          <a:xfrm>
            <a:off x="3427628" y="1557337"/>
            <a:ext cx="2415600" cy="1871663"/>
          </a:xfrm>
          <a:noFill/>
        </p:spPr>
        <p:txBody>
          <a:bodyPr vert="horz" lIns="0" tIns="180000" rIns="0" bIns="0" rtlCol="0" anchor="t" anchorCtr="0">
            <a:noAutofit/>
          </a:bodyPr>
          <a:lstStyle>
            <a:lvl1pPr marL="0" indent="0" algn="ctr" defTabSz="1087905" rtl="0" eaLnBrk="1" latinLnBrk="0" hangingPunct="1">
              <a:spcBef>
                <a:spcPts val="1927"/>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3" name="Text placeholder - column 2"/>
          <p:cNvSpPr>
            <a:spLocks noGrp="1"/>
          </p:cNvSpPr>
          <p:nvPr>
            <p:ph type="body" sz="quarter" idx="10" hasCustomPrompt="1"/>
          </p:nvPr>
        </p:nvSpPr>
        <p:spPr>
          <a:xfrm>
            <a:off x="504002" y="3878220"/>
            <a:ext cx="2415600" cy="2457780"/>
          </a:xfrm>
        </p:spPr>
        <p:txBody>
          <a:bodyPr/>
          <a:lstStyle>
            <a:lvl1pPr>
              <a:spcBef>
                <a:spcPts val="600"/>
              </a:spcBef>
              <a:defRPr sz="1798"/>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4"/>
          <p:cNvSpPr>
            <a:spLocks noGrp="1"/>
          </p:cNvSpPr>
          <p:nvPr>
            <p:ph type="pic" sz="quarter" idx="12" hasCustomPrompt="1"/>
          </p:nvPr>
        </p:nvSpPr>
        <p:spPr bwMode="gray">
          <a:xfrm>
            <a:off x="504002" y="1557337"/>
            <a:ext cx="2415600" cy="1871663"/>
          </a:xfrm>
          <a:noFill/>
        </p:spPr>
        <p:txBody>
          <a:bodyPr vert="horz" lIns="0" tIns="180000" rIns="0" bIns="0" rtlCol="0" anchor="t" anchorCtr="0">
            <a:noAutofit/>
          </a:bodyPr>
          <a:lstStyle>
            <a:lvl1pPr marL="0" indent="0" algn="ctr" defTabSz="1087905" rtl="0" eaLnBrk="1" latinLnBrk="0" hangingPunct="1">
              <a:spcBef>
                <a:spcPts val="1927"/>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827983090"/>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981">
          <p15:clr>
            <a:srgbClr val="FBAE40"/>
          </p15:clr>
        </p15:guide>
        <p15:guide id="5" orient="horz" pos="2160">
          <p15:clr>
            <a:srgbClr val="FBAE40"/>
          </p15:clr>
        </p15:guide>
        <p15:guide id="6" orient="horz" pos="2442">
          <p15:clr>
            <a:srgbClr val="FBAE40"/>
          </p15:clr>
        </p15:guide>
        <p15:guide id="7" orient="horz" pos="3990">
          <p15:clr>
            <a:srgbClr val="FBAE40"/>
          </p15:clr>
        </p15:guide>
        <p15:guide id="8" pos="1840">
          <p15:clr>
            <a:srgbClr val="FBAE40"/>
          </p15:clr>
        </p15:guide>
        <p15:guide id="9" pos="2159">
          <p15:clr>
            <a:srgbClr val="FBAE40"/>
          </p15:clr>
        </p15:guide>
        <p15:guide id="10" pos="3683">
          <p15:clr>
            <a:srgbClr val="FBAE40"/>
          </p15:clr>
        </p15:guide>
        <p15:guide id="11" pos="4000">
          <p15:clr>
            <a:srgbClr val="FBAE40"/>
          </p15:clr>
        </p15:guide>
        <p15:guide id="12" pos="5525">
          <p15:clr>
            <a:srgbClr val="FBAE40"/>
          </p15:clr>
        </p15:guide>
        <p15:guide id="13" pos="5842">
          <p15:clr>
            <a:srgbClr val="FBAE40"/>
          </p15:clr>
        </p15:guide>
        <p15:guide id="14" pos="7364">
          <p15:clr>
            <a:srgbClr val="FBAE40"/>
          </p15:clr>
        </p15:guide>
      </p15:sldGuideLst>
    </p:ext>
  </p:extLst>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4000" y="1800000"/>
            <a:ext cx="11185200" cy="3285032"/>
          </a:xfrm>
        </p:spPr>
        <p:txBody>
          <a:bodyPr/>
          <a:lstStyle>
            <a:lvl1pPr marL="395683" indent="-395683">
              <a:lnSpc>
                <a:spcPct val="90000"/>
              </a:lnSpc>
              <a:spcBef>
                <a:spcPts val="600"/>
              </a:spcBef>
              <a:defRPr sz="5995" b="0" i="0">
                <a:latin typeface="72 Brand Medium" panose="020B0504030603020204" pitchFamily="34" charset="0"/>
              </a:defRPr>
            </a:lvl1pPr>
            <a:lvl2pPr marL="395683" indent="0">
              <a:buNone/>
              <a:defRPr sz="1600"/>
            </a:lvl2pPr>
          </a:lstStyle>
          <a:p>
            <a:pPr lvl="0"/>
            <a:r>
              <a:rPr lang="en-US" noProof="0"/>
              <a:t>“Quote goes here </a:t>
            </a:r>
            <a:br>
              <a:rPr lang="en-US" noProof="0"/>
            </a:br>
            <a:r>
              <a:rPr lang="en-US" noProof="0"/>
              <a:t>and here.”</a:t>
            </a:r>
          </a:p>
          <a:p>
            <a:pPr lvl="1"/>
            <a:r>
              <a:rPr lang="en-US" noProof="0"/>
              <a:t>Source</a:t>
            </a:r>
          </a:p>
        </p:txBody>
      </p:sp>
    </p:spTree>
    <p:extLst>
      <p:ext uri="{BB962C8B-B14F-4D97-AF65-F5344CB8AC3E}">
        <p14:creationId xmlns:p14="http://schemas.microsoft.com/office/powerpoint/2010/main" val="3564551037"/>
      </p:ext>
    </p:extLst>
  </p:cSld>
  <p:clrMapOvr>
    <a:masterClrMapping/>
  </p:clrMapOvr>
  <p:extLst>
    <p:ext uri="{DCECCB84-F9BA-43D5-87BE-67443E8EF086}">
      <p15:sldGuideLst xmlns:p15="http://schemas.microsoft.com/office/powerpoint/2012/main">
        <p15:guide id="1" pos="317">
          <p15:clr>
            <a:srgbClr val="FBAE40"/>
          </p15:clr>
        </p15:guide>
        <p15:guide id="4" orient="horz" pos="1133">
          <p15:clr>
            <a:srgbClr val="FBAE40"/>
          </p15:clr>
        </p15:guide>
        <p15:guide id="5" orient="horz" pos="3204">
          <p15:clr>
            <a:srgbClr val="FBAE40"/>
          </p15:clr>
        </p15:guide>
        <p15:guide id="6" pos="7363">
          <p15:clr>
            <a:srgbClr val="FBAE40"/>
          </p15:clr>
        </p15:guide>
      </p15:sldGuideLst>
    </p:ext>
  </p:extLst>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Title and Text with Image 1/3">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8127175" y="0"/>
            <a:ext cx="4068000" cy="6858000"/>
          </a:xfrm>
          <a:noFill/>
        </p:spPr>
        <p:txBody>
          <a:bodyPr vert="horz" lIns="0" tIns="2448000" rIns="0" bIns="0" rtlCol="0" anchor="t" anchorCtr="0">
            <a:noAutofit/>
          </a:bodyPr>
          <a:lstStyle>
            <a:lvl1pPr marL="0" indent="0" algn="ctr" defTabSz="1087905" rtl="0" eaLnBrk="1" latinLnBrk="0" hangingPunct="1">
              <a:spcBef>
                <a:spcPts val="1927"/>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a:t>
            </a:r>
            <a:endParaRPr lang="de-DE"/>
          </a:p>
        </p:txBody>
      </p:sp>
      <p:sp>
        <p:nvSpPr>
          <p:cNvPr id="7" name="Text Placeholder"/>
          <p:cNvSpPr>
            <a:spLocks noGrp="1"/>
          </p:cNvSpPr>
          <p:nvPr>
            <p:ph type="body" sz="quarter" idx="11" hasCustomPrompt="1"/>
          </p:nvPr>
        </p:nvSpPr>
        <p:spPr bwMode="black">
          <a:xfrm>
            <a:off x="503999" y="1557338"/>
            <a:ext cx="7092000" cy="4778662"/>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endParaRPr lang="de-DE"/>
          </a:p>
        </p:txBody>
      </p:sp>
      <p:sp>
        <p:nvSpPr>
          <p:cNvPr id="3" name="Title"/>
          <p:cNvSpPr>
            <a:spLocks noGrp="1"/>
          </p:cNvSpPr>
          <p:nvPr>
            <p:ph type="title" hasCustomPrompt="1"/>
          </p:nvPr>
        </p:nvSpPr>
        <p:spPr>
          <a:xfrm>
            <a:off x="504001" y="504000"/>
            <a:ext cx="7092000"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906136314"/>
      </p:ext>
    </p:extLst>
  </p:cSld>
  <p:clrMapOvr>
    <a:masterClrMapping/>
  </p:clrMapOvr>
  <p:extLst>
    <p:ext uri="{DCECCB84-F9BA-43D5-87BE-67443E8EF086}">
      <p15:sldGuideLst xmlns:p15="http://schemas.microsoft.com/office/powerpoint/2012/main">
        <p15:guide id="1" pos="317">
          <p15:clr>
            <a:srgbClr val="FBAE40"/>
          </p15:clr>
        </p15:guide>
        <p15:guide id="2" orient="horz" pos="3991">
          <p15:clr>
            <a:srgbClr val="FBAE40"/>
          </p15:clr>
        </p15:guide>
        <p15:guide id="3" pos="4786">
          <p15:clr>
            <a:srgbClr val="FBAE40"/>
          </p15:clr>
        </p15:guide>
        <p15:guide id="4" pos="5111">
          <p15:clr>
            <a:srgbClr val="FBAE40"/>
          </p15:clr>
        </p15:guide>
        <p15:guide id="5" orient="horz" pos="317">
          <p15:clr>
            <a:srgbClr val="FBAE40"/>
          </p15:clr>
        </p15:guide>
        <p15:guide id="6" orient="horz" pos="551">
          <p15:clr>
            <a:srgbClr val="FBAE40"/>
          </p15:clr>
        </p15:guide>
        <p15:guide id="7" orient="horz" pos="981">
          <p15:clr>
            <a:srgbClr val="FBAE40"/>
          </p15:clr>
        </p15:guide>
      </p15:sldGuideLst>
    </p:ext>
  </p:extLst>
</p:sldLayout>
</file>

<file path=ppt/slideLayouts/slideLayout359.xml><?xml version="1.0" encoding="utf-8"?>
<p:sldLayout xmlns:a="http://schemas.openxmlformats.org/drawingml/2006/main" xmlns:r="http://schemas.openxmlformats.org/officeDocument/2006/relationships" xmlns:p="http://schemas.openxmlformats.org/presentationml/2006/main" showMasterSp="0" preserve="1" userDrawn="1">
  <p:cSld name="Full Bleed Image ">
    <p:spTree>
      <p:nvGrpSpPr>
        <p:cNvPr id="1" name=""/>
        <p:cNvGrpSpPr/>
        <p:nvPr/>
      </p:nvGrpSpPr>
      <p:grpSpPr>
        <a:xfrm>
          <a:off x="0" y="0"/>
          <a:ext cx="0" cy="0"/>
          <a:chOff x="0" y="0"/>
          <a:chExt cx="0" cy="0"/>
        </a:xfrm>
      </p:grpSpPr>
      <p:sp>
        <p:nvSpPr>
          <p:cNvPr id="5" name="Picture Placeholder"/>
          <p:cNvSpPr>
            <a:spLocks noGrp="1"/>
          </p:cNvSpPr>
          <p:nvPr>
            <p:ph type="pic" sz="quarter" idx="10" hasCustomPrompt="1"/>
          </p:nvPr>
        </p:nvSpPr>
        <p:spPr bwMode="gray">
          <a:xfrm>
            <a:off x="1" y="0"/>
            <a:ext cx="12195175" cy="6858000"/>
          </a:xfrm>
          <a:noFill/>
        </p:spPr>
        <p:txBody>
          <a:bodyPr vert="horz" lIns="0" tIns="2448000" rIns="0" bIns="0" rtlCol="0" anchor="t" anchorCtr="0">
            <a:noAutofit/>
          </a:bodyPr>
          <a:lstStyle>
            <a:lvl1pPr marL="0" indent="0" algn="ctr" defTabSz="1087905" rtl="0" eaLnBrk="1" latinLnBrk="0" hangingPunct="1">
              <a:spcBef>
                <a:spcPts val="1927"/>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a:t>
            </a:r>
            <a:endParaRPr lang="de-DE"/>
          </a:p>
        </p:txBody>
      </p:sp>
    </p:spTree>
    <p:extLst>
      <p:ext uri="{BB962C8B-B14F-4D97-AF65-F5344CB8AC3E}">
        <p14:creationId xmlns:p14="http://schemas.microsoft.com/office/powerpoint/2010/main" val="23446304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3999" y="1620000"/>
            <a:ext cx="11186477"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920871708"/>
      </p:ext>
    </p:extLst>
  </p:cSld>
  <p:clrMapOvr>
    <a:masterClrMapping/>
  </p:clrMapOvr>
  <p:extLst>
    <p:ext uri="{DCECCB84-F9BA-43D5-87BE-67443E8EF086}">
      <p15:sldGuideLst xmlns:p15="http://schemas.microsoft.com/office/powerpoint/2012/main">
        <p15:guide id="1" pos="316">
          <p15:clr>
            <a:srgbClr val="FBAE40"/>
          </p15:clr>
        </p15:guide>
        <p15:guide id="2" orient="horz" pos="3991">
          <p15:clr>
            <a:srgbClr val="FBAE40"/>
          </p15:clr>
        </p15:guide>
        <p15:guide id="3" pos="7364">
          <p15:clr>
            <a:srgbClr val="FBAE40"/>
          </p15:clr>
        </p15:guide>
        <p15:guide id="4" orient="horz" pos="318">
          <p15:clr>
            <a:srgbClr val="FBAE40"/>
          </p15:clr>
        </p15:guide>
        <p15:guide id="5" orient="horz" pos="552">
          <p15:clr>
            <a:srgbClr val="FBAE40"/>
          </p15:clr>
        </p15:guide>
        <p15:guide id="6" orient="horz" pos="1020">
          <p15:clr>
            <a:srgbClr val="FBAE40"/>
          </p15:clr>
        </p15:guide>
      </p15:sldGuideLst>
    </p:ext>
  </p:extLst>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Text and Screenshot">
    <p:spTree>
      <p:nvGrpSpPr>
        <p:cNvPr id="1" name=""/>
        <p:cNvGrpSpPr/>
        <p:nvPr/>
      </p:nvGrpSpPr>
      <p:grpSpPr>
        <a:xfrm>
          <a:off x="0" y="0"/>
          <a:ext cx="0" cy="0"/>
          <a:chOff x="0" y="0"/>
          <a:chExt cx="0" cy="0"/>
        </a:xfrm>
      </p:grpSpPr>
      <p:sp>
        <p:nvSpPr>
          <p:cNvPr id="5" name="Picture Placeholder"/>
          <p:cNvSpPr>
            <a:spLocks noGrp="1"/>
          </p:cNvSpPr>
          <p:nvPr>
            <p:ph type="pic" sz="quarter" idx="13" hasCustomPrompt="1"/>
          </p:nvPr>
        </p:nvSpPr>
        <p:spPr bwMode="gray">
          <a:xfrm>
            <a:off x="6362477" y="1557338"/>
            <a:ext cx="5328000" cy="4778662"/>
          </a:xfrm>
          <a:noFill/>
        </p:spPr>
        <p:txBody>
          <a:bodyPr vert="horz" lIns="0" tIns="1512000" rIns="0" bIns="0" rtlCol="0" anchor="t" anchorCtr="0">
            <a:noAutofit/>
          </a:bodyPr>
          <a:lstStyle>
            <a:lvl1pPr marL="0" indent="0" algn="ctr" defTabSz="1087905" rtl="0" eaLnBrk="1" latinLnBrk="0" hangingPunct="1">
              <a:spcBef>
                <a:spcPts val="1927"/>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screenshot</a:t>
            </a:r>
            <a:endParaRPr lang="de-DE"/>
          </a:p>
        </p:txBody>
      </p:sp>
      <p:sp>
        <p:nvSpPr>
          <p:cNvPr id="4" name="Text Placeholder"/>
          <p:cNvSpPr>
            <a:spLocks noGrp="1"/>
          </p:cNvSpPr>
          <p:nvPr>
            <p:ph type="body" sz="quarter" idx="10" hasCustomPrompt="1"/>
          </p:nvPr>
        </p:nvSpPr>
        <p:spPr>
          <a:xfrm>
            <a:off x="504002" y="1557338"/>
            <a:ext cx="5328000" cy="4778662"/>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4054237643"/>
      </p:ext>
    </p:extLst>
  </p:cSld>
  <p:clrMapOvr>
    <a:masterClrMapping/>
  </p:clrMapOvr>
  <p:extLst>
    <p:ext uri="{DCECCB84-F9BA-43D5-87BE-67443E8EF086}">
      <p15:sldGuideLst xmlns:p15="http://schemas.microsoft.com/office/powerpoint/2012/main">
        <p15:guide id="1" pos="317">
          <p15:clr>
            <a:srgbClr val="FBAE40"/>
          </p15:clr>
        </p15:guide>
        <p15:guide id="2" orient="horz" pos="981">
          <p15:clr>
            <a:srgbClr val="FBAE40"/>
          </p15:clr>
        </p15:guide>
        <p15:guide id="3" pos="3674">
          <p15:clr>
            <a:srgbClr val="FBAE40"/>
          </p15:clr>
        </p15:guide>
        <p15:guide id="4" pos="4008">
          <p15:clr>
            <a:srgbClr val="FBAE40"/>
          </p15:clr>
        </p15:guide>
        <p15:guide id="5" pos="7364">
          <p15:clr>
            <a:srgbClr val="FBAE40"/>
          </p15:clr>
        </p15:guide>
        <p15:guide id="6" orient="horz" pos="317">
          <p15:clr>
            <a:srgbClr val="FBAE40"/>
          </p15:clr>
        </p15:guide>
        <p15:guide id="7" orient="horz" pos="551">
          <p15:clr>
            <a:srgbClr val="FBAE40"/>
          </p15:clr>
        </p15:guide>
        <p15:guide id="8" orient="horz" pos="3991">
          <p15:clr>
            <a:srgbClr val="FBAE40"/>
          </p15:clr>
        </p15:guide>
      </p15:sldGuideLst>
    </p:ext>
  </p:extLst>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p:cNvSpPr>
            <a:spLocks noGrp="1"/>
          </p:cNvSpPr>
          <p:nvPr>
            <p:ph idx="1" hasCustomPrompt="1"/>
          </p:nvPr>
        </p:nvSpPr>
        <p:spPr bwMode="gray">
          <a:xfrm>
            <a:off x="504000" y="1557338"/>
            <a:ext cx="11185200" cy="4778662"/>
          </a:xfrm>
          <a:noFill/>
        </p:spPr>
        <p:txBody>
          <a:bodyPr tIns="1368000"/>
          <a:lstStyle>
            <a:lvl1pPr algn="ctr">
              <a:defRPr sz="1400" b="0"/>
            </a:lvl1pPr>
          </a:lstStyle>
          <a:p>
            <a:pPr lvl="0"/>
            <a:r>
              <a:rPr lang="en-US"/>
              <a:t>Click to add content</a:t>
            </a:r>
          </a:p>
        </p:txBody>
      </p:sp>
      <p:sp>
        <p:nvSpPr>
          <p:cNvPr id="2"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1497163079"/>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981">
          <p15:clr>
            <a:srgbClr val="FBAE40"/>
          </p15:clr>
        </p15:guide>
        <p15:guide id="5" orient="horz" pos="3991">
          <p15:clr>
            <a:srgbClr val="FBAE40"/>
          </p15:clr>
        </p15:guide>
        <p15:guide id="6" pos="7364">
          <p15:clr>
            <a:srgbClr val="FBAE40"/>
          </p15:clr>
        </p15:guide>
      </p15:sldGuideLst>
    </p:ext>
  </p:extLst>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0470432"/>
      </p:ext>
    </p:extLst>
  </p:cSld>
  <p:clrMapOvr>
    <a:masterClrMapping/>
  </p:clrMapOvr>
  <p:extLst>
    <p:ext uri="{DCECCB84-F9BA-43D5-87BE-67443E8EF086}">
      <p15:sldGuideLst xmlns:p15="http://schemas.microsoft.com/office/powerpoint/2012/main">
        <p15:guide id="1" orient="horz" pos="2160">
          <p15:clr>
            <a:srgbClr val="FBAE40"/>
          </p15:clr>
        </p15:guide>
        <p15:guide id="2" pos="3841">
          <p15:clr>
            <a:srgbClr val="FBAE40"/>
          </p15:clr>
        </p15:guide>
      </p15:sldGuideLst>
    </p:ext>
  </p:extLst>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preserve="1" userDrawn="1">
  <p:cSld name="Thank You, Contact and Copyright">
    <p:spTree>
      <p:nvGrpSpPr>
        <p:cNvPr id="1" name=""/>
        <p:cNvGrpSpPr/>
        <p:nvPr/>
      </p:nvGrpSpPr>
      <p:grpSpPr>
        <a:xfrm>
          <a:off x="0" y="0"/>
          <a:ext cx="0" cy="0"/>
          <a:chOff x="0" y="0"/>
          <a:chExt cx="0" cy="0"/>
        </a:xfrm>
      </p:grpSpPr>
      <p:sp>
        <p:nvSpPr>
          <p:cNvPr id="9" name="Copyright - Dynamic" descr="{&quot;templafy&quot;:{&quot;id&quot;:&quot;a6dbb766-d8a5-4c96-8157-68ed47ddc96b&quot;}}">
            <a:extLst>
              <a:ext uri="{FF2B5EF4-FFF2-40B4-BE49-F238E27FC236}">
                <a16:creationId xmlns:a16="http://schemas.microsoft.com/office/drawing/2014/main" id="{EDAF1AF5-D568-20CC-6052-F655D86F5486}"/>
              </a:ext>
            </a:extLst>
          </p:cNvPr>
          <p:cNvSpPr txBox="1">
            <a:spLocks/>
          </p:cNvSpPr>
          <p:nvPr userDrawn="1"/>
        </p:nvSpPr>
        <p:spPr>
          <a:xfrm>
            <a:off x="504001" y="6536751"/>
            <a:ext cx="10155600" cy="138498"/>
          </a:xfrm>
          <a:prstGeom prst="rect">
            <a:avLst/>
          </a:prstGeom>
        </p:spPr>
        <p:txBody>
          <a:bodyPr lIns="0" tIns="0" rIns="0" bIns="0" anchor="ctr" anchorCtr="0">
            <a:noAutofit/>
          </a:bodyPr>
          <a:lstStyle>
            <a:lvl1pPr marL="0" indent="0" algn="l" defTabSz="1088558" rtl="0" eaLnBrk="1" latinLnBrk="0" hangingPunct="1">
              <a:spcBef>
                <a:spcPts val="1800"/>
              </a:spcBef>
              <a:buClr>
                <a:schemeClr val="accent1"/>
              </a:buClr>
              <a:buSzPct val="80000"/>
              <a:buFontTx/>
              <a:buNone/>
              <a:defRPr sz="6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539892" indent="0" algn="l" defTabSz="1088558" rtl="0" eaLnBrk="1" latinLnBrk="0" hangingPunct="1">
              <a:spcBef>
                <a:spcPts val="100"/>
              </a:spcBef>
              <a:buClr>
                <a:schemeClr val="tx1"/>
              </a:buClr>
              <a:buSzPct val="100000"/>
              <a:buFont typeface="Symbol" panose="05050102010706020507" pitchFamily="18" charset="2"/>
              <a:buNone/>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Font typeface="Arial" panose="020B0604020202020204" pitchFamily="34" charset="0"/>
              <a:buNone/>
            </a:pPr>
            <a:r>
              <a:rPr lang="en-US" sz="600" b="0" i="0" dirty="0">
                <a:latin typeface="+mn-lt"/>
              </a:rPr>
              <a:t>© 2025 SAP SE or an SAP affiliate company. All rights reserved. See Legal Notice on </a:t>
            </a:r>
            <a:r>
              <a:rPr lang="en-US" sz="600" b="0" i="0" dirty="0" err="1">
                <a:latin typeface="+mn-lt"/>
                <a:hlinkClick r:id="rId2"/>
              </a:rPr>
              <a:t>www.sap.com</a:t>
            </a:r>
            <a:r>
              <a:rPr lang="en-US" sz="600" b="0" i="0" dirty="0">
                <a:latin typeface="+mn-lt"/>
                <a:hlinkClick r:id="rId2"/>
              </a:rPr>
              <a:t>/legal-notice</a:t>
            </a:r>
            <a:r>
              <a:rPr lang="en-US" sz="600" b="0" i="0" dirty="0">
                <a:latin typeface="+mn-lt"/>
              </a:rPr>
              <a:t> for use terms, disclaimers, disclosures, or restrictions related to this material.</a:t>
            </a:r>
          </a:p>
        </p:txBody>
      </p:sp>
      <p:sp>
        <p:nvSpPr>
          <p:cNvPr id="3" name="Title 2">
            <a:extLst>
              <a:ext uri="{FF2B5EF4-FFF2-40B4-BE49-F238E27FC236}">
                <a16:creationId xmlns:a16="http://schemas.microsoft.com/office/drawing/2014/main" id="{5692DE12-4084-77D2-FD2A-8E63F6FBE7C5}"/>
              </a:ext>
            </a:extLst>
          </p:cNvPr>
          <p:cNvSpPr>
            <a:spLocks noGrp="1"/>
          </p:cNvSpPr>
          <p:nvPr>
            <p:ph type="title" hasCustomPrompt="1"/>
          </p:nvPr>
        </p:nvSpPr>
        <p:spPr>
          <a:xfrm>
            <a:off x="503238" y="1520825"/>
            <a:ext cx="5413477" cy="846386"/>
          </a:xfrm>
        </p:spPr>
        <p:txBody>
          <a:bodyPr/>
          <a:lstStyle>
            <a:lvl1pPr>
              <a:defRPr sz="5496" b="0" i="0">
                <a:latin typeface="72 Brand Medium" panose="020B0504030603020204" pitchFamily="34" charset="0"/>
              </a:defRPr>
            </a:lvl1pPr>
          </a:lstStyle>
          <a:p>
            <a:r>
              <a:rPr lang="en-GB"/>
              <a:t>Thank you.</a:t>
            </a:r>
            <a:endParaRPr lang="en-US"/>
          </a:p>
        </p:txBody>
      </p:sp>
      <p:pic>
        <p:nvPicPr>
          <p:cNvPr id="2" name="Picture 1">
            <a:extLst>
              <a:ext uri="{FF2B5EF4-FFF2-40B4-BE49-F238E27FC236}">
                <a16:creationId xmlns:a16="http://schemas.microsoft.com/office/drawing/2014/main" id="{2A23274F-1EBD-A73A-AC54-963A234E9E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63291" y="5990000"/>
            <a:ext cx="727059" cy="360000"/>
          </a:xfrm>
          <a:prstGeom prst="rect">
            <a:avLst/>
          </a:prstGeom>
        </p:spPr>
      </p:pic>
    </p:spTree>
    <p:extLst>
      <p:ext uri="{BB962C8B-B14F-4D97-AF65-F5344CB8AC3E}">
        <p14:creationId xmlns:p14="http://schemas.microsoft.com/office/powerpoint/2010/main" val="4234940796"/>
      </p:ext>
    </p:extLst>
  </p:cSld>
  <p:clrMapOvr>
    <a:masterClrMapping/>
  </p:clrMapOvr>
  <p:hf sldNum="0" hdr="0" ftr="0" dt="0"/>
  <p:extLst>
    <p:ext uri="{DCECCB84-F9BA-43D5-87BE-67443E8EF086}">
      <p15:sldGuideLst xmlns:p15="http://schemas.microsoft.com/office/powerpoint/2012/main">
        <p15:guide id="1" pos="7364">
          <p15:clr>
            <a:srgbClr val="FBAE40"/>
          </p15:clr>
        </p15:guide>
        <p15:guide id="2" orient="horz" pos="958">
          <p15:clr>
            <a:srgbClr val="FBAE40"/>
          </p15:clr>
        </p15:guide>
        <p15:guide id="4" orient="horz" pos="1830">
          <p15:clr>
            <a:srgbClr val="FBAE40"/>
          </p15:clr>
        </p15:guide>
        <p15:guide id="5" orient="horz" pos="4000">
          <p15:clr>
            <a:srgbClr val="FBAE40"/>
          </p15:clr>
        </p15:guide>
        <p15:guide id="6" pos="317">
          <p15:clr>
            <a:srgbClr val="FBAE40"/>
          </p15:clr>
        </p15:guide>
        <p15:guide id="8" pos="3841">
          <p15:clr>
            <a:srgbClr val="FBAE40"/>
          </p15:clr>
        </p15:guide>
        <p15:guide id="9" orient="horz" pos="318">
          <p15:clr>
            <a:srgbClr val="FBAE40"/>
          </p15:clr>
        </p15:guide>
      </p15:sldGuideLst>
    </p:ext>
  </p:extLst>
</p:sldLayout>
</file>

<file path=ppt/slideLayouts/slideLayout364.xml><?xml version="1.0" encoding="utf-8"?>
<p:sldLayout xmlns:a="http://schemas.openxmlformats.org/drawingml/2006/main" xmlns:r="http://schemas.openxmlformats.org/officeDocument/2006/relationships" xmlns:p="http://schemas.openxmlformats.org/presentationml/2006/main" userDrawn="1">
  <p:cSld name="Title and Text with Image 1/2">
    <p:spTree>
      <p:nvGrpSpPr>
        <p:cNvPr id="1" name=""/>
        <p:cNvGrpSpPr/>
        <p:nvPr/>
      </p:nvGrpSpPr>
      <p:grpSpPr>
        <a:xfrm>
          <a:off x="0" y="0"/>
          <a:ext cx="0" cy="0"/>
          <a:chOff x="0" y="0"/>
          <a:chExt cx="0" cy="0"/>
        </a:xfrm>
      </p:grpSpPr>
      <p:sp>
        <p:nvSpPr>
          <p:cNvPr id="5" name="Picture Placeholder 1/2 right"/>
          <p:cNvSpPr>
            <a:spLocks noGrp="1"/>
          </p:cNvSpPr>
          <p:nvPr>
            <p:ph type="pic" sz="quarter" idx="10" hasCustomPrompt="1"/>
          </p:nvPr>
        </p:nvSpPr>
        <p:spPr bwMode="gray">
          <a:xfrm>
            <a:off x="6097588" y="0"/>
            <a:ext cx="6097588" cy="6858000"/>
          </a:xfrm>
          <a:noFill/>
        </p:spPr>
        <p:txBody>
          <a:bodyPr vert="horz" lIns="0" tIns="2448000" rIns="0" bIns="0" rtlCol="0" anchor="t" anchorCtr="0">
            <a:noAutofit/>
          </a:bodyPr>
          <a:lstStyle>
            <a:lvl1pPr marL="0" indent="0" algn="ctr" defTabSz="1087905"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7" name="Text Placeholder 1/2"/>
          <p:cNvSpPr>
            <a:spLocks noGrp="1"/>
          </p:cNvSpPr>
          <p:nvPr>
            <p:ph type="body" sz="quarter" idx="11" hasCustomPrompt="1"/>
          </p:nvPr>
        </p:nvSpPr>
        <p:spPr bwMode="black">
          <a:xfrm>
            <a:off x="504001" y="1620000"/>
            <a:ext cx="5112000"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endParaRPr lang="de-DE"/>
          </a:p>
        </p:txBody>
      </p:sp>
      <p:sp>
        <p:nvSpPr>
          <p:cNvPr id="2" name="Title"/>
          <p:cNvSpPr>
            <a:spLocks noGrp="1"/>
          </p:cNvSpPr>
          <p:nvPr>
            <p:ph type="title" hasCustomPrompt="1"/>
          </p:nvPr>
        </p:nvSpPr>
        <p:spPr>
          <a:xfrm>
            <a:off x="504003" y="504000"/>
            <a:ext cx="5112000"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955491905"/>
      </p:ext>
    </p:extLst>
  </p:cSld>
  <p:clrMapOvr>
    <a:masterClrMapping/>
  </p:clrMapOvr>
  <p:extLst>
    <p:ext uri="{DCECCB84-F9BA-43D5-87BE-67443E8EF086}">
      <p15:sldGuideLst xmlns:p15="http://schemas.microsoft.com/office/powerpoint/2012/main">
        <p15:guide id="1" pos="3841">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3991">
          <p15:clr>
            <a:srgbClr val="FBAE40"/>
          </p15:clr>
        </p15:guide>
        <p15:guide id="6" pos="3538">
          <p15:clr>
            <a:srgbClr val="FBAE40"/>
          </p15:clr>
        </p15:guide>
        <p15:guide id="7" pos="317">
          <p15:clr>
            <a:srgbClr val="FBAE40"/>
          </p15:clr>
        </p15:guide>
      </p15:sldGuideLst>
    </p:ext>
  </p:extLst>
</p:sldLayout>
</file>

<file path=ppt/slideLayouts/slideLayout365.xml><?xml version="1.0" encoding="utf-8"?>
<p:sldLayout xmlns:a="http://schemas.openxmlformats.org/drawingml/2006/main" xmlns:r="http://schemas.openxmlformats.org/officeDocument/2006/relationships" xmlns:p="http://schemas.openxmlformats.org/presentationml/2006/main" userDrawn="1">
  <p:cSld name="Title+Subtitl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4E5452-3245-BAB0-EF04-A215A15C71D7}"/>
              </a:ext>
            </a:extLst>
          </p:cNvPr>
          <p:cNvSpPr>
            <a:spLocks noGrp="1"/>
          </p:cNvSpPr>
          <p:nvPr>
            <p:ph type="title"/>
          </p:nvPr>
        </p:nvSpPr>
        <p:spPr/>
        <p:txBody>
          <a:bodyPr/>
          <a:lstStyle/>
          <a:p>
            <a:r>
              <a:rPr lang="en-GB"/>
              <a:t>Click to edit Master title style</a:t>
            </a:r>
            <a:endParaRPr lang="en-DE"/>
          </a:p>
        </p:txBody>
      </p:sp>
      <p:sp>
        <p:nvSpPr>
          <p:cNvPr id="5" name="Text Placeholder 4">
            <a:extLst>
              <a:ext uri="{FF2B5EF4-FFF2-40B4-BE49-F238E27FC236}">
                <a16:creationId xmlns:a16="http://schemas.microsoft.com/office/drawing/2014/main" id="{E079977E-F8E5-1103-DF02-74E7F5321C23}"/>
              </a:ext>
            </a:extLst>
          </p:cNvPr>
          <p:cNvSpPr>
            <a:spLocks noGrp="1"/>
          </p:cNvSpPr>
          <p:nvPr>
            <p:ph type="body" sz="quarter" idx="10" hasCustomPrompt="1"/>
          </p:nvPr>
        </p:nvSpPr>
        <p:spPr>
          <a:xfrm>
            <a:off x="504002" y="873332"/>
            <a:ext cx="9249595" cy="396875"/>
          </a:xfrm>
          <a:prstGeom prst="rect">
            <a:avLst/>
          </a:prstGeom>
        </p:spPr>
        <p:txBody>
          <a:bodyPr/>
          <a:lstStyle>
            <a:lvl1pPr>
              <a:defRPr>
                <a:solidFill>
                  <a:schemeClr val="tx1"/>
                </a:solidFill>
              </a:defRPr>
            </a:lvl1pPr>
          </a:lstStyle>
          <a:p>
            <a:pPr lvl="0"/>
            <a:r>
              <a:rPr lang="en-GB"/>
              <a:t>Subtitle</a:t>
            </a:r>
          </a:p>
        </p:txBody>
      </p:sp>
    </p:spTree>
    <p:extLst>
      <p:ext uri="{BB962C8B-B14F-4D97-AF65-F5344CB8AC3E}">
        <p14:creationId xmlns:p14="http://schemas.microsoft.com/office/powerpoint/2010/main" val="944170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preserve="1" userDrawn="1">
  <p:cSld name="Light blue cover with anvil">
    <p:bg>
      <p:bgPr>
        <a:solidFill>
          <a:srgbClr val="D9F2FF"/>
        </a:solidFill>
        <a:effectLst/>
      </p:bgPr>
    </p:bg>
    <p:spTree>
      <p:nvGrpSpPr>
        <p:cNvPr id="1" name=""/>
        <p:cNvGrpSpPr/>
        <p:nvPr/>
      </p:nvGrpSpPr>
      <p:grpSpPr>
        <a:xfrm>
          <a:off x="0" y="0"/>
          <a:ext cx="0" cy="0"/>
          <a:chOff x="0" y="0"/>
          <a:chExt cx="0" cy="0"/>
        </a:xfrm>
      </p:grpSpPr>
      <p:sp>
        <p:nvSpPr>
          <p:cNvPr id="2" name="Anvil" descr="preencoded.png">
            <a:extLst>
              <a:ext uri="{FF2B5EF4-FFF2-40B4-BE49-F238E27FC236}">
                <a16:creationId xmlns:a16="http://schemas.microsoft.com/office/drawing/2014/main" id="{94093846-CC07-3993-CA62-86004F1C03F9}"/>
              </a:ext>
            </a:extLst>
          </p:cNvPr>
          <p:cNvSpPr/>
          <p:nvPr/>
        </p:nvSpPr>
        <p:spPr>
          <a:xfrm>
            <a:off x="1671630" y="1247339"/>
            <a:ext cx="8851917" cy="4363327"/>
          </a:xfrm>
          <a:custGeom>
            <a:avLst/>
            <a:gdLst>
              <a:gd name="connsiteX0" fmla="*/ 0 w 8851917"/>
              <a:gd name="connsiteY0" fmla="*/ 0 h 4363327"/>
              <a:gd name="connsiteX1" fmla="*/ 0 w 8851917"/>
              <a:gd name="connsiteY1" fmla="*/ 4363327 h 4363327"/>
              <a:gd name="connsiteX2" fmla="*/ 4498517 w 8851917"/>
              <a:gd name="connsiteY2" fmla="*/ 4363327 h 4363327"/>
              <a:gd name="connsiteX3" fmla="*/ 8851917 w 8851917"/>
              <a:gd name="connsiteY3" fmla="*/ 0 h 4363327"/>
              <a:gd name="connsiteX4" fmla="*/ 0 w 8851917"/>
              <a:gd name="connsiteY4" fmla="*/ 0 h 4363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1917" h="4363327">
                <a:moveTo>
                  <a:pt x="0" y="0"/>
                </a:moveTo>
                <a:lnTo>
                  <a:pt x="0" y="4363327"/>
                </a:lnTo>
                <a:lnTo>
                  <a:pt x="4498517" y="4363327"/>
                </a:lnTo>
                <a:lnTo>
                  <a:pt x="8851917" y="0"/>
                </a:lnTo>
                <a:lnTo>
                  <a:pt x="0" y="0"/>
                </a:lnTo>
                <a:close/>
              </a:path>
            </a:pathLst>
          </a:custGeom>
          <a:solidFill>
            <a:srgbClr val="A6E0FF"/>
          </a:solidFill>
          <a:ln w="15238" cap="flat">
            <a:noFill/>
            <a:prstDash val="solid"/>
            <a:miter/>
          </a:ln>
        </p:spPr>
        <p:txBody>
          <a:bodyPr rtlCol="0" anchor="ct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8" name="Title">
            <a:extLst>
              <a:ext uri="{FF2B5EF4-FFF2-40B4-BE49-F238E27FC236}">
                <a16:creationId xmlns:a16="http://schemas.microsoft.com/office/drawing/2014/main" id="{1098B98B-8FDE-5B19-2FC7-97058A6B53FD}"/>
              </a:ext>
            </a:extLst>
          </p:cNvPr>
          <p:cNvSpPr>
            <a:spLocks noGrp="1"/>
          </p:cNvSpPr>
          <p:nvPr>
            <p:ph type="title" hasCustomPrompt="1"/>
          </p:nvPr>
        </p:nvSpPr>
        <p:spPr>
          <a:xfrm>
            <a:off x="572571" y="2532146"/>
            <a:ext cx="5929920" cy="997196"/>
          </a:xfrm>
        </p:spPr>
        <p:txBody>
          <a:bodyPr>
            <a:noAutofit/>
          </a:bodyPr>
          <a:lstStyle>
            <a:lvl1pPr>
              <a:lnSpc>
                <a:spcPct val="90000"/>
              </a:lnSpc>
              <a:defRPr sz="3598" b="1" i="0">
                <a:latin typeface="+mn-lt"/>
                <a:cs typeface="72" panose="020B0503030000000003" pitchFamily="34" charset="0"/>
              </a:defRPr>
            </a:lvl1pPr>
          </a:lstStyle>
          <a:p>
            <a:pPr fontAlgn="base">
              <a:spcBef>
                <a:spcPct val="50000"/>
              </a:spcBef>
              <a:spcAft>
                <a:spcPct val="0"/>
              </a:spcAft>
              <a:buClr>
                <a:srgbClr val="F0AB00"/>
              </a:buClr>
              <a:buSzPct val="80000"/>
            </a:pPr>
            <a:r>
              <a:rPr lang="en-US"/>
              <a:t>Click to edit</a:t>
            </a:r>
            <a:br>
              <a:rPr lang="en-US"/>
            </a:br>
            <a:r>
              <a:rPr lang="en-US"/>
              <a:t>Master text styles</a:t>
            </a:r>
            <a:endParaRPr lang="de-DE" sz="3598" kern="0" err="1">
              <a:ea typeface="72 Brand" pitchFamily="34" charset="-128"/>
              <a:cs typeface="72 Brand" pitchFamily="34" charset="-128"/>
            </a:endParaRPr>
          </a:p>
        </p:txBody>
      </p:sp>
      <p:pic>
        <p:nvPicPr>
          <p:cNvPr id="763714216" name="LogoBlack-Dynamic" descr="{&quot;templafy&quot;:{&quot;id&quot;:&quot;b6479768-857b-4623-a86b-d3d2cf03ddc6&quot;}}"/>
          <p:cNvPicPr>
            <a:picLocks noChangeAspect="1"/>
          </p:cNvPicPr>
          <p:nvPr/>
        </p:nvPicPr>
        <p:blipFill>
          <a:blip r:embed="rId2"/>
          <a:stretch>
            <a:fillRect/>
          </a:stretch>
        </p:blipFill>
        <p:spPr>
          <a:xfrm>
            <a:off x="573089" y="577850"/>
            <a:ext cx="727192" cy="360000"/>
          </a:xfrm>
          <a:prstGeom prst="rect">
            <a:avLst/>
          </a:prstGeom>
        </p:spPr>
      </p:pic>
      <p:sp>
        <p:nvSpPr>
          <p:cNvPr id="4" name="Copyright Placeholder" descr="{&quot;templafy&quot;:{&quot;id&quot;:&quot;a74eddeb-ce90-4f01-99b3-d929310ab967&quot;}}">
            <a:extLst>
              <a:ext uri="{FF2B5EF4-FFF2-40B4-BE49-F238E27FC236}">
                <a16:creationId xmlns:a16="http://schemas.microsoft.com/office/drawing/2014/main" id="{85A55DFB-068C-AE2F-35BC-97CC4F060974}"/>
              </a:ext>
            </a:extLst>
          </p:cNvPr>
          <p:cNvSpPr txBox="1">
            <a:spLocks/>
          </p:cNvSpPr>
          <p:nvPr userDrawn="1"/>
        </p:nvSpPr>
        <p:spPr>
          <a:xfrm>
            <a:off x="578646" y="6559835"/>
            <a:ext cx="1205458" cy="92333"/>
          </a:xfrm>
          <a:prstGeom prst="rect">
            <a:avLst/>
          </a:prstGeom>
        </p:spPr>
        <p:txBody>
          <a:bodyPr wrap="none" lIns="0" tIns="0" rIns="0" bIns="0" anchor="ctr" anchorCtr="0">
            <a:spAutoFit/>
          </a:bodyPr>
          <a:lstStyle>
            <a:lvl1pPr marL="0" indent="0" algn="l" defTabSz="1088558" rtl="0" eaLnBrk="1" latinLnBrk="0" hangingPunct="1">
              <a:spcBef>
                <a:spcPts val="1800"/>
              </a:spcBef>
              <a:buClr>
                <a:schemeClr val="accent1"/>
              </a:buClr>
              <a:buSzPct val="80000"/>
              <a:buFontTx/>
              <a:buNone/>
              <a:defRPr sz="6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539892" indent="0" algn="l" defTabSz="1088558" rtl="0" eaLnBrk="1" latinLnBrk="0" hangingPunct="1">
              <a:spcBef>
                <a:spcPts val="100"/>
              </a:spcBef>
              <a:buClr>
                <a:schemeClr val="tx1"/>
              </a:buClr>
              <a:buSzPct val="100000"/>
              <a:buFont typeface="Symbol" panose="05050102010706020507" pitchFamily="18" charset="2"/>
              <a:buNone/>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8014" rtl="0" eaLnBrk="1" fontAlgn="auto" latinLnBrk="0" hangingPunct="1">
              <a:lnSpc>
                <a:spcPct val="100000"/>
              </a:lnSpc>
              <a:spcBef>
                <a:spcPts val="1799"/>
              </a:spcBef>
              <a:spcAft>
                <a:spcPts val="0"/>
              </a:spcAft>
              <a:buClr>
                <a:srgbClr val="0070F2"/>
              </a:buClr>
              <a:buSzPct val="80000"/>
              <a:buFont typeface="Arial" panose="020B0604020202020204" pitchFamily="34" charset="0"/>
              <a:buNone/>
              <a:tabLst/>
              <a:defRPr/>
            </a:pPr>
            <a:r>
              <a:rPr kumimoji="0" lang="en-US" sz="600" b="0" i="0" u="none" strike="noStrike" kern="1200" cap="none" spc="0" normalizeH="0" baseline="0" noProof="0">
                <a:ln>
                  <a:noFill/>
                </a:ln>
                <a:solidFill>
                  <a:srgbClr val="000000"/>
                </a:solidFill>
                <a:effectLst/>
                <a:uLnTx/>
                <a:uFillTx/>
                <a:latin typeface="72 Brand" panose="020B0504030603020204" pitchFamily="34" charset="0"/>
                <a:ea typeface="+mn-ea"/>
                <a:cs typeface="+mn-cs"/>
              </a:rPr>
              <a:t>INTERNAL – SAP and Partners Only</a:t>
            </a:r>
          </a:p>
        </p:txBody>
      </p:sp>
      <p:sp>
        <p:nvSpPr>
          <p:cNvPr id="13" name="Text Placeholder 12">
            <a:extLst>
              <a:ext uri="{FF2B5EF4-FFF2-40B4-BE49-F238E27FC236}">
                <a16:creationId xmlns:a16="http://schemas.microsoft.com/office/drawing/2014/main" id="{0989AE99-4237-3ABD-9A2E-B0B3925838F7}"/>
              </a:ext>
            </a:extLst>
          </p:cNvPr>
          <p:cNvSpPr>
            <a:spLocks noGrp="1"/>
          </p:cNvSpPr>
          <p:nvPr>
            <p:ph type="body" sz="quarter" idx="10"/>
          </p:nvPr>
        </p:nvSpPr>
        <p:spPr>
          <a:xfrm>
            <a:off x="573088" y="3975057"/>
            <a:ext cx="5929312" cy="301752"/>
          </a:xfrm>
        </p:spPr>
        <p:txBody>
          <a:bodyPr/>
          <a:lstStyle>
            <a:lvl2pPr marL="0" indent="0">
              <a:buNone/>
              <a:defRPr/>
            </a:lvl2pPr>
          </a:lstStyle>
          <a:p>
            <a:pPr lvl="0"/>
            <a:r>
              <a:rPr lang="en-US"/>
              <a:t>Click to edit Master text styles</a:t>
            </a:r>
          </a:p>
        </p:txBody>
      </p:sp>
    </p:spTree>
    <p:extLst>
      <p:ext uri="{BB962C8B-B14F-4D97-AF65-F5344CB8AC3E}">
        <p14:creationId xmlns:p14="http://schemas.microsoft.com/office/powerpoint/2010/main" val="330244279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preserve="1" userDrawn="1">
  <p:cSld name="White cover with blue pattern">
    <p:bg>
      <p:bgRef idx="1001">
        <a:schemeClr val="bg1"/>
      </p:bgRef>
    </p:bg>
    <p:spTree>
      <p:nvGrpSpPr>
        <p:cNvPr id="1" name=""/>
        <p:cNvGrpSpPr/>
        <p:nvPr/>
      </p:nvGrpSpPr>
      <p:grpSpPr>
        <a:xfrm>
          <a:off x="0" y="0"/>
          <a:ext cx="0" cy="0"/>
          <a:chOff x="0" y="0"/>
          <a:chExt cx="0" cy="0"/>
        </a:xfrm>
      </p:grpSpPr>
      <p:sp>
        <p:nvSpPr>
          <p:cNvPr id="4" name="Title"/>
          <p:cNvSpPr>
            <a:spLocks noGrp="1"/>
          </p:cNvSpPr>
          <p:nvPr>
            <p:ph type="title" hasCustomPrompt="1"/>
          </p:nvPr>
        </p:nvSpPr>
        <p:spPr>
          <a:xfrm>
            <a:off x="574139" y="2525925"/>
            <a:ext cx="5098874" cy="997196"/>
          </a:xfrm>
        </p:spPr>
        <p:txBody>
          <a:bodyPr anchor="b" anchorCtr="0">
            <a:noAutofit/>
          </a:bodyPr>
          <a:lstStyle>
            <a:lvl1pPr>
              <a:lnSpc>
                <a:spcPct val="90000"/>
              </a:lnSpc>
              <a:defRPr sz="3598" b="1" i="0">
                <a:latin typeface="+mn-lt"/>
                <a:cs typeface="72" panose="020B0503030000000003" pitchFamily="34" charset="0"/>
              </a:defRPr>
            </a:lvl1pPr>
          </a:lstStyle>
          <a:p>
            <a:pPr fontAlgn="base">
              <a:spcBef>
                <a:spcPct val="50000"/>
              </a:spcBef>
              <a:spcAft>
                <a:spcPct val="0"/>
              </a:spcAft>
              <a:buClr>
                <a:srgbClr val="F0AB00"/>
              </a:buClr>
              <a:buSzPct val="80000"/>
            </a:pPr>
            <a:r>
              <a:rPr lang="en-US"/>
              <a:t>Click to edit</a:t>
            </a:r>
            <a:br>
              <a:rPr lang="en-US"/>
            </a:br>
            <a:r>
              <a:rPr lang="en-US"/>
              <a:t>Master text styles</a:t>
            </a:r>
            <a:endParaRPr lang="de-DE" sz="3598" kern="0" err="1">
              <a:ea typeface="72 Brand" pitchFamily="34" charset="-128"/>
              <a:cs typeface="72 Brand" pitchFamily="34" charset="-128"/>
            </a:endParaRPr>
          </a:p>
        </p:txBody>
      </p:sp>
      <p:sp>
        <p:nvSpPr>
          <p:cNvPr id="3" name="Picture Placeholder 2">
            <a:extLst>
              <a:ext uri="{FF2B5EF4-FFF2-40B4-BE49-F238E27FC236}">
                <a16:creationId xmlns:a16="http://schemas.microsoft.com/office/drawing/2014/main" id="{DE73D104-EF7E-A0AB-2243-882D65E686E2}"/>
              </a:ext>
            </a:extLst>
          </p:cNvPr>
          <p:cNvSpPr>
            <a:spLocks noGrp="1"/>
          </p:cNvSpPr>
          <p:nvPr>
            <p:ph type="pic" sz="quarter" idx="15" hasCustomPrompt="1"/>
          </p:nvPr>
        </p:nvSpPr>
        <p:spPr>
          <a:xfrm>
            <a:off x="6097588" y="0"/>
            <a:ext cx="6097588" cy="6858000"/>
          </a:xfrm>
          <a:blipFill>
            <a:blip r:embed="rId2"/>
            <a:stretch>
              <a:fillRect/>
            </a:stretch>
          </a:blipFill>
        </p:spPr>
        <p:txBody>
          <a:bodyPr bIns="2468880" anchor="ctr" anchorCtr="0"/>
          <a:lstStyle>
            <a:lvl1pPr algn="ctr">
              <a:defRPr sz="1599" b="1">
                <a:gradFill>
                  <a:gsLst>
                    <a:gs pos="0">
                      <a:schemeClr val="bg1"/>
                    </a:gs>
                    <a:gs pos="100000">
                      <a:schemeClr val="bg1"/>
                    </a:gs>
                  </a:gsLst>
                  <a:lin ang="5400000" scaled="1"/>
                </a:gradFill>
              </a:defRPr>
            </a:lvl1pPr>
          </a:lstStyle>
          <a:p>
            <a:r>
              <a:rPr lang="en-US"/>
              <a:t>Click to insert picture</a:t>
            </a:r>
          </a:p>
        </p:txBody>
      </p:sp>
      <p:pic>
        <p:nvPicPr>
          <p:cNvPr id="1097935045" name="LogoBlue-Dynamic" descr="{&quot;templafy&quot;:{&quot;id&quot;:&quot;4de4dc77-0d60-4a7e-8f9d-aa84d3e8ed97&quot;}}"/>
          <p:cNvPicPr>
            <a:picLocks noChangeAspect="1"/>
          </p:cNvPicPr>
          <p:nvPr/>
        </p:nvPicPr>
        <p:blipFill>
          <a:blip r:embed="rId3"/>
          <a:stretch>
            <a:fillRect/>
          </a:stretch>
        </p:blipFill>
        <p:spPr>
          <a:xfrm>
            <a:off x="573089" y="577850"/>
            <a:ext cx="727192" cy="360000"/>
          </a:xfrm>
          <a:prstGeom prst="rect">
            <a:avLst/>
          </a:prstGeom>
        </p:spPr>
      </p:pic>
      <p:sp>
        <p:nvSpPr>
          <p:cNvPr id="13" name="Copyright Placeholder" descr="{&quot;templafy&quot;:{&quot;id&quot;:&quot;a74eddeb-ce90-4f01-99b3-d929310ab967&quot;}}">
            <a:extLst>
              <a:ext uri="{FF2B5EF4-FFF2-40B4-BE49-F238E27FC236}">
                <a16:creationId xmlns:a16="http://schemas.microsoft.com/office/drawing/2014/main" id="{8A1C1044-7F4B-8AF1-0A67-4BD427B0D78A}"/>
              </a:ext>
            </a:extLst>
          </p:cNvPr>
          <p:cNvSpPr txBox="1">
            <a:spLocks/>
          </p:cNvSpPr>
          <p:nvPr userDrawn="1"/>
        </p:nvSpPr>
        <p:spPr>
          <a:xfrm>
            <a:off x="578646" y="6559835"/>
            <a:ext cx="1205458" cy="92333"/>
          </a:xfrm>
          <a:prstGeom prst="rect">
            <a:avLst/>
          </a:prstGeom>
        </p:spPr>
        <p:txBody>
          <a:bodyPr wrap="none" lIns="0" tIns="0" rIns="0" bIns="0" anchor="ctr" anchorCtr="0">
            <a:spAutoFit/>
          </a:bodyPr>
          <a:lstStyle>
            <a:lvl1pPr marL="0" indent="0" algn="l" defTabSz="1088558" rtl="0" eaLnBrk="1" latinLnBrk="0" hangingPunct="1">
              <a:spcBef>
                <a:spcPts val="1800"/>
              </a:spcBef>
              <a:buClr>
                <a:schemeClr val="accent1"/>
              </a:buClr>
              <a:buSzPct val="80000"/>
              <a:buFontTx/>
              <a:buNone/>
              <a:defRPr sz="6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539892" indent="0" algn="l" defTabSz="1088558" rtl="0" eaLnBrk="1" latinLnBrk="0" hangingPunct="1">
              <a:spcBef>
                <a:spcPts val="100"/>
              </a:spcBef>
              <a:buClr>
                <a:schemeClr val="tx1"/>
              </a:buClr>
              <a:buSzPct val="100000"/>
              <a:buFont typeface="Symbol" panose="05050102010706020507" pitchFamily="18" charset="2"/>
              <a:buNone/>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8014" rtl="0" eaLnBrk="1" fontAlgn="auto" latinLnBrk="0" hangingPunct="1">
              <a:lnSpc>
                <a:spcPct val="100000"/>
              </a:lnSpc>
              <a:spcBef>
                <a:spcPts val="1799"/>
              </a:spcBef>
              <a:spcAft>
                <a:spcPts val="0"/>
              </a:spcAft>
              <a:buClr>
                <a:srgbClr val="0070F2"/>
              </a:buClr>
              <a:buSzPct val="80000"/>
              <a:buFont typeface="Arial" panose="020B0604020202020204" pitchFamily="34" charset="0"/>
              <a:buNone/>
              <a:tabLst/>
              <a:defRPr/>
            </a:pPr>
            <a:r>
              <a:rPr kumimoji="0" lang="en-US" sz="600" b="0" i="0" u="none" strike="noStrike" kern="1200" cap="none" spc="0" normalizeH="0" baseline="0" noProof="0">
                <a:ln>
                  <a:noFill/>
                </a:ln>
                <a:solidFill>
                  <a:srgbClr val="000000"/>
                </a:solidFill>
                <a:effectLst/>
                <a:uLnTx/>
                <a:uFillTx/>
                <a:latin typeface="72 Brand" panose="020B0504030603020204" pitchFamily="34" charset="0"/>
                <a:ea typeface="+mn-ea"/>
                <a:cs typeface="+mn-cs"/>
              </a:rPr>
              <a:t>INTERNAL – SAP and Partners Only</a:t>
            </a:r>
          </a:p>
        </p:txBody>
      </p:sp>
      <p:sp>
        <p:nvSpPr>
          <p:cNvPr id="15" name="Text Placeholder 14">
            <a:extLst>
              <a:ext uri="{FF2B5EF4-FFF2-40B4-BE49-F238E27FC236}">
                <a16:creationId xmlns:a16="http://schemas.microsoft.com/office/drawing/2014/main" id="{5DEA290A-69A3-1998-439E-A2270F03A74C}"/>
              </a:ext>
            </a:extLst>
          </p:cNvPr>
          <p:cNvSpPr>
            <a:spLocks noGrp="1"/>
          </p:cNvSpPr>
          <p:nvPr>
            <p:ph type="body" sz="quarter" idx="16"/>
          </p:nvPr>
        </p:nvSpPr>
        <p:spPr>
          <a:xfrm>
            <a:off x="573089" y="3968750"/>
            <a:ext cx="5099050" cy="304800"/>
          </a:xfrm>
        </p:spPr>
        <p:txBody>
          <a:bodyPr/>
          <a:lstStyle/>
          <a:p>
            <a:pPr lvl="0"/>
            <a:r>
              <a:rPr lang="en-US"/>
              <a:t>Click to edit Master text styles</a:t>
            </a:r>
          </a:p>
        </p:txBody>
      </p:sp>
    </p:spTree>
    <p:extLst>
      <p:ext uri="{BB962C8B-B14F-4D97-AF65-F5344CB8AC3E}">
        <p14:creationId xmlns:p14="http://schemas.microsoft.com/office/powerpoint/2010/main" val="169839693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preserve="1" userDrawn="1">
  <p:cSld name="Cover with Image or Illustration">
    <p:bg>
      <p:bgRef idx="1001">
        <a:schemeClr val="bg1"/>
      </p:bgRef>
    </p:bg>
    <p:spTree>
      <p:nvGrpSpPr>
        <p:cNvPr id="1" name=""/>
        <p:cNvGrpSpPr/>
        <p:nvPr/>
      </p:nvGrpSpPr>
      <p:grpSpPr>
        <a:xfrm>
          <a:off x="0" y="0"/>
          <a:ext cx="0" cy="0"/>
          <a:chOff x="0" y="0"/>
          <a:chExt cx="0" cy="0"/>
        </a:xfrm>
      </p:grpSpPr>
      <p:sp>
        <p:nvSpPr>
          <p:cNvPr id="3" name="Title"/>
          <p:cNvSpPr>
            <a:spLocks noGrp="1"/>
          </p:cNvSpPr>
          <p:nvPr>
            <p:ph type="title" hasCustomPrompt="1"/>
          </p:nvPr>
        </p:nvSpPr>
        <p:spPr>
          <a:xfrm>
            <a:off x="573088" y="4024430"/>
            <a:ext cx="11049000" cy="522688"/>
          </a:xfrm>
        </p:spPr>
        <p:txBody>
          <a:bodyPr vert="horz" wrap="square" lIns="0" tIns="0" rIns="0" bIns="0" rtlCol="0">
            <a:noAutofit/>
          </a:bodyPr>
          <a:lstStyle>
            <a:lvl1pPr>
              <a:lnSpc>
                <a:spcPct val="90000"/>
              </a:lnSpc>
              <a:defRPr lang="de-DE" sz="3598" b="1" i="0" dirty="0">
                <a:latin typeface="+mn-lt"/>
                <a:ea typeface="+mn-ea"/>
                <a:cs typeface="+mn-cs"/>
              </a:defRPr>
            </a:lvl1pPr>
          </a:lstStyle>
          <a:p>
            <a:pPr lvl="0"/>
            <a:r>
              <a:rPr lang="en-US"/>
              <a:t>Click to edit Master text styles</a:t>
            </a:r>
          </a:p>
        </p:txBody>
      </p:sp>
      <p:sp>
        <p:nvSpPr>
          <p:cNvPr id="7" name="Picture Placeholder 6">
            <a:extLst>
              <a:ext uri="{FF2B5EF4-FFF2-40B4-BE49-F238E27FC236}">
                <a16:creationId xmlns:a16="http://schemas.microsoft.com/office/drawing/2014/main" id="{4FA78832-C268-4EC5-BB82-7F9D7F5B51B2}"/>
              </a:ext>
            </a:extLst>
          </p:cNvPr>
          <p:cNvSpPr>
            <a:spLocks noGrp="1"/>
          </p:cNvSpPr>
          <p:nvPr>
            <p:ph type="pic" sz="quarter" idx="16" hasCustomPrompt="1"/>
          </p:nvPr>
        </p:nvSpPr>
        <p:spPr>
          <a:xfrm>
            <a:off x="1" y="-1"/>
            <a:ext cx="12195175" cy="3430800"/>
          </a:xfrm>
          <a:blipFill>
            <a:blip r:embed="rId2"/>
            <a:stretch>
              <a:fillRect/>
            </a:stretch>
          </a:blipFill>
        </p:spPr>
        <p:txBody>
          <a:bodyPr bIns="2103120" anchor="ctr" anchorCtr="0"/>
          <a:lstStyle>
            <a:lvl1pPr marL="0" marR="0" indent="0" algn="ctr" defTabSz="1088014" rtl="0" eaLnBrk="1" fontAlgn="auto" latinLnBrk="0" hangingPunct="1">
              <a:lnSpc>
                <a:spcPct val="100000"/>
              </a:lnSpc>
              <a:spcBef>
                <a:spcPts val="1799"/>
              </a:spcBef>
              <a:spcAft>
                <a:spcPts val="0"/>
              </a:spcAft>
              <a:buClr>
                <a:schemeClr val="accent1"/>
              </a:buClr>
              <a:buSzPct val="80000"/>
              <a:buFontTx/>
              <a:buNone/>
              <a:tabLst/>
              <a:defRPr sz="1599" b="1">
                <a:gradFill>
                  <a:gsLst>
                    <a:gs pos="0">
                      <a:schemeClr val="bg1"/>
                    </a:gs>
                    <a:gs pos="100000">
                      <a:schemeClr val="bg1"/>
                    </a:gs>
                  </a:gsLst>
                  <a:lin ang="5400000" scaled="1"/>
                </a:gradFill>
              </a:defRPr>
            </a:lvl1pPr>
          </a:lstStyle>
          <a:p>
            <a:pPr marL="0" marR="0" lvl="0" indent="0" algn="ctr" defTabSz="1088014" rtl="0" eaLnBrk="1" fontAlgn="auto" latinLnBrk="0" hangingPunct="1">
              <a:lnSpc>
                <a:spcPct val="100000"/>
              </a:lnSpc>
              <a:spcBef>
                <a:spcPts val="1799"/>
              </a:spcBef>
              <a:spcAft>
                <a:spcPts val="0"/>
              </a:spcAft>
              <a:buClr>
                <a:schemeClr val="accent1"/>
              </a:buClr>
              <a:buSzPct val="80000"/>
              <a:buFontTx/>
              <a:buNone/>
              <a:tabLst/>
              <a:defRPr/>
            </a:pPr>
            <a:r>
              <a:rPr lang="en-US"/>
              <a:t>Click to insert picture</a:t>
            </a:r>
          </a:p>
        </p:txBody>
      </p:sp>
      <p:pic>
        <p:nvPicPr>
          <p:cNvPr id="1820677372" name="LogoBlue-Dynamic" descr="{&quot;templafy&quot;:{&quot;id&quot;:&quot;2715d580-fbbf-435f-bc42-1d3b98abd29a&quot;}}"/>
          <p:cNvPicPr>
            <a:picLocks noChangeAspect="1"/>
          </p:cNvPicPr>
          <p:nvPr/>
        </p:nvPicPr>
        <p:blipFill>
          <a:blip r:embed="rId3"/>
          <a:stretch>
            <a:fillRect/>
          </a:stretch>
        </p:blipFill>
        <p:spPr>
          <a:xfrm>
            <a:off x="574145" y="5926241"/>
            <a:ext cx="727192" cy="360000"/>
          </a:xfrm>
          <a:prstGeom prst="rect">
            <a:avLst/>
          </a:prstGeom>
        </p:spPr>
      </p:pic>
      <p:grpSp>
        <p:nvGrpSpPr>
          <p:cNvPr id="10" name="Group 9">
            <a:extLst>
              <a:ext uri="{FF2B5EF4-FFF2-40B4-BE49-F238E27FC236}">
                <a16:creationId xmlns:a16="http://schemas.microsoft.com/office/drawing/2014/main" id="{59192636-7DCC-8E2A-D0D7-651905A12969}"/>
              </a:ext>
            </a:extLst>
          </p:cNvPr>
          <p:cNvGrpSpPr/>
          <p:nvPr userDrawn="1"/>
        </p:nvGrpSpPr>
        <p:grpSpPr>
          <a:xfrm>
            <a:off x="0" y="7723990"/>
            <a:ext cx="12188952" cy="3429000"/>
            <a:chOff x="0" y="4464423"/>
            <a:chExt cx="12188952" cy="3429000"/>
          </a:xfrm>
        </p:grpSpPr>
        <p:pic>
          <p:nvPicPr>
            <p:cNvPr id="8" name="Picture 7">
              <a:extLst>
                <a:ext uri="{FF2B5EF4-FFF2-40B4-BE49-F238E27FC236}">
                  <a16:creationId xmlns:a16="http://schemas.microsoft.com/office/drawing/2014/main" id="{B2204F08-DDAD-69D0-9F3B-23F7F8565718}"/>
                </a:ext>
              </a:extLst>
            </p:cNvPr>
            <p:cNvPicPr>
              <a:picLocks noChangeAspect="1"/>
            </p:cNvPicPr>
            <p:nvPr userDrawn="1"/>
          </p:nvPicPr>
          <p:blipFill rotWithShape="1">
            <a:blip r:embed="rId4"/>
            <a:srcRect t="32567" b="25235"/>
            <a:stretch/>
          </p:blipFill>
          <p:spPr>
            <a:xfrm>
              <a:off x="0" y="4464423"/>
              <a:ext cx="12188952" cy="3429000"/>
            </a:xfrm>
            <a:prstGeom prst="rect">
              <a:avLst/>
            </a:prstGeom>
          </p:spPr>
        </p:pic>
        <p:sp>
          <p:nvSpPr>
            <p:cNvPr id="12" name="Rectangle 11">
              <a:extLst>
                <a:ext uri="{FF2B5EF4-FFF2-40B4-BE49-F238E27FC236}">
                  <a16:creationId xmlns:a16="http://schemas.microsoft.com/office/drawing/2014/main" id="{4D4228B0-24D7-EF46-F1EA-6AA754B00FE9}"/>
                </a:ext>
              </a:extLst>
            </p:cNvPr>
            <p:cNvSpPr/>
            <p:nvPr userDrawn="1"/>
          </p:nvSpPr>
          <p:spPr bwMode="gray">
            <a:xfrm>
              <a:off x="4670433" y="4754880"/>
              <a:ext cx="2848086" cy="2848086"/>
            </a:xfrm>
            <a:prstGeom prst="rect">
              <a:avLst/>
            </a:prstGeom>
            <a:solidFill>
              <a:schemeClr val="tx1">
                <a:alpha val="30000"/>
              </a:schemeClr>
            </a:solidFill>
            <a:ln w="25400" algn="ctr">
              <a:noFill/>
              <a:miter lim="800000"/>
              <a:headEnd/>
              <a:tailEnd/>
            </a:ln>
          </p:spPr>
          <p:txBody>
            <a:bodyPr lIns="182880" tIns="146304" rIns="182880" bIns="146304" rtlCol="0" anchor="t"/>
            <a:lstStyle/>
            <a:p>
              <a:pPr marL="0" marR="0" lvl="0" indent="0" algn="l" defTabSz="913943" rtl="0" eaLnBrk="1" fontAlgn="base" latinLnBrk="0" hangingPunct="1">
                <a:lnSpc>
                  <a:spcPct val="100000"/>
                </a:lnSpc>
                <a:spcBef>
                  <a:spcPct val="50000"/>
                </a:spcBef>
                <a:spcAft>
                  <a:spcPct val="0"/>
                </a:spcAft>
                <a:buClr>
                  <a:srgbClr val="F0AB00"/>
                </a:buClr>
                <a:buSzPct val="80000"/>
                <a:buFontTx/>
                <a:buNone/>
                <a:tabLst/>
                <a:defRPr/>
              </a:pPr>
              <a:endParaRPr kumimoji="0" lang="en-US" sz="1199" b="0" i="0" u="none" strike="noStrike" kern="0" cap="none" spc="0" normalizeH="0" baseline="0" noProof="0">
                <a:ln>
                  <a:noFill/>
                </a:ln>
                <a:solidFill>
                  <a:srgbClr val="000000"/>
                </a:solidFill>
                <a:effectLst/>
                <a:uLnTx/>
                <a:uFillTx/>
                <a:latin typeface="72 Brand"/>
                <a:ea typeface="72 Brand" pitchFamily="34" charset="-128"/>
                <a:cs typeface="72 Brand" pitchFamily="34" charset="-128"/>
              </a:endParaRPr>
            </a:p>
          </p:txBody>
        </p:sp>
      </p:grpSp>
      <p:sp>
        <p:nvSpPr>
          <p:cNvPr id="11" name="Copyright Placeholder" descr="{&quot;templafy&quot;:{&quot;id&quot;:&quot;a74eddeb-ce90-4f01-99b3-d929310ab967&quot;}}">
            <a:extLst>
              <a:ext uri="{FF2B5EF4-FFF2-40B4-BE49-F238E27FC236}">
                <a16:creationId xmlns:a16="http://schemas.microsoft.com/office/drawing/2014/main" id="{4E1FDE78-D62B-5F51-5E1E-E93B6B75F8CB}"/>
              </a:ext>
            </a:extLst>
          </p:cNvPr>
          <p:cNvSpPr txBox="1">
            <a:spLocks/>
          </p:cNvSpPr>
          <p:nvPr userDrawn="1"/>
        </p:nvSpPr>
        <p:spPr>
          <a:xfrm>
            <a:off x="578646" y="6559835"/>
            <a:ext cx="1205458" cy="92333"/>
          </a:xfrm>
          <a:prstGeom prst="rect">
            <a:avLst/>
          </a:prstGeom>
        </p:spPr>
        <p:txBody>
          <a:bodyPr wrap="none" lIns="0" tIns="0" rIns="0" bIns="0" anchor="ctr" anchorCtr="0">
            <a:spAutoFit/>
          </a:bodyPr>
          <a:lstStyle>
            <a:lvl1pPr marL="0" indent="0" algn="l" defTabSz="1088558" rtl="0" eaLnBrk="1" latinLnBrk="0" hangingPunct="1">
              <a:spcBef>
                <a:spcPts val="1800"/>
              </a:spcBef>
              <a:buClr>
                <a:schemeClr val="accent1"/>
              </a:buClr>
              <a:buSzPct val="80000"/>
              <a:buFontTx/>
              <a:buNone/>
              <a:defRPr sz="6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539892" indent="0" algn="l" defTabSz="1088558" rtl="0" eaLnBrk="1" latinLnBrk="0" hangingPunct="1">
              <a:spcBef>
                <a:spcPts val="100"/>
              </a:spcBef>
              <a:buClr>
                <a:schemeClr val="tx1"/>
              </a:buClr>
              <a:buSzPct val="100000"/>
              <a:buFont typeface="Symbol" panose="05050102010706020507" pitchFamily="18" charset="2"/>
              <a:buNone/>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8014" rtl="0" eaLnBrk="1" fontAlgn="auto" latinLnBrk="0" hangingPunct="1">
              <a:lnSpc>
                <a:spcPct val="100000"/>
              </a:lnSpc>
              <a:spcBef>
                <a:spcPts val="1799"/>
              </a:spcBef>
              <a:spcAft>
                <a:spcPts val="0"/>
              </a:spcAft>
              <a:buClr>
                <a:srgbClr val="0070F2"/>
              </a:buClr>
              <a:buSzPct val="80000"/>
              <a:buFont typeface="Arial" panose="020B0604020202020204" pitchFamily="34" charset="0"/>
              <a:buNone/>
              <a:tabLst/>
              <a:defRPr/>
            </a:pPr>
            <a:r>
              <a:rPr kumimoji="0" lang="en-US" sz="600" b="0" i="0" u="none" strike="noStrike" kern="1200" cap="none" spc="0" normalizeH="0" baseline="0" noProof="0">
                <a:ln>
                  <a:noFill/>
                </a:ln>
                <a:solidFill>
                  <a:srgbClr val="000000"/>
                </a:solidFill>
                <a:effectLst/>
                <a:uLnTx/>
                <a:uFillTx/>
                <a:latin typeface="72 Brand" panose="020B0504030603020204" pitchFamily="34" charset="0"/>
                <a:ea typeface="+mn-ea"/>
                <a:cs typeface="+mn-cs"/>
              </a:rPr>
              <a:t>INTERNAL – SAP and Partners Only</a:t>
            </a:r>
          </a:p>
        </p:txBody>
      </p:sp>
      <p:sp>
        <p:nvSpPr>
          <p:cNvPr id="14" name="Text Placeholder 13">
            <a:extLst>
              <a:ext uri="{FF2B5EF4-FFF2-40B4-BE49-F238E27FC236}">
                <a16:creationId xmlns:a16="http://schemas.microsoft.com/office/drawing/2014/main" id="{BCBF8307-26EA-8232-2DE3-FA013D329B5C}"/>
              </a:ext>
            </a:extLst>
          </p:cNvPr>
          <p:cNvSpPr>
            <a:spLocks noGrp="1"/>
          </p:cNvSpPr>
          <p:nvPr>
            <p:ph type="body" sz="quarter" idx="17"/>
          </p:nvPr>
        </p:nvSpPr>
        <p:spPr>
          <a:xfrm>
            <a:off x="573089" y="4988995"/>
            <a:ext cx="11049000" cy="301752"/>
          </a:xfrm>
        </p:spPr>
        <p:txBody>
          <a:bodyPr/>
          <a:lstStyle>
            <a:lvl2pPr marL="0" indent="0">
              <a:buNone/>
              <a:defRPr/>
            </a:lvl2pPr>
          </a:lstStyle>
          <a:p>
            <a:pPr lvl="0"/>
            <a:r>
              <a:rPr lang="en-US"/>
              <a:t>Click to edit Master text styles</a:t>
            </a:r>
          </a:p>
        </p:txBody>
      </p:sp>
    </p:spTree>
    <p:extLst>
      <p:ext uri="{BB962C8B-B14F-4D97-AF65-F5344CB8AC3E}">
        <p14:creationId xmlns:p14="http://schemas.microsoft.com/office/powerpoint/2010/main" val="350702766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preserve="1" userDrawn="1">
  <p:cSld name="Divider Page">
    <p:bg>
      <p:bgPr>
        <a:solidFill>
          <a:srgbClr val="D9F2FF"/>
        </a:solidFill>
        <a:effectLst/>
      </p:bgPr>
    </p:bg>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47542" y="2922495"/>
            <a:ext cx="11080766" cy="677108"/>
          </a:xfrm>
        </p:spPr>
        <p:txBody>
          <a:bodyPr anchor="ctr" anchorCtr="0">
            <a:noAutofit/>
          </a:bodyPr>
          <a:lstStyle>
            <a:lvl1pPr>
              <a:defRPr sz="3598" b="1" i="0">
                <a:gradFill>
                  <a:gsLst>
                    <a:gs pos="0">
                      <a:schemeClr val="tx1"/>
                    </a:gs>
                    <a:gs pos="100000">
                      <a:schemeClr val="tx1"/>
                    </a:gs>
                  </a:gsLst>
                  <a:lin ang="5400000" scaled="1"/>
                </a:gradFill>
                <a:latin typeface="+mn-lt"/>
              </a:defRPr>
            </a:lvl1pPr>
          </a:lstStyle>
          <a:p>
            <a:r>
              <a:rPr lang="en-US"/>
              <a:t>Divider page</a:t>
            </a:r>
            <a:endParaRPr lang="de-DE"/>
          </a:p>
        </p:txBody>
      </p:sp>
      <p:sp>
        <p:nvSpPr>
          <p:cNvPr id="5" name="Copyright Placeholder" descr="{&quot;templafy&quot;:{&quot;id&quot;:&quot;a74eddeb-ce90-4f01-99b3-d929310ab967&quot;}}">
            <a:extLst>
              <a:ext uri="{FF2B5EF4-FFF2-40B4-BE49-F238E27FC236}">
                <a16:creationId xmlns:a16="http://schemas.microsoft.com/office/drawing/2014/main" id="{2F1536EC-1CAA-7074-DDA8-9FD3CD27FD50}"/>
              </a:ext>
            </a:extLst>
          </p:cNvPr>
          <p:cNvSpPr txBox="1">
            <a:spLocks/>
          </p:cNvSpPr>
          <p:nvPr userDrawn="1"/>
        </p:nvSpPr>
        <p:spPr>
          <a:xfrm>
            <a:off x="578646" y="6559835"/>
            <a:ext cx="1205458" cy="92333"/>
          </a:xfrm>
          <a:prstGeom prst="rect">
            <a:avLst/>
          </a:prstGeom>
        </p:spPr>
        <p:txBody>
          <a:bodyPr wrap="none" lIns="0" tIns="0" rIns="0" bIns="0" anchor="ctr" anchorCtr="0">
            <a:spAutoFit/>
          </a:bodyPr>
          <a:lstStyle>
            <a:lvl1pPr marL="0" indent="0" algn="l" defTabSz="1088558" rtl="0" eaLnBrk="1" latinLnBrk="0" hangingPunct="1">
              <a:spcBef>
                <a:spcPts val="1800"/>
              </a:spcBef>
              <a:buClr>
                <a:schemeClr val="accent1"/>
              </a:buClr>
              <a:buSzPct val="80000"/>
              <a:buFontTx/>
              <a:buNone/>
              <a:defRPr sz="6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539892" indent="0" algn="l" defTabSz="1088558" rtl="0" eaLnBrk="1" latinLnBrk="0" hangingPunct="1">
              <a:spcBef>
                <a:spcPts val="100"/>
              </a:spcBef>
              <a:buClr>
                <a:schemeClr val="tx1"/>
              </a:buClr>
              <a:buSzPct val="100000"/>
              <a:buFont typeface="Symbol" panose="05050102010706020507" pitchFamily="18" charset="2"/>
              <a:buNone/>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8014" rtl="0" eaLnBrk="1" fontAlgn="auto" latinLnBrk="0" hangingPunct="1">
              <a:lnSpc>
                <a:spcPct val="100000"/>
              </a:lnSpc>
              <a:spcBef>
                <a:spcPts val="1799"/>
              </a:spcBef>
              <a:spcAft>
                <a:spcPts val="0"/>
              </a:spcAft>
              <a:buClr>
                <a:srgbClr val="0070F2"/>
              </a:buClr>
              <a:buSzPct val="80000"/>
              <a:buFont typeface="Arial" panose="020B0604020202020204" pitchFamily="34" charset="0"/>
              <a:buNone/>
              <a:tabLst/>
              <a:defRPr/>
            </a:pPr>
            <a:r>
              <a:rPr kumimoji="0" lang="en-US" sz="600" b="0" i="0" u="none" strike="noStrike" kern="1200" cap="none" spc="0" normalizeH="0" baseline="0" noProof="0">
                <a:ln>
                  <a:noFill/>
                </a:ln>
                <a:solidFill>
                  <a:srgbClr val="000000"/>
                </a:solidFill>
                <a:effectLst/>
                <a:uLnTx/>
                <a:uFillTx/>
                <a:latin typeface="72 Brand" panose="020B0504030603020204" pitchFamily="34" charset="0"/>
                <a:ea typeface="+mn-ea"/>
                <a:cs typeface="+mn-cs"/>
              </a:rPr>
              <a:t>INTERNAL – SAP and Partners Only</a:t>
            </a:r>
          </a:p>
        </p:txBody>
      </p:sp>
    </p:spTree>
    <p:extLst>
      <p:ext uri="{BB962C8B-B14F-4D97-AF65-F5344CB8AC3E}">
        <p14:creationId xmlns:p14="http://schemas.microsoft.com/office/powerpoint/2010/main" val="776975023"/>
      </p:ext>
    </p:extLst>
  </p:cSld>
  <p:clrMapOvr>
    <a:masterClrMapping/>
  </p:clrMapOvr>
  <p:hf sldNum="0" hdr="0" ftr="0" dt="0"/>
  <p:extLst>
    <p:ext uri="{DCECCB84-F9BA-43D5-87BE-67443E8EF086}">
      <p15:sldGuideLst xmlns:p15="http://schemas.microsoft.com/office/powerpoint/2012/main">
        <p15:guide id="2" orient="horz" pos="216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5" name="Text placeholder - column 2"/>
          <p:cNvSpPr>
            <a:spLocks noGrp="1"/>
          </p:cNvSpPr>
          <p:nvPr>
            <p:ph type="body" sz="quarter" idx="11" hasCustomPrompt="1"/>
          </p:nvPr>
        </p:nvSpPr>
        <p:spPr>
          <a:xfrm>
            <a:off x="6362477" y="1620000"/>
            <a:ext cx="5328000"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4000" y="1620000"/>
            <a:ext cx="5328000"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445913658"/>
      </p:ext>
    </p:extLst>
  </p:cSld>
  <p:clrMapOvr>
    <a:masterClrMapping/>
  </p:clrMapOvr>
  <p:extLst>
    <p:ext uri="{DCECCB84-F9BA-43D5-87BE-67443E8EF086}">
      <p15:sldGuideLst xmlns:p15="http://schemas.microsoft.com/office/powerpoint/2012/main">
        <p15:guide id="1" pos="317">
          <p15:clr>
            <a:srgbClr val="FBAE40"/>
          </p15:clr>
        </p15:guide>
        <p15:guide id="2" orient="horz" pos="3991">
          <p15:clr>
            <a:srgbClr val="FBAE40"/>
          </p15:clr>
        </p15:guide>
        <p15:guide id="3" pos="7364">
          <p15:clr>
            <a:srgbClr val="FBAE40"/>
          </p15:clr>
        </p15:guide>
        <p15:guide id="4" pos="3674">
          <p15:clr>
            <a:srgbClr val="FBAE40"/>
          </p15:clr>
        </p15:guide>
        <p15:guide id="5" pos="4007">
          <p15:clr>
            <a:srgbClr val="FBAE40"/>
          </p15:clr>
        </p15:guide>
        <p15:guide id="6" orient="horz" pos="317">
          <p15:clr>
            <a:srgbClr val="FBAE40"/>
          </p15:clr>
        </p15:guide>
        <p15:guide id="7" orient="horz" pos="551">
          <p15:clr>
            <a:srgbClr val="FBAE40"/>
          </p15:clr>
        </p15:guide>
        <p15:guide id="8" orient="horz" pos="1020">
          <p15:clr>
            <a:srgbClr val="FBAE40"/>
          </p15:clr>
        </p15:guide>
      </p15:sldGuideLst>
    </p:ext>
  </p:extLst>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9441DAC-29D1-069F-ED28-5B92DFD60E2F}"/>
              </a:ext>
            </a:extLst>
          </p:cNvPr>
          <p:cNvSpPr>
            <a:spLocks noGrp="1"/>
          </p:cNvSpPr>
          <p:nvPr>
            <p:ph type="title" hasCustomPrompt="1"/>
          </p:nvPr>
        </p:nvSpPr>
        <p:spPr>
          <a:xfrm>
            <a:off x="555757" y="496857"/>
            <a:ext cx="11066331" cy="369332"/>
          </a:xfrm>
        </p:spPr>
        <p:txBody>
          <a:bodyPr/>
          <a:lstStyle>
            <a:lvl1pPr>
              <a:defRPr>
                <a:latin typeface="+mn-lt"/>
              </a:defRPr>
            </a:lvl1pPr>
          </a:lstStyle>
          <a:p>
            <a:r>
              <a:rPr lang="en-US" noProof="0"/>
              <a:t>Insert page title (sentence case)</a:t>
            </a:r>
            <a:endParaRPr lang="en-US"/>
          </a:p>
        </p:txBody>
      </p:sp>
    </p:spTree>
    <p:extLst>
      <p:ext uri="{BB962C8B-B14F-4D97-AF65-F5344CB8AC3E}">
        <p14:creationId xmlns:p14="http://schemas.microsoft.com/office/powerpoint/2010/main" val="2524256949"/>
      </p:ext>
    </p:extLst>
  </p:cSld>
  <p:clrMapOvr>
    <a:masterClrMapping/>
  </p:clrMapOvr>
  <p:extLst>
    <p:ext uri="{DCECCB84-F9BA-43D5-87BE-67443E8EF086}">
      <p15:sldGuideLst xmlns:p15="http://schemas.microsoft.com/office/powerpoint/2012/main"/>
    </p:ext>
  </p:extLst>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DF68153-19C4-3E33-BDC5-DB89024E2885}"/>
              </a:ext>
            </a:extLst>
          </p:cNvPr>
          <p:cNvSpPr>
            <a:spLocks noGrp="1"/>
          </p:cNvSpPr>
          <p:nvPr>
            <p:ph type="title" hasCustomPrompt="1"/>
          </p:nvPr>
        </p:nvSpPr>
        <p:spPr>
          <a:xfrm>
            <a:off x="555757" y="496857"/>
            <a:ext cx="11066331" cy="369332"/>
          </a:xfrm>
        </p:spPr>
        <p:txBody>
          <a:bodyPr/>
          <a:lstStyle>
            <a:lvl1pPr>
              <a:defRPr>
                <a:latin typeface="+mn-lt"/>
              </a:defRPr>
            </a:lvl1pPr>
          </a:lstStyle>
          <a:p>
            <a:r>
              <a:rPr lang="en-US" noProof="0"/>
              <a:t>Insert page title (sentence case)</a:t>
            </a:r>
            <a:endParaRPr lang="en-US"/>
          </a:p>
        </p:txBody>
      </p:sp>
      <p:sp>
        <p:nvSpPr>
          <p:cNvPr id="9" name="Text Placeholder 8">
            <a:extLst>
              <a:ext uri="{FF2B5EF4-FFF2-40B4-BE49-F238E27FC236}">
                <a16:creationId xmlns:a16="http://schemas.microsoft.com/office/drawing/2014/main" id="{B2AA448A-778C-41B0-B0D9-C26C746C6143}"/>
              </a:ext>
            </a:extLst>
          </p:cNvPr>
          <p:cNvSpPr>
            <a:spLocks noGrp="1"/>
          </p:cNvSpPr>
          <p:nvPr>
            <p:ph type="body" sz="quarter" idx="10"/>
          </p:nvPr>
        </p:nvSpPr>
        <p:spPr>
          <a:xfrm>
            <a:off x="573088" y="1336677"/>
            <a:ext cx="11049000" cy="209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6408043"/>
      </p:ext>
    </p:extLst>
  </p:cSld>
  <p:clrMapOvr>
    <a:masterClrMapping/>
  </p:clrMapOvr>
  <p:extLst>
    <p:ext uri="{DCECCB84-F9BA-43D5-87BE-67443E8EF086}">
      <p15:sldGuideLst xmlns:p15="http://schemas.microsoft.com/office/powerpoint/2012/main"/>
    </p:ext>
  </p:extLst>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2" name="Text Placeholder">
            <a:extLst>
              <a:ext uri="{FF2B5EF4-FFF2-40B4-BE49-F238E27FC236}">
                <a16:creationId xmlns:a16="http://schemas.microsoft.com/office/drawing/2014/main" id="{C3A5C95F-5C9F-FF1E-2825-FF5C7591967E}"/>
              </a:ext>
            </a:extLst>
          </p:cNvPr>
          <p:cNvSpPr>
            <a:spLocks noGrp="1"/>
          </p:cNvSpPr>
          <p:nvPr>
            <p:ph type="body" sz="quarter" idx="10" hasCustomPrompt="1"/>
          </p:nvPr>
        </p:nvSpPr>
        <p:spPr>
          <a:xfrm>
            <a:off x="573088" y="1277756"/>
            <a:ext cx="5258912" cy="5005571"/>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6" name="Text Placeholder">
            <a:extLst>
              <a:ext uri="{FF2B5EF4-FFF2-40B4-BE49-F238E27FC236}">
                <a16:creationId xmlns:a16="http://schemas.microsoft.com/office/drawing/2014/main" id="{E6489674-DC36-6412-46DC-FED04B076484}"/>
              </a:ext>
            </a:extLst>
          </p:cNvPr>
          <p:cNvSpPr>
            <a:spLocks noGrp="1"/>
          </p:cNvSpPr>
          <p:nvPr>
            <p:ph type="body" sz="quarter" idx="11" hasCustomPrompt="1"/>
          </p:nvPr>
        </p:nvSpPr>
        <p:spPr>
          <a:xfrm>
            <a:off x="6358067" y="1277756"/>
            <a:ext cx="5258912" cy="5005571"/>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7" name="Title">
            <a:extLst>
              <a:ext uri="{FF2B5EF4-FFF2-40B4-BE49-F238E27FC236}">
                <a16:creationId xmlns:a16="http://schemas.microsoft.com/office/drawing/2014/main" id="{7C3B9C95-D54F-2139-3ACD-75A20923D106}"/>
              </a:ext>
            </a:extLst>
          </p:cNvPr>
          <p:cNvSpPr>
            <a:spLocks noGrp="1"/>
          </p:cNvSpPr>
          <p:nvPr>
            <p:ph type="title" hasCustomPrompt="1"/>
          </p:nvPr>
        </p:nvSpPr>
        <p:spPr>
          <a:xfrm>
            <a:off x="555757" y="496857"/>
            <a:ext cx="11066331" cy="369332"/>
          </a:xfrm>
        </p:spPr>
        <p:txBody>
          <a:bodyPr/>
          <a:lstStyle>
            <a:lvl1pPr>
              <a:defRPr>
                <a:latin typeface="+mn-lt"/>
              </a:defRPr>
            </a:lvl1pPr>
          </a:lstStyle>
          <a:p>
            <a:r>
              <a:rPr lang="en-US" noProof="0"/>
              <a:t>Insert page title (sentence case)</a:t>
            </a:r>
            <a:endParaRPr lang="en-US"/>
          </a:p>
        </p:txBody>
      </p:sp>
    </p:spTree>
    <p:extLst>
      <p:ext uri="{BB962C8B-B14F-4D97-AF65-F5344CB8AC3E}">
        <p14:creationId xmlns:p14="http://schemas.microsoft.com/office/powerpoint/2010/main" val="1250722926"/>
      </p:ext>
    </p:extLst>
  </p:cSld>
  <p:clrMapOvr>
    <a:masterClrMapping/>
  </p:clrMapOvr>
  <p:extLst>
    <p:ext uri="{DCECCB84-F9BA-43D5-87BE-67443E8EF086}">
      <p15:sldGuideLst xmlns:p15="http://schemas.microsoft.com/office/powerpoint/2012/main">
        <p15:guide id="3" pos="7364">
          <p15:clr>
            <a:srgbClr val="FBAE40"/>
          </p15:clr>
        </p15:guide>
        <p15:guide id="4" pos="3674">
          <p15:clr>
            <a:srgbClr val="FBAE40"/>
          </p15:clr>
        </p15:guide>
        <p15:guide id="5" pos="4007">
          <p15:clr>
            <a:srgbClr val="FBAE40"/>
          </p15:clr>
        </p15:guide>
      </p15:sldGuideLst>
    </p:ext>
  </p:extLst>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Text and Screenshot">
    <p:spTree>
      <p:nvGrpSpPr>
        <p:cNvPr id="1" name=""/>
        <p:cNvGrpSpPr/>
        <p:nvPr/>
      </p:nvGrpSpPr>
      <p:grpSpPr>
        <a:xfrm>
          <a:off x="0" y="0"/>
          <a:ext cx="0" cy="0"/>
          <a:chOff x="0" y="0"/>
          <a:chExt cx="0" cy="0"/>
        </a:xfrm>
      </p:grpSpPr>
      <p:sp>
        <p:nvSpPr>
          <p:cNvPr id="5" name="Picture Placeholder"/>
          <p:cNvSpPr>
            <a:spLocks noGrp="1"/>
          </p:cNvSpPr>
          <p:nvPr>
            <p:ph type="pic" sz="quarter" idx="13" hasCustomPrompt="1"/>
          </p:nvPr>
        </p:nvSpPr>
        <p:spPr bwMode="gray">
          <a:xfrm>
            <a:off x="6362477" y="1287625"/>
            <a:ext cx="5258912" cy="4995701"/>
          </a:xfrm>
          <a:noFill/>
        </p:spPr>
        <p:txBody>
          <a:bodyPr vert="horz" lIns="0" tIns="1512000" rIns="0" bIns="0" rtlCol="0" anchor="t" anchorCtr="0">
            <a:noAutofit/>
          </a:bodyPr>
          <a:lstStyle>
            <a:lvl1pPr marL="0" indent="0" algn="ctr" defTabSz="1088014" rtl="0" eaLnBrk="1" latinLnBrk="0" hangingPunct="1">
              <a:spcBef>
                <a:spcPts val="1928"/>
              </a:spcBef>
              <a:buClr>
                <a:schemeClr val="accent1"/>
              </a:buClr>
              <a:buSzPct val="80000"/>
              <a:buFontTx/>
              <a:buNone/>
              <a:defRPr lang="de-DE" sz="1599" b="0" i="0" kern="1200" dirty="0">
                <a:solidFill>
                  <a:schemeClr val="tx1"/>
                </a:solidFill>
                <a:latin typeface="72 Brand" panose="020B0504030603020204" pitchFamily="34" charset="0"/>
                <a:ea typeface="+mn-ea"/>
                <a:cs typeface="+mn-cs"/>
              </a:defRPr>
            </a:lvl1pPr>
          </a:lstStyle>
          <a:p>
            <a:r>
              <a:rPr lang="en-US"/>
              <a:t>Click icon to add screenshot</a:t>
            </a:r>
            <a:endParaRPr lang="de-DE"/>
          </a:p>
        </p:txBody>
      </p:sp>
      <p:sp>
        <p:nvSpPr>
          <p:cNvPr id="4" name="Text Placeholder"/>
          <p:cNvSpPr>
            <a:spLocks noGrp="1"/>
          </p:cNvSpPr>
          <p:nvPr>
            <p:ph type="body" sz="quarter" idx="10" hasCustomPrompt="1"/>
          </p:nvPr>
        </p:nvSpPr>
        <p:spPr>
          <a:xfrm>
            <a:off x="573088" y="1277754"/>
            <a:ext cx="5258912" cy="5005572"/>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55757" y="496857"/>
            <a:ext cx="11066331" cy="369332"/>
          </a:xfrm>
        </p:spPr>
        <p:txBody>
          <a:bodyPr/>
          <a:lstStyle>
            <a:lvl1pPr>
              <a:defRPr>
                <a:latin typeface="+mn-lt"/>
              </a:defRPr>
            </a:lvl1pPr>
          </a:lstStyle>
          <a:p>
            <a:r>
              <a:rPr lang="en-US" noProof="0"/>
              <a:t>Insert page title (sentence case)</a:t>
            </a:r>
            <a:endParaRPr lang="en-US"/>
          </a:p>
        </p:txBody>
      </p:sp>
    </p:spTree>
    <p:extLst>
      <p:ext uri="{BB962C8B-B14F-4D97-AF65-F5344CB8AC3E}">
        <p14:creationId xmlns:p14="http://schemas.microsoft.com/office/powerpoint/2010/main" val="256580991"/>
      </p:ext>
    </p:extLst>
  </p:cSld>
  <p:clrMapOvr>
    <a:masterClrMapping/>
  </p:clrMapOvr>
  <p:extLst>
    <p:ext uri="{DCECCB84-F9BA-43D5-87BE-67443E8EF086}">
      <p15:sldGuideLst xmlns:p15="http://schemas.microsoft.com/office/powerpoint/2012/main">
        <p15:guide id="1" pos="3675">
          <p15:clr>
            <a:srgbClr val="FBAE40"/>
          </p15:clr>
        </p15:guide>
        <p15:guide id="2" pos="4005">
          <p15:clr>
            <a:srgbClr val="FBAE40"/>
          </p15:clr>
        </p15:guide>
      </p15:sldGuideLst>
    </p:ext>
  </p:extLst>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3795372"/>
      </p:ext>
    </p:extLst>
  </p:cSld>
  <p:clrMapOvr>
    <a:masterClrMapping/>
  </p:clrMapOvr>
  <p:extLst>
    <p:ext uri="{DCECCB84-F9BA-43D5-87BE-67443E8EF086}">
      <p15:sldGuideLst xmlns:p15="http://schemas.microsoft.com/office/powerpoint/2012/main">
        <p15:guide id="1" orient="horz" pos="2160">
          <p15:clr>
            <a:srgbClr val="FBAE40"/>
          </p15:clr>
        </p15:guide>
        <p15:guide id="2" pos="3841">
          <p15:clr>
            <a:srgbClr val="FBAE40"/>
          </p15:clr>
        </p15:guide>
      </p15:sldGuideLst>
    </p:ext>
  </p:extLst>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preserve="1" userDrawn="1">
  <p:cSld name="Thank You, Contact and Copyright">
    <p:spTree>
      <p:nvGrpSpPr>
        <p:cNvPr id="1" name=""/>
        <p:cNvGrpSpPr/>
        <p:nvPr/>
      </p:nvGrpSpPr>
      <p:grpSpPr>
        <a:xfrm>
          <a:off x="0" y="0"/>
          <a:ext cx="0" cy="0"/>
          <a:chOff x="0" y="0"/>
          <a:chExt cx="0" cy="0"/>
        </a:xfrm>
      </p:grpSpPr>
      <p:sp>
        <p:nvSpPr>
          <p:cNvPr id="9" name="Copyright - Dynamic" descr="{&quot;templafy&quot;:{&quot;id&quot;:&quot;d2a473ec-8bb7-47aa-9f54-6ea00d5465f2&quot;}}">
            <a:extLst>
              <a:ext uri="{FF2B5EF4-FFF2-40B4-BE49-F238E27FC236}">
                <a16:creationId xmlns:a16="http://schemas.microsoft.com/office/drawing/2014/main" id="{EDAF1AF5-D568-20CC-6052-F655D86F5486}"/>
              </a:ext>
            </a:extLst>
          </p:cNvPr>
          <p:cNvSpPr txBox="1">
            <a:spLocks/>
          </p:cNvSpPr>
          <p:nvPr userDrawn="1"/>
        </p:nvSpPr>
        <p:spPr>
          <a:xfrm>
            <a:off x="578646" y="6559835"/>
            <a:ext cx="6343083" cy="92333"/>
          </a:xfrm>
          <a:prstGeom prst="rect">
            <a:avLst/>
          </a:prstGeom>
        </p:spPr>
        <p:txBody>
          <a:bodyPr wrap="none" lIns="0" tIns="0" rIns="0" bIns="0" anchor="ctr" anchorCtr="0">
            <a:spAutoFit/>
          </a:bodyPr>
          <a:lstStyle>
            <a:lvl1pPr marL="0" indent="0" algn="l" defTabSz="1088558" rtl="0" eaLnBrk="1" latinLnBrk="0" hangingPunct="1">
              <a:spcBef>
                <a:spcPts val="1800"/>
              </a:spcBef>
              <a:buClr>
                <a:schemeClr val="accent1"/>
              </a:buClr>
              <a:buSzPct val="80000"/>
              <a:buFontTx/>
              <a:buNone/>
              <a:defRPr sz="6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539892" indent="0" algn="l" defTabSz="1088558" rtl="0" eaLnBrk="1" latinLnBrk="0" hangingPunct="1">
              <a:spcBef>
                <a:spcPts val="100"/>
              </a:spcBef>
              <a:buClr>
                <a:schemeClr val="tx1"/>
              </a:buClr>
              <a:buSzPct val="100000"/>
              <a:buFont typeface="Symbol" panose="05050102010706020507" pitchFamily="18" charset="2"/>
              <a:buNone/>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8014" rtl="0" eaLnBrk="1" fontAlgn="auto" latinLnBrk="0" hangingPunct="1">
              <a:lnSpc>
                <a:spcPct val="100000"/>
              </a:lnSpc>
              <a:spcBef>
                <a:spcPts val="1799"/>
              </a:spcBef>
              <a:spcAft>
                <a:spcPts val="0"/>
              </a:spcAft>
              <a:buClr>
                <a:srgbClr val="0070F2"/>
              </a:buClr>
              <a:buSzPct val="80000"/>
              <a:buFont typeface="Arial" panose="020B0604020202020204" pitchFamily="34" charset="0"/>
              <a:buNone/>
              <a:tabLst/>
              <a:defRPr/>
            </a:pPr>
            <a:r>
              <a:rPr kumimoji="0" lang="en-US" sz="600" b="0" i="0" u="none" strike="noStrike" kern="1200" cap="none" spc="0" normalizeH="0" baseline="0" noProof="0">
                <a:ln>
                  <a:noFill/>
                </a:ln>
                <a:gradFill>
                  <a:gsLst>
                    <a:gs pos="0">
                      <a:srgbClr val="000000"/>
                    </a:gs>
                    <a:gs pos="100000">
                      <a:srgbClr val="000000"/>
                    </a:gs>
                  </a:gsLst>
                  <a:lin ang="5400000" scaled="1"/>
                </a:gradFill>
                <a:effectLst/>
                <a:uLnTx/>
                <a:uFillTx/>
                <a:latin typeface="72 Brand"/>
                <a:ea typeface="+mn-ea"/>
                <a:cs typeface="+mn-cs"/>
              </a:rPr>
              <a:t>© 2024 SAP SE or an SAP affiliate company. All rights reserved. See Legal Notice on www.sap.com/legal-notice for use terms, disclaimers, disclosures, or restrictions related to this material.</a:t>
            </a:r>
          </a:p>
        </p:txBody>
      </p:sp>
      <p:sp>
        <p:nvSpPr>
          <p:cNvPr id="3" name="Title 2">
            <a:extLst>
              <a:ext uri="{FF2B5EF4-FFF2-40B4-BE49-F238E27FC236}">
                <a16:creationId xmlns:a16="http://schemas.microsoft.com/office/drawing/2014/main" id="{5692DE12-4084-77D2-FD2A-8E63F6FBE7C5}"/>
              </a:ext>
            </a:extLst>
          </p:cNvPr>
          <p:cNvSpPr>
            <a:spLocks noGrp="1"/>
          </p:cNvSpPr>
          <p:nvPr>
            <p:ph type="title" hasCustomPrompt="1"/>
          </p:nvPr>
        </p:nvSpPr>
        <p:spPr>
          <a:xfrm>
            <a:off x="571662" y="1766985"/>
            <a:ext cx="5525926" cy="553998"/>
          </a:xfrm>
        </p:spPr>
        <p:txBody>
          <a:bodyPr/>
          <a:lstStyle>
            <a:lvl1pPr>
              <a:defRPr sz="3598" b="1" i="0">
                <a:latin typeface="+mn-lt"/>
              </a:defRPr>
            </a:lvl1pPr>
          </a:lstStyle>
          <a:p>
            <a:r>
              <a:rPr lang="en-GB"/>
              <a:t>Thank you.</a:t>
            </a:r>
            <a:endParaRPr lang="en-US"/>
          </a:p>
        </p:txBody>
      </p:sp>
      <p:pic>
        <p:nvPicPr>
          <p:cNvPr id="5" name="Picture 4">
            <a:extLst>
              <a:ext uri="{FF2B5EF4-FFF2-40B4-BE49-F238E27FC236}">
                <a16:creationId xmlns:a16="http://schemas.microsoft.com/office/drawing/2014/main" id="{9B2C865E-BEC1-EE4C-E61C-369AEE2DFC76}"/>
              </a:ext>
            </a:extLst>
          </p:cNvPr>
          <p:cNvPicPr>
            <a:picLocks noChangeAspect="1"/>
          </p:cNvPicPr>
          <p:nvPr userDrawn="1"/>
        </p:nvPicPr>
        <p:blipFill>
          <a:blip r:embed="rId2"/>
          <a:stretch>
            <a:fillRect/>
          </a:stretch>
        </p:blipFill>
        <p:spPr>
          <a:xfrm>
            <a:off x="576389" y="5921574"/>
            <a:ext cx="3506403" cy="360000"/>
          </a:xfrm>
          <a:prstGeom prst="rect">
            <a:avLst/>
          </a:prstGeom>
        </p:spPr>
      </p:pic>
      <p:sp>
        <p:nvSpPr>
          <p:cNvPr id="2" name="Contact information">
            <a:extLst>
              <a:ext uri="{FF2B5EF4-FFF2-40B4-BE49-F238E27FC236}">
                <a16:creationId xmlns:a16="http://schemas.microsoft.com/office/drawing/2014/main" id="{B2B14747-14B8-03AE-89A1-DC65C6212D7B}"/>
              </a:ext>
            </a:extLst>
          </p:cNvPr>
          <p:cNvSpPr>
            <a:spLocks noGrp="1"/>
          </p:cNvSpPr>
          <p:nvPr>
            <p:ph type="body" sz="quarter" idx="10" hasCustomPrompt="1"/>
          </p:nvPr>
        </p:nvSpPr>
        <p:spPr>
          <a:xfrm>
            <a:off x="584201" y="2905487"/>
            <a:ext cx="5513388" cy="2501010"/>
          </a:xfrm>
        </p:spPr>
        <p:txBody>
          <a:bodyPr anchor="t" anchorCtr="0">
            <a:noAutofit/>
          </a:bodyPr>
          <a:lstStyle>
            <a:lvl1pPr marL="0" indent="0">
              <a:spcBef>
                <a:spcPts val="0"/>
              </a:spcBef>
              <a:spcAft>
                <a:spcPts val="1199"/>
              </a:spcAft>
              <a:buNone/>
              <a:defRPr sz="1599" b="1">
                <a:gradFill>
                  <a:gsLst>
                    <a:gs pos="0">
                      <a:schemeClr val="tx1"/>
                    </a:gs>
                    <a:gs pos="100000">
                      <a:schemeClr val="tx1"/>
                    </a:gs>
                  </a:gsLst>
                  <a:lin ang="5400000" scaled="1"/>
                </a:gradFill>
                <a:latin typeface="72 Brand" panose="020B0504030603020204" pitchFamily="34" charset="0"/>
                <a:cs typeface="72 Bold" panose="020B0803030000000003" pitchFamily="34" charset="0"/>
              </a:defRPr>
            </a:lvl1pPr>
            <a:lvl2pPr marL="0" indent="0">
              <a:spcBef>
                <a:spcPts val="0"/>
              </a:spcBef>
              <a:buNone/>
              <a:defRPr sz="1599" b="0">
                <a:gradFill>
                  <a:gsLst>
                    <a:gs pos="0">
                      <a:schemeClr val="tx1"/>
                    </a:gs>
                    <a:gs pos="100000">
                      <a:schemeClr val="tx1"/>
                    </a:gs>
                  </a:gsLst>
                  <a:lin ang="5400000" scaled="1"/>
                </a:gradFill>
                <a:latin typeface="72 Brand" panose="020B0504030603020204" pitchFamily="34" charset="0"/>
              </a:defRPr>
            </a:lvl2pPr>
          </a:lstStyle>
          <a:p>
            <a:r>
              <a:rPr lang="en-US"/>
              <a:t>Contact information:</a:t>
            </a:r>
          </a:p>
          <a:p>
            <a:pPr lvl="1"/>
            <a:r>
              <a:rPr lang="en-US"/>
              <a:t>First name Last name</a:t>
            </a:r>
          </a:p>
          <a:p>
            <a:pPr lvl="1"/>
            <a:r>
              <a:rPr lang="en-US"/>
              <a:t>Title</a:t>
            </a:r>
          </a:p>
          <a:p>
            <a:pPr lvl="1"/>
            <a:r>
              <a:rPr lang="en-US"/>
              <a:t>LinkedIn name</a:t>
            </a:r>
          </a:p>
          <a:p>
            <a:pPr lvl="1"/>
            <a:r>
              <a:rPr lang="en-US"/>
              <a:t>Twitter handle</a:t>
            </a:r>
          </a:p>
        </p:txBody>
      </p:sp>
    </p:spTree>
    <p:extLst>
      <p:ext uri="{BB962C8B-B14F-4D97-AF65-F5344CB8AC3E}">
        <p14:creationId xmlns:p14="http://schemas.microsoft.com/office/powerpoint/2010/main" val="535235530"/>
      </p:ext>
    </p:extLst>
  </p:cSld>
  <p:clrMapOvr>
    <a:masterClrMapping/>
  </p:clrMapOvr>
  <p:hf sldNum="0" hdr="0" ftr="0" dt="0"/>
  <p:extLst>
    <p:ext uri="{DCECCB84-F9BA-43D5-87BE-67443E8EF086}">
      <p15:sldGuideLst xmlns:p15="http://schemas.microsoft.com/office/powerpoint/2012/main">
        <p15:guide id="8" pos="3841">
          <p15:clr>
            <a:srgbClr val="FBAE40"/>
          </p15:clr>
        </p15:guide>
      </p15:sldGuideLst>
    </p:ext>
  </p:extLst>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F0EAE-DF01-BC7D-4D7D-578A19FD3433}"/>
              </a:ext>
            </a:extLst>
          </p:cNvPr>
          <p:cNvSpPr>
            <a:spLocks noGrp="1"/>
          </p:cNvSpPr>
          <p:nvPr>
            <p:ph type="title"/>
          </p:nvPr>
        </p:nvSpPr>
        <p:spPr/>
        <p:txBody>
          <a:bodyPr/>
          <a:lstStyle/>
          <a:p>
            <a:r>
              <a:rPr lang="en-US"/>
              <a:t>Click to edit Master title style</a:t>
            </a:r>
          </a:p>
        </p:txBody>
      </p:sp>
      <p:sp>
        <p:nvSpPr>
          <p:cNvPr id="3" name="Text Placeholder">
            <a:extLst>
              <a:ext uri="{FF2B5EF4-FFF2-40B4-BE49-F238E27FC236}">
                <a16:creationId xmlns:a16="http://schemas.microsoft.com/office/drawing/2014/main" id="{ADAE1A52-372C-6458-EFFA-5736B5265514}"/>
              </a:ext>
            </a:extLst>
          </p:cNvPr>
          <p:cNvSpPr>
            <a:spLocks noGrp="1"/>
          </p:cNvSpPr>
          <p:nvPr>
            <p:ph idx="1"/>
          </p:nvPr>
        </p:nvSpPr>
        <p:spPr bwMode="black">
          <a:xfrm>
            <a:off x="573088" y="1337389"/>
            <a:ext cx="11049001" cy="2090056"/>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sp>
        <p:nvSpPr>
          <p:cNvPr id="4" name="Next slide">
            <a:extLst>
              <a:ext uri="{FF2B5EF4-FFF2-40B4-BE49-F238E27FC236}">
                <a16:creationId xmlns:a16="http://schemas.microsoft.com/office/drawing/2014/main" id="{965BA3D7-4DB2-8D94-BB91-F598E600ED86}"/>
              </a:ext>
            </a:extLst>
          </p:cNvPr>
          <p:cNvSpPr>
            <a:spLocks noGrp="1"/>
          </p:cNvSpPr>
          <p:nvPr>
            <p:ph type="body" sz="quarter" idx="11"/>
          </p:nvPr>
        </p:nvSpPr>
        <p:spPr>
          <a:xfrm>
            <a:off x="2" y="6283325"/>
            <a:ext cx="12192001" cy="574676"/>
          </a:xfrm>
          <a:prstGeom prst="rect">
            <a:avLst/>
          </a:prstGeom>
          <a:solidFill>
            <a:srgbClr val="FFFF99"/>
          </a:solidFill>
        </p:spPr>
        <p:txBody>
          <a:bodyPr lIns="0" tIns="0" rIns="274320" bIns="0" anchor="ctr">
            <a:noAutofit/>
          </a:bodyPr>
          <a:lstStyle>
            <a:lvl1pPr algn="r">
              <a:buFont typeface="Arial" pitchFamily="34" charset="0"/>
              <a:buNone/>
              <a:defRPr sz="2399" spc="-51" baseline="0">
                <a:solidFill>
                  <a:srgbClr val="000000"/>
                </a:solidFill>
                <a:effectLst/>
                <a:latin typeface="+mn-lt"/>
                <a:ea typeface="72" panose="020B0503030000000003" pitchFamily="34" charset="0"/>
                <a:cs typeface="72" panose="020B0503030000000003" pitchFamily="34" charset="0"/>
              </a:defRPr>
            </a:lvl1pPr>
          </a:lstStyle>
          <a:p>
            <a:pPr lvl="0"/>
            <a:r>
              <a:rPr lang="en-US"/>
              <a:t>Click to edit Master text styles</a:t>
            </a:r>
          </a:p>
        </p:txBody>
      </p:sp>
    </p:spTree>
    <p:extLst>
      <p:ext uri="{BB962C8B-B14F-4D97-AF65-F5344CB8AC3E}">
        <p14:creationId xmlns:p14="http://schemas.microsoft.com/office/powerpoint/2010/main" val="2391511728"/>
      </p:ext>
    </p:extLst>
  </p:cSld>
  <p:clrMapOvr>
    <a:overrideClrMapping bg1="dk1" tx1="lt1" bg2="dk2" tx2="lt2" accent1="accent1" accent2="accent2" accent3="accent3" accent4="accent4" accent5="accent5" accent6="accent6" hlink="hlink" folHlink="folHlink"/>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userDrawn="1">
  <p:cSld name="Title_custom4">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0" i="0">
                <a:latin typeface="72 Brand Medium" panose="020B0504030603020204" pitchFamily="34" charset="0"/>
              </a:defRPr>
            </a:lvl1pPr>
          </a:lstStyle>
          <a:p>
            <a:r>
              <a:rPr lang="en-US" noProof="0"/>
              <a:t>Insert page title (sentence case)</a:t>
            </a:r>
            <a:endParaRPr lang="en-US"/>
          </a:p>
        </p:txBody>
      </p:sp>
    </p:spTree>
    <p:extLst>
      <p:ext uri="{BB962C8B-B14F-4D97-AF65-F5344CB8AC3E}">
        <p14:creationId xmlns:p14="http://schemas.microsoft.com/office/powerpoint/2010/main" val="1339045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03">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sldGuideLst>
    </p:ext>
  </p:extLst>
</p:sldLayout>
</file>

<file path=ppt/slideLayouts/slideLayout378.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2" name="Text placeholder">
            <a:extLst>
              <a:ext uri="{FF2B5EF4-FFF2-40B4-BE49-F238E27FC236}">
                <a16:creationId xmlns:a16="http://schemas.microsoft.com/office/drawing/2014/main" id="{212FF195-3217-8E97-EA48-9225D4DD4DF9}"/>
              </a:ext>
            </a:extLst>
          </p:cNvPr>
          <p:cNvSpPr>
            <a:spLocks noGrp="1"/>
          </p:cNvSpPr>
          <p:nvPr>
            <p:ph type="body" sz="quarter" idx="11" hasCustomPrompt="1"/>
          </p:nvPr>
        </p:nvSpPr>
        <p:spPr>
          <a:xfrm>
            <a:off x="504000" y="1548000"/>
            <a:ext cx="11186477" cy="4787900"/>
          </a:xfrm>
        </p:spPr>
        <p:txBody>
          <a:bodyPr/>
          <a:lstStyle>
            <a:lvl1pPr>
              <a:defRPr/>
            </a:lvl1pPr>
          </a:lstStyle>
          <a:p>
            <a:pPr lvl="0"/>
            <a:r>
              <a:rPr lang="en-US"/>
              <a:t>Agenda Item/Divider Headline</a:t>
            </a:r>
          </a:p>
          <a:p>
            <a:pPr lvl="1"/>
            <a:r>
              <a:rPr lang="en-US"/>
              <a:t>Details</a:t>
            </a:r>
          </a:p>
        </p:txBody>
      </p:sp>
      <p:sp>
        <p:nvSpPr>
          <p:cNvPr id="3" name="Agenda title"/>
          <p:cNvSpPr>
            <a:spLocks noGrp="1"/>
          </p:cNvSpPr>
          <p:nvPr>
            <p:ph type="title" hasCustomPrompt="1"/>
          </p:nvPr>
        </p:nvSpPr>
        <p:spPr>
          <a:xfrm>
            <a:off x="504000" y="505381"/>
            <a:ext cx="11186476" cy="369332"/>
          </a:xfrm>
        </p:spPr>
        <p:txBody>
          <a:bodyPr/>
          <a:lstStyle>
            <a:lvl1pPr>
              <a:defRPr b="0" i="0">
                <a:latin typeface="72 Brand Medium" panose="020B0504030603020204" pitchFamily="34" charset="0"/>
              </a:defRPr>
            </a:lvl1pPr>
          </a:lstStyle>
          <a:p>
            <a:r>
              <a:rPr lang="en-US"/>
              <a:t>Agenda</a:t>
            </a:r>
          </a:p>
        </p:txBody>
      </p:sp>
    </p:spTree>
    <p:extLst>
      <p:ext uri="{BB962C8B-B14F-4D97-AF65-F5344CB8AC3E}">
        <p14:creationId xmlns:p14="http://schemas.microsoft.com/office/powerpoint/2010/main" val="4059511049"/>
      </p:ext>
    </p:extLst>
  </p:cSld>
  <p:clrMapOvr>
    <a:masterClrMapping/>
  </p:clrMapOvr>
  <p:extLst>
    <p:ext uri="{DCECCB84-F9BA-43D5-87BE-67443E8EF086}">
      <p15:sldGuideLst xmlns:p15="http://schemas.microsoft.com/office/powerpoint/2012/main">
        <p15:guide id="1" pos="311">
          <p15:clr>
            <a:srgbClr val="FBAE40"/>
          </p15:clr>
        </p15:guide>
        <p15:guide id="2" orient="horz" pos="970">
          <p15:clr>
            <a:srgbClr val="FBAE40"/>
          </p15:clr>
        </p15:guide>
        <p15:guide id="3" pos="7364">
          <p15:clr>
            <a:srgbClr val="FBAE40"/>
          </p15:clr>
        </p15:guide>
        <p15:guide id="4" orient="horz" pos="316">
          <p15:clr>
            <a:srgbClr val="FBAE40"/>
          </p15:clr>
        </p15:guide>
        <p15:guide id="5" orient="horz" pos="551">
          <p15:clr>
            <a:srgbClr val="FBAE40"/>
          </p15:clr>
        </p15:guide>
        <p15:guide id="6" orient="horz" pos="3997">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126477" y="1620000"/>
            <a:ext cx="3564000"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6" name="Text Placeholder - column 2"/>
          <p:cNvSpPr>
            <a:spLocks noGrp="1"/>
          </p:cNvSpPr>
          <p:nvPr>
            <p:ph type="body" sz="quarter" idx="12" hasCustomPrompt="1"/>
          </p:nvPr>
        </p:nvSpPr>
        <p:spPr>
          <a:xfrm>
            <a:off x="4315238" y="1620000"/>
            <a:ext cx="3564000"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4000" y="1620000"/>
            <a:ext cx="3564000"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837631124"/>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2563">
          <p15:clr>
            <a:srgbClr val="FBAE40"/>
          </p15:clr>
        </p15:guide>
        <p15:guide id="4" pos="2717">
          <p15:clr>
            <a:srgbClr val="FBAE40"/>
          </p15:clr>
        </p15:guide>
        <p15:guide id="5" pos="4964">
          <p15:clr>
            <a:srgbClr val="FBAE40"/>
          </p15:clr>
        </p15:guide>
        <p15:guide id="6" pos="5119">
          <p15:clr>
            <a:srgbClr val="FBAE40"/>
          </p15:clr>
        </p15:guide>
        <p15:guide id="7" pos="7364">
          <p15:clr>
            <a:srgbClr val="FBAE40"/>
          </p15:clr>
        </p15:guide>
        <p15:guide id="8" orient="horz" pos="551">
          <p15:clr>
            <a:srgbClr val="FBAE40"/>
          </p15:clr>
        </p15:guide>
        <p15:guide id="9" orient="horz" pos="1020">
          <p15:clr>
            <a:srgbClr val="FBAE40"/>
          </p15:clr>
        </p15:guide>
        <p15:guide id="10" orient="horz" pos="399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 Columns - Text and Images">
    <p:spTree>
      <p:nvGrpSpPr>
        <p:cNvPr id="1" name=""/>
        <p:cNvGrpSpPr/>
        <p:nvPr/>
      </p:nvGrpSpPr>
      <p:grpSpPr>
        <a:xfrm>
          <a:off x="0" y="0"/>
          <a:ext cx="0" cy="0"/>
          <a:chOff x="0" y="0"/>
          <a:chExt cx="0" cy="0"/>
        </a:xfrm>
      </p:grpSpPr>
      <p:sp>
        <p:nvSpPr>
          <p:cNvPr id="17" name="Text placeholder 2"/>
          <p:cNvSpPr>
            <a:spLocks noGrp="1"/>
          </p:cNvSpPr>
          <p:nvPr>
            <p:ph type="body" sz="quarter" idx="13" hasCustomPrompt="1"/>
          </p:nvPr>
        </p:nvSpPr>
        <p:spPr>
          <a:xfrm>
            <a:off x="6362477" y="4770000"/>
            <a:ext cx="5328000" cy="156600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2"/>
          <p:cNvSpPr>
            <a:spLocks noGrp="1"/>
          </p:cNvSpPr>
          <p:nvPr>
            <p:ph type="pic" sz="quarter" idx="14" hasCustomPrompt="1"/>
          </p:nvPr>
        </p:nvSpPr>
        <p:spPr bwMode="gray">
          <a:xfrm>
            <a:off x="6362477" y="1620000"/>
            <a:ext cx="5328000" cy="2631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3" name="Text placeholder 1"/>
          <p:cNvSpPr>
            <a:spLocks noGrp="1"/>
          </p:cNvSpPr>
          <p:nvPr>
            <p:ph type="body" sz="quarter" idx="10" hasCustomPrompt="1"/>
          </p:nvPr>
        </p:nvSpPr>
        <p:spPr>
          <a:xfrm>
            <a:off x="504000" y="4770000"/>
            <a:ext cx="5328000" cy="156600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4000" y="1620000"/>
            <a:ext cx="5328000" cy="2631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019340873"/>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2678">
          <p15:clr>
            <a:srgbClr val="FBAE40"/>
          </p15:clr>
        </p15:guide>
        <p15:guide id="6" orient="horz" pos="3004">
          <p15:clr>
            <a:srgbClr val="FBAE40"/>
          </p15:clr>
        </p15:guide>
        <p15:guide id="7" orient="horz" pos="3991">
          <p15:clr>
            <a:srgbClr val="FBAE40"/>
          </p15:clr>
        </p15:guide>
        <p15:guide id="8" pos="3682">
          <p15:clr>
            <a:srgbClr val="FBAE40"/>
          </p15:clr>
        </p15:guide>
        <p15:guide id="9" pos="4000">
          <p15:clr>
            <a:srgbClr val="FBAE40"/>
          </p15:clr>
        </p15:guide>
        <p15:guide id="10" pos="736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Green cover with image in anvil shape">
    <p:bg>
      <p:bgPr>
        <a:solidFill>
          <a:srgbClr val="97DD40"/>
        </a:solidFill>
        <a:effectLst/>
      </p:bgPr>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CF15634C-E3A9-CDE6-5F8E-35B41DFE2B5D}"/>
              </a:ext>
            </a:extLst>
          </p:cNvPr>
          <p:cNvSpPr/>
          <p:nvPr userDrawn="1"/>
        </p:nvSpPr>
        <p:spPr bwMode="gray">
          <a:xfrm>
            <a:off x="0" y="0"/>
            <a:ext cx="12195175" cy="6858000"/>
          </a:xfrm>
          <a:prstGeom prst="rect">
            <a:avLst/>
          </a:prstGeom>
          <a:solidFill>
            <a:srgbClr val="97DD40"/>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6" name="Title">
            <a:extLst>
              <a:ext uri="{FF2B5EF4-FFF2-40B4-BE49-F238E27FC236}">
                <a16:creationId xmlns:a16="http://schemas.microsoft.com/office/drawing/2014/main" id="{729E6C33-847C-5792-E2BD-5963C662ECED}"/>
              </a:ext>
            </a:extLst>
          </p:cNvPr>
          <p:cNvSpPr>
            <a:spLocks noGrp="1"/>
          </p:cNvSpPr>
          <p:nvPr>
            <p:ph type="title" hasCustomPrompt="1"/>
          </p:nvPr>
        </p:nvSpPr>
        <p:spPr>
          <a:xfrm>
            <a:off x="288001" y="2706317"/>
            <a:ext cx="5529704" cy="997196"/>
          </a:xfrm>
        </p:spPr>
        <p:txBody>
          <a:bodyPr anchor="b" anchorCtr="0">
            <a:noAutofit/>
          </a:bodyPr>
          <a:lstStyle>
            <a:lvl1pPr>
              <a:lnSpc>
                <a:spcPct val="90000"/>
              </a:lnSpc>
              <a:defRPr sz="3600" b="0" i="0">
                <a:solidFill>
                  <a:schemeClr val="tx1"/>
                </a:solidFill>
                <a:latin typeface="72 Brand Medium" panose="020B0504030603020204"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Arial Unicode MS" pitchFamily="34" charset="-128"/>
              <a:cs typeface="Arial Unicode MS" pitchFamily="34" charset="-128"/>
            </a:endParaRPr>
          </a:p>
        </p:txBody>
      </p:sp>
      <p:sp>
        <p:nvSpPr>
          <p:cNvPr id="14" name="Picture Placeholder 5">
            <a:extLst>
              <a:ext uri="{FF2B5EF4-FFF2-40B4-BE49-F238E27FC236}">
                <a16:creationId xmlns:a16="http://schemas.microsoft.com/office/drawing/2014/main" id="{D2BFABF1-DD81-F2D4-FD65-DBCD6636029A}"/>
              </a:ext>
            </a:extLst>
          </p:cNvPr>
          <p:cNvSpPr>
            <a:spLocks noGrp="1"/>
          </p:cNvSpPr>
          <p:nvPr>
            <p:ph type="pic" sz="quarter" idx="10" hasCustomPrompt="1"/>
          </p:nvPr>
        </p:nvSpPr>
        <p:spPr>
          <a:xfrm>
            <a:off x="6069496" y="2029240"/>
            <a:ext cx="5711687" cy="2828844"/>
          </a:xfrm>
          <a:custGeom>
            <a:avLst/>
            <a:gdLst>
              <a:gd name="connsiteX0" fmla="*/ 0 w 5453062"/>
              <a:gd name="connsiteY0" fmla="*/ 0 h 2700337"/>
              <a:gd name="connsiteX1" fmla="*/ 5453062 w 5453062"/>
              <a:gd name="connsiteY1" fmla="*/ 0 h 2700337"/>
              <a:gd name="connsiteX2" fmla="*/ 5453062 w 5453062"/>
              <a:gd name="connsiteY2" fmla="*/ 2700337 h 2700337"/>
              <a:gd name="connsiteX3" fmla="*/ 0 w 5453062"/>
              <a:gd name="connsiteY3" fmla="*/ 2700337 h 2700337"/>
              <a:gd name="connsiteX4" fmla="*/ 0 w 5453062"/>
              <a:gd name="connsiteY4" fmla="*/ 0 h 2700337"/>
              <a:gd name="connsiteX0" fmla="*/ 0 w 5453062"/>
              <a:gd name="connsiteY0" fmla="*/ 0 h 2758526"/>
              <a:gd name="connsiteX1" fmla="*/ 5453062 w 5453062"/>
              <a:gd name="connsiteY1" fmla="*/ 0 h 2758526"/>
              <a:gd name="connsiteX2" fmla="*/ 2751426 w 5453062"/>
              <a:gd name="connsiteY2" fmla="*/ 2758526 h 2758526"/>
              <a:gd name="connsiteX3" fmla="*/ 0 w 5453062"/>
              <a:gd name="connsiteY3" fmla="*/ 2700337 h 2758526"/>
              <a:gd name="connsiteX4" fmla="*/ 0 w 5453062"/>
              <a:gd name="connsiteY4" fmla="*/ 0 h 2758526"/>
              <a:gd name="connsiteX0" fmla="*/ 0 w 5453062"/>
              <a:gd name="connsiteY0" fmla="*/ 0 h 2700337"/>
              <a:gd name="connsiteX1" fmla="*/ 5453062 w 5453062"/>
              <a:gd name="connsiteY1" fmla="*/ 0 h 2700337"/>
              <a:gd name="connsiteX2" fmla="*/ 2726487 w 5453062"/>
              <a:gd name="connsiteY2" fmla="*/ 2700336 h 2700337"/>
              <a:gd name="connsiteX3" fmla="*/ 0 w 5453062"/>
              <a:gd name="connsiteY3" fmla="*/ 2700337 h 2700337"/>
              <a:gd name="connsiteX4" fmla="*/ 0 w 5453062"/>
              <a:gd name="connsiteY4" fmla="*/ 0 h 2700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3062" h="2700337">
                <a:moveTo>
                  <a:pt x="0" y="0"/>
                </a:moveTo>
                <a:lnTo>
                  <a:pt x="5453062" y="0"/>
                </a:lnTo>
                <a:lnTo>
                  <a:pt x="2726487" y="2700336"/>
                </a:lnTo>
                <a:lnTo>
                  <a:pt x="0" y="2700337"/>
                </a:lnTo>
                <a:lnTo>
                  <a:pt x="0" y="0"/>
                </a:lnTo>
                <a:close/>
              </a:path>
            </a:pathLst>
          </a:custGeom>
        </p:spPr>
        <p:txBody>
          <a:bodyPr anchor="ctr" anchorCtr="0"/>
          <a:lstStyle>
            <a:lvl1pPr algn="l">
              <a:defRPr>
                <a:solidFill>
                  <a:schemeClr val="tx1"/>
                </a:solidFill>
              </a:defRPr>
            </a:lvl1pPr>
          </a:lstStyle>
          <a:p>
            <a:r>
              <a:rPr lang="en-US"/>
              <a:t>         Click to add image</a:t>
            </a:r>
          </a:p>
        </p:txBody>
      </p:sp>
      <p:sp>
        <p:nvSpPr>
          <p:cNvPr id="4" name="Classification-Dynamic" descr="{&quot;templafy&quot;:{&quot;id&quot;:&quot;4fb6f5d1-82cd-4ab1-ae44-7e64d037ef1d&quot;}}">
            <a:extLst>
              <a:ext uri="{FF2B5EF4-FFF2-40B4-BE49-F238E27FC236}">
                <a16:creationId xmlns:a16="http://schemas.microsoft.com/office/drawing/2014/main" id="{13EDB9F6-FBDA-8ED8-A84B-244CC53CFF99}"/>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Arial Unicode MS" pitchFamily="34" charset="-128"/>
                <a:cs typeface="Arial Unicode MS" pitchFamily="34" charset="-128"/>
              </a:rPr>
              <a:t>INTERNAL – SAP and Partners Only</a:t>
            </a:r>
          </a:p>
        </p:txBody>
      </p:sp>
      <p:pic>
        <p:nvPicPr>
          <p:cNvPr id="316767171" name="LogoBlack-Dynamic" descr="{&quot;templafy&quot;:{&quot;id&quot;:&quot;6e8f8d3c-486c-440f-9e89-010c51d1337f&quot;}}"/>
          <p:cNvPicPr>
            <a:picLocks noChangeAspect="1"/>
          </p:cNvPicPr>
          <p:nvPr/>
        </p:nvPicPr>
        <p:blipFill>
          <a:blip r:embed="rId2"/>
          <a:stretch>
            <a:fillRect/>
          </a:stretch>
        </p:blipFill>
        <p:spPr>
          <a:xfrm>
            <a:off x="288006" y="360000"/>
            <a:ext cx="727192" cy="360000"/>
          </a:xfrm>
          <a:prstGeom prst="rect">
            <a:avLst/>
          </a:prstGeom>
        </p:spPr>
      </p:pic>
    </p:spTree>
    <p:extLst>
      <p:ext uri="{BB962C8B-B14F-4D97-AF65-F5344CB8AC3E}">
        <p14:creationId xmlns:p14="http://schemas.microsoft.com/office/powerpoint/2010/main" val="1084997862"/>
      </p:ext>
    </p:extLst>
  </p:cSld>
  <p:clrMapOvr>
    <a:masterClrMapping/>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41">
          <p15:clr>
            <a:srgbClr val="FBAE40"/>
          </p15:clr>
        </p15:guide>
        <p15:guide id="5" orient="horz" pos="2960">
          <p15:clr>
            <a:srgbClr val="FBAE40"/>
          </p15:clr>
        </p15:guide>
        <p15:guide id="7" orient="horz" pos="4144">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 Columns - Text and Images">
    <p:spTree>
      <p:nvGrpSpPr>
        <p:cNvPr id="1" name=""/>
        <p:cNvGrpSpPr/>
        <p:nvPr/>
      </p:nvGrpSpPr>
      <p:grpSpPr>
        <a:xfrm>
          <a:off x="0" y="0"/>
          <a:ext cx="0" cy="0"/>
          <a:chOff x="0" y="0"/>
          <a:chExt cx="0" cy="0"/>
        </a:xfrm>
      </p:grpSpPr>
      <p:sp>
        <p:nvSpPr>
          <p:cNvPr id="17" name="Text placeholder 3"/>
          <p:cNvSpPr>
            <a:spLocks noGrp="1"/>
          </p:cNvSpPr>
          <p:nvPr>
            <p:ph type="body" sz="quarter" idx="13" hasCustomPrompt="1"/>
          </p:nvPr>
        </p:nvSpPr>
        <p:spPr>
          <a:xfrm>
            <a:off x="8299277" y="4354921"/>
            <a:ext cx="3391200" cy="1981079"/>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3"/>
          <p:cNvSpPr>
            <a:spLocks noGrp="1"/>
          </p:cNvSpPr>
          <p:nvPr>
            <p:ph type="pic" sz="quarter" idx="14" hasCustomPrompt="1"/>
          </p:nvPr>
        </p:nvSpPr>
        <p:spPr bwMode="gray">
          <a:xfrm>
            <a:off x="8299277" y="1620000"/>
            <a:ext cx="3391200" cy="2232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9" name="Text placeholder 2"/>
          <p:cNvSpPr>
            <a:spLocks noGrp="1"/>
          </p:cNvSpPr>
          <p:nvPr>
            <p:ph type="body" sz="quarter" idx="15" hasCustomPrompt="1"/>
          </p:nvPr>
        </p:nvSpPr>
        <p:spPr>
          <a:xfrm>
            <a:off x="4401639" y="4354921"/>
            <a:ext cx="3391200" cy="1981079"/>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2"/>
          <p:cNvSpPr>
            <a:spLocks noGrp="1"/>
          </p:cNvSpPr>
          <p:nvPr>
            <p:ph type="pic" sz="quarter" idx="16" hasCustomPrompt="1"/>
          </p:nvPr>
        </p:nvSpPr>
        <p:spPr bwMode="gray">
          <a:xfrm>
            <a:off x="4401639" y="1620000"/>
            <a:ext cx="3391200" cy="2232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3" name="Text placeholder 1"/>
          <p:cNvSpPr>
            <a:spLocks noGrp="1"/>
          </p:cNvSpPr>
          <p:nvPr>
            <p:ph type="body" sz="quarter" idx="10" hasCustomPrompt="1"/>
          </p:nvPr>
        </p:nvSpPr>
        <p:spPr>
          <a:xfrm>
            <a:off x="504000" y="4354921"/>
            <a:ext cx="3391200" cy="1981079"/>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4000" y="1620000"/>
            <a:ext cx="3391200" cy="2232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252150298"/>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2455">
          <p15:clr>
            <a:srgbClr val="FBAE40"/>
          </p15:clr>
        </p15:guide>
        <p15:guide id="4" pos="2773">
          <p15:clr>
            <a:srgbClr val="FBAE40"/>
          </p15:clr>
        </p15:guide>
        <p15:guide id="5" pos="4910">
          <p15:clr>
            <a:srgbClr val="FBAE40"/>
          </p15:clr>
        </p15:guide>
        <p15:guide id="6" pos="5227">
          <p15:clr>
            <a:srgbClr val="FBAE40"/>
          </p15:clr>
        </p15:guide>
        <p15:guide id="7" pos="7364">
          <p15:clr>
            <a:srgbClr val="FBAE40"/>
          </p15:clr>
        </p15:guide>
        <p15:guide id="8" orient="horz" pos="551">
          <p15:clr>
            <a:srgbClr val="FBAE40"/>
          </p15:clr>
        </p15:guide>
        <p15:guide id="9" orient="horz" pos="1020">
          <p15:clr>
            <a:srgbClr val="FBAE40"/>
          </p15:clr>
        </p15:guide>
        <p15:guide id="10" orient="horz" pos="2428">
          <p15:clr>
            <a:srgbClr val="FBAE40"/>
          </p15:clr>
        </p15:guide>
        <p15:guide id="11" orient="horz" pos="2743">
          <p15:clr>
            <a:srgbClr val="FBAE40"/>
          </p15:clr>
        </p15:guide>
        <p15:guide id="12" orient="horz" pos="399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 Columns - Text and Images">
    <p:spTree>
      <p:nvGrpSpPr>
        <p:cNvPr id="1" name=""/>
        <p:cNvGrpSpPr/>
        <p:nvPr/>
      </p:nvGrpSpPr>
      <p:grpSpPr>
        <a:xfrm>
          <a:off x="0" y="0"/>
          <a:ext cx="0" cy="0"/>
          <a:chOff x="0" y="0"/>
          <a:chExt cx="0" cy="0"/>
        </a:xfrm>
      </p:grpSpPr>
      <p:sp>
        <p:nvSpPr>
          <p:cNvPr id="17" name="Text placeholder - column 2"/>
          <p:cNvSpPr>
            <a:spLocks noGrp="1"/>
          </p:cNvSpPr>
          <p:nvPr>
            <p:ph type="body" sz="quarter" idx="13" hasCustomPrompt="1"/>
          </p:nvPr>
        </p:nvSpPr>
        <p:spPr>
          <a:xfrm>
            <a:off x="9274877" y="3878221"/>
            <a:ext cx="2415600"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4"/>
          <p:cNvSpPr>
            <a:spLocks noGrp="1"/>
          </p:cNvSpPr>
          <p:nvPr>
            <p:ph type="pic" sz="quarter" idx="14" hasCustomPrompt="1"/>
          </p:nvPr>
        </p:nvSpPr>
        <p:spPr bwMode="gray">
          <a:xfrm>
            <a:off x="9274877" y="1620000"/>
            <a:ext cx="2415600"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13" name="Text placeholder - column 2"/>
          <p:cNvSpPr>
            <a:spLocks noGrp="1"/>
          </p:cNvSpPr>
          <p:nvPr>
            <p:ph type="body" sz="quarter" idx="17" hasCustomPrompt="1"/>
          </p:nvPr>
        </p:nvSpPr>
        <p:spPr>
          <a:xfrm>
            <a:off x="6351252" y="3878221"/>
            <a:ext cx="2415600"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4" name="Picture Placeholder 4"/>
          <p:cNvSpPr>
            <a:spLocks noGrp="1"/>
          </p:cNvSpPr>
          <p:nvPr>
            <p:ph type="pic" sz="quarter" idx="18" hasCustomPrompt="1"/>
          </p:nvPr>
        </p:nvSpPr>
        <p:spPr bwMode="gray">
          <a:xfrm>
            <a:off x="6351252" y="1620000"/>
            <a:ext cx="2415600"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9" name="Text placeholder - column 2"/>
          <p:cNvSpPr>
            <a:spLocks noGrp="1"/>
          </p:cNvSpPr>
          <p:nvPr>
            <p:ph type="body" sz="quarter" idx="15" hasCustomPrompt="1"/>
          </p:nvPr>
        </p:nvSpPr>
        <p:spPr>
          <a:xfrm>
            <a:off x="3427626" y="3878221"/>
            <a:ext cx="2415600"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4"/>
          <p:cNvSpPr>
            <a:spLocks noGrp="1"/>
          </p:cNvSpPr>
          <p:nvPr>
            <p:ph type="pic" sz="quarter" idx="16" hasCustomPrompt="1"/>
          </p:nvPr>
        </p:nvSpPr>
        <p:spPr bwMode="gray">
          <a:xfrm>
            <a:off x="3427626" y="1620000"/>
            <a:ext cx="2415600"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3" name="Text placeholder - column 2"/>
          <p:cNvSpPr>
            <a:spLocks noGrp="1"/>
          </p:cNvSpPr>
          <p:nvPr>
            <p:ph type="body" sz="quarter" idx="10" hasCustomPrompt="1"/>
          </p:nvPr>
        </p:nvSpPr>
        <p:spPr>
          <a:xfrm>
            <a:off x="504000" y="3878220"/>
            <a:ext cx="2415600"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4"/>
          <p:cNvSpPr>
            <a:spLocks noGrp="1"/>
          </p:cNvSpPr>
          <p:nvPr>
            <p:ph type="pic" sz="quarter" idx="12" hasCustomPrompt="1"/>
          </p:nvPr>
        </p:nvSpPr>
        <p:spPr bwMode="gray">
          <a:xfrm>
            <a:off x="504000" y="1620000"/>
            <a:ext cx="2415600"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641678398"/>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1">
          <p15:clr>
            <a:srgbClr val="FBAE40"/>
          </p15:clr>
        </p15:guide>
        <p15:guide id="5" orient="horz" pos="2110">
          <p15:clr>
            <a:srgbClr val="FBAE40"/>
          </p15:clr>
        </p15:guide>
        <p15:guide id="6" orient="horz" pos="2442">
          <p15:clr>
            <a:srgbClr val="FBAE40"/>
          </p15:clr>
        </p15:guide>
        <p15:guide id="7" orient="horz" pos="3990">
          <p15:clr>
            <a:srgbClr val="FBAE40"/>
          </p15:clr>
        </p15:guide>
        <p15:guide id="8" pos="1840">
          <p15:clr>
            <a:srgbClr val="FBAE40"/>
          </p15:clr>
        </p15:guide>
        <p15:guide id="9" pos="2159">
          <p15:clr>
            <a:srgbClr val="FBAE40"/>
          </p15:clr>
        </p15:guide>
        <p15:guide id="10" pos="3683">
          <p15:clr>
            <a:srgbClr val="FBAE40"/>
          </p15:clr>
        </p15:guide>
        <p15:guide id="11" pos="4000">
          <p15:clr>
            <a:srgbClr val="FBAE40"/>
          </p15:clr>
        </p15:guide>
        <p15:guide id="12" pos="5525">
          <p15:clr>
            <a:srgbClr val="FBAE40"/>
          </p15:clr>
        </p15:guide>
        <p15:guide id="13" pos="5842">
          <p15:clr>
            <a:srgbClr val="FBAE40"/>
          </p15:clr>
        </p15:guide>
        <p15:guide id="14" pos="7364">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4000" y="1800000"/>
            <a:ext cx="11185200" cy="3285032"/>
          </a:xfrm>
        </p:spPr>
        <p:txBody>
          <a:bodyPr/>
          <a:lstStyle>
            <a:lvl1pPr marL="395921" indent="-395921">
              <a:lnSpc>
                <a:spcPct val="90000"/>
              </a:lnSpc>
              <a:spcBef>
                <a:spcPts val="600"/>
              </a:spcBef>
              <a:defRPr sz="5999" b="1"/>
            </a:lvl1pPr>
            <a:lvl2pPr marL="395921" indent="0">
              <a:buNone/>
              <a:defRPr sz="1600"/>
            </a:lvl2pPr>
          </a:lstStyle>
          <a:p>
            <a:pPr lvl="0"/>
            <a:r>
              <a:rPr lang="en-US" noProof="0"/>
              <a:t>“Quote goes here </a:t>
            </a:r>
            <a:br>
              <a:rPr lang="en-US" noProof="0"/>
            </a:br>
            <a:r>
              <a:rPr lang="en-US" noProof="0"/>
              <a:t>and here.”</a:t>
            </a:r>
          </a:p>
          <a:p>
            <a:pPr lvl="1"/>
            <a:r>
              <a:rPr lang="en-US" noProof="0"/>
              <a:t>Source</a:t>
            </a:r>
          </a:p>
        </p:txBody>
      </p:sp>
    </p:spTree>
    <p:extLst>
      <p:ext uri="{BB962C8B-B14F-4D97-AF65-F5344CB8AC3E}">
        <p14:creationId xmlns:p14="http://schemas.microsoft.com/office/powerpoint/2010/main" val="3118256047"/>
      </p:ext>
    </p:extLst>
  </p:cSld>
  <p:clrMapOvr>
    <a:masterClrMapping/>
  </p:clrMapOvr>
  <p:extLst>
    <p:ext uri="{DCECCB84-F9BA-43D5-87BE-67443E8EF086}">
      <p15:sldGuideLst xmlns:p15="http://schemas.microsoft.com/office/powerpoint/2012/main">
        <p15:guide id="1" pos="317">
          <p15:clr>
            <a:srgbClr val="FBAE40"/>
          </p15:clr>
        </p15:guide>
        <p15:guide id="4" orient="horz" pos="1133">
          <p15:clr>
            <a:srgbClr val="FBAE40"/>
          </p15:clr>
        </p15:guide>
        <p15:guide id="5" orient="horz" pos="3204">
          <p15:clr>
            <a:srgbClr val="FBAE40"/>
          </p15:clr>
        </p15:guide>
        <p15:guide id="6" pos="7363">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Text with Image 1/3">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8127175" y="0"/>
            <a:ext cx="4068000" cy="6858000"/>
          </a:xfrm>
          <a:no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7" name="Text Placeholder"/>
          <p:cNvSpPr>
            <a:spLocks noGrp="1"/>
          </p:cNvSpPr>
          <p:nvPr>
            <p:ph type="body" sz="quarter" idx="11" hasCustomPrompt="1"/>
          </p:nvPr>
        </p:nvSpPr>
        <p:spPr bwMode="black">
          <a:xfrm>
            <a:off x="503999" y="1620000"/>
            <a:ext cx="7092000"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endParaRPr lang="de-DE"/>
          </a:p>
        </p:txBody>
      </p:sp>
      <p:sp>
        <p:nvSpPr>
          <p:cNvPr id="3" name="Title"/>
          <p:cNvSpPr>
            <a:spLocks noGrp="1"/>
          </p:cNvSpPr>
          <p:nvPr>
            <p:ph type="title" hasCustomPrompt="1"/>
          </p:nvPr>
        </p:nvSpPr>
        <p:spPr>
          <a:xfrm>
            <a:off x="504001" y="504000"/>
            <a:ext cx="7092000"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762003390"/>
      </p:ext>
    </p:extLst>
  </p:cSld>
  <p:clrMapOvr>
    <a:masterClrMapping/>
  </p:clrMapOvr>
  <p:extLst>
    <p:ext uri="{DCECCB84-F9BA-43D5-87BE-67443E8EF086}">
      <p15:sldGuideLst xmlns:p15="http://schemas.microsoft.com/office/powerpoint/2012/main">
        <p15:guide id="1" pos="317">
          <p15:clr>
            <a:srgbClr val="FBAE40"/>
          </p15:clr>
        </p15:guide>
        <p15:guide id="2" orient="horz" pos="3991">
          <p15:clr>
            <a:srgbClr val="FBAE40"/>
          </p15:clr>
        </p15:guide>
        <p15:guide id="3" pos="4786">
          <p15:clr>
            <a:srgbClr val="FBAE40"/>
          </p15:clr>
        </p15:guide>
        <p15:guide id="4" pos="5119">
          <p15:clr>
            <a:srgbClr val="FBAE40"/>
          </p15:clr>
        </p15:guide>
        <p15:guide id="5" orient="horz" pos="317">
          <p15:clr>
            <a:srgbClr val="FBAE40"/>
          </p15:clr>
        </p15:guide>
        <p15:guide id="6" orient="horz" pos="551">
          <p15:clr>
            <a:srgbClr val="FBAE40"/>
          </p15:clr>
        </p15:guide>
        <p15:guide id="7" orient="horz" pos="102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Full Bleed Image ">
    <p:spTree>
      <p:nvGrpSpPr>
        <p:cNvPr id="1" name=""/>
        <p:cNvGrpSpPr/>
        <p:nvPr/>
      </p:nvGrpSpPr>
      <p:grpSpPr>
        <a:xfrm>
          <a:off x="0" y="0"/>
          <a:ext cx="0" cy="0"/>
          <a:chOff x="0" y="0"/>
          <a:chExt cx="0" cy="0"/>
        </a:xfrm>
      </p:grpSpPr>
      <p:sp>
        <p:nvSpPr>
          <p:cNvPr id="5" name="Picture Placeholder"/>
          <p:cNvSpPr>
            <a:spLocks noGrp="1"/>
          </p:cNvSpPr>
          <p:nvPr>
            <p:ph type="pic" sz="quarter" idx="10" hasCustomPrompt="1"/>
          </p:nvPr>
        </p:nvSpPr>
        <p:spPr bwMode="gray">
          <a:xfrm>
            <a:off x="1" y="0"/>
            <a:ext cx="12195175" cy="6858000"/>
          </a:xfrm>
          <a:no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Tree>
    <p:extLst>
      <p:ext uri="{BB962C8B-B14F-4D97-AF65-F5344CB8AC3E}">
        <p14:creationId xmlns:p14="http://schemas.microsoft.com/office/powerpoint/2010/main" val="19279816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and Screenshot">
    <p:spTree>
      <p:nvGrpSpPr>
        <p:cNvPr id="1" name=""/>
        <p:cNvGrpSpPr/>
        <p:nvPr/>
      </p:nvGrpSpPr>
      <p:grpSpPr>
        <a:xfrm>
          <a:off x="0" y="0"/>
          <a:ext cx="0" cy="0"/>
          <a:chOff x="0" y="0"/>
          <a:chExt cx="0" cy="0"/>
        </a:xfrm>
      </p:grpSpPr>
      <p:sp>
        <p:nvSpPr>
          <p:cNvPr id="5" name="Picture Placeholder"/>
          <p:cNvSpPr>
            <a:spLocks noGrp="1"/>
          </p:cNvSpPr>
          <p:nvPr>
            <p:ph type="pic" sz="quarter" idx="13" hasCustomPrompt="1"/>
          </p:nvPr>
        </p:nvSpPr>
        <p:spPr bwMode="gray">
          <a:xfrm>
            <a:off x="6362477" y="1620000"/>
            <a:ext cx="5328000" cy="4716000"/>
          </a:xfrm>
          <a:noFill/>
        </p:spPr>
        <p:txBody>
          <a:bodyPr vert="horz" lIns="0" tIns="1512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screenshot</a:t>
            </a:r>
            <a:endParaRPr lang="de-DE"/>
          </a:p>
        </p:txBody>
      </p:sp>
      <p:sp>
        <p:nvSpPr>
          <p:cNvPr id="4" name="Text Placeholder"/>
          <p:cNvSpPr>
            <a:spLocks noGrp="1"/>
          </p:cNvSpPr>
          <p:nvPr>
            <p:ph type="body" sz="quarter" idx="10" hasCustomPrompt="1"/>
          </p:nvPr>
        </p:nvSpPr>
        <p:spPr>
          <a:xfrm>
            <a:off x="504000" y="1620000"/>
            <a:ext cx="5328000"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29060684"/>
      </p:ext>
    </p:extLst>
  </p:cSld>
  <p:clrMapOvr>
    <a:masterClrMapping/>
  </p:clrMapOvr>
  <p:extLst>
    <p:ext uri="{DCECCB84-F9BA-43D5-87BE-67443E8EF086}">
      <p15:sldGuideLst xmlns:p15="http://schemas.microsoft.com/office/powerpoint/2012/main">
        <p15:guide id="1" pos="317">
          <p15:clr>
            <a:srgbClr val="FBAE40"/>
          </p15:clr>
        </p15:guide>
        <p15:guide id="2" orient="horz" pos="1020">
          <p15:clr>
            <a:srgbClr val="FBAE40"/>
          </p15:clr>
        </p15:guide>
        <p15:guide id="3" pos="3674">
          <p15:clr>
            <a:srgbClr val="FBAE40"/>
          </p15:clr>
        </p15:guide>
        <p15:guide id="4" pos="4008">
          <p15:clr>
            <a:srgbClr val="FBAE40"/>
          </p15:clr>
        </p15:guide>
        <p15:guide id="5" pos="7364">
          <p15:clr>
            <a:srgbClr val="FBAE40"/>
          </p15:clr>
        </p15:guide>
        <p15:guide id="6" orient="horz" pos="317">
          <p15:clr>
            <a:srgbClr val="FBAE40"/>
          </p15:clr>
        </p15:guide>
        <p15:guide id="7" orient="horz" pos="551">
          <p15:clr>
            <a:srgbClr val="FBAE40"/>
          </p15:clr>
        </p15:guide>
        <p15:guide id="8" orient="horz" pos="399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p:cNvSpPr>
            <a:spLocks noGrp="1"/>
          </p:cNvSpPr>
          <p:nvPr>
            <p:ph idx="1" hasCustomPrompt="1"/>
          </p:nvPr>
        </p:nvSpPr>
        <p:spPr bwMode="gray">
          <a:xfrm>
            <a:off x="504000" y="1620000"/>
            <a:ext cx="11185200" cy="4716000"/>
          </a:xfrm>
          <a:noFill/>
        </p:spPr>
        <p:txBody>
          <a:bodyPr tIns="1368000"/>
          <a:lstStyle>
            <a:lvl1pPr algn="ctr">
              <a:defRPr sz="1400" b="0"/>
            </a:lvl1pPr>
          </a:lstStyle>
          <a:p>
            <a:pPr lvl="0"/>
            <a:r>
              <a:rPr lang="en-US"/>
              <a:t>Click to add content</a:t>
            </a:r>
          </a:p>
        </p:txBody>
      </p:sp>
      <p:sp>
        <p:nvSpPr>
          <p:cNvPr id="2"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504831391"/>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3991">
          <p15:clr>
            <a:srgbClr val="FBAE40"/>
          </p15:clr>
        </p15:guide>
        <p15:guide id="6" pos="7364">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52917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hank You, Contact and Copyright">
    <p:bg>
      <p:bgRef idx="1001">
        <a:schemeClr val="bg1"/>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62EF80-ED78-484B-AC34-B314C73F9091}"/>
              </a:ext>
            </a:extLst>
          </p:cNvPr>
          <p:cNvSpPr txBox="1"/>
          <p:nvPr userDrawn="1"/>
        </p:nvSpPr>
        <p:spPr>
          <a:xfrm>
            <a:off x="503238" y="1466850"/>
            <a:ext cx="4391247" cy="846386"/>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5500" b="1" kern="0">
                <a:ea typeface="Arial Unicode MS" pitchFamily="34" charset="-128"/>
                <a:cs typeface="Arial Unicode MS" pitchFamily="34" charset="-128"/>
              </a:rPr>
              <a:t>Thank you.</a:t>
            </a:r>
          </a:p>
        </p:txBody>
      </p:sp>
      <p:pic>
        <p:nvPicPr>
          <p:cNvPr id="1277592747" name="Acquired Company Logo Placeholder" descr="{&quot;templafy&quot;:{&quot;id&quot;:&quot;90f191dc-0758-45ab-8637-24dcc59323c7&quot;}}" hidden="1"/>
          <p:cNvPicPr>
            <a:picLocks noChangeAspect="1"/>
          </p:cNvPicPr>
          <p:nvPr/>
        </p:nvPicPr>
        <p:blipFill>
          <a:blip r:embed="rId2"/>
          <a:stretch>
            <a:fillRect/>
          </a:stretch>
        </p:blipFill>
        <p:spPr>
          <a:xfrm>
            <a:off x="504000" y="522453"/>
            <a:ext cx="4125924" cy="266010"/>
          </a:xfrm>
          <a:prstGeom prst="rect">
            <a:avLst/>
          </a:prstGeom>
        </p:spPr>
      </p:pic>
      <p:sp>
        <p:nvSpPr>
          <p:cNvPr id="10" name="TextBox 9">
            <a:extLst>
              <a:ext uri="{FF2B5EF4-FFF2-40B4-BE49-F238E27FC236}">
                <a16:creationId xmlns:a16="http://schemas.microsoft.com/office/drawing/2014/main" id="{433C5639-DDA2-864A-9DC3-7FC80AC852D5}"/>
              </a:ext>
            </a:extLst>
          </p:cNvPr>
          <p:cNvSpPr txBox="1"/>
          <p:nvPr userDrawn="1"/>
        </p:nvSpPr>
        <p:spPr>
          <a:xfrm>
            <a:off x="503238" y="2905125"/>
            <a:ext cx="1837041" cy="246221"/>
          </a:xfrm>
          <a:prstGeom prst="rect">
            <a:avLst/>
          </a:prstGeom>
          <a:noFill/>
        </p:spPr>
        <p:txBody>
          <a:bodyPr wrap="none" lIns="0" tIns="0" rIns="0" bIns="0" rtlCol="0">
            <a:spAutoFit/>
          </a:bodyPr>
          <a:lstStyle/>
          <a:p>
            <a:pPr marL="0" marR="0" lvl="0" indent="0" algn="l" defTabSz="1088776" rtl="0" eaLnBrk="1" fontAlgn="base" latinLnBrk="0" hangingPunct="1">
              <a:lnSpc>
                <a:spcPct val="100000"/>
              </a:lnSpc>
              <a:spcBef>
                <a:spcPct val="50000"/>
              </a:spcBef>
              <a:spcAft>
                <a:spcPct val="0"/>
              </a:spcAft>
              <a:buClr>
                <a:srgbClr val="F0AB00"/>
              </a:buClr>
              <a:buSzPct val="80000"/>
              <a:buFontTx/>
              <a:buNone/>
              <a:tabLst/>
              <a:defRPr/>
            </a:pPr>
            <a:r>
              <a:rPr lang="en-US" sz="1600"/>
              <a:t>Contact information:</a:t>
            </a:r>
          </a:p>
        </p:txBody>
      </p:sp>
      <p:sp>
        <p:nvSpPr>
          <p:cNvPr id="9" name="Copyright Placeholder" descr="{&quot;templafy&quot;:{&quot;id&quot;:&quot;ba9fff8e-a26f-4604-9418-39eec7243848&quot;}}">
            <a:extLst>
              <a:ext uri="{FF2B5EF4-FFF2-40B4-BE49-F238E27FC236}">
                <a16:creationId xmlns:a16="http://schemas.microsoft.com/office/drawing/2014/main" id="{EDAF1AF5-D568-20CC-6052-F655D86F5486}"/>
              </a:ext>
            </a:extLst>
          </p:cNvPr>
          <p:cNvSpPr txBox="1">
            <a:spLocks/>
          </p:cNvSpPr>
          <p:nvPr userDrawn="1"/>
        </p:nvSpPr>
        <p:spPr>
          <a:xfrm>
            <a:off x="504001" y="6536751"/>
            <a:ext cx="10155600" cy="138498"/>
          </a:xfrm>
          <a:prstGeom prst="rect">
            <a:avLst/>
          </a:prstGeom>
        </p:spPr>
        <p:txBody>
          <a:bodyPr lIns="0" tIns="0" rIns="0" bIns="0" anchor="ctr" anchorCtr="0">
            <a:noAutofit/>
          </a:bodyPr>
          <a:lstStyle>
            <a:lvl1pPr marL="0" indent="0" algn="l" defTabSz="1088558" rtl="0" eaLnBrk="1" latinLnBrk="0" hangingPunct="1">
              <a:spcBef>
                <a:spcPts val="1800"/>
              </a:spcBef>
              <a:buClr>
                <a:schemeClr val="accent1"/>
              </a:buClr>
              <a:buSzPct val="80000"/>
              <a:buFontTx/>
              <a:buNone/>
              <a:defRPr sz="6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539892" indent="0" algn="l" defTabSz="1088558" rtl="0" eaLnBrk="1" latinLnBrk="0" hangingPunct="1">
              <a:spcBef>
                <a:spcPts val="100"/>
              </a:spcBef>
              <a:buClr>
                <a:schemeClr val="tx1"/>
              </a:buClr>
              <a:buSzPct val="100000"/>
              <a:buFont typeface="Symbol" panose="05050102010706020507" pitchFamily="18" charset="2"/>
              <a:buNone/>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Font typeface="Arial" panose="020B0604020202020204" pitchFamily="34" charset="0"/>
              <a:buNone/>
            </a:pPr>
            <a:r>
              <a:rPr lang="en-US" sz="600"/>
              <a:t>© 2023 SAP SE or an SAP affiliate company. All rights reserved. See Legal Notice on www.sap.com/legal-notice for use terms, disclaimers, disclosures, or restrictions related to SAP Materials for general audiences.</a:t>
            </a:r>
          </a:p>
        </p:txBody>
      </p:sp>
      <p:pic>
        <p:nvPicPr>
          <p:cNvPr id="1352641639" name="SAP Logo Placeholder" descr="{&quot;templafy&quot;:{&quot;id&quot;:&quot;832f7d6a-1681-4dd3-a528-c6bab9441059&quot;}}"/>
          <p:cNvPicPr>
            <a:picLocks noChangeAspect="1"/>
          </p:cNvPicPr>
          <p:nvPr/>
        </p:nvPicPr>
        <p:blipFill>
          <a:blip r:embed="rId3"/>
          <a:stretch>
            <a:fillRect/>
          </a:stretch>
        </p:blipFill>
        <p:spPr>
          <a:xfrm>
            <a:off x="9509760" y="5797296"/>
            <a:ext cx="2212852" cy="536449"/>
          </a:xfrm>
          <a:prstGeom prst="rect">
            <a:avLst/>
          </a:prstGeom>
        </p:spPr>
      </p:pic>
    </p:spTree>
    <p:extLst>
      <p:ext uri="{BB962C8B-B14F-4D97-AF65-F5344CB8AC3E}">
        <p14:creationId xmlns:p14="http://schemas.microsoft.com/office/powerpoint/2010/main" val="2985302673"/>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pos="7364">
          <p15:clr>
            <a:srgbClr val="FBAE40"/>
          </p15:clr>
        </p15:guide>
        <p15:guide id="2" orient="horz" pos="924">
          <p15:clr>
            <a:srgbClr val="FBAE40"/>
          </p15:clr>
        </p15:guide>
        <p15:guide id="4" orient="horz" pos="1830">
          <p15:clr>
            <a:srgbClr val="FBAE40"/>
          </p15:clr>
        </p15:guide>
        <p15:guide id="5" orient="horz" pos="4000">
          <p15:clr>
            <a:srgbClr val="FBAE40"/>
          </p15:clr>
        </p15:guide>
        <p15:guide id="6" pos="317">
          <p15:clr>
            <a:srgbClr val="FBAE40"/>
          </p15:clr>
        </p15:guide>
        <p15:guide id="8" pos="3841">
          <p15:clr>
            <a:srgbClr val="FBAE40"/>
          </p15:clr>
        </p15:guide>
        <p15:guide id="9" orient="horz" pos="318">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Blank Canvas">
    <p:bg>
      <p:bgPr>
        <a:solidFill>
          <a:schemeClr val="bg2"/>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EEC6930-53ED-344B-99A3-8CECD415B2CB}"/>
              </a:ext>
            </a:extLst>
          </p:cNvPr>
          <p:cNvSpPr txBox="1"/>
          <p:nvPr/>
        </p:nvSpPr>
        <p:spPr>
          <a:xfrm>
            <a:off x="571649" y="6572250"/>
            <a:ext cx="184779" cy="415498"/>
          </a:xfrm>
          <a:prstGeom prst="rect">
            <a:avLst/>
          </a:prstGeom>
          <a:noFill/>
        </p:spPr>
        <p:txBody>
          <a:bodyPr wrap="none" rtlCol="0">
            <a:spAutoFit/>
          </a:bodyPr>
          <a:lstStyle/>
          <a:p>
            <a:endParaRPr lang="en-US" sz="2100"/>
          </a:p>
        </p:txBody>
      </p:sp>
      <p:sp>
        <p:nvSpPr>
          <p:cNvPr id="2" name="Title 1">
            <a:extLst>
              <a:ext uri="{FF2B5EF4-FFF2-40B4-BE49-F238E27FC236}">
                <a16:creationId xmlns:a16="http://schemas.microsoft.com/office/drawing/2014/main" id="{6E112265-AA85-1441-9DB3-E9B1E35326FC}"/>
              </a:ext>
            </a:extLst>
          </p:cNvPr>
          <p:cNvSpPr>
            <a:spLocks noGrp="1"/>
          </p:cNvSpPr>
          <p:nvPr>
            <p:ph type="title" hasCustomPrompt="1"/>
          </p:nvPr>
        </p:nvSpPr>
        <p:spPr/>
        <p:txBody>
          <a:bodyPr/>
          <a:lstStyle>
            <a:lvl1pPr>
              <a:defRPr>
                <a:solidFill>
                  <a:schemeClr val="tx2"/>
                </a:solidFill>
              </a:defRPr>
            </a:lvl1pPr>
          </a:lstStyle>
          <a:p>
            <a:r>
              <a:rPr lang="en-GB"/>
              <a:t>Title</a:t>
            </a:r>
            <a:endParaRPr lang="en-DE"/>
          </a:p>
        </p:txBody>
      </p:sp>
    </p:spTree>
    <p:extLst>
      <p:ext uri="{BB962C8B-B14F-4D97-AF65-F5344CB8AC3E}">
        <p14:creationId xmlns:p14="http://schemas.microsoft.com/office/powerpoint/2010/main" val="333625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ver with Image or Illustration">
    <p:bg>
      <p:bgRef idx="1001">
        <a:schemeClr val="bg1"/>
      </p:bgRef>
    </p:bg>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F6B4F408-95BC-730E-4114-45641ED46491}"/>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3" name="Title"/>
          <p:cNvSpPr>
            <a:spLocks noGrp="1"/>
          </p:cNvSpPr>
          <p:nvPr>
            <p:ph type="title" hasCustomPrompt="1"/>
          </p:nvPr>
        </p:nvSpPr>
        <p:spPr>
          <a:xfrm>
            <a:off x="288000" y="4024430"/>
            <a:ext cx="10899174" cy="997196"/>
          </a:xfrm>
        </p:spPr>
        <p:txBody>
          <a:bodyPr vert="horz" wrap="square" lIns="0" tIns="0" rIns="0" bIns="0" rtlCol="0">
            <a:noAutofit/>
          </a:bodyPr>
          <a:lstStyle>
            <a:lvl1pPr>
              <a:lnSpc>
                <a:spcPct val="90000"/>
              </a:lnSpc>
              <a:defRPr lang="de-DE" sz="3600" b="0" i="0" dirty="0">
                <a:latin typeface="72 Brand Medium" panose="020B0504030603020204" pitchFamily="34" charset="0"/>
                <a:ea typeface="+mn-ea"/>
                <a:cs typeface="+mn-cs"/>
              </a:defRPr>
            </a:lvl1pPr>
          </a:lstStyle>
          <a:p>
            <a:pPr lvl="0"/>
            <a:r>
              <a:rPr lang="en-US"/>
              <a:t>Title Goes Here</a:t>
            </a:r>
            <a:br>
              <a:rPr lang="en-US"/>
            </a:br>
            <a:r>
              <a:rPr lang="en-US"/>
              <a:t>and Here and Here</a:t>
            </a:r>
          </a:p>
        </p:txBody>
      </p:sp>
      <p:sp>
        <p:nvSpPr>
          <p:cNvPr id="7" name="Picture Placeholder 6">
            <a:extLst>
              <a:ext uri="{FF2B5EF4-FFF2-40B4-BE49-F238E27FC236}">
                <a16:creationId xmlns:a16="http://schemas.microsoft.com/office/drawing/2014/main" id="{4FA78832-C268-4EC5-BB82-7F9D7F5B51B2}"/>
              </a:ext>
            </a:extLst>
          </p:cNvPr>
          <p:cNvSpPr>
            <a:spLocks noGrp="1"/>
          </p:cNvSpPr>
          <p:nvPr>
            <p:ph type="pic" sz="quarter" idx="16" hasCustomPrompt="1"/>
          </p:nvPr>
        </p:nvSpPr>
        <p:spPr>
          <a:xfrm>
            <a:off x="0" y="-1"/>
            <a:ext cx="12195175" cy="3430800"/>
          </a:xfrm>
        </p:spPr>
        <p:txBody>
          <a:bodyPr anchor="ctr" anchorCtr="0"/>
          <a:lstStyle>
            <a:lvl1pPr marL="0" marR="0" indent="0" algn="ctr" defTabSz="1088558" rtl="0" eaLnBrk="1" fontAlgn="auto" latinLnBrk="0" hangingPunct="1">
              <a:lnSpc>
                <a:spcPct val="100000"/>
              </a:lnSpc>
              <a:spcBef>
                <a:spcPts val="1800"/>
              </a:spcBef>
              <a:spcAft>
                <a:spcPts val="0"/>
              </a:spcAft>
              <a:buClr>
                <a:schemeClr val="accent1"/>
              </a:buClr>
              <a:buSzPct val="80000"/>
              <a:buFontTx/>
              <a:buNone/>
              <a:tabLst/>
              <a:defRPr/>
            </a:lvl1pPr>
          </a:lstStyle>
          <a:p>
            <a:pPr marL="0" marR="0" lvl="0" indent="0" algn="ctr" defTabSz="1088558" rtl="0" eaLnBrk="1" fontAlgn="auto" latinLnBrk="0" hangingPunct="1">
              <a:lnSpc>
                <a:spcPct val="100000"/>
              </a:lnSpc>
              <a:spcBef>
                <a:spcPts val="1800"/>
              </a:spcBef>
              <a:spcAft>
                <a:spcPts val="0"/>
              </a:spcAft>
              <a:buClr>
                <a:schemeClr val="accent1"/>
              </a:buClr>
              <a:buSzPct val="80000"/>
              <a:buFontTx/>
              <a:buNone/>
              <a:tabLst/>
              <a:defRPr/>
            </a:pPr>
            <a:r>
              <a:rPr lang="en-US"/>
              <a:t>Click to insert picture</a:t>
            </a:r>
          </a:p>
        </p:txBody>
      </p:sp>
      <p:pic>
        <p:nvPicPr>
          <p:cNvPr id="73675286" name="LogoBlue-Dynamic" descr="{&quot;templafy&quot;:{&quot;id&quot;:&quot;f232a519-5ff6-4053-bb5b-b23e1adaee18&quot;}}"/>
          <p:cNvPicPr>
            <a:picLocks noChangeAspect="1"/>
          </p:cNvPicPr>
          <p:nvPr/>
        </p:nvPicPr>
        <p:blipFill>
          <a:blip r:embed="rId2"/>
          <a:stretch>
            <a:fillRect/>
          </a:stretch>
        </p:blipFill>
        <p:spPr>
          <a:xfrm>
            <a:off x="288006" y="6218600"/>
            <a:ext cx="727192" cy="360000"/>
          </a:xfrm>
          <a:prstGeom prst="rect">
            <a:avLst/>
          </a:prstGeom>
        </p:spPr>
      </p:pic>
      <p:sp>
        <p:nvSpPr>
          <p:cNvPr id="9" name="Classification-Dynamic" descr="{&quot;templafy&quot;:{&quot;id&quot;:&quot;27682cf1-0696-470f-9efa-616f4870e8a0&quot;}}">
            <a:extLst>
              <a:ext uri="{FF2B5EF4-FFF2-40B4-BE49-F238E27FC236}">
                <a16:creationId xmlns:a16="http://schemas.microsoft.com/office/drawing/2014/main" id="{CE0C2033-6FDF-7DD6-E25C-C03296FDAD00}"/>
              </a:ext>
            </a:extLst>
          </p:cNvPr>
          <p:cNvSpPr txBox="1"/>
          <p:nvPr userDrawn="1"/>
        </p:nvSpPr>
        <p:spPr>
          <a:xfrm>
            <a:off x="282575" y="5724000"/>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218385053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505">
          <p15:clr>
            <a:srgbClr val="FBAE40"/>
          </p15:clr>
        </p15:guide>
        <p15:guide id="2" orient="horz" pos="4144">
          <p15:clr>
            <a:srgbClr val="FBAE40"/>
          </p15:clr>
        </p15:guide>
        <p15:guide id="3" orient="horz" pos="2162">
          <p15:clr>
            <a:srgbClr val="FBAE40"/>
          </p15:clr>
        </p15:guide>
        <p15:guide id="4" pos="181">
          <p15:clr>
            <a:srgbClr val="FBAE40"/>
          </p15:clr>
        </p15:guide>
        <p15:guide id="5" orient="horz" pos="2534">
          <p15:clr>
            <a:srgbClr val="FBAE40"/>
          </p15:clr>
        </p15:guide>
        <p15:guide id="6" orient="horz" pos="3164">
          <p15:clr>
            <a:srgbClr val="FBAE40"/>
          </p15:clr>
        </p15:guide>
        <p15:guide id="7" orient="horz" pos="3232">
          <p15:clr>
            <a:srgbClr val="FBAE40"/>
          </p15:clr>
        </p15:guide>
        <p15:guide id="8" orient="horz" pos="3504">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ext Large 1-Col">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EEC6930-53ED-344B-99A3-8CECD415B2CB}"/>
              </a:ext>
            </a:extLst>
          </p:cNvPr>
          <p:cNvSpPr txBox="1"/>
          <p:nvPr userDrawn="1"/>
        </p:nvSpPr>
        <p:spPr>
          <a:xfrm>
            <a:off x="571649" y="6572250"/>
            <a:ext cx="184779" cy="415498"/>
          </a:xfrm>
          <a:prstGeom prst="rect">
            <a:avLst/>
          </a:prstGeom>
          <a:noFill/>
        </p:spPr>
        <p:txBody>
          <a:bodyPr wrap="none" rtlCol="0">
            <a:spAutoFit/>
          </a:bodyPr>
          <a:lstStyle/>
          <a:p>
            <a:endParaRPr lang="en-US" sz="2100"/>
          </a:p>
        </p:txBody>
      </p:sp>
      <p:sp>
        <p:nvSpPr>
          <p:cNvPr id="2" name="Title 1">
            <a:extLst>
              <a:ext uri="{FF2B5EF4-FFF2-40B4-BE49-F238E27FC236}">
                <a16:creationId xmlns:a16="http://schemas.microsoft.com/office/drawing/2014/main" id="{6E112265-AA85-1441-9DB3-E9B1E35326FC}"/>
              </a:ext>
            </a:extLst>
          </p:cNvPr>
          <p:cNvSpPr>
            <a:spLocks noGrp="1"/>
          </p:cNvSpPr>
          <p:nvPr>
            <p:ph type="title" hasCustomPrompt="1"/>
          </p:nvPr>
        </p:nvSpPr>
        <p:spPr/>
        <p:txBody>
          <a:bodyPr/>
          <a:lstStyle>
            <a:lvl1pPr>
              <a:defRPr>
                <a:solidFill>
                  <a:schemeClr val="tx2"/>
                </a:solidFill>
              </a:defRPr>
            </a:lvl1pPr>
          </a:lstStyle>
          <a:p>
            <a:r>
              <a:rPr lang="en-GB"/>
              <a:t>Title</a:t>
            </a:r>
            <a:endParaRPr lang="en-DE"/>
          </a:p>
        </p:txBody>
      </p:sp>
      <p:sp>
        <p:nvSpPr>
          <p:cNvPr id="4" name="Text Placeholder 3">
            <a:extLst>
              <a:ext uri="{FF2B5EF4-FFF2-40B4-BE49-F238E27FC236}">
                <a16:creationId xmlns:a16="http://schemas.microsoft.com/office/drawing/2014/main" id="{4102689F-71C3-2644-B87A-95C5643D2E95}"/>
              </a:ext>
            </a:extLst>
          </p:cNvPr>
          <p:cNvSpPr>
            <a:spLocks noGrp="1"/>
          </p:cNvSpPr>
          <p:nvPr>
            <p:ph type="body" sz="quarter" idx="11" hasCustomPrompt="1"/>
          </p:nvPr>
        </p:nvSpPr>
        <p:spPr>
          <a:xfrm>
            <a:off x="479551" y="1649413"/>
            <a:ext cx="11236074" cy="4400550"/>
          </a:xfrm>
        </p:spPr>
        <p:txBody>
          <a:bodyPr/>
          <a:lstStyle>
            <a:lvl3pPr defTabSz="360000">
              <a:defRPr/>
            </a:lvl3pPr>
          </a:lstStyle>
          <a:p>
            <a:pPr lvl="0"/>
            <a:r>
              <a:rPr lang="en-GB"/>
              <a:t>First level</a:t>
            </a:r>
          </a:p>
          <a:p>
            <a:pPr lvl="1"/>
            <a:r>
              <a:rPr lang="en-GB"/>
              <a:t>Second level</a:t>
            </a:r>
          </a:p>
          <a:p>
            <a:pPr lvl="2"/>
            <a:r>
              <a:rPr lang="en-GB"/>
              <a:t>Third level</a:t>
            </a:r>
          </a:p>
          <a:p>
            <a:pPr lvl="3"/>
            <a:r>
              <a:rPr lang="en-GB"/>
              <a:t>Fourth level</a:t>
            </a:r>
          </a:p>
          <a:p>
            <a:pPr lvl="4"/>
            <a:r>
              <a:rPr lang="en-GB"/>
              <a:t>Fifth level</a:t>
            </a:r>
            <a:endParaRPr lang="en-DE"/>
          </a:p>
        </p:txBody>
      </p:sp>
    </p:spTree>
    <p:extLst>
      <p:ext uri="{BB962C8B-B14F-4D97-AF65-F5344CB8AC3E}">
        <p14:creationId xmlns:p14="http://schemas.microsoft.com/office/powerpoint/2010/main" val="28223715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Text Large 2-Col">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4DDEE5-E81C-EA4A-BD63-6927D14DA318}"/>
              </a:ext>
            </a:extLst>
          </p:cNvPr>
          <p:cNvSpPr>
            <a:spLocks noGrp="1"/>
          </p:cNvSpPr>
          <p:nvPr>
            <p:ph type="title" hasCustomPrompt="1"/>
          </p:nvPr>
        </p:nvSpPr>
        <p:spPr/>
        <p:txBody>
          <a:bodyPr/>
          <a:lstStyle>
            <a:lvl1pPr>
              <a:defRPr>
                <a:solidFill>
                  <a:schemeClr val="tx2"/>
                </a:solidFill>
              </a:defRPr>
            </a:lvl1pPr>
          </a:lstStyle>
          <a:p>
            <a:r>
              <a:rPr lang="en-GB"/>
              <a:t>Title</a:t>
            </a:r>
            <a:endParaRPr lang="en-DE"/>
          </a:p>
        </p:txBody>
      </p:sp>
      <p:sp>
        <p:nvSpPr>
          <p:cNvPr id="3" name="Text Placeholder 2">
            <a:extLst>
              <a:ext uri="{FF2B5EF4-FFF2-40B4-BE49-F238E27FC236}">
                <a16:creationId xmlns:a16="http://schemas.microsoft.com/office/drawing/2014/main" id="{797332F7-0B0C-2C4D-B890-3E8D272160B5}"/>
              </a:ext>
            </a:extLst>
          </p:cNvPr>
          <p:cNvSpPr>
            <a:spLocks noGrp="1"/>
          </p:cNvSpPr>
          <p:nvPr>
            <p:ph type="body" sz="quarter" idx="10" hasCustomPrompt="1"/>
          </p:nvPr>
        </p:nvSpPr>
        <p:spPr>
          <a:xfrm>
            <a:off x="479550" y="1649413"/>
            <a:ext cx="11236075" cy="4400550"/>
          </a:xfrm>
        </p:spPr>
        <p:txBody>
          <a:bodyPr numCol="2" spcCol="720000">
            <a:noAutofit/>
          </a:bodyPr>
          <a:lstStyle/>
          <a:p>
            <a:pPr lvl="0"/>
            <a:r>
              <a:rPr lang="en-GB"/>
              <a:t>First level</a:t>
            </a:r>
          </a:p>
          <a:p>
            <a:pPr lvl="1"/>
            <a:r>
              <a:rPr lang="en-GB"/>
              <a:t>Second level</a:t>
            </a:r>
          </a:p>
          <a:p>
            <a:pPr lvl="2"/>
            <a:r>
              <a:rPr lang="en-GB"/>
              <a:t>Third level</a:t>
            </a:r>
          </a:p>
          <a:p>
            <a:pPr lvl="3"/>
            <a:r>
              <a:rPr lang="en-GB"/>
              <a:t>Fourth level</a:t>
            </a:r>
          </a:p>
          <a:p>
            <a:pPr lvl="4"/>
            <a:r>
              <a:rPr lang="en-GB"/>
              <a:t>Fifth level</a:t>
            </a:r>
          </a:p>
          <a:p>
            <a:pPr lvl="0"/>
            <a:endParaRPr lang="en-GB"/>
          </a:p>
          <a:p>
            <a:pPr lvl="0"/>
            <a:endParaRPr lang="en-GB"/>
          </a:p>
          <a:p>
            <a:pPr lvl="0"/>
            <a:endParaRPr lang="en-GB"/>
          </a:p>
          <a:p>
            <a:pPr lvl="0"/>
            <a:endParaRPr lang="en-GB"/>
          </a:p>
          <a:p>
            <a:pPr lvl="0"/>
            <a:endParaRPr lang="en-GB"/>
          </a:p>
          <a:p>
            <a:pPr lvl="0"/>
            <a:endParaRPr lang="en-GB"/>
          </a:p>
          <a:p>
            <a:pPr lvl="0"/>
            <a:endParaRPr lang="en-GB"/>
          </a:p>
          <a:p>
            <a:pPr lvl="0"/>
            <a:r>
              <a:rPr lang="en-GB"/>
              <a:t>First level</a:t>
            </a:r>
          </a:p>
          <a:p>
            <a:pPr lvl="1"/>
            <a:r>
              <a:rPr lang="en-GB"/>
              <a:t>Second level</a:t>
            </a:r>
          </a:p>
          <a:p>
            <a:pPr lvl="2"/>
            <a:r>
              <a:rPr lang="en-GB"/>
              <a:t>Third level</a:t>
            </a:r>
          </a:p>
          <a:p>
            <a:pPr lvl="3"/>
            <a:r>
              <a:rPr lang="en-GB"/>
              <a:t>Fourth level</a:t>
            </a:r>
          </a:p>
          <a:p>
            <a:pPr lvl="4"/>
            <a:r>
              <a:rPr lang="en-GB"/>
              <a:t>Fifth level</a:t>
            </a:r>
          </a:p>
          <a:p>
            <a:pPr lvl="0"/>
            <a:endParaRPr lang="en-GB"/>
          </a:p>
          <a:p>
            <a:pPr lvl="0"/>
            <a:endParaRPr lang="en-GB"/>
          </a:p>
          <a:p>
            <a:pPr lvl="0"/>
            <a:endParaRPr lang="en-GB"/>
          </a:p>
          <a:p>
            <a:pPr lvl="0"/>
            <a:endParaRPr lang="en-GB"/>
          </a:p>
          <a:p>
            <a:pPr lvl="0"/>
            <a:endParaRPr lang="en-GB"/>
          </a:p>
          <a:p>
            <a:pPr lvl="0"/>
            <a:endParaRPr lang="en-DE"/>
          </a:p>
        </p:txBody>
      </p:sp>
    </p:spTree>
    <p:extLst>
      <p:ext uri="{BB962C8B-B14F-4D97-AF65-F5344CB8AC3E}">
        <p14:creationId xmlns:p14="http://schemas.microsoft.com/office/powerpoint/2010/main" val="29295491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White cover with blue pattern">
    <p:bg>
      <p:bgRef idx="1001">
        <a:schemeClr val="bg1"/>
      </p:bgRef>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369E6551-269A-D225-4CF8-EC6D532E4902}"/>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4" name="Title"/>
          <p:cNvSpPr>
            <a:spLocks noGrp="1"/>
          </p:cNvSpPr>
          <p:nvPr>
            <p:ph type="title" hasCustomPrompt="1"/>
          </p:nvPr>
        </p:nvSpPr>
        <p:spPr>
          <a:xfrm>
            <a:off x="288000" y="2706317"/>
            <a:ext cx="5441288" cy="997196"/>
          </a:xfrm>
        </p:spPr>
        <p:txBody>
          <a:bodyPr anchor="b" anchorCtr="0">
            <a:noAutofit/>
          </a:bodyPr>
          <a:lstStyle>
            <a:lvl1pPr>
              <a:lnSpc>
                <a:spcPct val="90000"/>
              </a:lnSpc>
              <a:defRPr sz="3600"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Arial Unicode MS" pitchFamily="34" charset="-128"/>
              <a:cs typeface="Arial Unicode MS" pitchFamily="34" charset="-128"/>
            </a:endParaRPr>
          </a:p>
        </p:txBody>
      </p:sp>
      <p:sp>
        <p:nvSpPr>
          <p:cNvPr id="3" name="Picture Placeholder 2">
            <a:extLst>
              <a:ext uri="{FF2B5EF4-FFF2-40B4-BE49-F238E27FC236}">
                <a16:creationId xmlns:a16="http://schemas.microsoft.com/office/drawing/2014/main" id="{DE73D104-EF7E-A0AB-2243-882D65E686E2}"/>
              </a:ext>
            </a:extLst>
          </p:cNvPr>
          <p:cNvSpPr>
            <a:spLocks noGrp="1"/>
          </p:cNvSpPr>
          <p:nvPr>
            <p:ph type="pic" sz="quarter" idx="15" hasCustomPrompt="1"/>
          </p:nvPr>
        </p:nvSpPr>
        <p:spPr>
          <a:xfrm>
            <a:off x="6075363" y="0"/>
            <a:ext cx="6119812" cy="6858000"/>
          </a:xfrm>
        </p:spPr>
        <p:txBody>
          <a:bodyPr anchor="ctr" anchorCtr="0"/>
          <a:lstStyle>
            <a:lvl1pPr algn="ctr">
              <a:defRPr/>
            </a:lvl1pPr>
          </a:lstStyle>
          <a:p>
            <a:r>
              <a:rPr lang="en-US"/>
              <a:t>Click to insert picture</a:t>
            </a:r>
          </a:p>
        </p:txBody>
      </p:sp>
      <p:pic>
        <p:nvPicPr>
          <p:cNvPr id="895041227" name="LogoBlue-Dynamic" descr="{&quot;templafy&quot;:{&quot;id&quot;:&quot;36219e37-5308-425a-ada9-d9a8b6373a18&quot;}}"/>
          <p:cNvPicPr>
            <a:picLocks noChangeAspect="1"/>
          </p:cNvPicPr>
          <p:nvPr/>
        </p:nvPicPr>
        <p:blipFill>
          <a:blip r:embed="rId2"/>
          <a:stretch>
            <a:fillRect/>
          </a:stretch>
        </p:blipFill>
        <p:spPr>
          <a:xfrm>
            <a:off x="288006" y="360000"/>
            <a:ext cx="727192" cy="360000"/>
          </a:xfrm>
          <a:prstGeom prst="rect">
            <a:avLst/>
          </a:prstGeom>
        </p:spPr>
      </p:pic>
      <p:sp>
        <p:nvSpPr>
          <p:cNvPr id="6" name="Classification-Dynamic" descr="{&quot;templafy&quot;:{&quot;id&quot;:&quot;55e9e018-cc82-489f-a767-9489b3c6f4fa&quot;}}">
            <a:extLst>
              <a:ext uri="{FF2B5EF4-FFF2-40B4-BE49-F238E27FC236}">
                <a16:creationId xmlns:a16="http://schemas.microsoft.com/office/drawing/2014/main" id="{870EB466-B92B-9D4D-974E-A49C0F424152}"/>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Arial Unicode MS" pitchFamily="34" charset="-128"/>
                <a:cs typeface="Arial Unicode MS" pitchFamily="34" charset="-128"/>
              </a:rPr>
              <a:t>INTERNAL - SAP Only</a:t>
            </a:r>
          </a:p>
        </p:txBody>
      </p:sp>
    </p:spTree>
    <p:extLst>
      <p:ext uri="{BB962C8B-B14F-4D97-AF65-F5344CB8AC3E}">
        <p14:creationId xmlns:p14="http://schemas.microsoft.com/office/powerpoint/2010/main" val="118327243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704">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Pink cover with anvil">
    <p:bg>
      <p:bgPr>
        <a:solidFill>
          <a:srgbClr val="28004A"/>
        </a:solidFill>
        <a:effectLst/>
      </p:bgPr>
    </p:bg>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37E79459-E5C5-5E87-E38B-80855D38E462}"/>
              </a:ext>
            </a:extLst>
          </p:cNvPr>
          <p:cNvSpPr/>
          <p:nvPr userDrawn="1"/>
        </p:nvSpPr>
        <p:spPr bwMode="gray">
          <a:xfrm>
            <a:off x="-1" y="0"/>
            <a:ext cx="12195175" cy="6858000"/>
          </a:xfrm>
          <a:prstGeom prst="rect">
            <a:avLst/>
          </a:prstGeom>
          <a:solidFill>
            <a:srgbClr val="28004A"/>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pic>
        <p:nvPicPr>
          <p:cNvPr id="2" name="Picture 1">
            <a:extLst>
              <a:ext uri="{FF2B5EF4-FFF2-40B4-BE49-F238E27FC236}">
                <a16:creationId xmlns:a16="http://schemas.microsoft.com/office/drawing/2014/main" id="{1846E736-979F-0D4B-6D59-D0EA5D367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99111" y="1216759"/>
            <a:ext cx="8887864" cy="4424483"/>
          </a:xfrm>
          <a:prstGeom prst="rect">
            <a:avLst/>
          </a:prstGeom>
        </p:spPr>
      </p:pic>
      <p:sp>
        <p:nvSpPr>
          <p:cNvPr id="4" name="Title"/>
          <p:cNvSpPr>
            <a:spLocks noGrp="1"/>
          </p:cNvSpPr>
          <p:nvPr>
            <p:ph type="title" hasCustomPrompt="1"/>
          </p:nvPr>
        </p:nvSpPr>
        <p:spPr>
          <a:xfrm>
            <a:off x="288000" y="2706317"/>
            <a:ext cx="10900800" cy="997196"/>
          </a:xfrm>
        </p:spPr>
        <p:txBody>
          <a:bodyPr>
            <a:noAutofit/>
          </a:bodyPr>
          <a:lstStyle>
            <a:lvl1pPr>
              <a:lnSpc>
                <a:spcPct val="90000"/>
              </a:lnSpc>
              <a:defRPr sz="3600" b="0" i="0">
                <a:solidFill>
                  <a:schemeClr val="bg1"/>
                </a:solidFill>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Arial Unicode MS" pitchFamily="34" charset="-128"/>
              <a:cs typeface="Arial Unicode MS" pitchFamily="34" charset="-128"/>
            </a:endParaRPr>
          </a:p>
        </p:txBody>
      </p:sp>
      <p:pic>
        <p:nvPicPr>
          <p:cNvPr id="103577384" name="LogoWhite-Dynamic" descr="{&quot;templafy&quot;:{&quot;id&quot;:&quot;256e52f2-5931-46fb-80a0-25bd53d64634&quot;}}"/>
          <p:cNvPicPr>
            <a:picLocks noChangeAspect="1"/>
          </p:cNvPicPr>
          <p:nvPr/>
        </p:nvPicPr>
        <p:blipFill>
          <a:blip r:embed="rId3"/>
          <a:stretch>
            <a:fillRect/>
          </a:stretch>
        </p:blipFill>
        <p:spPr>
          <a:xfrm>
            <a:off x="288006" y="360000"/>
            <a:ext cx="727192" cy="360000"/>
          </a:xfrm>
          <a:prstGeom prst="rect">
            <a:avLst/>
          </a:prstGeom>
        </p:spPr>
      </p:pic>
      <p:sp>
        <p:nvSpPr>
          <p:cNvPr id="7" name="Classification-Dynamic" descr="{&quot;templafy&quot;:{&quot;id&quot;:&quot;7f4883aa-18a1-46d0-a69d-ab4e988b646b&quot;}}">
            <a:extLst>
              <a:ext uri="{FF2B5EF4-FFF2-40B4-BE49-F238E27FC236}">
                <a16:creationId xmlns:a16="http://schemas.microsoft.com/office/drawing/2014/main" id="{1D05DC80-84C9-9ECA-3B84-3577D8D81659}"/>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bg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4061130542"/>
      </p:ext>
    </p:extLst>
  </p:cSld>
  <p:clrMapOvr>
    <a:masterClrMapping/>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Mango cover with anvil and image">
    <p:bg>
      <p:bgPr>
        <a:solidFill>
          <a:schemeClr val="bg1"/>
        </a:solidFill>
        <a:effectLst/>
      </p:bgPr>
    </p:bg>
    <p:spTree>
      <p:nvGrpSpPr>
        <p:cNvPr id="1" name=""/>
        <p:cNvGrpSpPr/>
        <p:nvPr/>
      </p:nvGrpSpPr>
      <p:grpSpPr>
        <a:xfrm>
          <a:off x="0" y="0"/>
          <a:ext cx="0" cy="0"/>
          <a:chOff x="0" y="0"/>
          <a:chExt cx="0" cy="0"/>
        </a:xfrm>
      </p:grpSpPr>
      <p:sp>
        <p:nvSpPr>
          <p:cNvPr id="149" name="Rectangle 148">
            <a:extLst>
              <a:ext uri="{FF2B5EF4-FFF2-40B4-BE49-F238E27FC236}">
                <a16:creationId xmlns:a16="http://schemas.microsoft.com/office/drawing/2014/main" id="{3F9D113E-DB39-0CF2-578D-9B5D35C92F55}"/>
              </a:ext>
            </a:extLst>
          </p:cNvPr>
          <p:cNvSpPr/>
          <p:nvPr userDrawn="1"/>
        </p:nvSpPr>
        <p:spPr bwMode="gray">
          <a:xfrm>
            <a:off x="7102258" y="0"/>
            <a:ext cx="5092917" cy="6858000"/>
          </a:xfrm>
          <a:prstGeom prst="rect">
            <a:avLst/>
          </a:prstGeom>
          <a:solidFill>
            <a:srgbClr val="FFC932"/>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pic>
        <p:nvPicPr>
          <p:cNvPr id="6" name="Graphic 5">
            <a:extLst>
              <a:ext uri="{FF2B5EF4-FFF2-40B4-BE49-F238E27FC236}">
                <a16:creationId xmlns:a16="http://schemas.microsoft.com/office/drawing/2014/main" id="{F9CF98F2-AE93-6F6D-B5F5-C2F74E0787B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67600" y="250521"/>
            <a:ext cx="4538091" cy="6328079"/>
          </a:xfrm>
          <a:prstGeom prst="rect">
            <a:avLst/>
          </a:prstGeom>
        </p:spPr>
      </p:pic>
      <p:sp>
        <p:nvSpPr>
          <p:cNvPr id="2" name="Rectangle 1">
            <a:extLst>
              <a:ext uri="{FF2B5EF4-FFF2-40B4-BE49-F238E27FC236}">
                <a16:creationId xmlns:a16="http://schemas.microsoft.com/office/drawing/2014/main" id="{FDD06AF2-2141-CEFD-4797-A6E50CC267FE}"/>
              </a:ext>
            </a:extLst>
          </p:cNvPr>
          <p:cNvSpPr/>
          <p:nvPr userDrawn="1"/>
        </p:nvSpPr>
        <p:spPr bwMode="gray">
          <a:xfrm>
            <a:off x="1" y="0"/>
            <a:ext cx="7226300" cy="6858000"/>
          </a:xfrm>
          <a:prstGeom prst="rect">
            <a:avLst/>
          </a:prstGeom>
          <a:solidFill>
            <a:schemeClr val="accent1"/>
          </a:solidFill>
          <a:ln w="1342"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4" name="Title"/>
          <p:cNvSpPr>
            <a:spLocks noGrp="1"/>
          </p:cNvSpPr>
          <p:nvPr>
            <p:ph type="title" hasCustomPrompt="1"/>
          </p:nvPr>
        </p:nvSpPr>
        <p:spPr>
          <a:xfrm>
            <a:off x="288000" y="2706317"/>
            <a:ext cx="6633305" cy="997196"/>
          </a:xfrm>
        </p:spPr>
        <p:txBody>
          <a:bodyPr anchor="b" anchorCtr="0">
            <a:noAutofit/>
          </a:bodyPr>
          <a:lstStyle>
            <a:lvl1pPr>
              <a:lnSpc>
                <a:spcPct val="90000"/>
              </a:lnSpc>
              <a:defRPr sz="3600" b="0" i="0">
                <a:solidFill>
                  <a:schemeClr val="bg1"/>
                </a:solidFill>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Arial Unicode MS" pitchFamily="34" charset="-128"/>
              <a:cs typeface="Arial Unicode MS" pitchFamily="34" charset="-128"/>
            </a:endParaRPr>
          </a:p>
        </p:txBody>
      </p:sp>
      <p:pic>
        <p:nvPicPr>
          <p:cNvPr id="691076231" name="LogoWhite-Dynamic" descr="{&quot;templafy&quot;:{&quot;id&quot;:&quot;0e1ec41d-f847-4a6c-8dc9-2c7903a9a2e5&quot;}}"/>
          <p:cNvPicPr>
            <a:picLocks noChangeAspect="1"/>
          </p:cNvPicPr>
          <p:nvPr/>
        </p:nvPicPr>
        <p:blipFill>
          <a:blip r:embed="rId4"/>
          <a:stretch>
            <a:fillRect/>
          </a:stretch>
        </p:blipFill>
        <p:spPr>
          <a:xfrm>
            <a:off x="288006" y="360000"/>
            <a:ext cx="727192" cy="360000"/>
          </a:xfrm>
          <a:prstGeom prst="rect">
            <a:avLst/>
          </a:prstGeom>
        </p:spPr>
      </p:pic>
      <p:sp>
        <p:nvSpPr>
          <p:cNvPr id="8" name="Classification-Dynamic" descr="{&quot;templafy&quot;:{&quot;id&quot;:&quot;0a792827-cd98-4e52-82a3-1729f95c8649&quot;}}">
            <a:extLst>
              <a:ext uri="{FF2B5EF4-FFF2-40B4-BE49-F238E27FC236}">
                <a16:creationId xmlns:a16="http://schemas.microsoft.com/office/drawing/2014/main" id="{F1333C1B-AD40-D53A-5A1E-EFB8C6390D49}"/>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bg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4013438220"/>
      </p:ext>
    </p:extLst>
  </p:cSld>
  <p:clrMapOvr>
    <a:masterClrMapping/>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41">
          <p15:clr>
            <a:srgbClr val="FBAE40"/>
          </p15:clr>
        </p15:guide>
        <p15:guide id="5" orient="horz" pos="2960">
          <p15:clr>
            <a:srgbClr val="FBAE40"/>
          </p15:clr>
        </p15:guide>
        <p15:guide id="7" orient="horz" pos="4144">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Green cover with image in anvil shape">
    <p:bg>
      <p:bgPr>
        <a:solidFill>
          <a:srgbClr val="97DD40"/>
        </a:solidFill>
        <a:effectLst/>
      </p:bgPr>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CF15634C-E3A9-CDE6-5F8E-35B41DFE2B5D}"/>
              </a:ext>
            </a:extLst>
          </p:cNvPr>
          <p:cNvSpPr/>
          <p:nvPr userDrawn="1"/>
        </p:nvSpPr>
        <p:spPr bwMode="gray">
          <a:xfrm>
            <a:off x="0" y="0"/>
            <a:ext cx="12195175" cy="6858000"/>
          </a:xfrm>
          <a:prstGeom prst="rect">
            <a:avLst/>
          </a:prstGeom>
          <a:solidFill>
            <a:srgbClr val="97DD40"/>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6" name="Title">
            <a:extLst>
              <a:ext uri="{FF2B5EF4-FFF2-40B4-BE49-F238E27FC236}">
                <a16:creationId xmlns:a16="http://schemas.microsoft.com/office/drawing/2014/main" id="{729E6C33-847C-5792-E2BD-5963C662ECED}"/>
              </a:ext>
            </a:extLst>
          </p:cNvPr>
          <p:cNvSpPr>
            <a:spLocks noGrp="1"/>
          </p:cNvSpPr>
          <p:nvPr>
            <p:ph type="title" hasCustomPrompt="1"/>
          </p:nvPr>
        </p:nvSpPr>
        <p:spPr>
          <a:xfrm>
            <a:off x="288001" y="2706317"/>
            <a:ext cx="5529704" cy="997196"/>
          </a:xfrm>
        </p:spPr>
        <p:txBody>
          <a:bodyPr anchor="b" anchorCtr="0">
            <a:noAutofit/>
          </a:bodyPr>
          <a:lstStyle>
            <a:lvl1pPr>
              <a:lnSpc>
                <a:spcPct val="90000"/>
              </a:lnSpc>
              <a:defRPr sz="3600" b="0" i="0">
                <a:solidFill>
                  <a:schemeClr val="tx1"/>
                </a:solidFill>
                <a:latin typeface="72 Brand Medium" panose="020B0504030603020204"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Arial Unicode MS" pitchFamily="34" charset="-128"/>
              <a:cs typeface="Arial Unicode MS" pitchFamily="34" charset="-128"/>
            </a:endParaRPr>
          </a:p>
        </p:txBody>
      </p:sp>
      <p:sp>
        <p:nvSpPr>
          <p:cNvPr id="14" name="Picture Placeholder 5">
            <a:extLst>
              <a:ext uri="{FF2B5EF4-FFF2-40B4-BE49-F238E27FC236}">
                <a16:creationId xmlns:a16="http://schemas.microsoft.com/office/drawing/2014/main" id="{D2BFABF1-DD81-F2D4-FD65-DBCD6636029A}"/>
              </a:ext>
            </a:extLst>
          </p:cNvPr>
          <p:cNvSpPr>
            <a:spLocks noGrp="1"/>
          </p:cNvSpPr>
          <p:nvPr>
            <p:ph type="pic" sz="quarter" idx="10" hasCustomPrompt="1"/>
          </p:nvPr>
        </p:nvSpPr>
        <p:spPr>
          <a:xfrm>
            <a:off x="6069496" y="2029240"/>
            <a:ext cx="5711687" cy="2828844"/>
          </a:xfrm>
          <a:custGeom>
            <a:avLst/>
            <a:gdLst>
              <a:gd name="connsiteX0" fmla="*/ 0 w 5453062"/>
              <a:gd name="connsiteY0" fmla="*/ 0 h 2700337"/>
              <a:gd name="connsiteX1" fmla="*/ 5453062 w 5453062"/>
              <a:gd name="connsiteY1" fmla="*/ 0 h 2700337"/>
              <a:gd name="connsiteX2" fmla="*/ 5453062 w 5453062"/>
              <a:gd name="connsiteY2" fmla="*/ 2700337 h 2700337"/>
              <a:gd name="connsiteX3" fmla="*/ 0 w 5453062"/>
              <a:gd name="connsiteY3" fmla="*/ 2700337 h 2700337"/>
              <a:gd name="connsiteX4" fmla="*/ 0 w 5453062"/>
              <a:gd name="connsiteY4" fmla="*/ 0 h 2700337"/>
              <a:gd name="connsiteX0" fmla="*/ 0 w 5453062"/>
              <a:gd name="connsiteY0" fmla="*/ 0 h 2758526"/>
              <a:gd name="connsiteX1" fmla="*/ 5453062 w 5453062"/>
              <a:gd name="connsiteY1" fmla="*/ 0 h 2758526"/>
              <a:gd name="connsiteX2" fmla="*/ 2751426 w 5453062"/>
              <a:gd name="connsiteY2" fmla="*/ 2758526 h 2758526"/>
              <a:gd name="connsiteX3" fmla="*/ 0 w 5453062"/>
              <a:gd name="connsiteY3" fmla="*/ 2700337 h 2758526"/>
              <a:gd name="connsiteX4" fmla="*/ 0 w 5453062"/>
              <a:gd name="connsiteY4" fmla="*/ 0 h 2758526"/>
              <a:gd name="connsiteX0" fmla="*/ 0 w 5453062"/>
              <a:gd name="connsiteY0" fmla="*/ 0 h 2700337"/>
              <a:gd name="connsiteX1" fmla="*/ 5453062 w 5453062"/>
              <a:gd name="connsiteY1" fmla="*/ 0 h 2700337"/>
              <a:gd name="connsiteX2" fmla="*/ 2726487 w 5453062"/>
              <a:gd name="connsiteY2" fmla="*/ 2700336 h 2700337"/>
              <a:gd name="connsiteX3" fmla="*/ 0 w 5453062"/>
              <a:gd name="connsiteY3" fmla="*/ 2700337 h 2700337"/>
              <a:gd name="connsiteX4" fmla="*/ 0 w 5453062"/>
              <a:gd name="connsiteY4" fmla="*/ 0 h 2700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3062" h="2700337">
                <a:moveTo>
                  <a:pt x="0" y="0"/>
                </a:moveTo>
                <a:lnTo>
                  <a:pt x="5453062" y="0"/>
                </a:lnTo>
                <a:lnTo>
                  <a:pt x="2726487" y="2700336"/>
                </a:lnTo>
                <a:lnTo>
                  <a:pt x="0" y="2700337"/>
                </a:lnTo>
                <a:lnTo>
                  <a:pt x="0" y="0"/>
                </a:lnTo>
                <a:close/>
              </a:path>
            </a:pathLst>
          </a:custGeom>
        </p:spPr>
        <p:txBody>
          <a:bodyPr anchor="ctr" anchorCtr="0"/>
          <a:lstStyle>
            <a:lvl1pPr algn="l">
              <a:defRPr>
                <a:solidFill>
                  <a:schemeClr val="tx1"/>
                </a:solidFill>
              </a:defRPr>
            </a:lvl1pPr>
          </a:lstStyle>
          <a:p>
            <a:r>
              <a:rPr lang="en-US"/>
              <a:t>         Click to add image</a:t>
            </a:r>
          </a:p>
        </p:txBody>
      </p:sp>
      <p:sp>
        <p:nvSpPr>
          <p:cNvPr id="4" name="Classification-Dynamic" descr="{&quot;templafy&quot;:{&quot;id&quot;:&quot;fe6766c9-d497-447e-b43e-4036513c819e&quot;}}">
            <a:extLst>
              <a:ext uri="{FF2B5EF4-FFF2-40B4-BE49-F238E27FC236}">
                <a16:creationId xmlns:a16="http://schemas.microsoft.com/office/drawing/2014/main" id="{13EDB9F6-FBDA-8ED8-A84B-244CC53CFF99}"/>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Arial Unicode MS" pitchFamily="34" charset="-128"/>
                <a:cs typeface="Arial Unicode MS" pitchFamily="34" charset="-128"/>
              </a:rPr>
              <a:t>INTERNAL - SAP and Partners Only</a:t>
            </a:r>
          </a:p>
        </p:txBody>
      </p:sp>
      <p:pic>
        <p:nvPicPr>
          <p:cNvPr id="216954616" name="LogoBlack-Dynamic" descr="{&quot;templafy&quot;:{&quot;id&quot;:&quot;7f8dc639-1f94-4589-a850-b7681d966843&quot;}}"/>
          <p:cNvPicPr>
            <a:picLocks noChangeAspect="1"/>
          </p:cNvPicPr>
          <p:nvPr/>
        </p:nvPicPr>
        <p:blipFill>
          <a:blip r:embed="rId2"/>
          <a:stretch>
            <a:fillRect/>
          </a:stretch>
        </p:blipFill>
        <p:spPr>
          <a:xfrm>
            <a:off x="288006" y="360000"/>
            <a:ext cx="727192" cy="360000"/>
          </a:xfrm>
          <a:prstGeom prst="rect">
            <a:avLst/>
          </a:prstGeom>
        </p:spPr>
      </p:pic>
    </p:spTree>
    <p:extLst>
      <p:ext uri="{BB962C8B-B14F-4D97-AF65-F5344CB8AC3E}">
        <p14:creationId xmlns:p14="http://schemas.microsoft.com/office/powerpoint/2010/main" val="3661088508"/>
      </p:ext>
    </p:extLst>
  </p:cSld>
  <p:clrMapOvr>
    <a:masterClrMapping/>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41">
          <p15:clr>
            <a:srgbClr val="FBAE40"/>
          </p15:clr>
        </p15:guide>
        <p15:guide id="5" orient="horz" pos="2960">
          <p15:clr>
            <a:srgbClr val="FBAE40"/>
          </p15:clr>
        </p15:guide>
        <p15:guide id="7" orient="horz" pos="4144">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Cover with Image or Illustration">
    <p:bg>
      <p:bgRef idx="1001">
        <a:schemeClr val="bg1"/>
      </p:bgRef>
    </p:bg>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F6B4F408-95BC-730E-4114-45641ED46491}"/>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3" name="Title"/>
          <p:cNvSpPr>
            <a:spLocks noGrp="1"/>
          </p:cNvSpPr>
          <p:nvPr>
            <p:ph type="title" hasCustomPrompt="1"/>
          </p:nvPr>
        </p:nvSpPr>
        <p:spPr>
          <a:xfrm>
            <a:off x="288000" y="4024430"/>
            <a:ext cx="10899174" cy="997196"/>
          </a:xfrm>
        </p:spPr>
        <p:txBody>
          <a:bodyPr vert="horz" wrap="square" lIns="0" tIns="0" rIns="0" bIns="0" rtlCol="0">
            <a:noAutofit/>
          </a:bodyPr>
          <a:lstStyle>
            <a:lvl1pPr>
              <a:lnSpc>
                <a:spcPct val="90000"/>
              </a:lnSpc>
              <a:defRPr lang="de-DE" sz="3600" b="0" i="0" dirty="0">
                <a:latin typeface="72 Brand Medium" panose="020B0504030603020204" pitchFamily="34" charset="0"/>
                <a:ea typeface="+mn-ea"/>
                <a:cs typeface="+mn-cs"/>
              </a:defRPr>
            </a:lvl1pPr>
          </a:lstStyle>
          <a:p>
            <a:pPr lvl="0"/>
            <a:r>
              <a:rPr lang="en-US"/>
              <a:t>Title Goes Here</a:t>
            </a:r>
            <a:br>
              <a:rPr lang="en-US"/>
            </a:br>
            <a:r>
              <a:rPr lang="en-US"/>
              <a:t>and Here and Here</a:t>
            </a:r>
          </a:p>
        </p:txBody>
      </p:sp>
      <p:sp>
        <p:nvSpPr>
          <p:cNvPr id="7" name="Picture Placeholder 6">
            <a:extLst>
              <a:ext uri="{FF2B5EF4-FFF2-40B4-BE49-F238E27FC236}">
                <a16:creationId xmlns:a16="http://schemas.microsoft.com/office/drawing/2014/main" id="{4FA78832-C268-4EC5-BB82-7F9D7F5B51B2}"/>
              </a:ext>
            </a:extLst>
          </p:cNvPr>
          <p:cNvSpPr>
            <a:spLocks noGrp="1"/>
          </p:cNvSpPr>
          <p:nvPr>
            <p:ph type="pic" sz="quarter" idx="16" hasCustomPrompt="1"/>
          </p:nvPr>
        </p:nvSpPr>
        <p:spPr>
          <a:xfrm>
            <a:off x="0" y="-1"/>
            <a:ext cx="12195175" cy="3430800"/>
          </a:xfrm>
        </p:spPr>
        <p:txBody>
          <a:bodyPr anchor="ctr" anchorCtr="0"/>
          <a:lstStyle>
            <a:lvl1pPr marL="0" marR="0" indent="0" algn="ctr" defTabSz="1088558" rtl="0" eaLnBrk="1" fontAlgn="auto" latinLnBrk="0" hangingPunct="1">
              <a:lnSpc>
                <a:spcPct val="100000"/>
              </a:lnSpc>
              <a:spcBef>
                <a:spcPts val="1800"/>
              </a:spcBef>
              <a:spcAft>
                <a:spcPts val="0"/>
              </a:spcAft>
              <a:buClr>
                <a:schemeClr val="accent1"/>
              </a:buClr>
              <a:buSzPct val="80000"/>
              <a:buFontTx/>
              <a:buNone/>
              <a:tabLst/>
              <a:defRPr/>
            </a:lvl1pPr>
          </a:lstStyle>
          <a:p>
            <a:pPr marL="0" marR="0" lvl="0" indent="0" algn="ctr" defTabSz="1088558" rtl="0" eaLnBrk="1" fontAlgn="auto" latinLnBrk="0" hangingPunct="1">
              <a:lnSpc>
                <a:spcPct val="100000"/>
              </a:lnSpc>
              <a:spcBef>
                <a:spcPts val="1800"/>
              </a:spcBef>
              <a:spcAft>
                <a:spcPts val="0"/>
              </a:spcAft>
              <a:buClr>
                <a:schemeClr val="accent1"/>
              </a:buClr>
              <a:buSzPct val="80000"/>
              <a:buFontTx/>
              <a:buNone/>
              <a:tabLst/>
              <a:defRPr/>
            </a:pPr>
            <a:r>
              <a:rPr lang="en-US"/>
              <a:t>Click to insert picture</a:t>
            </a:r>
          </a:p>
        </p:txBody>
      </p:sp>
      <p:pic>
        <p:nvPicPr>
          <p:cNvPr id="400178501" name="LogoBlue-Dynamic" descr="{&quot;templafy&quot;:{&quot;id&quot;:&quot;89943471-47da-4158-87b8-4caa5d6f9b0d&quot;}}"/>
          <p:cNvPicPr>
            <a:picLocks noChangeAspect="1"/>
          </p:cNvPicPr>
          <p:nvPr/>
        </p:nvPicPr>
        <p:blipFill>
          <a:blip r:embed="rId2"/>
          <a:stretch>
            <a:fillRect/>
          </a:stretch>
        </p:blipFill>
        <p:spPr>
          <a:xfrm>
            <a:off x="288006" y="6218600"/>
            <a:ext cx="727192" cy="360000"/>
          </a:xfrm>
          <a:prstGeom prst="rect">
            <a:avLst/>
          </a:prstGeom>
        </p:spPr>
      </p:pic>
      <p:sp>
        <p:nvSpPr>
          <p:cNvPr id="9" name="Classification-Dynamic" descr="{&quot;templafy&quot;:{&quot;id&quot;:&quot;2be8d5b0-5fee-4fd2-bf74-c4d9123a3e1e&quot;}}">
            <a:extLst>
              <a:ext uri="{FF2B5EF4-FFF2-40B4-BE49-F238E27FC236}">
                <a16:creationId xmlns:a16="http://schemas.microsoft.com/office/drawing/2014/main" id="{CE0C2033-6FDF-7DD6-E25C-C03296FDAD00}"/>
              </a:ext>
            </a:extLst>
          </p:cNvPr>
          <p:cNvSpPr txBox="1"/>
          <p:nvPr userDrawn="1"/>
        </p:nvSpPr>
        <p:spPr>
          <a:xfrm>
            <a:off x="282575" y="5724000"/>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368013252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505">
          <p15:clr>
            <a:srgbClr val="FBAE40"/>
          </p15:clr>
        </p15:guide>
        <p15:guide id="2" orient="horz" pos="4144">
          <p15:clr>
            <a:srgbClr val="FBAE40"/>
          </p15:clr>
        </p15:guide>
        <p15:guide id="3" orient="horz" pos="2162">
          <p15:clr>
            <a:srgbClr val="FBAE40"/>
          </p15:clr>
        </p15:guide>
        <p15:guide id="4" pos="181">
          <p15:clr>
            <a:srgbClr val="FBAE40"/>
          </p15:clr>
        </p15:guide>
        <p15:guide id="5" orient="horz" pos="2534">
          <p15:clr>
            <a:srgbClr val="FBAE40"/>
          </p15:clr>
        </p15:guide>
        <p15:guide id="6" orient="horz" pos="3164">
          <p15:clr>
            <a:srgbClr val="FBAE40"/>
          </p15:clr>
        </p15:guide>
        <p15:guide id="7" orient="horz" pos="3232">
          <p15:clr>
            <a:srgbClr val="FBAE40"/>
          </p15:clr>
        </p15:guide>
        <p15:guide id="8" orient="horz" pos="3504">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White cover with green anvil">
    <p:bg>
      <p:bgRef idx="1001">
        <a:schemeClr val="bg1"/>
      </p:bgRef>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615A14AB-7A75-B899-CDA1-E311E201A837}"/>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3" name="Anvil" descr="preencoded.png">
            <a:extLst>
              <a:ext uri="{FF2B5EF4-FFF2-40B4-BE49-F238E27FC236}">
                <a16:creationId xmlns:a16="http://schemas.microsoft.com/office/drawing/2014/main" id="{CAD3135A-95A0-606F-5A25-35CF890B232D}"/>
              </a:ext>
            </a:extLst>
          </p:cNvPr>
          <p:cNvSpPr/>
          <p:nvPr/>
        </p:nvSpPr>
        <p:spPr>
          <a:xfrm>
            <a:off x="5072441" y="1275473"/>
            <a:ext cx="6069341" cy="2991727"/>
          </a:xfrm>
          <a:custGeom>
            <a:avLst/>
            <a:gdLst>
              <a:gd name="connsiteX0" fmla="*/ 0 w 6069341"/>
              <a:gd name="connsiteY0" fmla="*/ 0 h 2991727"/>
              <a:gd name="connsiteX1" fmla="*/ 0 w 6069341"/>
              <a:gd name="connsiteY1" fmla="*/ 2991727 h 2991727"/>
              <a:gd name="connsiteX2" fmla="*/ 3084421 w 6069341"/>
              <a:gd name="connsiteY2" fmla="*/ 2991727 h 2991727"/>
              <a:gd name="connsiteX3" fmla="*/ 6069341 w 6069341"/>
              <a:gd name="connsiteY3" fmla="*/ 0 h 2991727"/>
              <a:gd name="connsiteX4" fmla="*/ 0 w 6069341"/>
              <a:gd name="connsiteY4" fmla="*/ 0 h 2991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9341" h="2991727">
                <a:moveTo>
                  <a:pt x="0" y="0"/>
                </a:moveTo>
                <a:lnTo>
                  <a:pt x="0" y="2991727"/>
                </a:lnTo>
                <a:lnTo>
                  <a:pt x="3084421" y="2991727"/>
                </a:lnTo>
                <a:lnTo>
                  <a:pt x="6069341" y="0"/>
                </a:lnTo>
                <a:lnTo>
                  <a:pt x="0" y="0"/>
                </a:lnTo>
                <a:close/>
              </a:path>
            </a:pathLst>
          </a:custGeom>
          <a:solidFill>
            <a:srgbClr val="97DD40"/>
          </a:solidFill>
          <a:ln w="7155" cap="flat">
            <a:noFill/>
            <a:prstDash val="solid"/>
            <a:miter/>
          </a:ln>
        </p:spPr>
        <p:txBody>
          <a:bodyPr rtlCol="0" anchor="ctr"/>
          <a:lstStyle/>
          <a:p>
            <a:endParaRPr lang="en-US"/>
          </a:p>
        </p:txBody>
      </p:sp>
      <p:sp>
        <p:nvSpPr>
          <p:cNvPr id="4" name="Title">
            <a:extLst>
              <a:ext uri="{FF2B5EF4-FFF2-40B4-BE49-F238E27FC236}">
                <a16:creationId xmlns:a16="http://schemas.microsoft.com/office/drawing/2014/main" id="{D8805AE3-41BC-E9DB-1A66-ADF41EDBC899}"/>
              </a:ext>
            </a:extLst>
          </p:cNvPr>
          <p:cNvSpPr>
            <a:spLocks noGrp="1"/>
          </p:cNvSpPr>
          <p:nvPr>
            <p:ph type="title" hasCustomPrompt="1"/>
          </p:nvPr>
        </p:nvSpPr>
        <p:spPr>
          <a:xfrm>
            <a:off x="288000" y="2706317"/>
            <a:ext cx="6026739" cy="997196"/>
          </a:xfrm>
        </p:spPr>
        <p:txBody>
          <a:bodyPr>
            <a:noAutofit/>
          </a:bodyPr>
          <a:lstStyle>
            <a:lvl1pPr>
              <a:lnSpc>
                <a:spcPct val="90000"/>
              </a:lnSpc>
              <a:defRPr sz="3600"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Arial Unicode MS" pitchFamily="34" charset="-128"/>
              <a:cs typeface="Arial Unicode MS" pitchFamily="34" charset="-128"/>
            </a:endParaRPr>
          </a:p>
        </p:txBody>
      </p:sp>
      <p:pic>
        <p:nvPicPr>
          <p:cNvPr id="865863140" name="LogoBlue-Dynamic" descr="{&quot;templafy&quot;:{&quot;id&quot;:&quot;3575f964-50f3-4d0f-89b6-3d2b620fbe02&quot;}}"/>
          <p:cNvPicPr>
            <a:picLocks noChangeAspect="1"/>
          </p:cNvPicPr>
          <p:nvPr/>
        </p:nvPicPr>
        <p:blipFill>
          <a:blip r:embed="rId2"/>
          <a:stretch>
            <a:fillRect/>
          </a:stretch>
        </p:blipFill>
        <p:spPr>
          <a:xfrm>
            <a:off x="288006" y="360000"/>
            <a:ext cx="727192" cy="360000"/>
          </a:xfrm>
          <a:prstGeom prst="rect">
            <a:avLst/>
          </a:prstGeom>
        </p:spPr>
      </p:pic>
      <p:sp>
        <p:nvSpPr>
          <p:cNvPr id="11" name="Classification-Dynamic" descr="{&quot;templafy&quot;:{&quot;id&quot;:&quot;84f637da-9031-4e67-89f1-f437c5b83f26&quot;}}">
            <a:extLst>
              <a:ext uri="{FF2B5EF4-FFF2-40B4-BE49-F238E27FC236}">
                <a16:creationId xmlns:a16="http://schemas.microsoft.com/office/drawing/2014/main" id="{62D91ACB-BD14-46CB-4B61-F4B072D877C0}"/>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24687672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Light blue cover with anvil">
    <p:bg>
      <p:bgRef idx="1001">
        <a:schemeClr val="bg1"/>
      </p:bgRef>
    </p:bg>
    <p:spTree>
      <p:nvGrpSpPr>
        <p:cNvPr id="1" name=""/>
        <p:cNvGrpSpPr/>
        <p:nvPr/>
      </p:nvGrpSpPr>
      <p:grpSpPr>
        <a:xfrm>
          <a:off x="0" y="0"/>
          <a:ext cx="0" cy="0"/>
          <a:chOff x="0" y="0"/>
          <a:chExt cx="0" cy="0"/>
        </a:xfrm>
      </p:grpSpPr>
      <p:sp>
        <p:nvSpPr>
          <p:cNvPr id="14" name="Background">
            <a:extLst>
              <a:ext uri="{FF2B5EF4-FFF2-40B4-BE49-F238E27FC236}">
                <a16:creationId xmlns:a16="http://schemas.microsoft.com/office/drawing/2014/main" id="{581FAEF7-1ACD-83AC-7B42-761E6A30387F}"/>
              </a:ext>
            </a:extLst>
          </p:cNvPr>
          <p:cNvSpPr/>
          <p:nvPr userDrawn="1"/>
        </p:nvSpPr>
        <p:spPr bwMode="gray">
          <a:xfrm>
            <a:off x="0" y="0"/>
            <a:ext cx="12195175" cy="6858000"/>
          </a:xfrm>
          <a:prstGeom prst="rect">
            <a:avLst/>
          </a:prstGeom>
          <a:solidFill>
            <a:srgbClr val="A6E0FF">
              <a:alpha val="42715"/>
            </a:srgbClr>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2" name="Anvil" descr="preencoded.png">
            <a:extLst>
              <a:ext uri="{FF2B5EF4-FFF2-40B4-BE49-F238E27FC236}">
                <a16:creationId xmlns:a16="http://schemas.microsoft.com/office/drawing/2014/main" id="{94093846-CC07-3993-CA62-86004F1C03F9}"/>
              </a:ext>
            </a:extLst>
          </p:cNvPr>
          <p:cNvSpPr/>
          <p:nvPr/>
        </p:nvSpPr>
        <p:spPr>
          <a:xfrm>
            <a:off x="2289865" y="1275473"/>
            <a:ext cx="8851917" cy="4363327"/>
          </a:xfrm>
          <a:custGeom>
            <a:avLst/>
            <a:gdLst>
              <a:gd name="connsiteX0" fmla="*/ 0 w 8851917"/>
              <a:gd name="connsiteY0" fmla="*/ 0 h 4363327"/>
              <a:gd name="connsiteX1" fmla="*/ 0 w 8851917"/>
              <a:gd name="connsiteY1" fmla="*/ 4363327 h 4363327"/>
              <a:gd name="connsiteX2" fmla="*/ 4498517 w 8851917"/>
              <a:gd name="connsiteY2" fmla="*/ 4363327 h 4363327"/>
              <a:gd name="connsiteX3" fmla="*/ 8851917 w 8851917"/>
              <a:gd name="connsiteY3" fmla="*/ 0 h 4363327"/>
              <a:gd name="connsiteX4" fmla="*/ 0 w 8851917"/>
              <a:gd name="connsiteY4" fmla="*/ 0 h 4363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1917" h="4363327">
                <a:moveTo>
                  <a:pt x="0" y="0"/>
                </a:moveTo>
                <a:lnTo>
                  <a:pt x="0" y="4363327"/>
                </a:lnTo>
                <a:lnTo>
                  <a:pt x="4498517" y="4363327"/>
                </a:lnTo>
                <a:lnTo>
                  <a:pt x="8851917" y="0"/>
                </a:lnTo>
                <a:lnTo>
                  <a:pt x="0" y="0"/>
                </a:lnTo>
                <a:close/>
              </a:path>
            </a:pathLst>
          </a:custGeom>
          <a:solidFill>
            <a:srgbClr val="A6E0FF"/>
          </a:solidFill>
          <a:ln w="15238" cap="flat">
            <a:noFill/>
            <a:prstDash val="solid"/>
            <a:miter/>
          </a:ln>
        </p:spPr>
        <p:txBody>
          <a:bodyPr rtlCol="0" anchor="ctr"/>
          <a:lstStyle/>
          <a:p>
            <a:endParaRPr lang="en-US"/>
          </a:p>
        </p:txBody>
      </p:sp>
      <p:sp>
        <p:nvSpPr>
          <p:cNvPr id="8" name="Title">
            <a:extLst>
              <a:ext uri="{FF2B5EF4-FFF2-40B4-BE49-F238E27FC236}">
                <a16:creationId xmlns:a16="http://schemas.microsoft.com/office/drawing/2014/main" id="{1098B98B-8FDE-5B19-2FC7-97058A6B53FD}"/>
              </a:ext>
            </a:extLst>
          </p:cNvPr>
          <p:cNvSpPr>
            <a:spLocks noGrp="1"/>
          </p:cNvSpPr>
          <p:nvPr>
            <p:ph type="title" hasCustomPrompt="1"/>
          </p:nvPr>
        </p:nvSpPr>
        <p:spPr>
          <a:xfrm>
            <a:off x="288000" y="2706317"/>
            <a:ext cx="5929920" cy="997196"/>
          </a:xfrm>
        </p:spPr>
        <p:txBody>
          <a:bodyPr>
            <a:noAutofit/>
          </a:bodyPr>
          <a:lstStyle>
            <a:lvl1pPr>
              <a:lnSpc>
                <a:spcPct val="90000"/>
              </a:lnSpc>
              <a:defRPr sz="3600"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Arial Unicode MS" pitchFamily="34" charset="-128"/>
              <a:cs typeface="Arial Unicode MS" pitchFamily="34" charset="-128"/>
            </a:endParaRPr>
          </a:p>
        </p:txBody>
      </p:sp>
      <p:pic>
        <p:nvPicPr>
          <p:cNvPr id="2091198471" name="LogoBlack-Dynamic" descr="{&quot;templafy&quot;:{&quot;id&quot;:&quot;5b57a680-1e36-4455-9855-a80b8e0844c5&quot;}}"/>
          <p:cNvPicPr>
            <a:picLocks noChangeAspect="1"/>
          </p:cNvPicPr>
          <p:nvPr/>
        </p:nvPicPr>
        <p:blipFill>
          <a:blip r:embed="rId2"/>
          <a:stretch>
            <a:fillRect/>
          </a:stretch>
        </p:blipFill>
        <p:spPr>
          <a:xfrm>
            <a:off x="288006" y="360000"/>
            <a:ext cx="727192" cy="360000"/>
          </a:xfrm>
          <a:prstGeom prst="rect">
            <a:avLst/>
          </a:prstGeom>
        </p:spPr>
      </p:pic>
      <p:sp>
        <p:nvSpPr>
          <p:cNvPr id="3" name="Classification-Dynamic" descr="{&quot;templafy&quot;:{&quot;id&quot;:&quot;ea5b2201-74c3-488c-9e68-281bd7ebce18&quot;}}">
            <a:extLst>
              <a:ext uri="{FF2B5EF4-FFF2-40B4-BE49-F238E27FC236}">
                <a16:creationId xmlns:a16="http://schemas.microsoft.com/office/drawing/2014/main" id="{D417CEF6-1FCD-75B6-FA13-C583ECCE7BE5}"/>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239956434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Blue cover with anvil">
    <p:bg>
      <p:bgRef idx="1001">
        <a:schemeClr val="bg1"/>
      </p:bgRef>
    </p:bg>
    <p:spTree>
      <p:nvGrpSpPr>
        <p:cNvPr id="1" name=""/>
        <p:cNvGrpSpPr/>
        <p:nvPr/>
      </p:nvGrpSpPr>
      <p:grpSpPr>
        <a:xfrm>
          <a:off x="0" y="0"/>
          <a:ext cx="0" cy="0"/>
          <a:chOff x="0" y="0"/>
          <a:chExt cx="0" cy="0"/>
        </a:xfrm>
      </p:grpSpPr>
      <p:sp>
        <p:nvSpPr>
          <p:cNvPr id="7" name="background" descr="preencoded.png">
            <a:extLst>
              <a:ext uri="{FF2B5EF4-FFF2-40B4-BE49-F238E27FC236}">
                <a16:creationId xmlns:a16="http://schemas.microsoft.com/office/drawing/2014/main" id="{5F3BB899-74C3-EBF7-C191-EC2863B8F536}"/>
              </a:ext>
            </a:extLst>
          </p:cNvPr>
          <p:cNvSpPr/>
          <p:nvPr/>
        </p:nvSpPr>
        <p:spPr>
          <a:xfrm>
            <a:off x="0" y="0"/>
            <a:ext cx="12195175" cy="6858000"/>
          </a:xfrm>
          <a:custGeom>
            <a:avLst/>
            <a:gdLst>
              <a:gd name="connsiteX0" fmla="*/ 0 w 12195175"/>
              <a:gd name="connsiteY0" fmla="*/ 0 h 6858000"/>
              <a:gd name="connsiteX1" fmla="*/ 12195175 w 12195175"/>
              <a:gd name="connsiteY1" fmla="*/ 0 h 6858000"/>
              <a:gd name="connsiteX2" fmla="*/ 12195175 w 12195175"/>
              <a:gd name="connsiteY2" fmla="*/ 6858000 h 6858000"/>
              <a:gd name="connsiteX3" fmla="*/ 0 w 121951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5175" h="6858000">
                <a:moveTo>
                  <a:pt x="0" y="0"/>
                </a:moveTo>
                <a:lnTo>
                  <a:pt x="12195175" y="0"/>
                </a:lnTo>
                <a:lnTo>
                  <a:pt x="12195175" y="6858000"/>
                </a:lnTo>
                <a:lnTo>
                  <a:pt x="0" y="6858000"/>
                </a:lnTo>
                <a:close/>
              </a:path>
            </a:pathLst>
          </a:custGeom>
          <a:solidFill>
            <a:srgbClr val="1B90FF"/>
          </a:solidFill>
          <a:ln w="11289" cap="flat">
            <a:noFill/>
            <a:prstDash val="solid"/>
            <a:miter/>
          </a:ln>
        </p:spPr>
        <p:txBody>
          <a:bodyPr rtlCol="0" anchor="ctr"/>
          <a:lstStyle/>
          <a:p>
            <a:endParaRPr lang="en-US"/>
          </a:p>
        </p:txBody>
      </p:sp>
      <p:sp>
        <p:nvSpPr>
          <p:cNvPr id="8" name="Anvil" descr="preencoded.png">
            <a:extLst>
              <a:ext uri="{FF2B5EF4-FFF2-40B4-BE49-F238E27FC236}">
                <a16:creationId xmlns:a16="http://schemas.microsoft.com/office/drawing/2014/main" id="{39A9B643-3B5A-F0D7-C3BF-3A81DE80FEB6}"/>
              </a:ext>
            </a:extLst>
          </p:cNvPr>
          <p:cNvSpPr/>
          <p:nvPr/>
        </p:nvSpPr>
        <p:spPr>
          <a:xfrm>
            <a:off x="287339" y="935666"/>
            <a:ext cx="6762048" cy="3333180"/>
          </a:xfrm>
          <a:custGeom>
            <a:avLst/>
            <a:gdLst>
              <a:gd name="connsiteX0" fmla="*/ 0 w 6762048"/>
              <a:gd name="connsiteY0" fmla="*/ 0 h 3333180"/>
              <a:gd name="connsiteX1" fmla="*/ 0 w 6762048"/>
              <a:gd name="connsiteY1" fmla="*/ 3333180 h 3333180"/>
              <a:gd name="connsiteX2" fmla="*/ 3436452 w 6762048"/>
              <a:gd name="connsiteY2" fmla="*/ 3333180 h 3333180"/>
              <a:gd name="connsiteX3" fmla="*/ 6762048 w 6762048"/>
              <a:gd name="connsiteY3" fmla="*/ 0 h 3333180"/>
              <a:gd name="connsiteX4" fmla="*/ 0 w 6762048"/>
              <a:gd name="connsiteY4" fmla="*/ 0 h 3333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2048" h="3333180">
                <a:moveTo>
                  <a:pt x="0" y="0"/>
                </a:moveTo>
                <a:lnTo>
                  <a:pt x="0" y="3333180"/>
                </a:lnTo>
                <a:lnTo>
                  <a:pt x="3436452" y="3333180"/>
                </a:lnTo>
                <a:lnTo>
                  <a:pt x="6762048" y="0"/>
                </a:lnTo>
                <a:lnTo>
                  <a:pt x="0" y="0"/>
                </a:lnTo>
                <a:close/>
              </a:path>
            </a:pathLst>
          </a:custGeom>
          <a:solidFill>
            <a:srgbClr val="0057D2"/>
          </a:solidFill>
          <a:ln w="9264" cap="flat">
            <a:noFill/>
            <a:prstDash val="solid"/>
            <a:miter/>
          </a:ln>
        </p:spPr>
        <p:txBody>
          <a:bodyPr rtlCol="0" anchor="ctr"/>
          <a:lstStyle/>
          <a:p>
            <a:endParaRPr lang="en-US"/>
          </a:p>
        </p:txBody>
      </p:sp>
      <p:sp>
        <p:nvSpPr>
          <p:cNvPr id="4" name="Title">
            <a:extLst>
              <a:ext uri="{FF2B5EF4-FFF2-40B4-BE49-F238E27FC236}">
                <a16:creationId xmlns:a16="http://schemas.microsoft.com/office/drawing/2014/main" id="{709C0759-3773-C728-D6A6-855D822107FE}"/>
              </a:ext>
            </a:extLst>
          </p:cNvPr>
          <p:cNvSpPr>
            <a:spLocks noGrp="1"/>
          </p:cNvSpPr>
          <p:nvPr>
            <p:ph type="title" hasCustomPrompt="1"/>
          </p:nvPr>
        </p:nvSpPr>
        <p:spPr>
          <a:xfrm>
            <a:off x="288000" y="2706317"/>
            <a:ext cx="6876593" cy="997196"/>
          </a:xfrm>
        </p:spPr>
        <p:txBody>
          <a:bodyPr>
            <a:noAutofit/>
          </a:bodyPr>
          <a:lstStyle>
            <a:lvl1pPr>
              <a:lnSpc>
                <a:spcPct val="90000"/>
              </a:lnSpc>
              <a:defRPr sz="3600" b="0" i="0">
                <a:solidFill>
                  <a:schemeClr val="bg1"/>
                </a:solidFill>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Arial Unicode MS" pitchFamily="34" charset="-128"/>
              <a:cs typeface="Arial Unicode MS" pitchFamily="34" charset="-128"/>
            </a:endParaRPr>
          </a:p>
        </p:txBody>
      </p:sp>
      <p:pic>
        <p:nvPicPr>
          <p:cNvPr id="1248283527" name="LogoWhite-Dynamic" descr="{&quot;templafy&quot;:{&quot;id&quot;:&quot;636aabb5-5f2a-43eb-8fdb-abc551869a95&quot;}}"/>
          <p:cNvPicPr>
            <a:picLocks noChangeAspect="1"/>
          </p:cNvPicPr>
          <p:nvPr/>
        </p:nvPicPr>
        <p:blipFill>
          <a:blip r:embed="rId2"/>
          <a:stretch>
            <a:fillRect/>
          </a:stretch>
        </p:blipFill>
        <p:spPr>
          <a:xfrm>
            <a:off x="288006" y="360000"/>
            <a:ext cx="727192" cy="360000"/>
          </a:xfrm>
          <a:prstGeom prst="rect">
            <a:avLst/>
          </a:prstGeom>
        </p:spPr>
      </p:pic>
      <p:sp>
        <p:nvSpPr>
          <p:cNvPr id="3" name="Classification-Dynamic" descr="{&quot;templafy&quot;:{&quot;id&quot;:&quot;1d4e7307-c41d-4ebc-8fe3-574209464fda&quot;}}">
            <a:extLst>
              <a:ext uri="{FF2B5EF4-FFF2-40B4-BE49-F238E27FC236}">
                <a16:creationId xmlns:a16="http://schemas.microsoft.com/office/drawing/2014/main" id="{D67AB148-356D-F356-4E6C-9664D9EB9DF3}"/>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bg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298207247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White cover with green anvil">
    <p:bg>
      <p:bgRef idx="1001">
        <a:schemeClr val="bg1"/>
      </p:bgRef>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615A14AB-7A75-B899-CDA1-E311E201A837}"/>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3" name="Anvil" descr="preencoded.png">
            <a:extLst>
              <a:ext uri="{FF2B5EF4-FFF2-40B4-BE49-F238E27FC236}">
                <a16:creationId xmlns:a16="http://schemas.microsoft.com/office/drawing/2014/main" id="{CAD3135A-95A0-606F-5A25-35CF890B232D}"/>
              </a:ext>
            </a:extLst>
          </p:cNvPr>
          <p:cNvSpPr/>
          <p:nvPr/>
        </p:nvSpPr>
        <p:spPr>
          <a:xfrm>
            <a:off x="5072441" y="1275473"/>
            <a:ext cx="6069341" cy="2991727"/>
          </a:xfrm>
          <a:custGeom>
            <a:avLst/>
            <a:gdLst>
              <a:gd name="connsiteX0" fmla="*/ 0 w 6069341"/>
              <a:gd name="connsiteY0" fmla="*/ 0 h 2991727"/>
              <a:gd name="connsiteX1" fmla="*/ 0 w 6069341"/>
              <a:gd name="connsiteY1" fmla="*/ 2991727 h 2991727"/>
              <a:gd name="connsiteX2" fmla="*/ 3084421 w 6069341"/>
              <a:gd name="connsiteY2" fmla="*/ 2991727 h 2991727"/>
              <a:gd name="connsiteX3" fmla="*/ 6069341 w 6069341"/>
              <a:gd name="connsiteY3" fmla="*/ 0 h 2991727"/>
              <a:gd name="connsiteX4" fmla="*/ 0 w 6069341"/>
              <a:gd name="connsiteY4" fmla="*/ 0 h 2991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9341" h="2991727">
                <a:moveTo>
                  <a:pt x="0" y="0"/>
                </a:moveTo>
                <a:lnTo>
                  <a:pt x="0" y="2991727"/>
                </a:lnTo>
                <a:lnTo>
                  <a:pt x="3084421" y="2991727"/>
                </a:lnTo>
                <a:lnTo>
                  <a:pt x="6069341" y="0"/>
                </a:lnTo>
                <a:lnTo>
                  <a:pt x="0" y="0"/>
                </a:lnTo>
                <a:close/>
              </a:path>
            </a:pathLst>
          </a:custGeom>
          <a:solidFill>
            <a:srgbClr val="97DD40"/>
          </a:solidFill>
          <a:ln w="7155" cap="flat">
            <a:noFill/>
            <a:prstDash val="solid"/>
            <a:miter/>
          </a:ln>
        </p:spPr>
        <p:txBody>
          <a:bodyPr rtlCol="0" anchor="ctr"/>
          <a:lstStyle/>
          <a:p>
            <a:endParaRPr lang="en-US"/>
          </a:p>
        </p:txBody>
      </p:sp>
      <p:sp>
        <p:nvSpPr>
          <p:cNvPr id="4" name="Title">
            <a:extLst>
              <a:ext uri="{FF2B5EF4-FFF2-40B4-BE49-F238E27FC236}">
                <a16:creationId xmlns:a16="http://schemas.microsoft.com/office/drawing/2014/main" id="{D8805AE3-41BC-E9DB-1A66-ADF41EDBC899}"/>
              </a:ext>
            </a:extLst>
          </p:cNvPr>
          <p:cNvSpPr>
            <a:spLocks noGrp="1"/>
          </p:cNvSpPr>
          <p:nvPr>
            <p:ph type="title" hasCustomPrompt="1"/>
          </p:nvPr>
        </p:nvSpPr>
        <p:spPr>
          <a:xfrm>
            <a:off x="288000" y="2706317"/>
            <a:ext cx="6026739" cy="997196"/>
          </a:xfrm>
        </p:spPr>
        <p:txBody>
          <a:bodyPr>
            <a:noAutofit/>
          </a:bodyPr>
          <a:lstStyle>
            <a:lvl1pPr>
              <a:lnSpc>
                <a:spcPct val="90000"/>
              </a:lnSpc>
              <a:defRPr sz="3600"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Arial Unicode MS" pitchFamily="34" charset="-128"/>
              <a:cs typeface="Arial Unicode MS" pitchFamily="34" charset="-128"/>
            </a:endParaRPr>
          </a:p>
        </p:txBody>
      </p:sp>
      <p:pic>
        <p:nvPicPr>
          <p:cNvPr id="945490893" name="LogoBlue-Dynamic" descr="{&quot;templafy&quot;:{&quot;id&quot;:&quot;e60c395f-8fa7-41cf-b146-37c7272e7cfb&quot;}}"/>
          <p:cNvPicPr>
            <a:picLocks noChangeAspect="1"/>
          </p:cNvPicPr>
          <p:nvPr/>
        </p:nvPicPr>
        <p:blipFill>
          <a:blip r:embed="rId2"/>
          <a:stretch>
            <a:fillRect/>
          </a:stretch>
        </p:blipFill>
        <p:spPr>
          <a:xfrm>
            <a:off x="288006" y="360000"/>
            <a:ext cx="727192" cy="360000"/>
          </a:xfrm>
          <a:prstGeom prst="rect">
            <a:avLst/>
          </a:prstGeom>
        </p:spPr>
      </p:pic>
      <p:sp>
        <p:nvSpPr>
          <p:cNvPr id="11" name="Classification-Dynamic" descr="{&quot;templafy&quot;:{&quot;id&quot;:&quot;55d87788-2e60-4526-97e4-cc625eeee8de&quot;}}">
            <a:extLst>
              <a:ext uri="{FF2B5EF4-FFF2-40B4-BE49-F238E27FC236}">
                <a16:creationId xmlns:a16="http://schemas.microsoft.com/office/drawing/2014/main" id="{62D91ACB-BD14-46CB-4B61-F4B072D877C0}"/>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155476147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eal cover with anvil ">
    <p:bg>
      <p:bgRef idx="1001">
        <a:schemeClr val="bg1"/>
      </p:bgRef>
    </p:bg>
    <p:spTree>
      <p:nvGrpSpPr>
        <p:cNvPr id="1" name=""/>
        <p:cNvGrpSpPr/>
        <p:nvPr/>
      </p:nvGrpSpPr>
      <p:grpSpPr>
        <a:xfrm>
          <a:off x="0" y="0"/>
          <a:ext cx="0" cy="0"/>
          <a:chOff x="0" y="0"/>
          <a:chExt cx="0" cy="0"/>
        </a:xfrm>
      </p:grpSpPr>
      <p:sp>
        <p:nvSpPr>
          <p:cNvPr id="5" name="Background" descr="preencoded.png">
            <a:extLst>
              <a:ext uri="{FF2B5EF4-FFF2-40B4-BE49-F238E27FC236}">
                <a16:creationId xmlns:a16="http://schemas.microsoft.com/office/drawing/2014/main" id="{5F3BB899-74C3-EBF7-C191-EC2863B8F536}"/>
              </a:ext>
            </a:extLst>
          </p:cNvPr>
          <p:cNvSpPr/>
          <p:nvPr/>
        </p:nvSpPr>
        <p:spPr>
          <a:xfrm>
            <a:off x="0" y="0"/>
            <a:ext cx="12195175" cy="6858000"/>
          </a:xfrm>
          <a:custGeom>
            <a:avLst/>
            <a:gdLst>
              <a:gd name="connsiteX0" fmla="*/ 0 w 12195175"/>
              <a:gd name="connsiteY0" fmla="*/ 0 h 6858000"/>
              <a:gd name="connsiteX1" fmla="*/ 12195175 w 12195175"/>
              <a:gd name="connsiteY1" fmla="*/ 0 h 6858000"/>
              <a:gd name="connsiteX2" fmla="*/ 12195175 w 12195175"/>
              <a:gd name="connsiteY2" fmla="*/ 6858000 h 6858000"/>
              <a:gd name="connsiteX3" fmla="*/ 0 w 121951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5175" h="6858000">
                <a:moveTo>
                  <a:pt x="0" y="0"/>
                </a:moveTo>
                <a:lnTo>
                  <a:pt x="12195175" y="0"/>
                </a:lnTo>
                <a:lnTo>
                  <a:pt x="12195175" y="6858000"/>
                </a:lnTo>
                <a:lnTo>
                  <a:pt x="0" y="6858000"/>
                </a:lnTo>
                <a:close/>
              </a:path>
            </a:pathLst>
          </a:custGeom>
          <a:solidFill>
            <a:srgbClr val="00CEAC"/>
          </a:solidFill>
          <a:ln w="11289" cap="flat">
            <a:noFill/>
            <a:prstDash val="solid"/>
            <a:miter/>
          </a:ln>
        </p:spPr>
        <p:txBody>
          <a:bodyPr rtlCol="0" anchor="ctr"/>
          <a:lstStyle/>
          <a:p>
            <a:endParaRPr lang="en-US"/>
          </a:p>
        </p:txBody>
      </p:sp>
      <p:sp>
        <p:nvSpPr>
          <p:cNvPr id="6" name="Anvil" descr="preencoded.png">
            <a:extLst>
              <a:ext uri="{FF2B5EF4-FFF2-40B4-BE49-F238E27FC236}">
                <a16:creationId xmlns:a16="http://schemas.microsoft.com/office/drawing/2014/main" id="{F36DF1A0-33EF-D4BF-029F-2435A3EF8C01}"/>
              </a:ext>
            </a:extLst>
          </p:cNvPr>
          <p:cNvSpPr/>
          <p:nvPr/>
        </p:nvSpPr>
        <p:spPr>
          <a:xfrm>
            <a:off x="870433" y="989322"/>
            <a:ext cx="9187967" cy="4528975"/>
          </a:xfrm>
          <a:custGeom>
            <a:avLst/>
            <a:gdLst>
              <a:gd name="connsiteX0" fmla="*/ 0 w 9187967"/>
              <a:gd name="connsiteY0" fmla="*/ 0 h 4528975"/>
              <a:gd name="connsiteX1" fmla="*/ 0 w 9187967"/>
              <a:gd name="connsiteY1" fmla="*/ 4528975 h 4528975"/>
              <a:gd name="connsiteX2" fmla="*/ 4669297 w 9187967"/>
              <a:gd name="connsiteY2" fmla="*/ 4528975 h 4528975"/>
              <a:gd name="connsiteX3" fmla="*/ 9187967 w 9187967"/>
              <a:gd name="connsiteY3" fmla="*/ 0 h 4528975"/>
              <a:gd name="connsiteX4" fmla="*/ 0 w 9187967"/>
              <a:gd name="connsiteY4" fmla="*/ 0 h 4528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7967" h="4528975">
                <a:moveTo>
                  <a:pt x="0" y="0"/>
                </a:moveTo>
                <a:lnTo>
                  <a:pt x="0" y="4528975"/>
                </a:lnTo>
                <a:lnTo>
                  <a:pt x="4669297" y="4528975"/>
                </a:lnTo>
                <a:lnTo>
                  <a:pt x="9187967" y="0"/>
                </a:lnTo>
                <a:lnTo>
                  <a:pt x="0" y="0"/>
                </a:lnTo>
                <a:close/>
              </a:path>
            </a:pathLst>
          </a:custGeom>
          <a:solidFill>
            <a:srgbClr val="63EDD4"/>
          </a:solidFill>
          <a:ln w="12596" cap="flat">
            <a:noFill/>
            <a:prstDash val="solid"/>
            <a:miter/>
          </a:ln>
        </p:spPr>
        <p:txBody>
          <a:bodyPr rtlCol="0" anchor="ctr"/>
          <a:lstStyle/>
          <a:p>
            <a:endParaRPr lang="en-US"/>
          </a:p>
        </p:txBody>
      </p:sp>
      <p:sp>
        <p:nvSpPr>
          <p:cNvPr id="9" name="Title">
            <a:extLst>
              <a:ext uri="{FF2B5EF4-FFF2-40B4-BE49-F238E27FC236}">
                <a16:creationId xmlns:a16="http://schemas.microsoft.com/office/drawing/2014/main" id="{5515F5CA-E76C-CC3B-68A7-37E88873AB4B}"/>
              </a:ext>
            </a:extLst>
          </p:cNvPr>
          <p:cNvSpPr>
            <a:spLocks noGrp="1"/>
          </p:cNvSpPr>
          <p:nvPr>
            <p:ph type="title" hasCustomPrompt="1"/>
          </p:nvPr>
        </p:nvSpPr>
        <p:spPr>
          <a:xfrm>
            <a:off x="288000" y="2706317"/>
            <a:ext cx="5929920" cy="997196"/>
          </a:xfrm>
        </p:spPr>
        <p:txBody>
          <a:bodyPr>
            <a:noAutofit/>
          </a:bodyPr>
          <a:lstStyle>
            <a:lvl1pPr>
              <a:lnSpc>
                <a:spcPct val="90000"/>
              </a:lnSpc>
              <a:defRPr sz="3600"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Arial Unicode MS" pitchFamily="34" charset="-128"/>
              <a:cs typeface="Arial Unicode MS" pitchFamily="34" charset="-128"/>
            </a:endParaRPr>
          </a:p>
        </p:txBody>
      </p:sp>
      <p:pic>
        <p:nvPicPr>
          <p:cNvPr id="1936115585" name="LogoBlack-Dynamic" descr="{&quot;templafy&quot;:{&quot;id&quot;:&quot;97f13323-77ce-4711-9167-53b6585b9597&quot;}}"/>
          <p:cNvPicPr>
            <a:picLocks noChangeAspect="1"/>
          </p:cNvPicPr>
          <p:nvPr/>
        </p:nvPicPr>
        <p:blipFill>
          <a:blip r:embed="rId2"/>
          <a:stretch>
            <a:fillRect/>
          </a:stretch>
        </p:blipFill>
        <p:spPr>
          <a:xfrm>
            <a:off x="288006" y="360000"/>
            <a:ext cx="727192" cy="360000"/>
          </a:xfrm>
          <a:prstGeom prst="rect">
            <a:avLst/>
          </a:prstGeom>
        </p:spPr>
      </p:pic>
      <p:sp>
        <p:nvSpPr>
          <p:cNvPr id="3" name="Classification-Dynamic" descr="{&quot;templafy&quot;:{&quot;id&quot;:&quot;a4999e1c-44f4-404e-82ac-48ebb3e580ce&quot;}}">
            <a:extLst>
              <a:ext uri="{FF2B5EF4-FFF2-40B4-BE49-F238E27FC236}">
                <a16:creationId xmlns:a16="http://schemas.microsoft.com/office/drawing/2014/main" id="{BBFBBDC3-D031-6041-465D-9F7147F423CF}"/>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285954649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With cover with image">
    <p:bg>
      <p:bgRef idx="1001">
        <a:schemeClr val="bg1"/>
      </p:bgRef>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83FFCA81-9D1B-7BE9-9F97-BEDB3E67519A}"/>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6" name="Picture Placeholder 5">
            <a:extLst>
              <a:ext uri="{FF2B5EF4-FFF2-40B4-BE49-F238E27FC236}">
                <a16:creationId xmlns:a16="http://schemas.microsoft.com/office/drawing/2014/main" id="{28860E7D-5DEB-5F1B-5AAF-4C41BD1A7778}"/>
              </a:ext>
            </a:extLst>
          </p:cNvPr>
          <p:cNvSpPr>
            <a:spLocks noGrp="1"/>
          </p:cNvSpPr>
          <p:nvPr>
            <p:ph type="pic" sz="quarter" idx="15" hasCustomPrompt="1"/>
          </p:nvPr>
        </p:nvSpPr>
        <p:spPr>
          <a:xfrm>
            <a:off x="6108700" y="0"/>
            <a:ext cx="6086475" cy="6858000"/>
          </a:xfrm>
        </p:spPr>
        <p:txBody>
          <a:bodyPr anchor="ctr" anchorCtr="0"/>
          <a:lstStyle>
            <a:lvl1pPr algn="ctr">
              <a:defRPr/>
            </a:lvl1pPr>
          </a:lstStyle>
          <a:p>
            <a:r>
              <a:rPr lang="en-US"/>
              <a:t>Click to insert picture</a:t>
            </a:r>
          </a:p>
        </p:txBody>
      </p:sp>
      <p:pic>
        <p:nvPicPr>
          <p:cNvPr id="28936725" name="Acquired Company Logo Placeholder" descr="{&quot;templafy&quot;:{&quot;id&quot;:&quot;e24a6e43-600a-4c6b-89de-bcf3787a4fa8&quot;}}" hidden="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2575" y="2141327"/>
            <a:ext cx="4125924" cy="266010"/>
          </a:xfrm>
          <a:prstGeom prst="rect">
            <a:avLst/>
          </a:prstGeom>
        </p:spPr>
      </p:pic>
      <p:sp>
        <p:nvSpPr>
          <p:cNvPr id="4" name="Title">
            <a:extLst>
              <a:ext uri="{FF2B5EF4-FFF2-40B4-BE49-F238E27FC236}">
                <a16:creationId xmlns:a16="http://schemas.microsoft.com/office/drawing/2014/main" id="{D8805AE3-41BC-E9DB-1A66-ADF41EDBC899}"/>
              </a:ext>
            </a:extLst>
          </p:cNvPr>
          <p:cNvSpPr>
            <a:spLocks noGrp="1"/>
          </p:cNvSpPr>
          <p:nvPr>
            <p:ph type="title" hasCustomPrompt="1"/>
          </p:nvPr>
        </p:nvSpPr>
        <p:spPr>
          <a:xfrm>
            <a:off x="288000" y="2706317"/>
            <a:ext cx="6026739" cy="997196"/>
          </a:xfrm>
        </p:spPr>
        <p:txBody>
          <a:bodyPr>
            <a:noAutofit/>
          </a:bodyPr>
          <a:lstStyle>
            <a:lvl1pPr>
              <a:lnSpc>
                <a:spcPct val="90000"/>
              </a:lnSpc>
              <a:defRPr sz="3600"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Arial Unicode MS" pitchFamily="34" charset="-128"/>
              <a:cs typeface="Arial Unicode MS" pitchFamily="34" charset="-128"/>
            </a:endParaRPr>
          </a:p>
        </p:txBody>
      </p:sp>
      <p:pic>
        <p:nvPicPr>
          <p:cNvPr id="1687381898" name="LogoBlue-Dynamic" descr="{&quot;templafy&quot;:{&quot;id&quot;:&quot;24f14d7e-4d5e-4d5f-b743-f847c5ce2862&quot;}}"/>
          <p:cNvPicPr>
            <a:picLocks noChangeAspect="1"/>
          </p:cNvPicPr>
          <p:nvPr/>
        </p:nvPicPr>
        <p:blipFill>
          <a:blip r:embed="rId3"/>
          <a:stretch>
            <a:fillRect/>
          </a:stretch>
        </p:blipFill>
        <p:spPr>
          <a:xfrm>
            <a:off x="288006" y="360000"/>
            <a:ext cx="727192" cy="360000"/>
          </a:xfrm>
          <a:prstGeom prst="rect">
            <a:avLst/>
          </a:prstGeom>
        </p:spPr>
      </p:pic>
      <p:sp>
        <p:nvSpPr>
          <p:cNvPr id="3" name="Classification-Dynamic" descr="{&quot;templafy&quot;:{&quot;id&quot;:&quot;ba216a7c-8b45-4abe-9746-c9e67b853563&quot;}}">
            <a:extLst>
              <a:ext uri="{FF2B5EF4-FFF2-40B4-BE49-F238E27FC236}">
                <a16:creationId xmlns:a16="http://schemas.microsoft.com/office/drawing/2014/main" id="{4A078429-99DD-7555-B0F4-FEF46FD297B0}"/>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9299547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Blue cover with anvil and image">
    <p:bg>
      <p:bgRef idx="1001">
        <a:schemeClr val="bg1"/>
      </p:bgRef>
    </p:bg>
    <p:spTree>
      <p:nvGrpSpPr>
        <p:cNvPr id="1" name=""/>
        <p:cNvGrpSpPr/>
        <p:nvPr/>
      </p:nvGrpSpPr>
      <p:grpSpPr>
        <a:xfrm>
          <a:off x="0" y="0"/>
          <a:ext cx="0" cy="0"/>
          <a:chOff x="0" y="0"/>
          <a:chExt cx="0" cy="0"/>
        </a:xfrm>
      </p:grpSpPr>
      <p:sp>
        <p:nvSpPr>
          <p:cNvPr id="7" name="Background" descr="preencoded.png">
            <a:extLst>
              <a:ext uri="{FF2B5EF4-FFF2-40B4-BE49-F238E27FC236}">
                <a16:creationId xmlns:a16="http://schemas.microsoft.com/office/drawing/2014/main" id="{9DE307C8-D1C3-00E2-C5B0-2A7EBB981384}"/>
              </a:ext>
            </a:extLst>
          </p:cNvPr>
          <p:cNvSpPr/>
          <p:nvPr/>
        </p:nvSpPr>
        <p:spPr>
          <a:xfrm>
            <a:off x="0" y="0"/>
            <a:ext cx="12195175" cy="6861495"/>
          </a:xfrm>
          <a:custGeom>
            <a:avLst/>
            <a:gdLst>
              <a:gd name="connsiteX0" fmla="*/ 0 w 12195175"/>
              <a:gd name="connsiteY0" fmla="*/ 0 h 6861495"/>
              <a:gd name="connsiteX1" fmla="*/ 12195175 w 12195175"/>
              <a:gd name="connsiteY1" fmla="*/ 0 h 6861495"/>
              <a:gd name="connsiteX2" fmla="*/ 12195175 w 12195175"/>
              <a:gd name="connsiteY2" fmla="*/ 6861496 h 6861495"/>
              <a:gd name="connsiteX3" fmla="*/ 0 w 12195175"/>
              <a:gd name="connsiteY3" fmla="*/ 6861496 h 6861495"/>
            </a:gdLst>
            <a:ahLst/>
            <a:cxnLst>
              <a:cxn ang="0">
                <a:pos x="connsiteX0" y="connsiteY0"/>
              </a:cxn>
              <a:cxn ang="0">
                <a:pos x="connsiteX1" y="connsiteY1"/>
              </a:cxn>
              <a:cxn ang="0">
                <a:pos x="connsiteX2" y="connsiteY2"/>
              </a:cxn>
              <a:cxn ang="0">
                <a:pos x="connsiteX3" y="connsiteY3"/>
              </a:cxn>
            </a:cxnLst>
            <a:rect l="l" t="t" r="r" b="b"/>
            <a:pathLst>
              <a:path w="12195175" h="6861495">
                <a:moveTo>
                  <a:pt x="0" y="0"/>
                </a:moveTo>
                <a:lnTo>
                  <a:pt x="12195175" y="0"/>
                </a:lnTo>
                <a:lnTo>
                  <a:pt x="12195175" y="6861496"/>
                </a:lnTo>
                <a:lnTo>
                  <a:pt x="0" y="6861496"/>
                </a:lnTo>
                <a:close/>
              </a:path>
            </a:pathLst>
          </a:custGeom>
          <a:solidFill>
            <a:srgbClr val="0057D2"/>
          </a:solidFill>
          <a:ln w="10160" cap="flat">
            <a:noFill/>
            <a:prstDash val="solid"/>
            <a:miter/>
          </a:ln>
        </p:spPr>
        <p:txBody>
          <a:bodyPr rtlCol="0" anchor="ctr"/>
          <a:lstStyle/>
          <a:p>
            <a:endParaRPr lang="en-US"/>
          </a:p>
        </p:txBody>
      </p:sp>
      <p:sp>
        <p:nvSpPr>
          <p:cNvPr id="6" name="Anvil" descr="preencoded.png">
            <a:extLst>
              <a:ext uri="{FF2B5EF4-FFF2-40B4-BE49-F238E27FC236}">
                <a16:creationId xmlns:a16="http://schemas.microsoft.com/office/drawing/2014/main" id="{6C575B3E-49FD-8450-F2CB-84C6E7A1153D}"/>
              </a:ext>
            </a:extLst>
          </p:cNvPr>
          <p:cNvSpPr/>
          <p:nvPr/>
        </p:nvSpPr>
        <p:spPr>
          <a:xfrm>
            <a:off x="752355" y="1156532"/>
            <a:ext cx="5613722" cy="2756252"/>
          </a:xfrm>
          <a:custGeom>
            <a:avLst/>
            <a:gdLst>
              <a:gd name="connsiteX0" fmla="*/ 0 w 5613722"/>
              <a:gd name="connsiteY0" fmla="*/ 0 h 2756252"/>
              <a:gd name="connsiteX1" fmla="*/ 0 w 5613722"/>
              <a:gd name="connsiteY1" fmla="*/ 2756252 h 2756252"/>
              <a:gd name="connsiteX2" fmla="*/ 2852875 w 5613722"/>
              <a:gd name="connsiteY2" fmla="*/ 2756252 h 2756252"/>
              <a:gd name="connsiteX3" fmla="*/ 5613722 w 5613722"/>
              <a:gd name="connsiteY3" fmla="*/ 0 h 2756252"/>
              <a:gd name="connsiteX4" fmla="*/ 0 w 5613722"/>
              <a:gd name="connsiteY4" fmla="*/ 0 h 2756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3722" h="2756252">
                <a:moveTo>
                  <a:pt x="0" y="0"/>
                </a:moveTo>
                <a:lnTo>
                  <a:pt x="0" y="2756252"/>
                </a:lnTo>
                <a:lnTo>
                  <a:pt x="2852875" y="2756252"/>
                </a:lnTo>
                <a:lnTo>
                  <a:pt x="5613722" y="0"/>
                </a:lnTo>
                <a:lnTo>
                  <a:pt x="0" y="0"/>
                </a:lnTo>
                <a:close/>
              </a:path>
            </a:pathLst>
          </a:custGeom>
          <a:solidFill>
            <a:srgbClr val="1B90FF"/>
          </a:solidFill>
          <a:ln w="9273" cap="flat">
            <a:noFill/>
            <a:prstDash val="solid"/>
            <a:miter/>
          </a:ln>
        </p:spPr>
        <p:txBody>
          <a:bodyPr rtlCol="0" anchor="ctr"/>
          <a:lstStyle/>
          <a:p>
            <a:endParaRPr lang="en-US"/>
          </a:p>
        </p:txBody>
      </p:sp>
      <p:sp>
        <p:nvSpPr>
          <p:cNvPr id="13" name="Picture Placeholder 12">
            <a:extLst>
              <a:ext uri="{FF2B5EF4-FFF2-40B4-BE49-F238E27FC236}">
                <a16:creationId xmlns:a16="http://schemas.microsoft.com/office/drawing/2014/main" id="{FF6D8674-EA25-0C87-7F7A-4B6FFA7F1F14}"/>
              </a:ext>
            </a:extLst>
          </p:cNvPr>
          <p:cNvSpPr>
            <a:spLocks noGrp="1"/>
          </p:cNvSpPr>
          <p:nvPr>
            <p:ph type="pic" sz="quarter" idx="10" hasCustomPrompt="1"/>
          </p:nvPr>
        </p:nvSpPr>
        <p:spPr>
          <a:xfrm>
            <a:off x="7836062" y="0"/>
            <a:ext cx="4359114" cy="6858000"/>
          </a:xfrm>
        </p:spPr>
        <p:txBody>
          <a:bodyPr anchor="ctr" anchorCtr="0"/>
          <a:lstStyle>
            <a:lvl1pPr algn="ctr">
              <a:defRPr>
                <a:solidFill>
                  <a:schemeClr val="bg1"/>
                </a:solidFill>
              </a:defRPr>
            </a:lvl1pPr>
          </a:lstStyle>
          <a:p>
            <a:r>
              <a:rPr lang="en-US"/>
              <a:t>Click to insert picture</a:t>
            </a:r>
          </a:p>
        </p:txBody>
      </p:sp>
      <p:sp>
        <p:nvSpPr>
          <p:cNvPr id="4" name="Title">
            <a:extLst>
              <a:ext uri="{FF2B5EF4-FFF2-40B4-BE49-F238E27FC236}">
                <a16:creationId xmlns:a16="http://schemas.microsoft.com/office/drawing/2014/main" id="{A222ABC1-A03E-5EDE-02E2-6F3794850CC1}"/>
              </a:ext>
            </a:extLst>
          </p:cNvPr>
          <p:cNvSpPr>
            <a:spLocks noGrp="1"/>
          </p:cNvSpPr>
          <p:nvPr>
            <p:ph type="title" hasCustomPrompt="1"/>
          </p:nvPr>
        </p:nvSpPr>
        <p:spPr>
          <a:xfrm>
            <a:off x="440401" y="2206502"/>
            <a:ext cx="5529704" cy="997196"/>
          </a:xfrm>
        </p:spPr>
        <p:txBody>
          <a:bodyPr>
            <a:noAutofit/>
          </a:bodyPr>
          <a:lstStyle>
            <a:lvl1pPr>
              <a:lnSpc>
                <a:spcPct val="90000"/>
              </a:lnSpc>
              <a:defRPr sz="3600" b="0" i="0">
                <a:solidFill>
                  <a:schemeClr val="bg1"/>
                </a:solidFill>
                <a:latin typeface="72 Brand Medium" panose="020B0504030603020204"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Arial Unicode MS" pitchFamily="34" charset="-128"/>
              <a:cs typeface="Arial Unicode MS" pitchFamily="34" charset="-128"/>
            </a:endParaRPr>
          </a:p>
        </p:txBody>
      </p:sp>
      <p:pic>
        <p:nvPicPr>
          <p:cNvPr id="2080815069" name="LogoWhite-Dynamic" descr="{&quot;templafy&quot;:{&quot;id&quot;:&quot;4fbb3444-0483-4b2f-b090-959e29f98ee5&quot;}}"/>
          <p:cNvPicPr>
            <a:picLocks noChangeAspect="1"/>
          </p:cNvPicPr>
          <p:nvPr/>
        </p:nvPicPr>
        <p:blipFill>
          <a:blip r:embed="rId2"/>
          <a:stretch>
            <a:fillRect/>
          </a:stretch>
        </p:blipFill>
        <p:spPr>
          <a:xfrm>
            <a:off x="288006" y="360000"/>
            <a:ext cx="727192" cy="360000"/>
          </a:xfrm>
          <a:prstGeom prst="rect">
            <a:avLst/>
          </a:prstGeom>
        </p:spPr>
      </p:pic>
      <p:sp>
        <p:nvSpPr>
          <p:cNvPr id="5" name="Classification-Dynamic" descr="{&quot;templafy&quot;:{&quot;id&quot;:&quot;ad5e875d-feac-4b7d-a7ae-293109534191&quot;}}">
            <a:extLst>
              <a:ext uri="{FF2B5EF4-FFF2-40B4-BE49-F238E27FC236}">
                <a16:creationId xmlns:a16="http://schemas.microsoft.com/office/drawing/2014/main" id="{7A6CB977-D711-D436-9DC2-AAFCC56F9CAA}"/>
              </a:ext>
            </a:extLst>
          </p:cNvPr>
          <p:cNvSpPr txBox="1"/>
          <p:nvPr userDrawn="1"/>
        </p:nvSpPr>
        <p:spPr>
          <a:xfrm>
            <a:off x="440401"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bg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371896483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03238" y="1580844"/>
            <a:ext cx="11185200" cy="4764394"/>
          </a:xfrm>
        </p:spPr>
        <p:txBody>
          <a:bodyPr>
            <a:normAutofit/>
          </a:bodyPr>
          <a:lstStyle>
            <a:lvl1pPr marL="0" marR="0" indent="0" algn="l" defTabSz="1088558" rtl="0" eaLnBrk="1" fontAlgn="auto" latinLnBrk="0" hangingPunct="1">
              <a:lnSpc>
                <a:spcPct val="100000"/>
              </a:lnSpc>
              <a:spcBef>
                <a:spcPts val="3000"/>
              </a:spcBef>
              <a:spcAft>
                <a:spcPts val="0"/>
              </a:spcAft>
              <a:buClr>
                <a:schemeClr val="accent1"/>
              </a:buClr>
              <a:buSzPct val="80000"/>
              <a:buFontTx/>
              <a:buNone/>
              <a:tabLst/>
              <a:defRPr sz="2000" b="0"/>
            </a:lvl1pPr>
            <a:lvl2pPr marL="179964" marR="0" indent="-179964" algn="l" defTabSz="1088558" rtl="0" eaLnBrk="1" fontAlgn="auto" latinLnBrk="0" hangingPunct="1">
              <a:lnSpc>
                <a:spcPct val="100000"/>
              </a:lnSpc>
              <a:spcBef>
                <a:spcPts val="600"/>
              </a:spcBef>
              <a:spcAft>
                <a:spcPts val="0"/>
              </a:spcAft>
              <a:buClr>
                <a:schemeClr val="tx1"/>
              </a:buClr>
              <a:buSzPct val="100000"/>
              <a:buFont typeface="Arial" panose="020B0604020202020204" pitchFamily="34" charset="0"/>
              <a:buChar char="•"/>
              <a:tabLst/>
              <a:defRPr sz="1800"/>
            </a:lvl2pPr>
            <a:lvl3pPr marL="359928" marR="0" indent="-179352" algn="l" defTabSz="1088558" rtl="0" eaLnBrk="1" fontAlgn="auto" latinLnBrk="0" hangingPunct="1">
              <a:lnSpc>
                <a:spcPct val="100000"/>
              </a:lnSpc>
              <a:spcBef>
                <a:spcPts val="400"/>
              </a:spcBef>
              <a:spcAft>
                <a:spcPts val="0"/>
              </a:spcAft>
              <a:buClr>
                <a:schemeClr val="tx1"/>
              </a:buClr>
              <a:buSzPct val="100000"/>
              <a:buFont typeface="Arial" pitchFamily="34" charset="0"/>
              <a:buChar char="–"/>
              <a:tabLst/>
              <a:defRPr sz="1800" baseline="0"/>
            </a:lvl3pPr>
            <a:lvl4pPr marL="539892" marR="0" indent="-179964" algn="l" defTabSz="1088558"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600"/>
            </a:lvl4pPr>
            <a:lvl5pPr>
              <a:buClr>
                <a:schemeClr val="accent2"/>
              </a:buClr>
              <a:buFont typeface="Arial" pitchFamily="34" charset="0"/>
              <a:buChar char="–"/>
              <a:defRPr/>
            </a:lvl5pPr>
          </a:lstStyle>
          <a:p>
            <a:pPr lvl="0"/>
            <a:r>
              <a:rPr lang="en-US"/>
              <a:t>Agenda Item/Divider Headline</a:t>
            </a:r>
          </a:p>
          <a:p>
            <a:pPr lvl="1"/>
            <a:r>
              <a:rPr lang="en-US"/>
              <a:t>Details</a:t>
            </a:r>
          </a:p>
        </p:txBody>
      </p:sp>
      <p:sp>
        <p:nvSpPr>
          <p:cNvPr id="3" name="Agenda title"/>
          <p:cNvSpPr>
            <a:spLocks noGrp="1"/>
          </p:cNvSpPr>
          <p:nvPr>
            <p:ph type="title" hasCustomPrompt="1"/>
          </p:nvPr>
        </p:nvSpPr>
        <p:spPr/>
        <p:txBody>
          <a:bodyPr/>
          <a:lstStyle>
            <a:lvl1pPr>
              <a:defRPr b="0" i="0">
                <a:latin typeface="72 Brand Medium" panose="020B0504030603020204" pitchFamily="34" charset="0"/>
              </a:defRPr>
            </a:lvl1pPr>
          </a:lstStyle>
          <a:p>
            <a:r>
              <a:rPr lang="en-US"/>
              <a:t>Agenda</a:t>
            </a:r>
          </a:p>
        </p:txBody>
      </p:sp>
    </p:spTree>
    <p:extLst>
      <p:ext uri="{BB962C8B-B14F-4D97-AF65-F5344CB8AC3E}">
        <p14:creationId xmlns:p14="http://schemas.microsoft.com/office/powerpoint/2010/main" val="1078250848"/>
      </p:ext>
    </p:extLst>
  </p:cSld>
  <p:clrMapOvr>
    <a:masterClrMapping/>
  </p:clrMapOvr>
  <p:extLst>
    <p:ext uri="{DCECCB84-F9BA-43D5-87BE-67443E8EF086}">
      <p15:sldGuideLst xmlns:p15="http://schemas.microsoft.com/office/powerpoint/2012/main">
        <p15:guide id="1" pos="303">
          <p15:clr>
            <a:srgbClr val="FBAE40"/>
          </p15:clr>
        </p15:guide>
        <p15:guide id="2" orient="horz" pos="981">
          <p15:clr>
            <a:srgbClr val="FBAE40"/>
          </p15:clr>
        </p15:guide>
        <p15:guide id="3" pos="7364">
          <p15:clr>
            <a:srgbClr val="FBAE40"/>
          </p15:clr>
        </p15:guide>
        <p15:guide id="4" orient="horz" pos="316">
          <p15:clr>
            <a:srgbClr val="FBAE40"/>
          </p15:clr>
        </p15:guide>
        <p15:guide id="5" orient="horz" pos="551">
          <p15:clr>
            <a:srgbClr val="FBAE40"/>
          </p15:clr>
        </p15:guide>
        <p15:guide id="6" orient="horz" pos="3997">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Divider Page">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4000" y="3090446"/>
            <a:ext cx="11185200" cy="677108"/>
          </a:xfrm>
        </p:spPr>
        <p:txBody>
          <a:bodyPr anchor="ctr" anchorCtr="0">
            <a:noAutofit/>
          </a:bodyPr>
          <a:lstStyle>
            <a:lvl1pPr>
              <a:defRPr sz="4400" b="0" i="0">
                <a:solidFill>
                  <a:schemeClr val="tx1"/>
                </a:solidFill>
                <a:latin typeface="72 Brand Medium" panose="020B0504030603020204" pitchFamily="34" charset="0"/>
              </a:defRPr>
            </a:lvl1pPr>
          </a:lstStyle>
          <a:p>
            <a:r>
              <a:rPr lang="en-US"/>
              <a:t>Divider page</a:t>
            </a:r>
            <a:endParaRPr lang="de-DE"/>
          </a:p>
        </p:txBody>
      </p:sp>
    </p:spTree>
    <p:extLst>
      <p:ext uri="{BB962C8B-B14F-4D97-AF65-F5344CB8AC3E}">
        <p14:creationId xmlns:p14="http://schemas.microsoft.com/office/powerpoint/2010/main" val="3872959908"/>
      </p:ext>
    </p:extLst>
  </p:cSld>
  <p:clrMapOvr>
    <a:masterClrMapping/>
  </p:clrMapOvr>
  <p:hf sldNum="0" hdr="0" ftr="0" dt="0"/>
  <p:extLst>
    <p:ext uri="{DCECCB84-F9BA-43D5-87BE-67443E8EF086}">
      <p15:sldGuideLst xmlns:p15="http://schemas.microsoft.com/office/powerpoint/2012/main">
        <p15:guide id="1" pos="303">
          <p15:clr>
            <a:srgbClr val="FBAE40"/>
          </p15:clr>
        </p15:guide>
        <p15:guide id="2" orient="horz" pos="2160">
          <p15:clr>
            <a:srgbClr val="FBAE40"/>
          </p15:clr>
        </p15:guide>
        <p15:guide id="3" pos="7364">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bwMode="gray">
          <a:xfrm>
            <a:off x="1" y="3427200"/>
            <a:ext cx="12195175" cy="3430800"/>
          </a:xfrm>
          <a:noFill/>
        </p:spPr>
        <p:txBody>
          <a:bodyPr tIns="324000"/>
          <a:lstStyle>
            <a:lvl1pPr marL="0" marR="0" indent="0" algn="ctr" defTabSz="1088558" rtl="0" eaLnBrk="1" fontAlgn="auto" latinLnBrk="0" hangingPunct="1">
              <a:lnSpc>
                <a:spcPct val="100000"/>
              </a:lnSpc>
              <a:spcBef>
                <a:spcPts val="1200"/>
              </a:spcBef>
              <a:spcAft>
                <a:spcPts val="0"/>
              </a:spcAft>
              <a:buClr>
                <a:schemeClr val="accent1"/>
              </a:buClr>
              <a:buSzPct val="80000"/>
              <a:buFontTx/>
              <a:buNone/>
              <a:tabLst/>
              <a:defRPr sz="1600">
                <a:solidFill>
                  <a:schemeClr val="tx1"/>
                </a:solidFill>
              </a:defRPr>
            </a:lvl1pPr>
          </a:lstStyle>
          <a:p>
            <a:pPr marL="0" marR="0" lvl="0" indent="0" algn="ctr" defTabSz="1088558" rtl="0" eaLnBrk="1" fontAlgn="auto" latinLnBrk="0" hangingPunct="1">
              <a:lnSpc>
                <a:spcPct val="100000"/>
              </a:lnSpc>
              <a:spcBef>
                <a:spcPts val="1200"/>
              </a:spcBef>
              <a:spcAft>
                <a:spcPts val="0"/>
              </a:spcAft>
              <a:buClr>
                <a:schemeClr val="accent1"/>
              </a:buClr>
              <a:buSzPct val="80000"/>
              <a:buFontTx/>
              <a:buNone/>
              <a:tabLst/>
              <a:defRPr/>
            </a:pPr>
            <a:r>
              <a:rPr lang="en-US"/>
              <a:t>Placeholder for image and illustration</a:t>
            </a:r>
          </a:p>
        </p:txBody>
      </p:sp>
      <p:sp>
        <p:nvSpPr>
          <p:cNvPr id="2" name="Divider text"/>
          <p:cNvSpPr>
            <a:spLocks noGrp="1"/>
          </p:cNvSpPr>
          <p:nvPr>
            <p:ph type="ctrTitle" hasCustomPrompt="1"/>
          </p:nvPr>
        </p:nvSpPr>
        <p:spPr bwMode="black">
          <a:xfrm>
            <a:off x="504000" y="1375046"/>
            <a:ext cx="11185200" cy="677108"/>
          </a:xfrm>
        </p:spPr>
        <p:txBody>
          <a:bodyPr anchor="t" anchorCtr="0">
            <a:noAutofit/>
          </a:bodyPr>
          <a:lstStyle>
            <a:lvl1pPr>
              <a:defRPr sz="4400" b="0" i="0">
                <a:solidFill>
                  <a:schemeClr val="tx1"/>
                </a:solidFill>
                <a:latin typeface="72 Brand Medium" panose="020B0504030603020204" pitchFamily="34" charset="0"/>
              </a:defRPr>
            </a:lvl1pPr>
          </a:lstStyle>
          <a:p>
            <a:r>
              <a:rPr lang="en-US"/>
              <a:t>Divider page</a:t>
            </a:r>
            <a:endParaRPr lang="de-DE"/>
          </a:p>
        </p:txBody>
      </p:sp>
    </p:spTree>
    <p:extLst>
      <p:ext uri="{BB962C8B-B14F-4D97-AF65-F5344CB8AC3E}">
        <p14:creationId xmlns:p14="http://schemas.microsoft.com/office/powerpoint/2010/main" val="3656580949"/>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7364">
          <p15:clr>
            <a:srgbClr val="FBAE40"/>
          </p15:clr>
        </p15:guide>
        <p15:guide id="3" pos="303">
          <p15:clr>
            <a:srgbClr val="FBAE40"/>
          </p15:clr>
        </p15:guide>
        <p15:guide id="4" orient="horz" pos="865">
          <p15:clr>
            <a:srgbClr val="FBAE40"/>
          </p15:clr>
        </p15:guide>
        <p15:guide id="5" orient="horz" pos="1294">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1_Divider Page with Image">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4000" y="1375046"/>
            <a:ext cx="11185200" cy="677108"/>
          </a:xfrm>
        </p:spPr>
        <p:txBody>
          <a:bodyPr anchor="t" anchorCtr="0">
            <a:noAutofit/>
          </a:bodyPr>
          <a:lstStyle>
            <a:lvl1pPr>
              <a:defRPr sz="4400" b="0" i="0">
                <a:solidFill>
                  <a:schemeClr val="tx1"/>
                </a:solidFill>
                <a:latin typeface="72 Brand Medium" panose="020B0504030603020204" pitchFamily="34" charset="0"/>
              </a:defRPr>
            </a:lvl1pPr>
          </a:lstStyle>
          <a:p>
            <a:r>
              <a:rPr lang="en-US"/>
              <a:t>Divider page</a:t>
            </a:r>
            <a:endParaRPr lang="de-DE"/>
          </a:p>
        </p:txBody>
      </p:sp>
    </p:spTree>
    <p:extLst>
      <p:ext uri="{BB962C8B-B14F-4D97-AF65-F5344CB8AC3E}">
        <p14:creationId xmlns:p14="http://schemas.microsoft.com/office/powerpoint/2010/main" val="1449539429"/>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7364">
          <p15:clr>
            <a:srgbClr val="FBAE40"/>
          </p15:clr>
        </p15:guide>
        <p15:guide id="3" pos="303">
          <p15:clr>
            <a:srgbClr val="FBAE40"/>
          </p15:clr>
        </p15:guide>
        <p15:guide id="4" orient="horz" pos="865">
          <p15:clr>
            <a:srgbClr val="FBAE40"/>
          </p15:clr>
        </p15:guide>
        <p15:guide id="5" orient="horz" pos="1294">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1" i="0">
                <a:latin typeface="Arial" panose="020B0604020202020204" pitchFamily="34" charset="0"/>
                <a:cs typeface="Arial" panose="020B0604020202020204" pitchFamily="34" charset="0"/>
              </a:defRPr>
            </a:lvl1pPr>
          </a:lstStyle>
          <a:p>
            <a:r>
              <a:rPr lang="en-US" noProof="0"/>
              <a:t>Insert page title (sentence case)</a:t>
            </a:r>
            <a:endParaRPr lang="en-US"/>
          </a:p>
        </p:txBody>
      </p:sp>
    </p:spTree>
    <p:extLst>
      <p:ext uri="{BB962C8B-B14F-4D97-AF65-F5344CB8AC3E}">
        <p14:creationId xmlns:p14="http://schemas.microsoft.com/office/powerpoint/2010/main" val="3677279525"/>
      </p:ext>
    </p:extLst>
  </p:cSld>
  <p:clrMapOvr>
    <a:masterClrMapping/>
  </p:clrMapOvr>
  <p:extLst>
    <p:ext uri="{DCECCB84-F9BA-43D5-87BE-67443E8EF086}">
      <p15:sldGuideLst xmlns:p15="http://schemas.microsoft.com/office/powerpoint/2012/main">
        <p15:guide id="1" pos="303">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1650" y="1557338"/>
            <a:ext cx="11186477"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4001" y="504000"/>
            <a:ext cx="11186476" cy="369332"/>
          </a:xfrm>
        </p:spPr>
        <p:txBody>
          <a:bodyPr/>
          <a:lstStyle>
            <a:lvl1pPr>
              <a:defRPr b="0"/>
            </a:lvl1pPr>
          </a:lstStyle>
          <a:p>
            <a:r>
              <a:rPr lang="en-US" noProof="0"/>
              <a:t>Insert page title (sentence case)</a:t>
            </a:r>
            <a:endParaRPr lang="en-US"/>
          </a:p>
        </p:txBody>
      </p:sp>
    </p:spTree>
    <p:extLst>
      <p:ext uri="{BB962C8B-B14F-4D97-AF65-F5344CB8AC3E}">
        <p14:creationId xmlns:p14="http://schemas.microsoft.com/office/powerpoint/2010/main" val="3086505909"/>
      </p:ext>
    </p:extLst>
  </p:cSld>
  <p:clrMapOvr>
    <a:masterClrMapping/>
  </p:clrMapOvr>
  <p:extLst>
    <p:ext uri="{DCECCB84-F9BA-43D5-87BE-67443E8EF086}">
      <p15:sldGuideLst xmlns:p15="http://schemas.microsoft.com/office/powerpoint/2012/main">
        <p15:guide id="1" pos="316">
          <p15:clr>
            <a:srgbClr val="FBAE40"/>
          </p15:clr>
        </p15:guide>
        <p15:guide id="2" orient="horz" pos="3997">
          <p15:clr>
            <a:srgbClr val="FBAE40"/>
          </p15:clr>
        </p15:guide>
        <p15:guide id="3" pos="7364">
          <p15:clr>
            <a:srgbClr val="FBAE40"/>
          </p15:clr>
        </p15:guide>
        <p15:guide id="4" orient="horz" pos="318">
          <p15:clr>
            <a:srgbClr val="FBAE40"/>
          </p15:clr>
        </p15:guide>
        <p15:guide id="5" orient="horz" pos="552">
          <p15:clr>
            <a:srgbClr val="FBAE40"/>
          </p15:clr>
        </p15:guide>
        <p15:guide id="6" orient="horz" pos="98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5" name="Text placeholder - column 2"/>
          <p:cNvSpPr>
            <a:spLocks noGrp="1"/>
          </p:cNvSpPr>
          <p:nvPr>
            <p:ph type="body" sz="quarter" idx="11" hasCustomPrompt="1"/>
          </p:nvPr>
        </p:nvSpPr>
        <p:spPr>
          <a:xfrm>
            <a:off x="6362477" y="1557338"/>
            <a:ext cx="532800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4000" y="1557338"/>
            <a:ext cx="532800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998576982"/>
      </p:ext>
    </p:extLst>
  </p:cSld>
  <p:clrMapOvr>
    <a:masterClrMapping/>
  </p:clrMapOvr>
  <p:extLst>
    <p:ext uri="{DCECCB84-F9BA-43D5-87BE-67443E8EF086}">
      <p15:sldGuideLst xmlns:p15="http://schemas.microsoft.com/office/powerpoint/2012/main">
        <p15:guide id="1" pos="317">
          <p15:clr>
            <a:srgbClr val="FBAE40"/>
          </p15:clr>
        </p15:guide>
        <p15:guide id="2" orient="horz" pos="3997">
          <p15:clr>
            <a:srgbClr val="FBAE40"/>
          </p15:clr>
        </p15:guide>
        <p15:guide id="3" pos="7364">
          <p15:clr>
            <a:srgbClr val="FBAE40"/>
          </p15:clr>
        </p15:guide>
        <p15:guide id="4" pos="3674">
          <p15:clr>
            <a:srgbClr val="FBAE40"/>
          </p15:clr>
        </p15:guide>
        <p15:guide id="5" pos="4007">
          <p15:clr>
            <a:srgbClr val="FBAE40"/>
          </p15:clr>
        </p15:guide>
        <p15:guide id="6" orient="horz" pos="317">
          <p15:clr>
            <a:srgbClr val="FBAE40"/>
          </p15:clr>
        </p15:guide>
        <p15:guide id="7" orient="horz" pos="551">
          <p15:clr>
            <a:srgbClr val="FBAE40"/>
          </p15:clr>
        </p15:guide>
        <p15:guide id="8" orient="horz" pos="98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Light blue cover with anvil">
    <p:bg>
      <p:bgRef idx="1001">
        <a:schemeClr val="bg1"/>
      </p:bgRef>
    </p:bg>
    <p:spTree>
      <p:nvGrpSpPr>
        <p:cNvPr id="1" name=""/>
        <p:cNvGrpSpPr/>
        <p:nvPr/>
      </p:nvGrpSpPr>
      <p:grpSpPr>
        <a:xfrm>
          <a:off x="0" y="0"/>
          <a:ext cx="0" cy="0"/>
          <a:chOff x="0" y="0"/>
          <a:chExt cx="0" cy="0"/>
        </a:xfrm>
      </p:grpSpPr>
      <p:sp>
        <p:nvSpPr>
          <p:cNvPr id="14" name="Background">
            <a:extLst>
              <a:ext uri="{FF2B5EF4-FFF2-40B4-BE49-F238E27FC236}">
                <a16:creationId xmlns:a16="http://schemas.microsoft.com/office/drawing/2014/main" id="{581FAEF7-1ACD-83AC-7B42-761E6A30387F}"/>
              </a:ext>
            </a:extLst>
          </p:cNvPr>
          <p:cNvSpPr/>
          <p:nvPr userDrawn="1"/>
        </p:nvSpPr>
        <p:spPr bwMode="gray">
          <a:xfrm>
            <a:off x="0" y="0"/>
            <a:ext cx="12195175" cy="6858000"/>
          </a:xfrm>
          <a:prstGeom prst="rect">
            <a:avLst/>
          </a:prstGeom>
          <a:solidFill>
            <a:srgbClr val="A6E0FF">
              <a:alpha val="42715"/>
            </a:srgbClr>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2" name="Anvil" descr="preencoded.png">
            <a:extLst>
              <a:ext uri="{FF2B5EF4-FFF2-40B4-BE49-F238E27FC236}">
                <a16:creationId xmlns:a16="http://schemas.microsoft.com/office/drawing/2014/main" id="{94093846-CC07-3993-CA62-86004F1C03F9}"/>
              </a:ext>
            </a:extLst>
          </p:cNvPr>
          <p:cNvSpPr/>
          <p:nvPr/>
        </p:nvSpPr>
        <p:spPr>
          <a:xfrm>
            <a:off x="2289865" y="1275473"/>
            <a:ext cx="8851917" cy="4363327"/>
          </a:xfrm>
          <a:custGeom>
            <a:avLst/>
            <a:gdLst>
              <a:gd name="connsiteX0" fmla="*/ 0 w 8851917"/>
              <a:gd name="connsiteY0" fmla="*/ 0 h 4363327"/>
              <a:gd name="connsiteX1" fmla="*/ 0 w 8851917"/>
              <a:gd name="connsiteY1" fmla="*/ 4363327 h 4363327"/>
              <a:gd name="connsiteX2" fmla="*/ 4498517 w 8851917"/>
              <a:gd name="connsiteY2" fmla="*/ 4363327 h 4363327"/>
              <a:gd name="connsiteX3" fmla="*/ 8851917 w 8851917"/>
              <a:gd name="connsiteY3" fmla="*/ 0 h 4363327"/>
              <a:gd name="connsiteX4" fmla="*/ 0 w 8851917"/>
              <a:gd name="connsiteY4" fmla="*/ 0 h 4363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1917" h="4363327">
                <a:moveTo>
                  <a:pt x="0" y="0"/>
                </a:moveTo>
                <a:lnTo>
                  <a:pt x="0" y="4363327"/>
                </a:lnTo>
                <a:lnTo>
                  <a:pt x="4498517" y="4363327"/>
                </a:lnTo>
                <a:lnTo>
                  <a:pt x="8851917" y="0"/>
                </a:lnTo>
                <a:lnTo>
                  <a:pt x="0" y="0"/>
                </a:lnTo>
                <a:close/>
              </a:path>
            </a:pathLst>
          </a:custGeom>
          <a:solidFill>
            <a:srgbClr val="A6E0FF"/>
          </a:solidFill>
          <a:ln w="15238" cap="flat">
            <a:noFill/>
            <a:prstDash val="solid"/>
            <a:miter/>
          </a:ln>
        </p:spPr>
        <p:txBody>
          <a:bodyPr rtlCol="0" anchor="ctr"/>
          <a:lstStyle/>
          <a:p>
            <a:endParaRPr lang="en-US"/>
          </a:p>
        </p:txBody>
      </p:sp>
      <p:sp>
        <p:nvSpPr>
          <p:cNvPr id="8" name="Title">
            <a:extLst>
              <a:ext uri="{FF2B5EF4-FFF2-40B4-BE49-F238E27FC236}">
                <a16:creationId xmlns:a16="http://schemas.microsoft.com/office/drawing/2014/main" id="{1098B98B-8FDE-5B19-2FC7-97058A6B53FD}"/>
              </a:ext>
            </a:extLst>
          </p:cNvPr>
          <p:cNvSpPr>
            <a:spLocks noGrp="1"/>
          </p:cNvSpPr>
          <p:nvPr>
            <p:ph type="title" hasCustomPrompt="1"/>
          </p:nvPr>
        </p:nvSpPr>
        <p:spPr>
          <a:xfrm>
            <a:off x="288000" y="2706317"/>
            <a:ext cx="5929920" cy="997196"/>
          </a:xfrm>
        </p:spPr>
        <p:txBody>
          <a:bodyPr>
            <a:noAutofit/>
          </a:bodyPr>
          <a:lstStyle>
            <a:lvl1pPr>
              <a:lnSpc>
                <a:spcPct val="90000"/>
              </a:lnSpc>
              <a:defRPr sz="3600"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Arial Unicode MS" pitchFamily="34" charset="-128"/>
              <a:cs typeface="Arial Unicode MS" pitchFamily="34" charset="-128"/>
            </a:endParaRPr>
          </a:p>
        </p:txBody>
      </p:sp>
      <p:pic>
        <p:nvPicPr>
          <p:cNvPr id="1082763596" name="LogoBlack-Dynamic" descr="{&quot;templafy&quot;:{&quot;id&quot;:&quot;e1ce98cc-b5e7-4d57-bbf2-b85890640f17&quot;}}"/>
          <p:cNvPicPr>
            <a:picLocks noChangeAspect="1"/>
          </p:cNvPicPr>
          <p:nvPr/>
        </p:nvPicPr>
        <p:blipFill>
          <a:blip r:embed="rId2"/>
          <a:stretch>
            <a:fillRect/>
          </a:stretch>
        </p:blipFill>
        <p:spPr>
          <a:xfrm>
            <a:off x="288006" y="360000"/>
            <a:ext cx="727192" cy="360000"/>
          </a:xfrm>
          <a:prstGeom prst="rect">
            <a:avLst/>
          </a:prstGeom>
        </p:spPr>
      </p:pic>
      <p:sp>
        <p:nvSpPr>
          <p:cNvPr id="3" name="Classification-Dynamic" descr="{&quot;templafy&quot;:{&quot;id&quot;:&quot;e21c6111-be2c-44a0-a2aa-df88facd3edb&quot;}}">
            <a:extLst>
              <a:ext uri="{FF2B5EF4-FFF2-40B4-BE49-F238E27FC236}">
                <a16:creationId xmlns:a16="http://schemas.microsoft.com/office/drawing/2014/main" id="{D417CEF6-1FCD-75B6-FA13-C583ECCE7BE5}"/>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131597554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126477" y="1557338"/>
            <a:ext cx="356400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6" name="Text Placeholder - column 2"/>
          <p:cNvSpPr>
            <a:spLocks noGrp="1"/>
          </p:cNvSpPr>
          <p:nvPr>
            <p:ph type="body" sz="quarter" idx="12" hasCustomPrompt="1"/>
          </p:nvPr>
        </p:nvSpPr>
        <p:spPr>
          <a:xfrm>
            <a:off x="4315238" y="1557338"/>
            <a:ext cx="356400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4000" y="1557338"/>
            <a:ext cx="356400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906444365"/>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2563">
          <p15:clr>
            <a:srgbClr val="FBAE40"/>
          </p15:clr>
        </p15:guide>
        <p15:guide id="4" pos="2717">
          <p15:clr>
            <a:srgbClr val="FBAE40"/>
          </p15:clr>
        </p15:guide>
        <p15:guide id="5" pos="4964">
          <p15:clr>
            <a:srgbClr val="FBAE40"/>
          </p15:clr>
        </p15:guide>
        <p15:guide id="6" pos="5119">
          <p15:clr>
            <a:srgbClr val="FBAE40"/>
          </p15:clr>
        </p15:guide>
        <p15:guide id="7" pos="7364">
          <p15:clr>
            <a:srgbClr val="FBAE40"/>
          </p15:clr>
        </p15:guide>
        <p15:guide id="8" orient="horz" pos="551">
          <p15:clr>
            <a:srgbClr val="FBAE40"/>
          </p15:clr>
        </p15:guide>
        <p15:guide id="9" orient="horz" pos="981">
          <p15:clr>
            <a:srgbClr val="FBAE40"/>
          </p15:clr>
        </p15:guide>
        <p15:guide id="10" orient="horz" pos="3997">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 Columns - Text and Images">
    <p:spTree>
      <p:nvGrpSpPr>
        <p:cNvPr id="1" name=""/>
        <p:cNvGrpSpPr/>
        <p:nvPr/>
      </p:nvGrpSpPr>
      <p:grpSpPr>
        <a:xfrm>
          <a:off x="0" y="0"/>
          <a:ext cx="0" cy="0"/>
          <a:chOff x="0" y="0"/>
          <a:chExt cx="0" cy="0"/>
        </a:xfrm>
      </p:grpSpPr>
      <p:sp>
        <p:nvSpPr>
          <p:cNvPr id="17" name="Text placeholder 2"/>
          <p:cNvSpPr>
            <a:spLocks noGrp="1"/>
          </p:cNvSpPr>
          <p:nvPr>
            <p:ph type="body" sz="quarter" idx="13" hasCustomPrompt="1"/>
          </p:nvPr>
        </p:nvSpPr>
        <p:spPr>
          <a:xfrm>
            <a:off x="6362477" y="4770000"/>
            <a:ext cx="5328000" cy="1575238"/>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2"/>
          <p:cNvSpPr>
            <a:spLocks noGrp="1"/>
          </p:cNvSpPr>
          <p:nvPr>
            <p:ph type="pic" sz="quarter" idx="14" hasCustomPrompt="1"/>
          </p:nvPr>
        </p:nvSpPr>
        <p:spPr bwMode="gray">
          <a:xfrm>
            <a:off x="6362477" y="1557337"/>
            <a:ext cx="5328000" cy="279259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3" name="Text placeholder 1"/>
          <p:cNvSpPr>
            <a:spLocks noGrp="1"/>
          </p:cNvSpPr>
          <p:nvPr>
            <p:ph type="body" sz="quarter" idx="10" hasCustomPrompt="1"/>
          </p:nvPr>
        </p:nvSpPr>
        <p:spPr>
          <a:xfrm>
            <a:off x="504000" y="4770000"/>
            <a:ext cx="5328000" cy="1575238"/>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4000" y="1557337"/>
            <a:ext cx="5328000" cy="279259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881993240"/>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981">
          <p15:clr>
            <a:srgbClr val="FBAE40"/>
          </p15:clr>
        </p15:guide>
        <p15:guide id="5" orient="horz" pos="2750">
          <p15:clr>
            <a:srgbClr val="FBAE40"/>
          </p15:clr>
        </p15:guide>
        <p15:guide id="6" orient="horz" pos="3004">
          <p15:clr>
            <a:srgbClr val="FBAE40"/>
          </p15:clr>
        </p15:guide>
        <p15:guide id="7" orient="horz" pos="3997">
          <p15:clr>
            <a:srgbClr val="FBAE40"/>
          </p15:clr>
        </p15:guide>
        <p15:guide id="8" pos="3682">
          <p15:clr>
            <a:srgbClr val="FBAE40"/>
          </p15:clr>
        </p15:guide>
        <p15:guide id="9" pos="4000">
          <p15:clr>
            <a:srgbClr val="FBAE40"/>
          </p15:clr>
        </p15:guide>
        <p15:guide id="10" pos="7364">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 Columns - Text and Images">
    <p:spTree>
      <p:nvGrpSpPr>
        <p:cNvPr id="1" name=""/>
        <p:cNvGrpSpPr/>
        <p:nvPr/>
      </p:nvGrpSpPr>
      <p:grpSpPr>
        <a:xfrm>
          <a:off x="0" y="0"/>
          <a:ext cx="0" cy="0"/>
          <a:chOff x="0" y="0"/>
          <a:chExt cx="0" cy="0"/>
        </a:xfrm>
      </p:grpSpPr>
      <p:sp>
        <p:nvSpPr>
          <p:cNvPr id="17" name="Text placeholder 3"/>
          <p:cNvSpPr>
            <a:spLocks noGrp="1"/>
          </p:cNvSpPr>
          <p:nvPr>
            <p:ph type="body" sz="quarter" idx="13" hasCustomPrompt="1"/>
          </p:nvPr>
        </p:nvSpPr>
        <p:spPr>
          <a:xfrm>
            <a:off x="8299277" y="4354921"/>
            <a:ext cx="3391200" cy="1981079"/>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3"/>
          <p:cNvSpPr>
            <a:spLocks noGrp="1"/>
          </p:cNvSpPr>
          <p:nvPr>
            <p:ph type="pic" sz="quarter" idx="14" hasCustomPrompt="1"/>
          </p:nvPr>
        </p:nvSpPr>
        <p:spPr bwMode="gray">
          <a:xfrm>
            <a:off x="8299277" y="1557338"/>
            <a:ext cx="3391200" cy="2294662"/>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9" name="Text placeholder 2"/>
          <p:cNvSpPr>
            <a:spLocks noGrp="1"/>
          </p:cNvSpPr>
          <p:nvPr>
            <p:ph type="body" sz="quarter" idx="15" hasCustomPrompt="1"/>
          </p:nvPr>
        </p:nvSpPr>
        <p:spPr>
          <a:xfrm>
            <a:off x="4401639" y="4354921"/>
            <a:ext cx="3391200" cy="1981079"/>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2"/>
          <p:cNvSpPr>
            <a:spLocks noGrp="1"/>
          </p:cNvSpPr>
          <p:nvPr>
            <p:ph type="pic" sz="quarter" idx="16" hasCustomPrompt="1"/>
          </p:nvPr>
        </p:nvSpPr>
        <p:spPr bwMode="gray">
          <a:xfrm>
            <a:off x="4401639" y="1557338"/>
            <a:ext cx="3391200" cy="2294662"/>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3" name="Text placeholder 1"/>
          <p:cNvSpPr>
            <a:spLocks noGrp="1"/>
          </p:cNvSpPr>
          <p:nvPr>
            <p:ph type="body" sz="quarter" idx="10" hasCustomPrompt="1"/>
          </p:nvPr>
        </p:nvSpPr>
        <p:spPr>
          <a:xfrm>
            <a:off x="504000" y="4354921"/>
            <a:ext cx="3391200" cy="1981079"/>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4000" y="1557338"/>
            <a:ext cx="3391200" cy="2294662"/>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562426811"/>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2455">
          <p15:clr>
            <a:srgbClr val="FBAE40"/>
          </p15:clr>
        </p15:guide>
        <p15:guide id="4" pos="2773">
          <p15:clr>
            <a:srgbClr val="FBAE40"/>
          </p15:clr>
        </p15:guide>
        <p15:guide id="5" pos="4910">
          <p15:clr>
            <a:srgbClr val="FBAE40"/>
          </p15:clr>
        </p15:guide>
        <p15:guide id="6" pos="5227">
          <p15:clr>
            <a:srgbClr val="FBAE40"/>
          </p15:clr>
        </p15:guide>
        <p15:guide id="7" pos="7364">
          <p15:clr>
            <a:srgbClr val="FBAE40"/>
          </p15:clr>
        </p15:guide>
        <p15:guide id="8" orient="horz" pos="551">
          <p15:clr>
            <a:srgbClr val="FBAE40"/>
          </p15:clr>
        </p15:guide>
        <p15:guide id="9" orient="horz" pos="981">
          <p15:clr>
            <a:srgbClr val="FBAE40"/>
          </p15:clr>
        </p15:guide>
        <p15:guide id="10" orient="horz" pos="2428">
          <p15:clr>
            <a:srgbClr val="FBAE40"/>
          </p15:clr>
        </p15:guide>
        <p15:guide id="11" orient="horz" pos="2743">
          <p15:clr>
            <a:srgbClr val="FBAE40"/>
          </p15:clr>
        </p15:guide>
        <p15:guide id="12" orient="horz" pos="3997">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 Columns - Text and Images">
    <p:spTree>
      <p:nvGrpSpPr>
        <p:cNvPr id="1" name=""/>
        <p:cNvGrpSpPr/>
        <p:nvPr/>
      </p:nvGrpSpPr>
      <p:grpSpPr>
        <a:xfrm>
          <a:off x="0" y="0"/>
          <a:ext cx="0" cy="0"/>
          <a:chOff x="0" y="0"/>
          <a:chExt cx="0" cy="0"/>
        </a:xfrm>
      </p:grpSpPr>
      <p:sp>
        <p:nvSpPr>
          <p:cNvPr id="17" name="Text placeholder - column 2"/>
          <p:cNvSpPr>
            <a:spLocks noGrp="1"/>
          </p:cNvSpPr>
          <p:nvPr>
            <p:ph type="body" sz="quarter" idx="13" hasCustomPrompt="1"/>
          </p:nvPr>
        </p:nvSpPr>
        <p:spPr>
          <a:xfrm>
            <a:off x="9274877" y="3878221"/>
            <a:ext cx="2415600"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4"/>
          <p:cNvSpPr>
            <a:spLocks noGrp="1"/>
          </p:cNvSpPr>
          <p:nvPr>
            <p:ph type="pic" sz="quarter" idx="14" hasCustomPrompt="1"/>
          </p:nvPr>
        </p:nvSpPr>
        <p:spPr bwMode="gray">
          <a:xfrm>
            <a:off x="9274877" y="1557337"/>
            <a:ext cx="2415600" cy="187166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13" name="Text placeholder - column 2"/>
          <p:cNvSpPr>
            <a:spLocks noGrp="1"/>
          </p:cNvSpPr>
          <p:nvPr>
            <p:ph type="body" sz="quarter" idx="17" hasCustomPrompt="1"/>
          </p:nvPr>
        </p:nvSpPr>
        <p:spPr>
          <a:xfrm>
            <a:off x="6351252" y="3878221"/>
            <a:ext cx="2415600"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4" name="Picture Placeholder 4"/>
          <p:cNvSpPr>
            <a:spLocks noGrp="1"/>
          </p:cNvSpPr>
          <p:nvPr>
            <p:ph type="pic" sz="quarter" idx="18" hasCustomPrompt="1"/>
          </p:nvPr>
        </p:nvSpPr>
        <p:spPr bwMode="gray">
          <a:xfrm>
            <a:off x="6351252" y="1557337"/>
            <a:ext cx="2415600" cy="187166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9" name="Text placeholder - column 2"/>
          <p:cNvSpPr>
            <a:spLocks noGrp="1"/>
          </p:cNvSpPr>
          <p:nvPr>
            <p:ph type="body" sz="quarter" idx="15" hasCustomPrompt="1"/>
          </p:nvPr>
        </p:nvSpPr>
        <p:spPr>
          <a:xfrm>
            <a:off x="3427626" y="3878221"/>
            <a:ext cx="2415600"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4"/>
          <p:cNvSpPr>
            <a:spLocks noGrp="1"/>
          </p:cNvSpPr>
          <p:nvPr>
            <p:ph type="pic" sz="quarter" idx="16" hasCustomPrompt="1"/>
          </p:nvPr>
        </p:nvSpPr>
        <p:spPr bwMode="gray">
          <a:xfrm>
            <a:off x="3427626" y="1557337"/>
            <a:ext cx="2415600" cy="187166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3" name="Text placeholder - column 2"/>
          <p:cNvSpPr>
            <a:spLocks noGrp="1"/>
          </p:cNvSpPr>
          <p:nvPr>
            <p:ph type="body" sz="quarter" idx="10" hasCustomPrompt="1"/>
          </p:nvPr>
        </p:nvSpPr>
        <p:spPr>
          <a:xfrm>
            <a:off x="504000" y="3878220"/>
            <a:ext cx="2415600"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4"/>
          <p:cNvSpPr>
            <a:spLocks noGrp="1"/>
          </p:cNvSpPr>
          <p:nvPr>
            <p:ph type="pic" sz="quarter" idx="12" hasCustomPrompt="1"/>
          </p:nvPr>
        </p:nvSpPr>
        <p:spPr bwMode="gray">
          <a:xfrm>
            <a:off x="504000" y="1557337"/>
            <a:ext cx="2415600" cy="187166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667584726"/>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981">
          <p15:clr>
            <a:srgbClr val="FBAE40"/>
          </p15:clr>
        </p15:guide>
        <p15:guide id="5" orient="horz" pos="2160">
          <p15:clr>
            <a:srgbClr val="FBAE40"/>
          </p15:clr>
        </p15:guide>
        <p15:guide id="6" orient="horz" pos="2442">
          <p15:clr>
            <a:srgbClr val="FBAE40"/>
          </p15:clr>
        </p15:guide>
        <p15:guide id="7" orient="horz" pos="3990">
          <p15:clr>
            <a:srgbClr val="FBAE40"/>
          </p15:clr>
        </p15:guide>
        <p15:guide id="8" pos="1840">
          <p15:clr>
            <a:srgbClr val="FBAE40"/>
          </p15:clr>
        </p15:guide>
        <p15:guide id="9" pos="2159">
          <p15:clr>
            <a:srgbClr val="FBAE40"/>
          </p15:clr>
        </p15:guide>
        <p15:guide id="10" pos="3683">
          <p15:clr>
            <a:srgbClr val="FBAE40"/>
          </p15:clr>
        </p15:guide>
        <p15:guide id="11" pos="4000">
          <p15:clr>
            <a:srgbClr val="FBAE40"/>
          </p15:clr>
        </p15:guide>
        <p15:guide id="12" pos="5525">
          <p15:clr>
            <a:srgbClr val="FBAE40"/>
          </p15:clr>
        </p15:guide>
        <p15:guide id="13" pos="5842">
          <p15:clr>
            <a:srgbClr val="FBAE40"/>
          </p15:clr>
        </p15:guide>
        <p15:guide id="14" pos="7364">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4000" y="1800000"/>
            <a:ext cx="11185200" cy="3285032"/>
          </a:xfrm>
        </p:spPr>
        <p:txBody>
          <a:bodyPr/>
          <a:lstStyle>
            <a:lvl1pPr marL="395921" indent="-395921">
              <a:lnSpc>
                <a:spcPct val="90000"/>
              </a:lnSpc>
              <a:spcBef>
                <a:spcPts val="600"/>
              </a:spcBef>
              <a:defRPr sz="5999" b="0" i="0">
                <a:latin typeface="72 Brand Medium" panose="020B0504030603020204" pitchFamily="34" charset="0"/>
              </a:defRPr>
            </a:lvl1pPr>
            <a:lvl2pPr marL="395921" indent="0">
              <a:buNone/>
              <a:defRPr sz="1600"/>
            </a:lvl2pPr>
          </a:lstStyle>
          <a:p>
            <a:pPr lvl="0"/>
            <a:r>
              <a:rPr lang="en-US" noProof="0"/>
              <a:t>“Quote goes here </a:t>
            </a:r>
            <a:br>
              <a:rPr lang="en-US" noProof="0"/>
            </a:br>
            <a:r>
              <a:rPr lang="en-US" noProof="0"/>
              <a:t>and here.”</a:t>
            </a:r>
          </a:p>
          <a:p>
            <a:pPr lvl="1"/>
            <a:r>
              <a:rPr lang="en-US" noProof="0"/>
              <a:t>Source</a:t>
            </a:r>
          </a:p>
        </p:txBody>
      </p:sp>
    </p:spTree>
    <p:extLst>
      <p:ext uri="{BB962C8B-B14F-4D97-AF65-F5344CB8AC3E}">
        <p14:creationId xmlns:p14="http://schemas.microsoft.com/office/powerpoint/2010/main" val="2223678854"/>
      </p:ext>
    </p:extLst>
  </p:cSld>
  <p:clrMapOvr>
    <a:masterClrMapping/>
  </p:clrMapOvr>
  <p:extLst>
    <p:ext uri="{DCECCB84-F9BA-43D5-87BE-67443E8EF086}">
      <p15:sldGuideLst xmlns:p15="http://schemas.microsoft.com/office/powerpoint/2012/main">
        <p15:guide id="1" pos="317">
          <p15:clr>
            <a:srgbClr val="FBAE40"/>
          </p15:clr>
        </p15:guide>
        <p15:guide id="4" orient="horz" pos="1133">
          <p15:clr>
            <a:srgbClr val="FBAE40"/>
          </p15:clr>
        </p15:guide>
        <p15:guide id="5" orient="horz" pos="3204">
          <p15:clr>
            <a:srgbClr val="FBAE40"/>
          </p15:clr>
        </p15:guide>
        <p15:guide id="6" pos="7363">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Text with Image 1/3">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8127175" y="0"/>
            <a:ext cx="4068000" cy="6858000"/>
          </a:xfrm>
          <a:no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a:t>
            </a:r>
            <a:endParaRPr lang="de-DE"/>
          </a:p>
        </p:txBody>
      </p:sp>
      <p:sp>
        <p:nvSpPr>
          <p:cNvPr id="7" name="Text Placeholder"/>
          <p:cNvSpPr>
            <a:spLocks noGrp="1"/>
          </p:cNvSpPr>
          <p:nvPr>
            <p:ph type="body" sz="quarter" idx="11" hasCustomPrompt="1"/>
          </p:nvPr>
        </p:nvSpPr>
        <p:spPr bwMode="black">
          <a:xfrm>
            <a:off x="503999" y="1557338"/>
            <a:ext cx="7092000" cy="4778662"/>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endParaRPr lang="de-DE"/>
          </a:p>
        </p:txBody>
      </p:sp>
      <p:sp>
        <p:nvSpPr>
          <p:cNvPr id="3" name="Title"/>
          <p:cNvSpPr>
            <a:spLocks noGrp="1"/>
          </p:cNvSpPr>
          <p:nvPr>
            <p:ph type="title" hasCustomPrompt="1"/>
          </p:nvPr>
        </p:nvSpPr>
        <p:spPr>
          <a:xfrm>
            <a:off x="504001" y="504000"/>
            <a:ext cx="7092000"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828777067"/>
      </p:ext>
    </p:extLst>
  </p:cSld>
  <p:clrMapOvr>
    <a:masterClrMapping/>
  </p:clrMapOvr>
  <p:extLst>
    <p:ext uri="{DCECCB84-F9BA-43D5-87BE-67443E8EF086}">
      <p15:sldGuideLst xmlns:p15="http://schemas.microsoft.com/office/powerpoint/2012/main">
        <p15:guide id="1" pos="317">
          <p15:clr>
            <a:srgbClr val="FBAE40"/>
          </p15:clr>
        </p15:guide>
        <p15:guide id="2" orient="horz" pos="3991">
          <p15:clr>
            <a:srgbClr val="FBAE40"/>
          </p15:clr>
        </p15:guide>
        <p15:guide id="3" pos="4786">
          <p15:clr>
            <a:srgbClr val="FBAE40"/>
          </p15:clr>
        </p15:guide>
        <p15:guide id="4" pos="5111">
          <p15:clr>
            <a:srgbClr val="FBAE40"/>
          </p15:clr>
        </p15:guide>
        <p15:guide id="5" orient="horz" pos="317">
          <p15:clr>
            <a:srgbClr val="FBAE40"/>
          </p15:clr>
        </p15:guide>
        <p15:guide id="6" orient="horz" pos="551">
          <p15:clr>
            <a:srgbClr val="FBAE40"/>
          </p15:clr>
        </p15:guide>
        <p15:guide id="7" orient="horz" pos="98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Full Bleed Image ">
    <p:spTree>
      <p:nvGrpSpPr>
        <p:cNvPr id="1" name=""/>
        <p:cNvGrpSpPr/>
        <p:nvPr/>
      </p:nvGrpSpPr>
      <p:grpSpPr>
        <a:xfrm>
          <a:off x="0" y="0"/>
          <a:ext cx="0" cy="0"/>
          <a:chOff x="0" y="0"/>
          <a:chExt cx="0" cy="0"/>
        </a:xfrm>
      </p:grpSpPr>
      <p:sp>
        <p:nvSpPr>
          <p:cNvPr id="5" name="Picture Placeholder"/>
          <p:cNvSpPr>
            <a:spLocks noGrp="1"/>
          </p:cNvSpPr>
          <p:nvPr>
            <p:ph type="pic" sz="quarter" idx="10" hasCustomPrompt="1"/>
          </p:nvPr>
        </p:nvSpPr>
        <p:spPr bwMode="gray">
          <a:xfrm>
            <a:off x="1" y="0"/>
            <a:ext cx="12195175" cy="6858000"/>
          </a:xfrm>
          <a:no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a:t>
            </a:r>
            <a:endParaRPr lang="de-DE"/>
          </a:p>
        </p:txBody>
      </p:sp>
    </p:spTree>
    <p:extLst>
      <p:ext uri="{BB962C8B-B14F-4D97-AF65-F5344CB8AC3E}">
        <p14:creationId xmlns:p14="http://schemas.microsoft.com/office/powerpoint/2010/main" val="5364594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xt and Screenshot">
    <p:spTree>
      <p:nvGrpSpPr>
        <p:cNvPr id="1" name=""/>
        <p:cNvGrpSpPr/>
        <p:nvPr/>
      </p:nvGrpSpPr>
      <p:grpSpPr>
        <a:xfrm>
          <a:off x="0" y="0"/>
          <a:ext cx="0" cy="0"/>
          <a:chOff x="0" y="0"/>
          <a:chExt cx="0" cy="0"/>
        </a:xfrm>
      </p:grpSpPr>
      <p:sp>
        <p:nvSpPr>
          <p:cNvPr id="5" name="Picture Placeholder"/>
          <p:cNvSpPr>
            <a:spLocks noGrp="1"/>
          </p:cNvSpPr>
          <p:nvPr>
            <p:ph type="pic" sz="quarter" idx="13" hasCustomPrompt="1"/>
          </p:nvPr>
        </p:nvSpPr>
        <p:spPr bwMode="gray">
          <a:xfrm>
            <a:off x="6362477" y="1557338"/>
            <a:ext cx="5328000" cy="4778662"/>
          </a:xfrm>
          <a:noFill/>
        </p:spPr>
        <p:txBody>
          <a:bodyPr vert="horz" lIns="0" tIns="1512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screenshot</a:t>
            </a:r>
            <a:endParaRPr lang="de-DE"/>
          </a:p>
        </p:txBody>
      </p:sp>
      <p:sp>
        <p:nvSpPr>
          <p:cNvPr id="4" name="Text Placeholder"/>
          <p:cNvSpPr>
            <a:spLocks noGrp="1"/>
          </p:cNvSpPr>
          <p:nvPr>
            <p:ph type="body" sz="quarter" idx="10" hasCustomPrompt="1"/>
          </p:nvPr>
        </p:nvSpPr>
        <p:spPr>
          <a:xfrm>
            <a:off x="504000" y="1557338"/>
            <a:ext cx="5328000" cy="4778662"/>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309414038"/>
      </p:ext>
    </p:extLst>
  </p:cSld>
  <p:clrMapOvr>
    <a:masterClrMapping/>
  </p:clrMapOvr>
  <p:extLst>
    <p:ext uri="{DCECCB84-F9BA-43D5-87BE-67443E8EF086}">
      <p15:sldGuideLst xmlns:p15="http://schemas.microsoft.com/office/powerpoint/2012/main">
        <p15:guide id="1" pos="317">
          <p15:clr>
            <a:srgbClr val="FBAE40"/>
          </p15:clr>
        </p15:guide>
        <p15:guide id="2" orient="horz" pos="981">
          <p15:clr>
            <a:srgbClr val="FBAE40"/>
          </p15:clr>
        </p15:guide>
        <p15:guide id="3" pos="3674">
          <p15:clr>
            <a:srgbClr val="FBAE40"/>
          </p15:clr>
        </p15:guide>
        <p15:guide id="4" pos="4008">
          <p15:clr>
            <a:srgbClr val="FBAE40"/>
          </p15:clr>
        </p15:guide>
        <p15:guide id="5" pos="7364">
          <p15:clr>
            <a:srgbClr val="FBAE40"/>
          </p15:clr>
        </p15:guide>
        <p15:guide id="6" orient="horz" pos="317">
          <p15:clr>
            <a:srgbClr val="FBAE40"/>
          </p15:clr>
        </p15:guide>
        <p15:guide id="7" orient="horz" pos="551">
          <p15:clr>
            <a:srgbClr val="FBAE40"/>
          </p15:clr>
        </p15:guide>
        <p15:guide id="8" orient="horz" pos="3991">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p:cNvSpPr>
            <a:spLocks noGrp="1"/>
          </p:cNvSpPr>
          <p:nvPr>
            <p:ph idx="1" hasCustomPrompt="1"/>
          </p:nvPr>
        </p:nvSpPr>
        <p:spPr bwMode="gray">
          <a:xfrm>
            <a:off x="504000" y="1557338"/>
            <a:ext cx="11185200" cy="4778662"/>
          </a:xfrm>
          <a:noFill/>
        </p:spPr>
        <p:txBody>
          <a:bodyPr tIns="1368000"/>
          <a:lstStyle>
            <a:lvl1pPr algn="ctr">
              <a:defRPr sz="1400" b="0"/>
            </a:lvl1pPr>
          </a:lstStyle>
          <a:p>
            <a:pPr lvl="0"/>
            <a:r>
              <a:rPr lang="en-US"/>
              <a:t>Click to add content</a:t>
            </a:r>
          </a:p>
        </p:txBody>
      </p:sp>
      <p:sp>
        <p:nvSpPr>
          <p:cNvPr id="2"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2736667732"/>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981">
          <p15:clr>
            <a:srgbClr val="FBAE40"/>
          </p15:clr>
        </p15:guide>
        <p15:guide id="5" orient="horz" pos="3991">
          <p15:clr>
            <a:srgbClr val="FBAE40"/>
          </p15:clr>
        </p15:guide>
        <p15:guide id="6" pos="7364">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501612"/>
      </p:ext>
    </p:extLst>
  </p:cSld>
  <p:clrMapOvr>
    <a:masterClrMapping/>
  </p:clrMapOvr>
  <p:extLst>
    <p:ext uri="{DCECCB84-F9BA-43D5-87BE-67443E8EF086}">
      <p15:sldGuideLst xmlns:p15="http://schemas.microsoft.com/office/powerpoint/2012/main">
        <p15:guide id="1" orient="horz" pos="2160">
          <p15:clr>
            <a:srgbClr val="FBAE40"/>
          </p15:clr>
        </p15:guide>
        <p15:guide id="2" pos="384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lue cover with anvil">
    <p:bg>
      <p:bgRef idx="1001">
        <a:schemeClr val="bg1"/>
      </p:bgRef>
    </p:bg>
    <p:spTree>
      <p:nvGrpSpPr>
        <p:cNvPr id="1" name=""/>
        <p:cNvGrpSpPr/>
        <p:nvPr/>
      </p:nvGrpSpPr>
      <p:grpSpPr>
        <a:xfrm>
          <a:off x="0" y="0"/>
          <a:ext cx="0" cy="0"/>
          <a:chOff x="0" y="0"/>
          <a:chExt cx="0" cy="0"/>
        </a:xfrm>
      </p:grpSpPr>
      <p:sp>
        <p:nvSpPr>
          <p:cNvPr id="7" name="background" descr="preencoded.png">
            <a:extLst>
              <a:ext uri="{FF2B5EF4-FFF2-40B4-BE49-F238E27FC236}">
                <a16:creationId xmlns:a16="http://schemas.microsoft.com/office/drawing/2014/main" id="{5F3BB899-74C3-EBF7-C191-EC2863B8F536}"/>
              </a:ext>
            </a:extLst>
          </p:cNvPr>
          <p:cNvSpPr/>
          <p:nvPr/>
        </p:nvSpPr>
        <p:spPr>
          <a:xfrm>
            <a:off x="0" y="0"/>
            <a:ext cx="12195175" cy="6858000"/>
          </a:xfrm>
          <a:custGeom>
            <a:avLst/>
            <a:gdLst>
              <a:gd name="connsiteX0" fmla="*/ 0 w 12195175"/>
              <a:gd name="connsiteY0" fmla="*/ 0 h 6858000"/>
              <a:gd name="connsiteX1" fmla="*/ 12195175 w 12195175"/>
              <a:gd name="connsiteY1" fmla="*/ 0 h 6858000"/>
              <a:gd name="connsiteX2" fmla="*/ 12195175 w 12195175"/>
              <a:gd name="connsiteY2" fmla="*/ 6858000 h 6858000"/>
              <a:gd name="connsiteX3" fmla="*/ 0 w 121951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5175" h="6858000">
                <a:moveTo>
                  <a:pt x="0" y="0"/>
                </a:moveTo>
                <a:lnTo>
                  <a:pt x="12195175" y="0"/>
                </a:lnTo>
                <a:lnTo>
                  <a:pt x="12195175" y="6858000"/>
                </a:lnTo>
                <a:lnTo>
                  <a:pt x="0" y="6858000"/>
                </a:lnTo>
                <a:close/>
              </a:path>
            </a:pathLst>
          </a:custGeom>
          <a:solidFill>
            <a:srgbClr val="1B90FF"/>
          </a:solidFill>
          <a:ln w="11289" cap="flat">
            <a:noFill/>
            <a:prstDash val="solid"/>
            <a:miter/>
          </a:ln>
        </p:spPr>
        <p:txBody>
          <a:bodyPr rtlCol="0" anchor="ctr"/>
          <a:lstStyle/>
          <a:p>
            <a:endParaRPr lang="en-US"/>
          </a:p>
        </p:txBody>
      </p:sp>
      <p:sp>
        <p:nvSpPr>
          <p:cNvPr id="8" name="Anvil" descr="preencoded.png">
            <a:extLst>
              <a:ext uri="{FF2B5EF4-FFF2-40B4-BE49-F238E27FC236}">
                <a16:creationId xmlns:a16="http://schemas.microsoft.com/office/drawing/2014/main" id="{39A9B643-3B5A-F0D7-C3BF-3A81DE80FEB6}"/>
              </a:ext>
            </a:extLst>
          </p:cNvPr>
          <p:cNvSpPr/>
          <p:nvPr/>
        </p:nvSpPr>
        <p:spPr>
          <a:xfrm>
            <a:off x="287339" y="935666"/>
            <a:ext cx="6762048" cy="3333180"/>
          </a:xfrm>
          <a:custGeom>
            <a:avLst/>
            <a:gdLst>
              <a:gd name="connsiteX0" fmla="*/ 0 w 6762048"/>
              <a:gd name="connsiteY0" fmla="*/ 0 h 3333180"/>
              <a:gd name="connsiteX1" fmla="*/ 0 w 6762048"/>
              <a:gd name="connsiteY1" fmla="*/ 3333180 h 3333180"/>
              <a:gd name="connsiteX2" fmla="*/ 3436452 w 6762048"/>
              <a:gd name="connsiteY2" fmla="*/ 3333180 h 3333180"/>
              <a:gd name="connsiteX3" fmla="*/ 6762048 w 6762048"/>
              <a:gd name="connsiteY3" fmla="*/ 0 h 3333180"/>
              <a:gd name="connsiteX4" fmla="*/ 0 w 6762048"/>
              <a:gd name="connsiteY4" fmla="*/ 0 h 3333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2048" h="3333180">
                <a:moveTo>
                  <a:pt x="0" y="0"/>
                </a:moveTo>
                <a:lnTo>
                  <a:pt x="0" y="3333180"/>
                </a:lnTo>
                <a:lnTo>
                  <a:pt x="3436452" y="3333180"/>
                </a:lnTo>
                <a:lnTo>
                  <a:pt x="6762048" y="0"/>
                </a:lnTo>
                <a:lnTo>
                  <a:pt x="0" y="0"/>
                </a:lnTo>
                <a:close/>
              </a:path>
            </a:pathLst>
          </a:custGeom>
          <a:solidFill>
            <a:srgbClr val="002A86"/>
          </a:solidFill>
          <a:ln w="9264" cap="flat">
            <a:noFill/>
            <a:prstDash val="solid"/>
            <a:miter/>
          </a:ln>
        </p:spPr>
        <p:txBody>
          <a:bodyPr rtlCol="0" anchor="ctr"/>
          <a:lstStyle/>
          <a:p>
            <a:endParaRPr lang="en-US"/>
          </a:p>
        </p:txBody>
      </p:sp>
      <p:sp>
        <p:nvSpPr>
          <p:cNvPr id="4" name="Title">
            <a:extLst>
              <a:ext uri="{FF2B5EF4-FFF2-40B4-BE49-F238E27FC236}">
                <a16:creationId xmlns:a16="http://schemas.microsoft.com/office/drawing/2014/main" id="{709C0759-3773-C728-D6A6-855D822107FE}"/>
              </a:ext>
            </a:extLst>
          </p:cNvPr>
          <p:cNvSpPr>
            <a:spLocks noGrp="1"/>
          </p:cNvSpPr>
          <p:nvPr>
            <p:ph type="title" hasCustomPrompt="1"/>
          </p:nvPr>
        </p:nvSpPr>
        <p:spPr>
          <a:xfrm>
            <a:off x="288000" y="2706317"/>
            <a:ext cx="6876593" cy="997196"/>
          </a:xfrm>
        </p:spPr>
        <p:txBody>
          <a:bodyPr>
            <a:noAutofit/>
          </a:bodyPr>
          <a:lstStyle>
            <a:lvl1pPr>
              <a:lnSpc>
                <a:spcPct val="90000"/>
              </a:lnSpc>
              <a:defRPr sz="3600" b="0" i="0">
                <a:solidFill>
                  <a:schemeClr val="bg1"/>
                </a:solidFill>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Arial Unicode MS" pitchFamily="34" charset="-128"/>
              <a:cs typeface="Arial Unicode MS" pitchFamily="34" charset="-128"/>
            </a:endParaRPr>
          </a:p>
        </p:txBody>
      </p:sp>
      <p:pic>
        <p:nvPicPr>
          <p:cNvPr id="1482374887" name="LogoWhite-Dynamic" descr="{&quot;templafy&quot;:{&quot;id&quot;:&quot;1c29bb78-5811-4cd4-811f-7882c0a69982&quot;}}"/>
          <p:cNvPicPr>
            <a:picLocks noChangeAspect="1"/>
          </p:cNvPicPr>
          <p:nvPr/>
        </p:nvPicPr>
        <p:blipFill>
          <a:blip r:embed="rId2"/>
          <a:stretch>
            <a:fillRect/>
          </a:stretch>
        </p:blipFill>
        <p:spPr>
          <a:xfrm>
            <a:off x="288006" y="360000"/>
            <a:ext cx="727192" cy="360000"/>
          </a:xfrm>
          <a:prstGeom prst="rect">
            <a:avLst/>
          </a:prstGeom>
        </p:spPr>
      </p:pic>
      <p:sp>
        <p:nvSpPr>
          <p:cNvPr id="3" name="Classification-Dynamic" descr="{&quot;templafy&quot;:{&quot;id&quot;:&quot;58f345ad-7bdb-419e-8713-85ce06a158f4&quot;}}">
            <a:extLst>
              <a:ext uri="{FF2B5EF4-FFF2-40B4-BE49-F238E27FC236}">
                <a16:creationId xmlns:a16="http://schemas.microsoft.com/office/drawing/2014/main" id="{D67AB148-356D-F356-4E6C-9664D9EB9DF3}"/>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bg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429328212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hank You, Contact and Copyright">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33C5639-DDA2-864A-9DC3-7FC80AC852D5}"/>
              </a:ext>
            </a:extLst>
          </p:cNvPr>
          <p:cNvSpPr txBox="1"/>
          <p:nvPr userDrawn="1"/>
        </p:nvSpPr>
        <p:spPr>
          <a:xfrm>
            <a:off x="503238" y="2905125"/>
            <a:ext cx="1837041" cy="246221"/>
          </a:xfrm>
          <a:prstGeom prst="rect">
            <a:avLst/>
          </a:prstGeom>
          <a:noFill/>
        </p:spPr>
        <p:txBody>
          <a:bodyPr wrap="none" lIns="0" tIns="0" rIns="0" bIns="0" rtlCol="0">
            <a:spAutoFit/>
          </a:bodyPr>
          <a:lstStyle/>
          <a:p>
            <a:pPr marL="0" marR="0" lvl="0" indent="0" algn="l" defTabSz="1088776" rtl="0" eaLnBrk="1" fontAlgn="base" latinLnBrk="0" hangingPunct="1">
              <a:lnSpc>
                <a:spcPct val="100000"/>
              </a:lnSpc>
              <a:spcBef>
                <a:spcPct val="50000"/>
              </a:spcBef>
              <a:spcAft>
                <a:spcPct val="0"/>
              </a:spcAft>
              <a:buClr>
                <a:srgbClr val="F0AB00"/>
              </a:buClr>
              <a:buSzPct val="80000"/>
              <a:buFontTx/>
              <a:buNone/>
              <a:tabLst/>
              <a:defRPr/>
            </a:pPr>
            <a:r>
              <a:rPr lang="en-US" sz="1600" b="0" i="0">
                <a:latin typeface="+mn-lt"/>
              </a:rPr>
              <a:t>Contact information:</a:t>
            </a:r>
          </a:p>
        </p:txBody>
      </p:sp>
      <p:sp>
        <p:nvSpPr>
          <p:cNvPr id="9" name="Copyright - Dynamic" descr="{&quot;templafy&quot;:{&quot;id&quot;:&quot;afde0e02-e6c2-4aaa-96dc-95cb957f0537&quot;}}">
            <a:extLst>
              <a:ext uri="{FF2B5EF4-FFF2-40B4-BE49-F238E27FC236}">
                <a16:creationId xmlns:a16="http://schemas.microsoft.com/office/drawing/2014/main" id="{EDAF1AF5-D568-20CC-6052-F655D86F5486}"/>
              </a:ext>
            </a:extLst>
          </p:cNvPr>
          <p:cNvSpPr txBox="1">
            <a:spLocks/>
          </p:cNvSpPr>
          <p:nvPr userDrawn="1"/>
        </p:nvSpPr>
        <p:spPr>
          <a:xfrm>
            <a:off x="504001" y="6536751"/>
            <a:ext cx="10155600" cy="138498"/>
          </a:xfrm>
          <a:prstGeom prst="rect">
            <a:avLst/>
          </a:prstGeom>
        </p:spPr>
        <p:txBody>
          <a:bodyPr lIns="0" tIns="0" rIns="0" bIns="0" anchor="ctr" anchorCtr="0">
            <a:noAutofit/>
          </a:bodyPr>
          <a:lstStyle>
            <a:lvl1pPr marL="0" indent="0" algn="l" defTabSz="1088558" rtl="0" eaLnBrk="1" latinLnBrk="0" hangingPunct="1">
              <a:spcBef>
                <a:spcPts val="1800"/>
              </a:spcBef>
              <a:buClr>
                <a:schemeClr val="accent1"/>
              </a:buClr>
              <a:buSzPct val="80000"/>
              <a:buFontTx/>
              <a:buNone/>
              <a:defRPr sz="6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539892" indent="0" algn="l" defTabSz="1088558" rtl="0" eaLnBrk="1" latinLnBrk="0" hangingPunct="1">
              <a:spcBef>
                <a:spcPts val="100"/>
              </a:spcBef>
              <a:buClr>
                <a:schemeClr val="tx1"/>
              </a:buClr>
              <a:buSzPct val="100000"/>
              <a:buFont typeface="Symbol" panose="05050102010706020507" pitchFamily="18" charset="2"/>
              <a:buNone/>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Font typeface="Arial" panose="020B0604020202020204" pitchFamily="34" charset="0"/>
              <a:buNone/>
            </a:pPr>
            <a:r>
              <a:rPr lang="en-US" sz="600" b="0" i="0">
                <a:latin typeface="+mn-lt"/>
              </a:rPr>
              <a:t>© 2023 SAP SE or an SAP affiliate company. All rights reserved. See Legal Notice on www.sap.com/legal-notice for use terms, disclaimers, disclosures, or restrictions related to this material.</a:t>
            </a:r>
          </a:p>
        </p:txBody>
      </p:sp>
      <p:sp>
        <p:nvSpPr>
          <p:cNvPr id="3" name="Title 2">
            <a:extLst>
              <a:ext uri="{FF2B5EF4-FFF2-40B4-BE49-F238E27FC236}">
                <a16:creationId xmlns:a16="http://schemas.microsoft.com/office/drawing/2014/main" id="{5692DE12-4084-77D2-FD2A-8E63F6FBE7C5}"/>
              </a:ext>
            </a:extLst>
          </p:cNvPr>
          <p:cNvSpPr>
            <a:spLocks noGrp="1"/>
          </p:cNvSpPr>
          <p:nvPr>
            <p:ph type="title" hasCustomPrompt="1"/>
          </p:nvPr>
        </p:nvSpPr>
        <p:spPr>
          <a:xfrm>
            <a:off x="503238" y="1520825"/>
            <a:ext cx="5413477" cy="846386"/>
          </a:xfrm>
        </p:spPr>
        <p:txBody>
          <a:bodyPr/>
          <a:lstStyle>
            <a:lvl1pPr>
              <a:defRPr sz="5500" b="0" i="0">
                <a:latin typeface="72 Brand Medium" panose="020B0504030603020204" pitchFamily="34" charset="0"/>
              </a:defRPr>
            </a:lvl1pPr>
          </a:lstStyle>
          <a:p>
            <a:r>
              <a:rPr lang="en-GB"/>
              <a:t>Thank you.</a:t>
            </a:r>
            <a:endParaRPr lang="en-US"/>
          </a:p>
        </p:txBody>
      </p:sp>
      <p:pic>
        <p:nvPicPr>
          <p:cNvPr id="2" name="Picture 1">
            <a:extLst>
              <a:ext uri="{FF2B5EF4-FFF2-40B4-BE49-F238E27FC236}">
                <a16:creationId xmlns:a16="http://schemas.microsoft.com/office/drawing/2014/main" id="{2A23274F-1EBD-A73A-AC54-963A234E9EB2}"/>
              </a:ext>
            </a:extLst>
          </p:cNvPr>
          <p:cNvPicPr>
            <a:picLocks noChangeAspect="1"/>
          </p:cNvPicPr>
          <p:nvPr userDrawn="1"/>
        </p:nvPicPr>
        <p:blipFill>
          <a:blip r:embed="rId2"/>
          <a:stretch>
            <a:fillRect/>
          </a:stretch>
        </p:blipFill>
        <p:spPr>
          <a:xfrm>
            <a:off x="10963291" y="5990000"/>
            <a:ext cx="727059" cy="360000"/>
          </a:xfrm>
          <a:prstGeom prst="rect">
            <a:avLst/>
          </a:prstGeom>
        </p:spPr>
      </p:pic>
    </p:spTree>
    <p:extLst>
      <p:ext uri="{BB962C8B-B14F-4D97-AF65-F5344CB8AC3E}">
        <p14:creationId xmlns:p14="http://schemas.microsoft.com/office/powerpoint/2010/main" val="259276803"/>
      </p:ext>
    </p:extLst>
  </p:cSld>
  <p:clrMapOvr>
    <a:masterClrMapping/>
  </p:clrMapOvr>
  <p:hf sldNum="0" hdr="0" ftr="0" dt="0"/>
  <p:extLst>
    <p:ext uri="{DCECCB84-F9BA-43D5-87BE-67443E8EF086}">
      <p15:sldGuideLst xmlns:p15="http://schemas.microsoft.com/office/powerpoint/2012/main">
        <p15:guide id="1" pos="7364">
          <p15:clr>
            <a:srgbClr val="FBAE40"/>
          </p15:clr>
        </p15:guide>
        <p15:guide id="2" orient="horz" pos="958">
          <p15:clr>
            <a:srgbClr val="FBAE40"/>
          </p15:clr>
        </p15:guide>
        <p15:guide id="4" orient="horz" pos="1830">
          <p15:clr>
            <a:srgbClr val="FBAE40"/>
          </p15:clr>
        </p15:guide>
        <p15:guide id="5" orient="horz" pos="4000">
          <p15:clr>
            <a:srgbClr val="FBAE40"/>
          </p15:clr>
        </p15:guide>
        <p15:guide id="6" pos="317">
          <p15:clr>
            <a:srgbClr val="FBAE40"/>
          </p15:clr>
        </p15:guide>
        <p15:guide id="8" pos="3841">
          <p15:clr>
            <a:srgbClr val="FBAE40"/>
          </p15:clr>
        </p15:guide>
        <p15:guide id="9" orient="horz" pos="318">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userDrawn="1">
  <p:cSld name="1_Thank You, Contact and Copyright">
    <p:bg>
      <p:bgRef idx="1001">
        <a:schemeClr val="bg1"/>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62EF80-ED78-484B-AC34-B314C73F9091}"/>
              </a:ext>
            </a:extLst>
          </p:cNvPr>
          <p:cNvSpPr txBox="1"/>
          <p:nvPr userDrawn="1"/>
        </p:nvSpPr>
        <p:spPr>
          <a:xfrm>
            <a:off x="503238" y="1466850"/>
            <a:ext cx="4391247" cy="846386"/>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5500" b="1" kern="0">
                <a:ea typeface="Arial Unicode MS" pitchFamily="34" charset="-128"/>
                <a:cs typeface="Arial Unicode MS" pitchFamily="34" charset="-128"/>
              </a:rPr>
              <a:t>Thank you.</a:t>
            </a:r>
          </a:p>
        </p:txBody>
      </p:sp>
      <p:pic>
        <p:nvPicPr>
          <p:cNvPr id="1369039022" name="Acquired Company Logo Placeholder" descr="{&quot;templafy&quot;:{&quot;id&quot;:&quot;8806a465-0e56-4e51-a55f-32025b17dfe3&quot;}}" hidden="1"/>
          <p:cNvPicPr>
            <a:picLocks noChangeAspect="1"/>
          </p:cNvPicPr>
          <p:nvPr/>
        </p:nvPicPr>
        <p:blipFill>
          <a:blip r:embed="rId2"/>
          <a:stretch>
            <a:fillRect/>
          </a:stretch>
        </p:blipFill>
        <p:spPr>
          <a:xfrm>
            <a:off x="504000" y="522453"/>
            <a:ext cx="4125924" cy="266010"/>
          </a:xfrm>
          <a:prstGeom prst="rect">
            <a:avLst/>
          </a:prstGeom>
        </p:spPr>
      </p:pic>
      <p:sp>
        <p:nvSpPr>
          <p:cNvPr id="10" name="TextBox 9">
            <a:extLst>
              <a:ext uri="{FF2B5EF4-FFF2-40B4-BE49-F238E27FC236}">
                <a16:creationId xmlns:a16="http://schemas.microsoft.com/office/drawing/2014/main" id="{433C5639-DDA2-864A-9DC3-7FC80AC852D5}"/>
              </a:ext>
            </a:extLst>
          </p:cNvPr>
          <p:cNvSpPr txBox="1"/>
          <p:nvPr userDrawn="1"/>
        </p:nvSpPr>
        <p:spPr>
          <a:xfrm>
            <a:off x="503238" y="2905125"/>
            <a:ext cx="1837041" cy="246221"/>
          </a:xfrm>
          <a:prstGeom prst="rect">
            <a:avLst/>
          </a:prstGeom>
          <a:noFill/>
        </p:spPr>
        <p:txBody>
          <a:bodyPr wrap="none" lIns="0" tIns="0" rIns="0" bIns="0" rtlCol="0">
            <a:spAutoFit/>
          </a:bodyPr>
          <a:lstStyle/>
          <a:p>
            <a:pPr marL="0" marR="0" lvl="0" indent="0" algn="l" defTabSz="1088776" rtl="0" eaLnBrk="1" fontAlgn="base" latinLnBrk="0" hangingPunct="1">
              <a:lnSpc>
                <a:spcPct val="100000"/>
              </a:lnSpc>
              <a:spcBef>
                <a:spcPct val="50000"/>
              </a:spcBef>
              <a:spcAft>
                <a:spcPct val="0"/>
              </a:spcAft>
              <a:buClr>
                <a:srgbClr val="F0AB00"/>
              </a:buClr>
              <a:buSzPct val="80000"/>
              <a:buFontTx/>
              <a:buNone/>
              <a:tabLst/>
              <a:defRPr/>
            </a:pPr>
            <a:r>
              <a:rPr lang="en-US" sz="1600"/>
              <a:t>Contact information:</a:t>
            </a:r>
          </a:p>
        </p:txBody>
      </p:sp>
      <p:sp>
        <p:nvSpPr>
          <p:cNvPr id="9" name="Copyright Placeholder" descr="{&quot;templafy&quot;:{&quot;id&quot;:&quot;ba9fff8e-a26f-4604-9418-39eec7243848&quot;}}">
            <a:extLst>
              <a:ext uri="{FF2B5EF4-FFF2-40B4-BE49-F238E27FC236}">
                <a16:creationId xmlns:a16="http://schemas.microsoft.com/office/drawing/2014/main" id="{EDAF1AF5-D568-20CC-6052-F655D86F5486}"/>
              </a:ext>
            </a:extLst>
          </p:cNvPr>
          <p:cNvSpPr txBox="1">
            <a:spLocks/>
          </p:cNvSpPr>
          <p:nvPr userDrawn="1"/>
        </p:nvSpPr>
        <p:spPr>
          <a:xfrm>
            <a:off x="504001" y="6536751"/>
            <a:ext cx="10155600" cy="138498"/>
          </a:xfrm>
          <a:prstGeom prst="rect">
            <a:avLst/>
          </a:prstGeom>
        </p:spPr>
        <p:txBody>
          <a:bodyPr lIns="0" tIns="0" rIns="0" bIns="0" anchor="ctr" anchorCtr="0">
            <a:noAutofit/>
          </a:bodyPr>
          <a:lstStyle>
            <a:lvl1pPr marL="0" indent="0" algn="l" defTabSz="1088558" rtl="0" eaLnBrk="1" latinLnBrk="0" hangingPunct="1">
              <a:spcBef>
                <a:spcPts val="1800"/>
              </a:spcBef>
              <a:buClr>
                <a:schemeClr val="accent1"/>
              </a:buClr>
              <a:buSzPct val="80000"/>
              <a:buFontTx/>
              <a:buNone/>
              <a:defRPr sz="6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539892" indent="0" algn="l" defTabSz="1088558" rtl="0" eaLnBrk="1" latinLnBrk="0" hangingPunct="1">
              <a:spcBef>
                <a:spcPts val="100"/>
              </a:spcBef>
              <a:buClr>
                <a:schemeClr val="tx1"/>
              </a:buClr>
              <a:buSzPct val="100000"/>
              <a:buFont typeface="Symbol" panose="05050102010706020507" pitchFamily="18" charset="2"/>
              <a:buNone/>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Font typeface="Arial" panose="020B0604020202020204" pitchFamily="34" charset="0"/>
              <a:buNone/>
            </a:pPr>
            <a:r>
              <a:rPr lang="en-US" sz="600"/>
              <a:t>© 2023 SAP SE or an SAP affiliate company. All rights reserved. See Legal Notice on www.sap.com/legal-notice for use terms, disclaimers, disclosures, or restrictions related to SAP Materials for general audiences.</a:t>
            </a:r>
          </a:p>
        </p:txBody>
      </p:sp>
      <p:pic>
        <p:nvPicPr>
          <p:cNvPr id="1088810184" name="SAP Logo Placeholder" descr="{&quot;templafy&quot;:{&quot;id&quot;:&quot;018af921-d012-461e-bd4e-798780462bac&quot;}}"/>
          <p:cNvPicPr>
            <a:picLocks noChangeAspect="1"/>
          </p:cNvPicPr>
          <p:nvPr/>
        </p:nvPicPr>
        <p:blipFill>
          <a:blip r:embed="rId3"/>
          <a:stretch>
            <a:fillRect/>
          </a:stretch>
        </p:blipFill>
        <p:spPr>
          <a:xfrm>
            <a:off x="9509760" y="5797296"/>
            <a:ext cx="2212852" cy="536449"/>
          </a:xfrm>
          <a:prstGeom prst="rect">
            <a:avLst/>
          </a:prstGeom>
        </p:spPr>
      </p:pic>
    </p:spTree>
    <p:extLst>
      <p:ext uri="{BB962C8B-B14F-4D97-AF65-F5344CB8AC3E}">
        <p14:creationId xmlns:p14="http://schemas.microsoft.com/office/powerpoint/2010/main" val="187838011"/>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pos="7364">
          <p15:clr>
            <a:srgbClr val="FBAE40"/>
          </p15:clr>
        </p15:guide>
        <p15:guide id="2" orient="horz" pos="924">
          <p15:clr>
            <a:srgbClr val="FBAE40"/>
          </p15:clr>
        </p15:guide>
        <p15:guide id="4" orient="horz" pos="1830">
          <p15:clr>
            <a:srgbClr val="FBAE40"/>
          </p15:clr>
        </p15:guide>
        <p15:guide id="5" orient="horz" pos="4000">
          <p15:clr>
            <a:srgbClr val="FBAE40"/>
          </p15:clr>
        </p15:guide>
        <p15:guide id="6" pos="317">
          <p15:clr>
            <a:srgbClr val="FBAE40"/>
          </p15:clr>
        </p15:guide>
        <p15:guide id="8" pos="3841">
          <p15:clr>
            <a:srgbClr val="FBAE40"/>
          </p15:clr>
        </p15:guide>
        <p15:guide id="9" orient="horz" pos="318">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White cover with blue pattern">
    <p:bg>
      <p:bgRef idx="1001">
        <a:schemeClr val="bg1"/>
      </p:bgRef>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369E6551-269A-D225-4CF8-EC6D532E4902}"/>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4" name="Title"/>
          <p:cNvSpPr>
            <a:spLocks noGrp="1"/>
          </p:cNvSpPr>
          <p:nvPr>
            <p:ph type="title" hasCustomPrompt="1"/>
          </p:nvPr>
        </p:nvSpPr>
        <p:spPr>
          <a:xfrm>
            <a:off x="288000" y="2706317"/>
            <a:ext cx="5441288" cy="997196"/>
          </a:xfrm>
        </p:spPr>
        <p:txBody>
          <a:bodyPr anchor="b" anchorCtr="0">
            <a:noAutofit/>
          </a:bodyPr>
          <a:lstStyle>
            <a:lvl1pPr>
              <a:lnSpc>
                <a:spcPct val="90000"/>
              </a:lnSpc>
              <a:defRPr sz="3600"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en-US" sz="3600" kern="0" err="1">
              <a:ea typeface="Arial Unicode MS" pitchFamily="34" charset="-128"/>
              <a:cs typeface="Arial Unicode MS" pitchFamily="34" charset="-128"/>
            </a:endParaRPr>
          </a:p>
        </p:txBody>
      </p:sp>
      <p:sp>
        <p:nvSpPr>
          <p:cNvPr id="3" name="Picture Placeholder 2">
            <a:extLst>
              <a:ext uri="{FF2B5EF4-FFF2-40B4-BE49-F238E27FC236}">
                <a16:creationId xmlns:a16="http://schemas.microsoft.com/office/drawing/2014/main" id="{DE73D104-EF7E-A0AB-2243-882D65E686E2}"/>
              </a:ext>
            </a:extLst>
          </p:cNvPr>
          <p:cNvSpPr>
            <a:spLocks noGrp="1"/>
          </p:cNvSpPr>
          <p:nvPr>
            <p:ph type="pic" sz="quarter" idx="15" hasCustomPrompt="1"/>
          </p:nvPr>
        </p:nvSpPr>
        <p:spPr>
          <a:xfrm>
            <a:off x="6075363" y="0"/>
            <a:ext cx="6119812" cy="6858000"/>
          </a:xfrm>
        </p:spPr>
        <p:txBody>
          <a:bodyPr anchor="ctr" anchorCtr="0"/>
          <a:lstStyle>
            <a:lvl1pPr algn="ctr">
              <a:defRPr/>
            </a:lvl1pPr>
          </a:lstStyle>
          <a:p>
            <a:r>
              <a:rPr lang="en-US"/>
              <a:t>Click to insert picture</a:t>
            </a:r>
          </a:p>
        </p:txBody>
      </p:sp>
      <p:pic>
        <p:nvPicPr>
          <p:cNvPr id="1533652702" name="LogoBlue-Dynamic" descr="{&quot;templafy&quot;:{&quot;id&quot;:&quot;6c7bdae5-f4a4-41ef-bce1-a9de047427a3&quot;}}"/>
          <p:cNvPicPr>
            <a:picLocks noChangeAspect="1"/>
          </p:cNvPicPr>
          <p:nvPr/>
        </p:nvPicPr>
        <p:blipFill>
          <a:blip r:embed="rId2"/>
          <a:stretch>
            <a:fillRect/>
          </a:stretch>
        </p:blipFill>
        <p:spPr>
          <a:xfrm>
            <a:off x="288006" y="360000"/>
            <a:ext cx="727192" cy="360000"/>
          </a:xfrm>
          <a:prstGeom prst="rect">
            <a:avLst/>
          </a:prstGeom>
        </p:spPr>
      </p:pic>
      <p:sp>
        <p:nvSpPr>
          <p:cNvPr id="6" name="Classification-Dynamic" descr="{&quot;templafy&quot;:{&quot;id&quot;:&quot;31826e07-6bd8-46cf-99a6-aba87324adbb&quot;}}">
            <a:extLst>
              <a:ext uri="{FF2B5EF4-FFF2-40B4-BE49-F238E27FC236}">
                <a16:creationId xmlns:a16="http://schemas.microsoft.com/office/drawing/2014/main" id="{870EB466-B92B-9D4D-974E-A49C0F424152}"/>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375671863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704">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Pink cover with anvil">
    <p:bg>
      <p:bgPr>
        <a:solidFill>
          <a:srgbClr val="28004A"/>
        </a:solidFill>
        <a:effectLst/>
      </p:bgPr>
    </p:bg>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37E79459-E5C5-5E87-E38B-80855D38E462}"/>
              </a:ext>
            </a:extLst>
          </p:cNvPr>
          <p:cNvSpPr/>
          <p:nvPr userDrawn="1"/>
        </p:nvSpPr>
        <p:spPr bwMode="gray">
          <a:xfrm>
            <a:off x="-1" y="0"/>
            <a:ext cx="12195175" cy="6858000"/>
          </a:xfrm>
          <a:prstGeom prst="rect">
            <a:avLst/>
          </a:prstGeom>
          <a:solidFill>
            <a:srgbClr val="28004A"/>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pic>
        <p:nvPicPr>
          <p:cNvPr id="2" name="Picture 1">
            <a:extLst>
              <a:ext uri="{FF2B5EF4-FFF2-40B4-BE49-F238E27FC236}">
                <a16:creationId xmlns:a16="http://schemas.microsoft.com/office/drawing/2014/main" id="{1846E736-979F-0D4B-6D59-D0EA5D367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99111" y="1216759"/>
            <a:ext cx="8887864" cy="4424483"/>
          </a:xfrm>
          <a:prstGeom prst="rect">
            <a:avLst/>
          </a:prstGeom>
        </p:spPr>
      </p:pic>
      <p:sp>
        <p:nvSpPr>
          <p:cNvPr id="4" name="Title"/>
          <p:cNvSpPr>
            <a:spLocks noGrp="1"/>
          </p:cNvSpPr>
          <p:nvPr>
            <p:ph type="title" hasCustomPrompt="1"/>
          </p:nvPr>
        </p:nvSpPr>
        <p:spPr>
          <a:xfrm>
            <a:off x="288000" y="2706317"/>
            <a:ext cx="10900800" cy="997196"/>
          </a:xfrm>
        </p:spPr>
        <p:txBody>
          <a:bodyPr>
            <a:noAutofit/>
          </a:bodyPr>
          <a:lstStyle>
            <a:lvl1pPr>
              <a:lnSpc>
                <a:spcPct val="90000"/>
              </a:lnSpc>
              <a:defRPr sz="3600" b="0" i="0">
                <a:solidFill>
                  <a:schemeClr val="bg1"/>
                </a:solidFill>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en-US" sz="3600" kern="0" err="1">
              <a:ea typeface="Arial Unicode MS" pitchFamily="34" charset="-128"/>
              <a:cs typeface="Arial Unicode MS" pitchFamily="34" charset="-128"/>
            </a:endParaRPr>
          </a:p>
        </p:txBody>
      </p:sp>
      <p:pic>
        <p:nvPicPr>
          <p:cNvPr id="1787688874" name="LogoWhite-Dynamic" descr="{&quot;templafy&quot;:{&quot;id&quot;:&quot;2de5be2a-d3c3-4ddf-bfce-d8d47df28dbb&quot;}}"/>
          <p:cNvPicPr>
            <a:picLocks noChangeAspect="1"/>
          </p:cNvPicPr>
          <p:nvPr/>
        </p:nvPicPr>
        <p:blipFill>
          <a:blip r:embed="rId3"/>
          <a:stretch>
            <a:fillRect/>
          </a:stretch>
        </p:blipFill>
        <p:spPr>
          <a:xfrm>
            <a:off x="288006" y="360000"/>
            <a:ext cx="727192" cy="360000"/>
          </a:xfrm>
          <a:prstGeom prst="rect">
            <a:avLst/>
          </a:prstGeom>
        </p:spPr>
      </p:pic>
      <p:sp>
        <p:nvSpPr>
          <p:cNvPr id="7" name="Classification-Dynamic" descr="{&quot;templafy&quot;:{&quot;id&quot;:&quot;ae7c7b96-b70f-4e7a-b733-583422dd9c67&quot;}}">
            <a:extLst>
              <a:ext uri="{FF2B5EF4-FFF2-40B4-BE49-F238E27FC236}">
                <a16:creationId xmlns:a16="http://schemas.microsoft.com/office/drawing/2014/main" id="{1D05DC80-84C9-9ECA-3B84-3577D8D81659}"/>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bg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1328256013"/>
      </p:ext>
    </p:extLst>
  </p:cSld>
  <p:clrMapOvr>
    <a:masterClrMapping/>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Mango cover with anvil and image">
    <p:bg>
      <p:bgPr>
        <a:solidFill>
          <a:schemeClr val="bg1"/>
        </a:solidFill>
        <a:effectLst/>
      </p:bgPr>
    </p:bg>
    <p:spTree>
      <p:nvGrpSpPr>
        <p:cNvPr id="1" name=""/>
        <p:cNvGrpSpPr/>
        <p:nvPr/>
      </p:nvGrpSpPr>
      <p:grpSpPr>
        <a:xfrm>
          <a:off x="0" y="0"/>
          <a:ext cx="0" cy="0"/>
          <a:chOff x="0" y="0"/>
          <a:chExt cx="0" cy="0"/>
        </a:xfrm>
      </p:grpSpPr>
      <p:sp>
        <p:nvSpPr>
          <p:cNvPr id="149" name="Rectangle 148">
            <a:extLst>
              <a:ext uri="{FF2B5EF4-FFF2-40B4-BE49-F238E27FC236}">
                <a16:creationId xmlns:a16="http://schemas.microsoft.com/office/drawing/2014/main" id="{3F9D113E-DB39-0CF2-578D-9B5D35C92F55}"/>
              </a:ext>
            </a:extLst>
          </p:cNvPr>
          <p:cNvSpPr/>
          <p:nvPr userDrawn="1"/>
        </p:nvSpPr>
        <p:spPr bwMode="gray">
          <a:xfrm>
            <a:off x="7102258" y="0"/>
            <a:ext cx="5092917" cy="6858000"/>
          </a:xfrm>
          <a:prstGeom prst="rect">
            <a:avLst/>
          </a:prstGeom>
          <a:solidFill>
            <a:srgbClr val="FFC932"/>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pic>
        <p:nvPicPr>
          <p:cNvPr id="6" name="Graphic 5">
            <a:extLst>
              <a:ext uri="{FF2B5EF4-FFF2-40B4-BE49-F238E27FC236}">
                <a16:creationId xmlns:a16="http://schemas.microsoft.com/office/drawing/2014/main" id="{F9CF98F2-AE93-6F6D-B5F5-C2F74E0787B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67600" y="250521"/>
            <a:ext cx="4538091" cy="6328079"/>
          </a:xfrm>
          <a:prstGeom prst="rect">
            <a:avLst/>
          </a:prstGeom>
        </p:spPr>
      </p:pic>
      <p:sp>
        <p:nvSpPr>
          <p:cNvPr id="2" name="Rectangle 1">
            <a:extLst>
              <a:ext uri="{FF2B5EF4-FFF2-40B4-BE49-F238E27FC236}">
                <a16:creationId xmlns:a16="http://schemas.microsoft.com/office/drawing/2014/main" id="{FDD06AF2-2141-CEFD-4797-A6E50CC267FE}"/>
              </a:ext>
            </a:extLst>
          </p:cNvPr>
          <p:cNvSpPr/>
          <p:nvPr userDrawn="1"/>
        </p:nvSpPr>
        <p:spPr bwMode="gray">
          <a:xfrm>
            <a:off x="1" y="0"/>
            <a:ext cx="7226300" cy="6858000"/>
          </a:xfrm>
          <a:prstGeom prst="rect">
            <a:avLst/>
          </a:prstGeom>
          <a:solidFill>
            <a:schemeClr val="accent1"/>
          </a:solidFill>
          <a:ln w="1342"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4" name="Title"/>
          <p:cNvSpPr>
            <a:spLocks noGrp="1"/>
          </p:cNvSpPr>
          <p:nvPr>
            <p:ph type="title" hasCustomPrompt="1"/>
          </p:nvPr>
        </p:nvSpPr>
        <p:spPr>
          <a:xfrm>
            <a:off x="288000" y="2706317"/>
            <a:ext cx="6633305" cy="997196"/>
          </a:xfrm>
        </p:spPr>
        <p:txBody>
          <a:bodyPr anchor="b" anchorCtr="0">
            <a:noAutofit/>
          </a:bodyPr>
          <a:lstStyle>
            <a:lvl1pPr>
              <a:lnSpc>
                <a:spcPct val="90000"/>
              </a:lnSpc>
              <a:defRPr sz="3600" b="0" i="0">
                <a:solidFill>
                  <a:schemeClr val="bg1"/>
                </a:solidFill>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en-US" sz="3600" kern="0" err="1">
              <a:ea typeface="Arial Unicode MS" pitchFamily="34" charset="-128"/>
              <a:cs typeface="Arial Unicode MS" pitchFamily="34" charset="-128"/>
            </a:endParaRPr>
          </a:p>
        </p:txBody>
      </p:sp>
      <p:pic>
        <p:nvPicPr>
          <p:cNvPr id="432919900" name="LogoWhite-Dynamic" descr="{&quot;templafy&quot;:{&quot;id&quot;:&quot;2fc7f057-0369-4ed6-8a09-948d28d95ffb&quot;}}"/>
          <p:cNvPicPr>
            <a:picLocks noChangeAspect="1"/>
          </p:cNvPicPr>
          <p:nvPr/>
        </p:nvPicPr>
        <p:blipFill>
          <a:blip r:embed="rId4"/>
          <a:stretch>
            <a:fillRect/>
          </a:stretch>
        </p:blipFill>
        <p:spPr>
          <a:xfrm>
            <a:off x="288006" y="360000"/>
            <a:ext cx="727192" cy="360000"/>
          </a:xfrm>
          <a:prstGeom prst="rect">
            <a:avLst/>
          </a:prstGeom>
        </p:spPr>
      </p:pic>
      <p:sp>
        <p:nvSpPr>
          <p:cNvPr id="8" name="Classification-Dynamic" descr="{&quot;templafy&quot;:{&quot;id&quot;:&quot;9c26c798-5a7f-4e71-a771-0737e45e4efe&quot;}}">
            <a:extLst>
              <a:ext uri="{FF2B5EF4-FFF2-40B4-BE49-F238E27FC236}">
                <a16:creationId xmlns:a16="http://schemas.microsoft.com/office/drawing/2014/main" id="{F1333C1B-AD40-D53A-5A1E-EFB8C6390D49}"/>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bg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2530609694"/>
      </p:ext>
    </p:extLst>
  </p:cSld>
  <p:clrMapOvr>
    <a:masterClrMapping/>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41">
          <p15:clr>
            <a:srgbClr val="FBAE40"/>
          </p15:clr>
        </p15:guide>
        <p15:guide id="5" orient="horz" pos="2960">
          <p15:clr>
            <a:srgbClr val="FBAE40"/>
          </p15:clr>
        </p15:guide>
        <p15:guide id="7" orient="horz" pos="4144">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Green cover with image in anvil shape">
    <p:bg>
      <p:bgPr>
        <a:solidFill>
          <a:srgbClr val="97DD40"/>
        </a:solidFill>
        <a:effectLst/>
      </p:bgPr>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CF15634C-E3A9-CDE6-5F8E-35B41DFE2B5D}"/>
              </a:ext>
            </a:extLst>
          </p:cNvPr>
          <p:cNvSpPr/>
          <p:nvPr userDrawn="1"/>
        </p:nvSpPr>
        <p:spPr bwMode="gray">
          <a:xfrm>
            <a:off x="0" y="0"/>
            <a:ext cx="12195175" cy="6858000"/>
          </a:xfrm>
          <a:prstGeom prst="rect">
            <a:avLst/>
          </a:prstGeom>
          <a:solidFill>
            <a:srgbClr val="97DD40"/>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6" name="Title">
            <a:extLst>
              <a:ext uri="{FF2B5EF4-FFF2-40B4-BE49-F238E27FC236}">
                <a16:creationId xmlns:a16="http://schemas.microsoft.com/office/drawing/2014/main" id="{729E6C33-847C-5792-E2BD-5963C662ECED}"/>
              </a:ext>
            </a:extLst>
          </p:cNvPr>
          <p:cNvSpPr>
            <a:spLocks noGrp="1"/>
          </p:cNvSpPr>
          <p:nvPr>
            <p:ph type="title" hasCustomPrompt="1"/>
          </p:nvPr>
        </p:nvSpPr>
        <p:spPr>
          <a:xfrm>
            <a:off x="288001" y="2706317"/>
            <a:ext cx="5529704" cy="997196"/>
          </a:xfrm>
        </p:spPr>
        <p:txBody>
          <a:bodyPr anchor="b" anchorCtr="0">
            <a:noAutofit/>
          </a:bodyPr>
          <a:lstStyle>
            <a:lvl1pPr>
              <a:lnSpc>
                <a:spcPct val="90000"/>
              </a:lnSpc>
              <a:defRPr sz="3600" b="0" i="0">
                <a:solidFill>
                  <a:schemeClr val="tx1"/>
                </a:solidFill>
                <a:latin typeface="72 Brand Medium" panose="020B0504030603020204"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en-US" sz="3600" kern="0" err="1">
              <a:ea typeface="Arial Unicode MS" pitchFamily="34" charset="-128"/>
              <a:cs typeface="Arial Unicode MS" pitchFamily="34" charset="-128"/>
            </a:endParaRPr>
          </a:p>
        </p:txBody>
      </p:sp>
      <p:sp>
        <p:nvSpPr>
          <p:cNvPr id="14" name="Picture Placeholder 5">
            <a:extLst>
              <a:ext uri="{FF2B5EF4-FFF2-40B4-BE49-F238E27FC236}">
                <a16:creationId xmlns:a16="http://schemas.microsoft.com/office/drawing/2014/main" id="{D2BFABF1-DD81-F2D4-FD65-DBCD6636029A}"/>
              </a:ext>
            </a:extLst>
          </p:cNvPr>
          <p:cNvSpPr>
            <a:spLocks noGrp="1"/>
          </p:cNvSpPr>
          <p:nvPr>
            <p:ph type="pic" sz="quarter" idx="10" hasCustomPrompt="1"/>
          </p:nvPr>
        </p:nvSpPr>
        <p:spPr>
          <a:xfrm>
            <a:off x="6069496" y="2029240"/>
            <a:ext cx="5711687" cy="2828844"/>
          </a:xfrm>
          <a:custGeom>
            <a:avLst/>
            <a:gdLst>
              <a:gd name="connsiteX0" fmla="*/ 0 w 5453062"/>
              <a:gd name="connsiteY0" fmla="*/ 0 h 2700337"/>
              <a:gd name="connsiteX1" fmla="*/ 5453062 w 5453062"/>
              <a:gd name="connsiteY1" fmla="*/ 0 h 2700337"/>
              <a:gd name="connsiteX2" fmla="*/ 5453062 w 5453062"/>
              <a:gd name="connsiteY2" fmla="*/ 2700337 h 2700337"/>
              <a:gd name="connsiteX3" fmla="*/ 0 w 5453062"/>
              <a:gd name="connsiteY3" fmla="*/ 2700337 h 2700337"/>
              <a:gd name="connsiteX4" fmla="*/ 0 w 5453062"/>
              <a:gd name="connsiteY4" fmla="*/ 0 h 2700337"/>
              <a:gd name="connsiteX0" fmla="*/ 0 w 5453062"/>
              <a:gd name="connsiteY0" fmla="*/ 0 h 2758526"/>
              <a:gd name="connsiteX1" fmla="*/ 5453062 w 5453062"/>
              <a:gd name="connsiteY1" fmla="*/ 0 h 2758526"/>
              <a:gd name="connsiteX2" fmla="*/ 2751426 w 5453062"/>
              <a:gd name="connsiteY2" fmla="*/ 2758526 h 2758526"/>
              <a:gd name="connsiteX3" fmla="*/ 0 w 5453062"/>
              <a:gd name="connsiteY3" fmla="*/ 2700337 h 2758526"/>
              <a:gd name="connsiteX4" fmla="*/ 0 w 5453062"/>
              <a:gd name="connsiteY4" fmla="*/ 0 h 2758526"/>
              <a:gd name="connsiteX0" fmla="*/ 0 w 5453062"/>
              <a:gd name="connsiteY0" fmla="*/ 0 h 2700337"/>
              <a:gd name="connsiteX1" fmla="*/ 5453062 w 5453062"/>
              <a:gd name="connsiteY1" fmla="*/ 0 h 2700337"/>
              <a:gd name="connsiteX2" fmla="*/ 2726487 w 5453062"/>
              <a:gd name="connsiteY2" fmla="*/ 2700336 h 2700337"/>
              <a:gd name="connsiteX3" fmla="*/ 0 w 5453062"/>
              <a:gd name="connsiteY3" fmla="*/ 2700337 h 2700337"/>
              <a:gd name="connsiteX4" fmla="*/ 0 w 5453062"/>
              <a:gd name="connsiteY4" fmla="*/ 0 h 2700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3062" h="2700337">
                <a:moveTo>
                  <a:pt x="0" y="0"/>
                </a:moveTo>
                <a:lnTo>
                  <a:pt x="5453062" y="0"/>
                </a:lnTo>
                <a:lnTo>
                  <a:pt x="2726487" y="2700336"/>
                </a:lnTo>
                <a:lnTo>
                  <a:pt x="0" y="2700337"/>
                </a:lnTo>
                <a:lnTo>
                  <a:pt x="0" y="0"/>
                </a:lnTo>
                <a:close/>
              </a:path>
            </a:pathLst>
          </a:custGeom>
        </p:spPr>
        <p:txBody>
          <a:bodyPr anchor="ctr" anchorCtr="0"/>
          <a:lstStyle>
            <a:lvl1pPr algn="l">
              <a:defRPr>
                <a:solidFill>
                  <a:schemeClr val="tx1"/>
                </a:solidFill>
              </a:defRPr>
            </a:lvl1pPr>
          </a:lstStyle>
          <a:p>
            <a:r>
              <a:rPr lang="en-US"/>
              <a:t>         Click to add image</a:t>
            </a:r>
          </a:p>
        </p:txBody>
      </p:sp>
      <p:sp>
        <p:nvSpPr>
          <p:cNvPr id="4" name="Classification-Dynamic" descr="{&quot;templafy&quot;:{&quot;id&quot;:&quot;4fb6f5d1-82cd-4ab1-ae44-7e64d037ef1d&quot;}}">
            <a:extLst>
              <a:ext uri="{FF2B5EF4-FFF2-40B4-BE49-F238E27FC236}">
                <a16:creationId xmlns:a16="http://schemas.microsoft.com/office/drawing/2014/main" id="{13EDB9F6-FBDA-8ED8-A84B-244CC53CFF99}"/>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Arial Unicode MS" pitchFamily="34" charset="-128"/>
                <a:cs typeface="Arial Unicode MS" pitchFamily="34" charset="-128"/>
              </a:rPr>
              <a:t>INTERNAL – SAP and Partners Only</a:t>
            </a:r>
          </a:p>
        </p:txBody>
      </p:sp>
      <p:pic>
        <p:nvPicPr>
          <p:cNvPr id="316767171" name="LogoBlack-Dynamic" descr="{&quot;templafy&quot;:{&quot;id&quot;:&quot;6e8f8d3c-486c-440f-9e89-010c51d1337f&quot;}}"/>
          <p:cNvPicPr>
            <a:picLocks noChangeAspect="1"/>
          </p:cNvPicPr>
          <p:nvPr/>
        </p:nvPicPr>
        <p:blipFill>
          <a:blip r:embed="rId2"/>
          <a:stretch>
            <a:fillRect/>
          </a:stretch>
        </p:blipFill>
        <p:spPr>
          <a:xfrm>
            <a:off x="288006" y="360000"/>
            <a:ext cx="727192" cy="360000"/>
          </a:xfrm>
          <a:prstGeom prst="rect">
            <a:avLst/>
          </a:prstGeom>
        </p:spPr>
      </p:pic>
    </p:spTree>
    <p:extLst>
      <p:ext uri="{BB962C8B-B14F-4D97-AF65-F5344CB8AC3E}">
        <p14:creationId xmlns:p14="http://schemas.microsoft.com/office/powerpoint/2010/main" val="3399387602"/>
      </p:ext>
    </p:extLst>
  </p:cSld>
  <p:clrMapOvr>
    <a:masterClrMapping/>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41">
          <p15:clr>
            <a:srgbClr val="FBAE40"/>
          </p15:clr>
        </p15:guide>
        <p15:guide id="5" orient="horz" pos="2960">
          <p15:clr>
            <a:srgbClr val="FBAE40"/>
          </p15:clr>
        </p15:guide>
        <p15:guide id="7" orient="horz" pos="4144">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Cover with Image or Illustration">
    <p:bg>
      <p:bgRef idx="1001">
        <a:schemeClr val="bg1"/>
      </p:bgRef>
    </p:bg>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F6B4F408-95BC-730E-4114-45641ED46491}"/>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3" name="Title"/>
          <p:cNvSpPr>
            <a:spLocks noGrp="1"/>
          </p:cNvSpPr>
          <p:nvPr>
            <p:ph type="title" hasCustomPrompt="1"/>
          </p:nvPr>
        </p:nvSpPr>
        <p:spPr>
          <a:xfrm>
            <a:off x="288000" y="4024430"/>
            <a:ext cx="10899174" cy="997196"/>
          </a:xfrm>
        </p:spPr>
        <p:txBody>
          <a:bodyPr vert="horz" wrap="square" lIns="0" tIns="0" rIns="0" bIns="0" rtlCol="0">
            <a:noAutofit/>
          </a:bodyPr>
          <a:lstStyle>
            <a:lvl1pPr>
              <a:lnSpc>
                <a:spcPct val="90000"/>
              </a:lnSpc>
              <a:defRPr lang="de-DE" sz="3600" b="0" i="0" dirty="0">
                <a:latin typeface="72 Brand Medium" panose="020B0504030603020204" pitchFamily="34" charset="0"/>
                <a:ea typeface="+mn-ea"/>
                <a:cs typeface="+mn-cs"/>
              </a:defRPr>
            </a:lvl1pPr>
          </a:lstStyle>
          <a:p>
            <a:pPr lvl="0"/>
            <a:r>
              <a:rPr lang="en-US"/>
              <a:t>Title Goes Here</a:t>
            </a:r>
            <a:br>
              <a:rPr lang="en-US"/>
            </a:br>
            <a:r>
              <a:rPr lang="en-US"/>
              <a:t>and Here and Here</a:t>
            </a:r>
          </a:p>
        </p:txBody>
      </p:sp>
      <p:sp>
        <p:nvSpPr>
          <p:cNvPr id="7" name="Picture Placeholder 6">
            <a:extLst>
              <a:ext uri="{FF2B5EF4-FFF2-40B4-BE49-F238E27FC236}">
                <a16:creationId xmlns:a16="http://schemas.microsoft.com/office/drawing/2014/main" id="{4FA78832-C268-4EC5-BB82-7F9D7F5B51B2}"/>
              </a:ext>
            </a:extLst>
          </p:cNvPr>
          <p:cNvSpPr>
            <a:spLocks noGrp="1"/>
          </p:cNvSpPr>
          <p:nvPr>
            <p:ph type="pic" sz="quarter" idx="16" hasCustomPrompt="1"/>
          </p:nvPr>
        </p:nvSpPr>
        <p:spPr>
          <a:xfrm>
            <a:off x="0" y="-1"/>
            <a:ext cx="12195175" cy="3430800"/>
          </a:xfrm>
        </p:spPr>
        <p:txBody>
          <a:bodyPr anchor="ctr" anchorCtr="0"/>
          <a:lstStyle>
            <a:lvl1pPr marL="0" marR="0" indent="0" algn="ctr" defTabSz="1088558" rtl="0" eaLnBrk="1" fontAlgn="auto" latinLnBrk="0" hangingPunct="1">
              <a:lnSpc>
                <a:spcPct val="100000"/>
              </a:lnSpc>
              <a:spcBef>
                <a:spcPts val="1800"/>
              </a:spcBef>
              <a:spcAft>
                <a:spcPts val="0"/>
              </a:spcAft>
              <a:buClr>
                <a:schemeClr val="accent1"/>
              </a:buClr>
              <a:buSzPct val="80000"/>
              <a:buFontTx/>
              <a:buNone/>
              <a:tabLst/>
              <a:defRPr/>
            </a:lvl1pPr>
          </a:lstStyle>
          <a:p>
            <a:pPr marL="0" marR="0" lvl="0" indent="0" algn="ctr" defTabSz="1088558" rtl="0" eaLnBrk="1" fontAlgn="auto" latinLnBrk="0" hangingPunct="1">
              <a:lnSpc>
                <a:spcPct val="100000"/>
              </a:lnSpc>
              <a:spcBef>
                <a:spcPts val="1800"/>
              </a:spcBef>
              <a:spcAft>
                <a:spcPts val="0"/>
              </a:spcAft>
              <a:buClr>
                <a:schemeClr val="accent1"/>
              </a:buClr>
              <a:buSzPct val="80000"/>
              <a:buFontTx/>
              <a:buNone/>
              <a:tabLst/>
              <a:defRPr/>
            </a:pPr>
            <a:r>
              <a:rPr lang="en-US"/>
              <a:t>Click to insert picture</a:t>
            </a:r>
          </a:p>
        </p:txBody>
      </p:sp>
      <p:pic>
        <p:nvPicPr>
          <p:cNvPr id="73675286" name="LogoBlue-Dynamic" descr="{&quot;templafy&quot;:{&quot;id&quot;:&quot;f232a519-5ff6-4053-bb5b-b23e1adaee18&quot;}}"/>
          <p:cNvPicPr>
            <a:picLocks noChangeAspect="1"/>
          </p:cNvPicPr>
          <p:nvPr/>
        </p:nvPicPr>
        <p:blipFill>
          <a:blip r:embed="rId2"/>
          <a:stretch>
            <a:fillRect/>
          </a:stretch>
        </p:blipFill>
        <p:spPr>
          <a:xfrm>
            <a:off x="288006" y="6218600"/>
            <a:ext cx="727192" cy="360000"/>
          </a:xfrm>
          <a:prstGeom prst="rect">
            <a:avLst/>
          </a:prstGeom>
        </p:spPr>
      </p:pic>
      <p:sp>
        <p:nvSpPr>
          <p:cNvPr id="9" name="Classification-Dynamic" descr="{&quot;templafy&quot;:{&quot;id&quot;:&quot;27682cf1-0696-470f-9efa-616f4870e8a0&quot;}}">
            <a:extLst>
              <a:ext uri="{FF2B5EF4-FFF2-40B4-BE49-F238E27FC236}">
                <a16:creationId xmlns:a16="http://schemas.microsoft.com/office/drawing/2014/main" id="{CE0C2033-6FDF-7DD6-E25C-C03296FDAD00}"/>
              </a:ext>
            </a:extLst>
          </p:cNvPr>
          <p:cNvSpPr txBox="1"/>
          <p:nvPr userDrawn="1"/>
        </p:nvSpPr>
        <p:spPr>
          <a:xfrm>
            <a:off x="282575" y="5724000"/>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185570521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505">
          <p15:clr>
            <a:srgbClr val="FBAE40"/>
          </p15:clr>
        </p15:guide>
        <p15:guide id="2" orient="horz" pos="4144">
          <p15:clr>
            <a:srgbClr val="FBAE40"/>
          </p15:clr>
        </p15:guide>
        <p15:guide id="3" orient="horz" pos="2162">
          <p15:clr>
            <a:srgbClr val="FBAE40"/>
          </p15:clr>
        </p15:guide>
        <p15:guide id="4" pos="181">
          <p15:clr>
            <a:srgbClr val="FBAE40"/>
          </p15:clr>
        </p15:guide>
        <p15:guide id="5" orient="horz" pos="2534">
          <p15:clr>
            <a:srgbClr val="FBAE40"/>
          </p15:clr>
        </p15:guide>
        <p15:guide id="6" orient="horz" pos="3164">
          <p15:clr>
            <a:srgbClr val="FBAE40"/>
          </p15:clr>
        </p15:guide>
        <p15:guide id="7" orient="horz" pos="3232">
          <p15:clr>
            <a:srgbClr val="FBAE40"/>
          </p15:clr>
        </p15:guide>
        <p15:guide id="8" orient="horz" pos="3504">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White cover with green anvil">
    <p:bg>
      <p:bgRef idx="1001">
        <a:schemeClr val="bg1"/>
      </p:bgRef>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615A14AB-7A75-B899-CDA1-E311E201A837}"/>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3" name="Anvil" descr="preencoded.png">
            <a:extLst>
              <a:ext uri="{FF2B5EF4-FFF2-40B4-BE49-F238E27FC236}">
                <a16:creationId xmlns:a16="http://schemas.microsoft.com/office/drawing/2014/main" id="{CAD3135A-95A0-606F-5A25-35CF890B232D}"/>
              </a:ext>
            </a:extLst>
          </p:cNvPr>
          <p:cNvSpPr/>
          <p:nvPr/>
        </p:nvSpPr>
        <p:spPr>
          <a:xfrm>
            <a:off x="5072441" y="1275473"/>
            <a:ext cx="6069341" cy="2991727"/>
          </a:xfrm>
          <a:custGeom>
            <a:avLst/>
            <a:gdLst>
              <a:gd name="connsiteX0" fmla="*/ 0 w 6069341"/>
              <a:gd name="connsiteY0" fmla="*/ 0 h 2991727"/>
              <a:gd name="connsiteX1" fmla="*/ 0 w 6069341"/>
              <a:gd name="connsiteY1" fmla="*/ 2991727 h 2991727"/>
              <a:gd name="connsiteX2" fmla="*/ 3084421 w 6069341"/>
              <a:gd name="connsiteY2" fmla="*/ 2991727 h 2991727"/>
              <a:gd name="connsiteX3" fmla="*/ 6069341 w 6069341"/>
              <a:gd name="connsiteY3" fmla="*/ 0 h 2991727"/>
              <a:gd name="connsiteX4" fmla="*/ 0 w 6069341"/>
              <a:gd name="connsiteY4" fmla="*/ 0 h 2991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9341" h="2991727">
                <a:moveTo>
                  <a:pt x="0" y="0"/>
                </a:moveTo>
                <a:lnTo>
                  <a:pt x="0" y="2991727"/>
                </a:lnTo>
                <a:lnTo>
                  <a:pt x="3084421" y="2991727"/>
                </a:lnTo>
                <a:lnTo>
                  <a:pt x="6069341" y="0"/>
                </a:lnTo>
                <a:lnTo>
                  <a:pt x="0" y="0"/>
                </a:lnTo>
                <a:close/>
              </a:path>
            </a:pathLst>
          </a:custGeom>
          <a:solidFill>
            <a:srgbClr val="97DD40"/>
          </a:solidFill>
          <a:ln w="7155" cap="flat">
            <a:noFill/>
            <a:prstDash val="solid"/>
            <a:miter/>
          </a:ln>
        </p:spPr>
        <p:txBody>
          <a:bodyPr rtlCol="0" anchor="ctr"/>
          <a:lstStyle/>
          <a:p>
            <a:endParaRPr lang="en-US"/>
          </a:p>
        </p:txBody>
      </p:sp>
      <p:sp>
        <p:nvSpPr>
          <p:cNvPr id="4" name="Title">
            <a:extLst>
              <a:ext uri="{FF2B5EF4-FFF2-40B4-BE49-F238E27FC236}">
                <a16:creationId xmlns:a16="http://schemas.microsoft.com/office/drawing/2014/main" id="{D8805AE3-41BC-E9DB-1A66-ADF41EDBC899}"/>
              </a:ext>
            </a:extLst>
          </p:cNvPr>
          <p:cNvSpPr>
            <a:spLocks noGrp="1"/>
          </p:cNvSpPr>
          <p:nvPr>
            <p:ph type="title" hasCustomPrompt="1"/>
          </p:nvPr>
        </p:nvSpPr>
        <p:spPr>
          <a:xfrm>
            <a:off x="288000" y="2706317"/>
            <a:ext cx="6026739" cy="997196"/>
          </a:xfrm>
        </p:spPr>
        <p:txBody>
          <a:bodyPr>
            <a:noAutofit/>
          </a:bodyPr>
          <a:lstStyle>
            <a:lvl1pPr>
              <a:lnSpc>
                <a:spcPct val="90000"/>
              </a:lnSpc>
              <a:defRPr sz="3600"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en-US" sz="3600" kern="0" err="1">
              <a:ea typeface="Arial Unicode MS" pitchFamily="34" charset="-128"/>
              <a:cs typeface="Arial Unicode MS" pitchFamily="34" charset="-128"/>
            </a:endParaRPr>
          </a:p>
        </p:txBody>
      </p:sp>
      <p:pic>
        <p:nvPicPr>
          <p:cNvPr id="945490893" name="LogoBlue-Dynamic" descr="{&quot;templafy&quot;:{&quot;id&quot;:&quot;e60c395f-8fa7-41cf-b146-37c7272e7cfb&quot;}}"/>
          <p:cNvPicPr>
            <a:picLocks noChangeAspect="1"/>
          </p:cNvPicPr>
          <p:nvPr/>
        </p:nvPicPr>
        <p:blipFill>
          <a:blip r:embed="rId2"/>
          <a:stretch>
            <a:fillRect/>
          </a:stretch>
        </p:blipFill>
        <p:spPr>
          <a:xfrm>
            <a:off x="288006" y="360000"/>
            <a:ext cx="727192" cy="360000"/>
          </a:xfrm>
          <a:prstGeom prst="rect">
            <a:avLst/>
          </a:prstGeom>
        </p:spPr>
      </p:pic>
      <p:sp>
        <p:nvSpPr>
          <p:cNvPr id="11" name="Classification-Dynamic" descr="{&quot;templafy&quot;:{&quot;id&quot;:&quot;55d87788-2e60-4526-97e4-cc625eeee8de&quot;}}">
            <a:extLst>
              <a:ext uri="{FF2B5EF4-FFF2-40B4-BE49-F238E27FC236}">
                <a16:creationId xmlns:a16="http://schemas.microsoft.com/office/drawing/2014/main" id="{62D91ACB-BD14-46CB-4B61-F4B072D877C0}"/>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88622399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Light blue cover with anvil">
    <p:bg>
      <p:bgRef idx="1001">
        <a:schemeClr val="bg1"/>
      </p:bgRef>
    </p:bg>
    <p:spTree>
      <p:nvGrpSpPr>
        <p:cNvPr id="1" name=""/>
        <p:cNvGrpSpPr/>
        <p:nvPr/>
      </p:nvGrpSpPr>
      <p:grpSpPr>
        <a:xfrm>
          <a:off x="0" y="0"/>
          <a:ext cx="0" cy="0"/>
          <a:chOff x="0" y="0"/>
          <a:chExt cx="0" cy="0"/>
        </a:xfrm>
      </p:grpSpPr>
      <p:sp>
        <p:nvSpPr>
          <p:cNvPr id="14" name="Background">
            <a:extLst>
              <a:ext uri="{FF2B5EF4-FFF2-40B4-BE49-F238E27FC236}">
                <a16:creationId xmlns:a16="http://schemas.microsoft.com/office/drawing/2014/main" id="{581FAEF7-1ACD-83AC-7B42-761E6A30387F}"/>
              </a:ext>
            </a:extLst>
          </p:cNvPr>
          <p:cNvSpPr/>
          <p:nvPr userDrawn="1"/>
        </p:nvSpPr>
        <p:spPr bwMode="gray">
          <a:xfrm>
            <a:off x="0" y="0"/>
            <a:ext cx="12195175" cy="6858000"/>
          </a:xfrm>
          <a:prstGeom prst="rect">
            <a:avLst/>
          </a:prstGeom>
          <a:solidFill>
            <a:srgbClr val="A6E0FF">
              <a:alpha val="42715"/>
            </a:srgbClr>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2" name="Anvil" descr="preencoded.png">
            <a:extLst>
              <a:ext uri="{FF2B5EF4-FFF2-40B4-BE49-F238E27FC236}">
                <a16:creationId xmlns:a16="http://schemas.microsoft.com/office/drawing/2014/main" id="{94093846-CC07-3993-CA62-86004F1C03F9}"/>
              </a:ext>
            </a:extLst>
          </p:cNvPr>
          <p:cNvSpPr/>
          <p:nvPr/>
        </p:nvSpPr>
        <p:spPr>
          <a:xfrm>
            <a:off x="2289865" y="1275473"/>
            <a:ext cx="8851917" cy="4363327"/>
          </a:xfrm>
          <a:custGeom>
            <a:avLst/>
            <a:gdLst>
              <a:gd name="connsiteX0" fmla="*/ 0 w 8851917"/>
              <a:gd name="connsiteY0" fmla="*/ 0 h 4363327"/>
              <a:gd name="connsiteX1" fmla="*/ 0 w 8851917"/>
              <a:gd name="connsiteY1" fmla="*/ 4363327 h 4363327"/>
              <a:gd name="connsiteX2" fmla="*/ 4498517 w 8851917"/>
              <a:gd name="connsiteY2" fmla="*/ 4363327 h 4363327"/>
              <a:gd name="connsiteX3" fmla="*/ 8851917 w 8851917"/>
              <a:gd name="connsiteY3" fmla="*/ 0 h 4363327"/>
              <a:gd name="connsiteX4" fmla="*/ 0 w 8851917"/>
              <a:gd name="connsiteY4" fmla="*/ 0 h 4363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1917" h="4363327">
                <a:moveTo>
                  <a:pt x="0" y="0"/>
                </a:moveTo>
                <a:lnTo>
                  <a:pt x="0" y="4363327"/>
                </a:lnTo>
                <a:lnTo>
                  <a:pt x="4498517" y="4363327"/>
                </a:lnTo>
                <a:lnTo>
                  <a:pt x="8851917" y="0"/>
                </a:lnTo>
                <a:lnTo>
                  <a:pt x="0" y="0"/>
                </a:lnTo>
                <a:close/>
              </a:path>
            </a:pathLst>
          </a:custGeom>
          <a:solidFill>
            <a:srgbClr val="A6E0FF"/>
          </a:solidFill>
          <a:ln w="15238" cap="flat">
            <a:noFill/>
            <a:prstDash val="solid"/>
            <a:miter/>
          </a:ln>
        </p:spPr>
        <p:txBody>
          <a:bodyPr rtlCol="0" anchor="ctr"/>
          <a:lstStyle/>
          <a:p>
            <a:endParaRPr lang="en-US"/>
          </a:p>
        </p:txBody>
      </p:sp>
      <p:sp>
        <p:nvSpPr>
          <p:cNvPr id="8" name="Title">
            <a:extLst>
              <a:ext uri="{FF2B5EF4-FFF2-40B4-BE49-F238E27FC236}">
                <a16:creationId xmlns:a16="http://schemas.microsoft.com/office/drawing/2014/main" id="{1098B98B-8FDE-5B19-2FC7-97058A6B53FD}"/>
              </a:ext>
            </a:extLst>
          </p:cNvPr>
          <p:cNvSpPr>
            <a:spLocks noGrp="1"/>
          </p:cNvSpPr>
          <p:nvPr>
            <p:ph type="title" hasCustomPrompt="1"/>
          </p:nvPr>
        </p:nvSpPr>
        <p:spPr>
          <a:xfrm>
            <a:off x="288000" y="2706317"/>
            <a:ext cx="5929920" cy="997196"/>
          </a:xfrm>
        </p:spPr>
        <p:txBody>
          <a:bodyPr>
            <a:noAutofit/>
          </a:bodyPr>
          <a:lstStyle>
            <a:lvl1pPr>
              <a:lnSpc>
                <a:spcPct val="90000"/>
              </a:lnSpc>
              <a:defRPr sz="3600"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en-US" sz="3600" kern="0" err="1">
              <a:ea typeface="Arial Unicode MS" pitchFamily="34" charset="-128"/>
              <a:cs typeface="Arial Unicode MS" pitchFamily="34" charset="-128"/>
            </a:endParaRPr>
          </a:p>
        </p:txBody>
      </p:sp>
      <p:pic>
        <p:nvPicPr>
          <p:cNvPr id="1082763596" name="LogoBlack-Dynamic" descr="{&quot;templafy&quot;:{&quot;id&quot;:&quot;e1ce98cc-b5e7-4d57-bbf2-b85890640f17&quot;}}"/>
          <p:cNvPicPr>
            <a:picLocks noChangeAspect="1"/>
          </p:cNvPicPr>
          <p:nvPr/>
        </p:nvPicPr>
        <p:blipFill>
          <a:blip r:embed="rId2"/>
          <a:stretch>
            <a:fillRect/>
          </a:stretch>
        </p:blipFill>
        <p:spPr>
          <a:xfrm>
            <a:off x="288006" y="360000"/>
            <a:ext cx="727192" cy="360000"/>
          </a:xfrm>
          <a:prstGeom prst="rect">
            <a:avLst/>
          </a:prstGeom>
        </p:spPr>
      </p:pic>
      <p:sp>
        <p:nvSpPr>
          <p:cNvPr id="3" name="Classification-Dynamic" descr="{&quot;templafy&quot;:{&quot;id&quot;:&quot;e21c6111-be2c-44a0-a2aa-df88facd3edb&quot;}}">
            <a:extLst>
              <a:ext uri="{FF2B5EF4-FFF2-40B4-BE49-F238E27FC236}">
                <a16:creationId xmlns:a16="http://schemas.microsoft.com/office/drawing/2014/main" id="{D417CEF6-1FCD-75B6-FA13-C583ECCE7BE5}"/>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Arial Unicode MS" pitchFamily="34" charset="-128"/>
                <a:cs typeface="Arial Unicode MS" pitchFamily="34" charset="-128"/>
              </a:rPr>
              <a:t>Public</a:t>
            </a:r>
          </a:p>
        </p:txBody>
      </p:sp>
    </p:spTree>
    <p:extLst>
      <p:ext uri="{BB962C8B-B14F-4D97-AF65-F5344CB8AC3E}">
        <p14:creationId xmlns:p14="http://schemas.microsoft.com/office/powerpoint/2010/main" val="73829186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Blue cover with anvil">
    <p:bg>
      <p:bgRef idx="1001">
        <a:schemeClr val="bg1"/>
      </p:bgRef>
    </p:bg>
    <p:spTree>
      <p:nvGrpSpPr>
        <p:cNvPr id="1" name=""/>
        <p:cNvGrpSpPr/>
        <p:nvPr/>
      </p:nvGrpSpPr>
      <p:grpSpPr>
        <a:xfrm>
          <a:off x="0" y="0"/>
          <a:ext cx="0" cy="0"/>
          <a:chOff x="0" y="0"/>
          <a:chExt cx="0" cy="0"/>
        </a:xfrm>
      </p:grpSpPr>
      <p:sp>
        <p:nvSpPr>
          <p:cNvPr id="7" name="background" descr="preencoded.png">
            <a:extLst>
              <a:ext uri="{FF2B5EF4-FFF2-40B4-BE49-F238E27FC236}">
                <a16:creationId xmlns:a16="http://schemas.microsoft.com/office/drawing/2014/main" id="{5F3BB899-74C3-EBF7-C191-EC2863B8F536}"/>
              </a:ext>
            </a:extLst>
          </p:cNvPr>
          <p:cNvSpPr/>
          <p:nvPr/>
        </p:nvSpPr>
        <p:spPr>
          <a:xfrm>
            <a:off x="0" y="0"/>
            <a:ext cx="12195175" cy="6858000"/>
          </a:xfrm>
          <a:custGeom>
            <a:avLst/>
            <a:gdLst>
              <a:gd name="connsiteX0" fmla="*/ 0 w 12195175"/>
              <a:gd name="connsiteY0" fmla="*/ 0 h 6858000"/>
              <a:gd name="connsiteX1" fmla="*/ 12195175 w 12195175"/>
              <a:gd name="connsiteY1" fmla="*/ 0 h 6858000"/>
              <a:gd name="connsiteX2" fmla="*/ 12195175 w 12195175"/>
              <a:gd name="connsiteY2" fmla="*/ 6858000 h 6858000"/>
              <a:gd name="connsiteX3" fmla="*/ 0 w 121951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5175" h="6858000">
                <a:moveTo>
                  <a:pt x="0" y="0"/>
                </a:moveTo>
                <a:lnTo>
                  <a:pt x="12195175" y="0"/>
                </a:lnTo>
                <a:lnTo>
                  <a:pt x="12195175" y="6858000"/>
                </a:lnTo>
                <a:lnTo>
                  <a:pt x="0" y="6858000"/>
                </a:lnTo>
                <a:close/>
              </a:path>
            </a:pathLst>
          </a:custGeom>
          <a:solidFill>
            <a:srgbClr val="1B90FF"/>
          </a:solidFill>
          <a:ln w="11289" cap="flat">
            <a:noFill/>
            <a:prstDash val="solid"/>
            <a:miter/>
          </a:ln>
        </p:spPr>
        <p:txBody>
          <a:bodyPr rtlCol="0" anchor="ctr"/>
          <a:lstStyle/>
          <a:p>
            <a:endParaRPr lang="en-US"/>
          </a:p>
        </p:txBody>
      </p:sp>
      <p:sp>
        <p:nvSpPr>
          <p:cNvPr id="8" name="Anvil" descr="preencoded.png">
            <a:extLst>
              <a:ext uri="{FF2B5EF4-FFF2-40B4-BE49-F238E27FC236}">
                <a16:creationId xmlns:a16="http://schemas.microsoft.com/office/drawing/2014/main" id="{39A9B643-3B5A-F0D7-C3BF-3A81DE80FEB6}"/>
              </a:ext>
            </a:extLst>
          </p:cNvPr>
          <p:cNvSpPr/>
          <p:nvPr/>
        </p:nvSpPr>
        <p:spPr>
          <a:xfrm>
            <a:off x="287339" y="935666"/>
            <a:ext cx="6762048" cy="3333180"/>
          </a:xfrm>
          <a:custGeom>
            <a:avLst/>
            <a:gdLst>
              <a:gd name="connsiteX0" fmla="*/ 0 w 6762048"/>
              <a:gd name="connsiteY0" fmla="*/ 0 h 3333180"/>
              <a:gd name="connsiteX1" fmla="*/ 0 w 6762048"/>
              <a:gd name="connsiteY1" fmla="*/ 3333180 h 3333180"/>
              <a:gd name="connsiteX2" fmla="*/ 3436452 w 6762048"/>
              <a:gd name="connsiteY2" fmla="*/ 3333180 h 3333180"/>
              <a:gd name="connsiteX3" fmla="*/ 6762048 w 6762048"/>
              <a:gd name="connsiteY3" fmla="*/ 0 h 3333180"/>
              <a:gd name="connsiteX4" fmla="*/ 0 w 6762048"/>
              <a:gd name="connsiteY4" fmla="*/ 0 h 3333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2048" h="3333180">
                <a:moveTo>
                  <a:pt x="0" y="0"/>
                </a:moveTo>
                <a:lnTo>
                  <a:pt x="0" y="3333180"/>
                </a:lnTo>
                <a:lnTo>
                  <a:pt x="3436452" y="3333180"/>
                </a:lnTo>
                <a:lnTo>
                  <a:pt x="6762048" y="0"/>
                </a:lnTo>
                <a:lnTo>
                  <a:pt x="0" y="0"/>
                </a:lnTo>
                <a:close/>
              </a:path>
            </a:pathLst>
          </a:custGeom>
          <a:solidFill>
            <a:srgbClr val="002A86"/>
          </a:solidFill>
          <a:ln w="9264" cap="flat">
            <a:noFill/>
            <a:prstDash val="solid"/>
            <a:miter/>
          </a:ln>
        </p:spPr>
        <p:txBody>
          <a:bodyPr rtlCol="0" anchor="ctr"/>
          <a:lstStyle/>
          <a:p>
            <a:endParaRPr lang="en-US"/>
          </a:p>
        </p:txBody>
      </p:sp>
      <p:sp>
        <p:nvSpPr>
          <p:cNvPr id="4" name="Title">
            <a:extLst>
              <a:ext uri="{FF2B5EF4-FFF2-40B4-BE49-F238E27FC236}">
                <a16:creationId xmlns:a16="http://schemas.microsoft.com/office/drawing/2014/main" id="{709C0759-3773-C728-D6A6-855D822107FE}"/>
              </a:ext>
            </a:extLst>
          </p:cNvPr>
          <p:cNvSpPr>
            <a:spLocks noGrp="1"/>
          </p:cNvSpPr>
          <p:nvPr>
            <p:ph type="title" hasCustomPrompt="1"/>
          </p:nvPr>
        </p:nvSpPr>
        <p:spPr>
          <a:xfrm>
            <a:off x="288000" y="2706317"/>
            <a:ext cx="6876593" cy="997196"/>
          </a:xfrm>
        </p:spPr>
        <p:txBody>
          <a:bodyPr>
            <a:noAutofit/>
          </a:bodyPr>
          <a:lstStyle>
            <a:lvl1pPr>
              <a:lnSpc>
                <a:spcPct val="90000"/>
              </a:lnSpc>
              <a:defRPr sz="3600" b="0" i="0">
                <a:solidFill>
                  <a:schemeClr val="bg1"/>
                </a:solidFill>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en-US" sz="3600" kern="0" err="1">
              <a:ea typeface="Arial Unicode MS" pitchFamily="34" charset="-128"/>
              <a:cs typeface="Arial Unicode MS" pitchFamily="34" charset="-128"/>
            </a:endParaRPr>
          </a:p>
        </p:txBody>
      </p:sp>
      <p:pic>
        <p:nvPicPr>
          <p:cNvPr id="1482374887" name="LogoWhite-Dynamic" descr="{&quot;templafy&quot;:{&quot;id&quot;:&quot;1c29bb78-5811-4cd4-811f-7882c0a69982&quot;}}"/>
          <p:cNvPicPr>
            <a:picLocks noChangeAspect="1"/>
          </p:cNvPicPr>
          <p:nvPr/>
        </p:nvPicPr>
        <p:blipFill>
          <a:blip r:embed="rId2"/>
          <a:stretch>
            <a:fillRect/>
          </a:stretch>
        </p:blipFill>
        <p:spPr>
          <a:xfrm>
            <a:off x="288006" y="360000"/>
            <a:ext cx="727192" cy="360000"/>
          </a:xfrm>
          <a:prstGeom prst="rect">
            <a:avLst/>
          </a:prstGeom>
        </p:spPr>
      </p:pic>
      <p:sp>
        <p:nvSpPr>
          <p:cNvPr id="3" name="Classification-Dynamic" descr="{&quot;templafy&quot;:{&quot;id&quot;:&quot;58f345ad-7bdb-419e-8713-85ce06a158f4&quot;}}">
            <a:extLst>
              <a:ext uri="{FF2B5EF4-FFF2-40B4-BE49-F238E27FC236}">
                <a16:creationId xmlns:a16="http://schemas.microsoft.com/office/drawing/2014/main" id="{D67AB148-356D-F356-4E6C-9664D9EB9DF3}"/>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bg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286975944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eal cover with anvil ">
    <p:bg>
      <p:bgRef idx="1001">
        <a:schemeClr val="bg1"/>
      </p:bgRef>
    </p:bg>
    <p:spTree>
      <p:nvGrpSpPr>
        <p:cNvPr id="1" name=""/>
        <p:cNvGrpSpPr/>
        <p:nvPr/>
      </p:nvGrpSpPr>
      <p:grpSpPr>
        <a:xfrm>
          <a:off x="0" y="0"/>
          <a:ext cx="0" cy="0"/>
          <a:chOff x="0" y="0"/>
          <a:chExt cx="0" cy="0"/>
        </a:xfrm>
      </p:grpSpPr>
      <p:sp>
        <p:nvSpPr>
          <p:cNvPr id="5" name="Background" descr="preencoded.png">
            <a:extLst>
              <a:ext uri="{FF2B5EF4-FFF2-40B4-BE49-F238E27FC236}">
                <a16:creationId xmlns:a16="http://schemas.microsoft.com/office/drawing/2014/main" id="{5F3BB899-74C3-EBF7-C191-EC2863B8F536}"/>
              </a:ext>
            </a:extLst>
          </p:cNvPr>
          <p:cNvSpPr/>
          <p:nvPr/>
        </p:nvSpPr>
        <p:spPr>
          <a:xfrm>
            <a:off x="0" y="0"/>
            <a:ext cx="12195175" cy="6858000"/>
          </a:xfrm>
          <a:custGeom>
            <a:avLst/>
            <a:gdLst>
              <a:gd name="connsiteX0" fmla="*/ 0 w 12195175"/>
              <a:gd name="connsiteY0" fmla="*/ 0 h 6858000"/>
              <a:gd name="connsiteX1" fmla="*/ 12195175 w 12195175"/>
              <a:gd name="connsiteY1" fmla="*/ 0 h 6858000"/>
              <a:gd name="connsiteX2" fmla="*/ 12195175 w 12195175"/>
              <a:gd name="connsiteY2" fmla="*/ 6858000 h 6858000"/>
              <a:gd name="connsiteX3" fmla="*/ 0 w 121951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5175" h="6858000">
                <a:moveTo>
                  <a:pt x="0" y="0"/>
                </a:moveTo>
                <a:lnTo>
                  <a:pt x="12195175" y="0"/>
                </a:lnTo>
                <a:lnTo>
                  <a:pt x="12195175" y="6858000"/>
                </a:lnTo>
                <a:lnTo>
                  <a:pt x="0" y="6858000"/>
                </a:lnTo>
                <a:close/>
              </a:path>
            </a:pathLst>
          </a:custGeom>
          <a:solidFill>
            <a:srgbClr val="00CEAC"/>
          </a:solidFill>
          <a:ln w="11289" cap="flat">
            <a:noFill/>
            <a:prstDash val="solid"/>
            <a:miter/>
          </a:ln>
        </p:spPr>
        <p:txBody>
          <a:bodyPr rtlCol="0" anchor="ctr"/>
          <a:lstStyle/>
          <a:p>
            <a:endParaRPr lang="en-US"/>
          </a:p>
        </p:txBody>
      </p:sp>
      <p:sp>
        <p:nvSpPr>
          <p:cNvPr id="6" name="Anvil" descr="preencoded.png">
            <a:extLst>
              <a:ext uri="{FF2B5EF4-FFF2-40B4-BE49-F238E27FC236}">
                <a16:creationId xmlns:a16="http://schemas.microsoft.com/office/drawing/2014/main" id="{F36DF1A0-33EF-D4BF-029F-2435A3EF8C01}"/>
              </a:ext>
            </a:extLst>
          </p:cNvPr>
          <p:cNvSpPr/>
          <p:nvPr/>
        </p:nvSpPr>
        <p:spPr>
          <a:xfrm>
            <a:off x="870433" y="989322"/>
            <a:ext cx="9187967" cy="4528975"/>
          </a:xfrm>
          <a:custGeom>
            <a:avLst/>
            <a:gdLst>
              <a:gd name="connsiteX0" fmla="*/ 0 w 9187967"/>
              <a:gd name="connsiteY0" fmla="*/ 0 h 4528975"/>
              <a:gd name="connsiteX1" fmla="*/ 0 w 9187967"/>
              <a:gd name="connsiteY1" fmla="*/ 4528975 h 4528975"/>
              <a:gd name="connsiteX2" fmla="*/ 4669297 w 9187967"/>
              <a:gd name="connsiteY2" fmla="*/ 4528975 h 4528975"/>
              <a:gd name="connsiteX3" fmla="*/ 9187967 w 9187967"/>
              <a:gd name="connsiteY3" fmla="*/ 0 h 4528975"/>
              <a:gd name="connsiteX4" fmla="*/ 0 w 9187967"/>
              <a:gd name="connsiteY4" fmla="*/ 0 h 4528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7967" h="4528975">
                <a:moveTo>
                  <a:pt x="0" y="0"/>
                </a:moveTo>
                <a:lnTo>
                  <a:pt x="0" y="4528975"/>
                </a:lnTo>
                <a:lnTo>
                  <a:pt x="4669297" y="4528975"/>
                </a:lnTo>
                <a:lnTo>
                  <a:pt x="9187967" y="0"/>
                </a:lnTo>
                <a:lnTo>
                  <a:pt x="0" y="0"/>
                </a:lnTo>
                <a:close/>
              </a:path>
            </a:pathLst>
          </a:custGeom>
          <a:solidFill>
            <a:srgbClr val="63EDD4"/>
          </a:solidFill>
          <a:ln w="12596" cap="flat">
            <a:noFill/>
            <a:prstDash val="solid"/>
            <a:miter/>
          </a:ln>
        </p:spPr>
        <p:txBody>
          <a:bodyPr rtlCol="0" anchor="ctr"/>
          <a:lstStyle/>
          <a:p>
            <a:endParaRPr lang="en-US"/>
          </a:p>
        </p:txBody>
      </p:sp>
      <p:sp>
        <p:nvSpPr>
          <p:cNvPr id="9" name="Title">
            <a:extLst>
              <a:ext uri="{FF2B5EF4-FFF2-40B4-BE49-F238E27FC236}">
                <a16:creationId xmlns:a16="http://schemas.microsoft.com/office/drawing/2014/main" id="{5515F5CA-E76C-CC3B-68A7-37E88873AB4B}"/>
              </a:ext>
            </a:extLst>
          </p:cNvPr>
          <p:cNvSpPr>
            <a:spLocks noGrp="1"/>
          </p:cNvSpPr>
          <p:nvPr>
            <p:ph type="title" hasCustomPrompt="1"/>
          </p:nvPr>
        </p:nvSpPr>
        <p:spPr>
          <a:xfrm>
            <a:off x="288000" y="2706317"/>
            <a:ext cx="5929920" cy="997196"/>
          </a:xfrm>
        </p:spPr>
        <p:txBody>
          <a:bodyPr>
            <a:noAutofit/>
          </a:bodyPr>
          <a:lstStyle>
            <a:lvl1pPr>
              <a:lnSpc>
                <a:spcPct val="90000"/>
              </a:lnSpc>
              <a:defRPr sz="3600"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Arial Unicode MS" pitchFamily="34" charset="-128"/>
              <a:cs typeface="Arial Unicode MS" pitchFamily="34" charset="-128"/>
            </a:endParaRPr>
          </a:p>
        </p:txBody>
      </p:sp>
      <p:pic>
        <p:nvPicPr>
          <p:cNvPr id="900788501" name="LogoBlack-Dynamic" descr="{&quot;templafy&quot;:{&quot;id&quot;:&quot;c1eb01f2-9e1f-430d-b8b5-2c5ca45c20b6&quot;}}"/>
          <p:cNvPicPr>
            <a:picLocks noChangeAspect="1"/>
          </p:cNvPicPr>
          <p:nvPr/>
        </p:nvPicPr>
        <p:blipFill>
          <a:blip r:embed="rId2"/>
          <a:stretch>
            <a:fillRect/>
          </a:stretch>
        </p:blipFill>
        <p:spPr>
          <a:xfrm>
            <a:off x="288006" y="360000"/>
            <a:ext cx="727192" cy="360000"/>
          </a:xfrm>
          <a:prstGeom prst="rect">
            <a:avLst/>
          </a:prstGeom>
        </p:spPr>
      </p:pic>
      <p:sp>
        <p:nvSpPr>
          <p:cNvPr id="3" name="Classification-Dynamic" descr="{&quot;templafy&quot;:{&quot;id&quot;:&quot;790acb4e-ca71-45a1-a6aa-15bb3a352e16&quot;}}">
            <a:extLst>
              <a:ext uri="{FF2B5EF4-FFF2-40B4-BE49-F238E27FC236}">
                <a16:creationId xmlns:a16="http://schemas.microsoft.com/office/drawing/2014/main" id="{BBFBBDC3-D031-6041-465D-9F7147F423CF}"/>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291022001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Teal cover with anvil ">
    <p:bg>
      <p:bgRef idx="1001">
        <a:schemeClr val="bg1"/>
      </p:bgRef>
    </p:bg>
    <p:spTree>
      <p:nvGrpSpPr>
        <p:cNvPr id="1" name=""/>
        <p:cNvGrpSpPr/>
        <p:nvPr/>
      </p:nvGrpSpPr>
      <p:grpSpPr>
        <a:xfrm>
          <a:off x="0" y="0"/>
          <a:ext cx="0" cy="0"/>
          <a:chOff x="0" y="0"/>
          <a:chExt cx="0" cy="0"/>
        </a:xfrm>
      </p:grpSpPr>
      <p:sp>
        <p:nvSpPr>
          <p:cNvPr id="5" name="Background" descr="preencoded.png">
            <a:extLst>
              <a:ext uri="{FF2B5EF4-FFF2-40B4-BE49-F238E27FC236}">
                <a16:creationId xmlns:a16="http://schemas.microsoft.com/office/drawing/2014/main" id="{5F3BB899-74C3-EBF7-C191-EC2863B8F536}"/>
              </a:ext>
            </a:extLst>
          </p:cNvPr>
          <p:cNvSpPr/>
          <p:nvPr/>
        </p:nvSpPr>
        <p:spPr>
          <a:xfrm>
            <a:off x="0" y="0"/>
            <a:ext cx="12195175" cy="6858000"/>
          </a:xfrm>
          <a:custGeom>
            <a:avLst/>
            <a:gdLst>
              <a:gd name="connsiteX0" fmla="*/ 0 w 12195175"/>
              <a:gd name="connsiteY0" fmla="*/ 0 h 6858000"/>
              <a:gd name="connsiteX1" fmla="*/ 12195175 w 12195175"/>
              <a:gd name="connsiteY1" fmla="*/ 0 h 6858000"/>
              <a:gd name="connsiteX2" fmla="*/ 12195175 w 12195175"/>
              <a:gd name="connsiteY2" fmla="*/ 6858000 h 6858000"/>
              <a:gd name="connsiteX3" fmla="*/ 0 w 121951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5175" h="6858000">
                <a:moveTo>
                  <a:pt x="0" y="0"/>
                </a:moveTo>
                <a:lnTo>
                  <a:pt x="12195175" y="0"/>
                </a:lnTo>
                <a:lnTo>
                  <a:pt x="12195175" y="6858000"/>
                </a:lnTo>
                <a:lnTo>
                  <a:pt x="0" y="6858000"/>
                </a:lnTo>
                <a:close/>
              </a:path>
            </a:pathLst>
          </a:custGeom>
          <a:solidFill>
            <a:srgbClr val="00CEAC"/>
          </a:solidFill>
          <a:ln w="11289" cap="flat">
            <a:noFill/>
            <a:prstDash val="solid"/>
            <a:miter/>
          </a:ln>
        </p:spPr>
        <p:txBody>
          <a:bodyPr rtlCol="0" anchor="ctr"/>
          <a:lstStyle/>
          <a:p>
            <a:endParaRPr lang="en-US"/>
          </a:p>
        </p:txBody>
      </p:sp>
      <p:sp>
        <p:nvSpPr>
          <p:cNvPr id="6" name="Anvil" descr="preencoded.png">
            <a:extLst>
              <a:ext uri="{FF2B5EF4-FFF2-40B4-BE49-F238E27FC236}">
                <a16:creationId xmlns:a16="http://schemas.microsoft.com/office/drawing/2014/main" id="{F36DF1A0-33EF-D4BF-029F-2435A3EF8C01}"/>
              </a:ext>
            </a:extLst>
          </p:cNvPr>
          <p:cNvSpPr/>
          <p:nvPr/>
        </p:nvSpPr>
        <p:spPr>
          <a:xfrm>
            <a:off x="870433" y="989322"/>
            <a:ext cx="9187967" cy="4528975"/>
          </a:xfrm>
          <a:custGeom>
            <a:avLst/>
            <a:gdLst>
              <a:gd name="connsiteX0" fmla="*/ 0 w 9187967"/>
              <a:gd name="connsiteY0" fmla="*/ 0 h 4528975"/>
              <a:gd name="connsiteX1" fmla="*/ 0 w 9187967"/>
              <a:gd name="connsiteY1" fmla="*/ 4528975 h 4528975"/>
              <a:gd name="connsiteX2" fmla="*/ 4669297 w 9187967"/>
              <a:gd name="connsiteY2" fmla="*/ 4528975 h 4528975"/>
              <a:gd name="connsiteX3" fmla="*/ 9187967 w 9187967"/>
              <a:gd name="connsiteY3" fmla="*/ 0 h 4528975"/>
              <a:gd name="connsiteX4" fmla="*/ 0 w 9187967"/>
              <a:gd name="connsiteY4" fmla="*/ 0 h 4528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7967" h="4528975">
                <a:moveTo>
                  <a:pt x="0" y="0"/>
                </a:moveTo>
                <a:lnTo>
                  <a:pt x="0" y="4528975"/>
                </a:lnTo>
                <a:lnTo>
                  <a:pt x="4669297" y="4528975"/>
                </a:lnTo>
                <a:lnTo>
                  <a:pt x="9187967" y="0"/>
                </a:lnTo>
                <a:lnTo>
                  <a:pt x="0" y="0"/>
                </a:lnTo>
                <a:close/>
              </a:path>
            </a:pathLst>
          </a:custGeom>
          <a:solidFill>
            <a:srgbClr val="63EDD4"/>
          </a:solidFill>
          <a:ln w="12596" cap="flat">
            <a:noFill/>
            <a:prstDash val="solid"/>
            <a:miter/>
          </a:ln>
        </p:spPr>
        <p:txBody>
          <a:bodyPr rtlCol="0" anchor="ctr"/>
          <a:lstStyle/>
          <a:p>
            <a:endParaRPr lang="en-US"/>
          </a:p>
        </p:txBody>
      </p:sp>
      <p:sp>
        <p:nvSpPr>
          <p:cNvPr id="9" name="Title">
            <a:extLst>
              <a:ext uri="{FF2B5EF4-FFF2-40B4-BE49-F238E27FC236}">
                <a16:creationId xmlns:a16="http://schemas.microsoft.com/office/drawing/2014/main" id="{5515F5CA-E76C-CC3B-68A7-37E88873AB4B}"/>
              </a:ext>
            </a:extLst>
          </p:cNvPr>
          <p:cNvSpPr>
            <a:spLocks noGrp="1"/>
          </p:cNvSpPr>
          <p:nvPr>
            <p:ph type="title" hasCustomPrompt="1"/>
          </p:nvPr>
        </p:nvSpPr>
        <p:spPr>
          <a:xfrm>
            <a:off x="288000" y="2706317"/>
            <a:ext cx="5929920" cy="997196"/>
          </a:xfrm>
        </p:spPr>
        <p:txBody>
          <a:bodyPr>
            <a:noAutofit/>
          </a:bodyPr>
          <a:lstStyle>
            <a:lvl1pPr>
              <a:lnSpc>
                <a:spcPct val="90000"/>
              </a:lnSpc>
              <a:defRPr sz="3600"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en-US" sz="3600" kern="0" err="1">
              <a:ea typeface="Arial Unicode MS" pitchFamily="34" charset="-128"/>
              <a:cs typeface="Arial Unicode MS" pitchFamily="34" charset="-128"/>
            </a:endParaRPr>
          </a:p>
        </p:txBody>
      </p:sp>
      <p:pic>
        <p:nvPicPr>
          <p:cNvPr id="900788501" name="LogoBlack-Dynamic" descr="{&quot;templafy&quot;:{&quot;id&quot;:&quot;c1eb01f2-9e1f-430d-b8b5-2c5ca45c20b6&quot;}}"/>
          <p:cNvPicPr>
            <a:picLocks noChangeAspect="1"/>
          </p:cNvPicPr>
          <p:nvPr/>
        </p:nvPicPr>
        <p:blipFill>
          <a:blip r:embed="rId2"/>
          <a:stretch>
            <a:fillRect/>
          </a:stretch>
        </p:blipFill>
        <p:spPr>
          <a:xfrm>
            <a:off x="288006" y="360000"/>
            <a:ext cx="727192" cy="360000"/>
          </a:xfrm>
          <a:prstGeom prst="rect">
            <a:avLst/>
          </a:prstGeom>
        </p:spPr>
      </p:pic>
      <p:sp>
        <p:nvSpPr>
          <p:cNvPr id="3" name="Classification-Dynamic" descr="{&quot;templafy&quot;:{&quot;id&quot;:&quot;790acb4e-ca71-45a1-a6aa-15bb3a352e16&quot;}}">
            <a:extLst>
              <a:ext uri="{FF2B5EF4-FFF2-40B4-BE49-F238E27FC236}">
                <a16:creationId xmlns:a16="http://schemas.microsoft.com/office/drawing/2014/main" id="{BBFBBDC3-D031-6041-465D-9F7147F423CF}"/>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207926003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With cover with image">
    <p:bg>
      <p:bgRef idx="1001">
        <a:schemeClr val="bg1"/>
      </p:bgRef>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83FFCA81-9D1B-7BE9-9F97-BEDB3E67519A}"/>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6" name="Picture Placeholder 5">
            <a:extLst>
              <a:ext uri="{FF2B5EF4-FFF2-40B4-BE49-F238E27FC236}">
                <a16:creationId xmlns:a16="http://schemas.microsoft.com/office/drawing/2014/main" id="{28860E7D-5DEB-5F1B-5AAF-4C41BD1A7778}"/>
              </a:ext>
            </a:extLst>
          </p:cNvPr>
          <p:cNvSpPr>
            <a:spLocks noGrp="1"/>
          </p:cNvSpPr>
          <p:nvPr>
            <p:ph type="pic" sz="quarter" idx="15" hasCustomPrompt="1"/>
          </p:nvPr>
        </p:nvSpPr>
        <p:spPr>
          <a:xfrm>
            <a:off x="6108700" y="0"/>
            <a:ext cx="6086475" cy="6858000"/>
          </a:xfrm>
        </p:spPr>
        <p:txBody>
          <a:bodyPr anchor="ctr" anchorCtr="0"/>
          <a:lstStyle>
            <a:lvl1pPr algn="ctr">
              <a:defRPr/>
            </a:lvl1pPr>
          </a:lstStyle>
          <a:p>
            <a:r>
              <a:rPr lang="en-US"/>
              <a:t>Click to insert picture</a:t>
            </a:r>
          </a:p>
        </p:txBody>
      </p:sp>
      <p:pic>
        <p:nvPicPr>
          <p:cNvPr id="28936725" name="Acquired Company Logo Placeholder" descr="{&quot;templafy&quot;:{&quot;id&quot;:&quot;e24a6e43-600a-4c6b-89de-bcf3787a4fa8&quot;}}" hidden="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2575" y="2141327"/>
            <a:ext cx="4125924" cy="266010"/>
          </a:xfrm>
          <a:prstGeom prst="rect">
            <a:avLst/>
          </a:prstGeom>
        </p:spPr>
      </p:pic>
      <p:sp>
        <p:nvSpPr>
          <p:cNvPr id="4" name="Title">
            <a:extLst>
              <a:ext uri="{FF2B5EF4-FFF2-40B4-BE49-F238E27FC236}">
                <a16:creationId xmlns:a16="http://schemas.microsoft.com/office/drawing/2014/main" id="{D8805AE3-41BC-E9DB-1A66-ADF41EDBC899}"/>
              </a:ext>
            </a:extLst>
          </p:cNvPr>
          <p:cNvSpPr>
            <a:spLocks noGrp="1"/>
          </p:cNvSpPr>
          <p:nvPr>
            <p:ph type="title" hasCustomPrompt="1"/>
          </p:nvPr>
        </p:nvSpPr>
        <p:spPr>
          <a:xfrm>
            <a:off x="288000" y="2706317"/>
            <a:ext cx="6026739" cy="997196"/>
          </a:xfrm>
        </p:spPr>
        <p:txBody>
          <a:bodyPr>
            <a:noAutofit/>
          </a:bodyPr>
          <a:lstStyle>
            <a:lvl1pPr>
              <a:lnSpc>
                <a:spcPct val="90000"/>
              </a:lnSpc>
              <a:defRPr sz="3600"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en-US" sz="3600" kern="0" err="1">
              <a:ea typeface="Arial Unicode MS" pitchFamily="34" charset="-128"/>
              <a:cs typeface="Arial Unicode MS" pitchFamily="34" charset="-128"/>
            </a:endParaRPr>
          </a:p>
        </p:txBody>
      </p:sp>
      <p:pic>
        <p:nvPicPr>
          <p:cNvPr id="1608403681" name="LogoBlue-Dynamic" descr="{&quot;templafy&quot;:{&quot;id&quot;:&quot;4730df89-118a-4dac-850a-22582fba25ef&quot;}}"/>
          <p:cNvPicPr>
            <a:picLocks noChangeAspect="1"/>
          </p:cNvPicPr>
          <p:nvPr/>
        </p:nvPicPr>
        <p:blipFill>
          <a:blip r:embed="rId3"/>
          <a:stretch>
            <a:fillRect/>
          </a:stretch>
        </p:blipFill>
        <p:spPr>
          <a:xfrm>
            <a:off x="288006" y="360000"/>
            <a:ext cx="727192" cy="360000"/>
          </a:xfrm>
          <a:prstGeom prst="rect">
            <a:avLst/>
          </a:prstGeom>
        </p:spPr>
      </p:pic>
      <p:sp>
        <p:nvSpPr>
          <p:cNvPr id="3" name="Classification-Dynamic" descr="{&quot;templafy&quot;:{&quot;id&quot;:&quot;3b3005ec-996c-4d76-a358-795127b0f977&quot;}}">
            <a:extLst>
              <a:ext uri="{FF2B5EF4-FFF2-40B4-BE49-F238E27FC236}">
                <a16:creationId xmlns:a16="http://schemas.microsoft.com/office/drawing/2014/main" id="{4A078429-99DD-7555-B0F4-FEF46FD297B0}"/>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222131318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Blue cover with anvil and image">
    <p:bg>
      <p:bgRef idx="1001">
        <a:schemeClr val="bg1"/>
      </p:bgRef>
    </p:bg>
    <p:spTree>
      <p:nvGrpSpPr>
        <p:cNvPr id="1" name=""/>
        <p:cNvGrpSpPr/>
        <p:nvPr/>
      </p:nvGrpSpPr>
      <p:grpSpPr>
        <a:xfrm>
          <a:off x="0" y="0"/>
          <a:ext cx="0" cy="0"/>
          <a:chOff x="0" y="0"/>
          <a:chExt cx="0" cy="0"/>
        </a:xfrm>
      </p:grpSpPr>
      <p:sp>
        <p:nvSpPr>
          <p:cNvPr id="7" name="Background" descr="preencoded.png">
            <a:extLst>
              <a:ext uri="{FF2B5EF4-FFF2-40B4-BE49-F238E27FC236}">
                <a16:creationId xmlns:a16="http://schemas.microsoft.com/office/drawing/2014/main" id="{9DE307C8-D1C3-00E2-C5B0-2A7EBB981384}"/>
              </a:ext>
            </a:extLst>
          </p:cNvPr>
          <p:cNvSpPr/>
          <p:nvPr/>
        </p:nvSpPr>
        <p:spPr>
          <a:xfrm>
            <a:off x="0" y="0"/>
            <a:ext cx="12195175" cy="6861495"/>
          </a:xfrm>
          <a:custGeom>
            <a:avLst/>
            <a:gdLst>
              <a:gd name="connsiteX0" fmla="*/ 0 w 12195175"/>
              <a:gd name="connsiteY0" fmla="*/ 0 h 6861495"/>
              <a:gd name="connsiteX1" fmla="*/ 12195175 w 12195175"/>
              <a:gd name="connsiteY1" fmla="*/ 0 h 6861495"/>
              <a:gd name="connsiteX2" fmla="*/ 12195175 w 12195175"/>
              <a:gd name="connsiteY2" fmla="*/ 6861496 h 6861495"/>
              <a:gd name="connsiteX3" fmla="*/ 0 w 12195175"/>
              <a:gd name="connsiteY3" fmla="*/ 6861496 h 6861495"/>
            </a:gdLst>
            <a:ahLst/>
            <a:cxnLst>
              <a:cxn ang="0">
                <a:pos x="connsiteX0" y="connsiteY0"/>
              </a:cxn>
              <a:cxn ang="0">
                <a:pos x="connsiteX1" y="connsiteY1"/>
              </a:cxn>
              <a:cxn ang="0">
                <a:pos x="connsiteX2" y="connsiteY2"/>
              </a:cxn>
              <a:cxn ang="0">
                <a:pos x="connsiteX3" y="connsiteY3"/>
              </a:cxn>
            </a:cxnLst>
            <a:rect l="l" t="t" r="r" b="b"/>
            <a:pathLst>
              <a:path w="12195175" h="6861495">
                <a:moveTo>
                  <a:pt x="0" y="0"/>
                </a:moveTo>
                <a:lnTo>
                  <a:pt x="12195175" y="0"/>
                </a:lnTo>
                <a:lnTo>
                  <a:pt x="12195175" y="6861496"/>
                </a:lnTo>
                <a:lnTo>
                  <a:pt x="0" y="6861496"/>
                </a:lnTo>
                <a:close/>
              </a:path>
            </a:pathLst>
          </a:custGeom>
          <a:solidFill>
            <a:srgbClr val="0057D2"/>
          </a:solidFill>
          <a:ln w="10160" cap="flat">
            <a:noFill/>
            <a:prstDash val="solid"/>
            <a:miter/>
          </a:ln>
        </p:spPr>
        <p:txBody>
          <a:bodyPr rtlCol="0" anchor="ctr"/>
          <a:lstStyle/>
          <a:p>
            <a:endParaRPr lang="en-US"/>
          </a:p>
        </p:txBody>
      </p:sp>
      <p:sp>
        <p:nvSpPr>
          <p:cNvPr id="6" name="Anvil" descr="preencoded.png">
            <a:extLst>
              <a:ext uri="{FF2B5EF4-FFF2-40B4-BE49-F238E27FC236}">
                <a16:creationId xmlns:a16="http://schemas.microsoft.com/office/drawing/2014/main" id="{6C575B3E-49FD-8450-F2CB-84C6E7A1153D}"/>
              </a:ext>
            </a:extLst>
          </p:cNvPr>
          <p:cNvSpPr/>
          <p:nvPr/>
        </p:nvSpPr>
        <p:spPr>
          <a:xfrm>
            <a:off x="752355" y="1156532"/>
            <a:ext cx="5613722" cy="2756252"/>
          </a:xfrm>
          <a:custGeom>
            <a:avLst/>
            <a:gdLst>
              <a:gd name="connsiteX0" fmla="*/ 0 w 5613722"/>
              <a:gd name="connsiteY0" fmla="*/ 0 h 2756252"/>
              <a:gd name="connsiteX1" fmla="*/ 0 w 5613722"/>
              <a:gd name="connsiteY1" fmla="*/ 2756252 h 2756252"/>
              <a:gd name="connsiteX2" fmla="*/ 2852875 w 5613722"/>
              <a:gd name="connsiteY2" fmla="*/ 2756252 h 2756252"/>
              <a:gd name="connsiteX3" fmla="*/ 5613722 w 5613722"/>
              <a:gd name="connsiteY3" fmla="*/ 0 h 2756252"/>
              <a:gd name="connsiteX4" fmla="*/ 0 w 5613722"/>
              <a:gd name="connsiteY4" fmla="*/ 0 h 2756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3722" h="2756252">
                <a:moveTo>
                  <a:pt x="0" y="0"/>
                </a:moveTo>
                <a:lnTo>
                  <a:pt x="0" y="2756252"/>
                </a:lnTo>
                <a:lnTo>
                  <a:pt x="2852875" y="2756252"/>
                </a:lnTo>
                <a:lnTo>
                  <a:pt x="5613722" y="0"/>
                </a:lnTo>
                <a:lnTo>
                  <a:pt x="0" y="0"/>
                </a:lnTo>
                <a:close/>
              </a:path>
            </a:pathLst>
          </a:custGeom>
          <a:solidFill>
            <a:srgbClr val="1B90FF"/>
          </a:solidFill>
          <a:ln w="9273" cap="flat">
            <a:noFill/>
            <a:prstDash val="solid"/>
            <a:miter/>
          </a:ln>
        </p:spPr>
        <p:txBody>
          <a:bodyPr rtlCol="0" anchor="ctr"/>
          <a:lstStyle/>
          <a:p>
            <a:endParaRPr lang="en-US"/>
          </a:p>
        </p:txBody>
      </p:sp>
      <p:sp>
        <p:nvSpPr>
          <p:cNvPr id="13" name="Picture Placeholder 12">
            <a:extLst>
              <a:ext uri="{FF2B5EF4-FFF2-40B4-BE49-F238E27FC236}">
                <a16:creationId xmlns:a16="http://schemas.microsoft.com/office/drawing/2014/main" id="{FF6D8674-EA25-0C87-7F7A-4B6FFA7F1F14}"/>
              </a:ext>
            </a:extLst>
          </p:cNvPr>
          <p:cNvSpPr>
            <a:spLocks noGrp="1"/>
          </p:cNvSpPr>
          <p:nvPr>
            <p:ph type="pic" sz="quarter" idx="10" hasCustomPrompt="1"/>
          </p:nvPr>
        </p:nvSpPr>
        <p:spPr>
          <a:xfrm>
            <a:off x="7836062" y="0"/>
            <a:ext cx="4359114" cy="6858000"/>
          </a:xfrm>
        </p:spPr>
        <p:txBody>
          <a:bodyPr anchor="ctr" anchorCtr="0"/>
          <a:lstStyle>
            <a:lvl1pPr algn="ctr">
              <a:defRPr>
                <a:solidFill>
                  <a:schemeClr val="bg1"/>
                </a:solidFill>
              </a:defRPr>
            </a:lvl1pPr>
          </a:lstStyle>
          <a:p>
            <a:r>
              <a:rPr lang="en-US"/>
              <a:t>Click to insert picture</a:t>
            </a:r>
          </a:p>
        </p:txBody>
      </p:sp>
      <p:sp>
        <p:nvSpPr>
          <p:cNvPr id="4" name="Title">
            <a:extLst>
              <a:ext uri="{FF2B5EF4-FFF2-40B4-BE49-F238E27FC236}">
                <a16:creationId xmlns:a16="http://schemas.microsoft.com/office/drawing/2014/main" id="{A222ABC1-A03E-5EDE-02E2-6F3794850CC1}"/>
              </a:ext>
            </a:extLst>
          </p:cNvPr>
          <p:cNvSpPr>
            <a:spLocks noGrp="1"/>
          </p:cNvSpPr>
          <p:nvPr>
            <p:ph type="title" hasCustomPrompt="1"/>
          </p:nvPr>
        </p:nvSpPr>
        <p:spPr>
          <a:xfrm>
            <a:off x="440401" y="2206502"/>
            <a:ext cx="5529704" cy="997196"/>
          </a:xfrm>
        </p:spPr>
        <p:txBody>
          <a:bodyPr>
            <a:noAutofit/>
          </a:bodyPr>
          <a:lstStyle>
            <a:lvl1pPr>
              <a:lnSpc>
                <a:spcPct val="90000"/>
              </a:lnSpc>
              <a:defRPr sz="3600" b="0" i="0">
                <a:solidFill>
                  <a:schemeClr val="bg1"/>
                </a:solidFill>
                <a:latin typeface="72 Brand Medium" panose="020B0504030603020204"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en-US" sz="3600" kern="0" err="1">
              <a:ea typeface="Arial Unicode MS" pitchFamily="34" charset="-128"/>
              <a:cs typeface="Arial Unicode MS" pitchFamily="34" charset="-128"/>
            </a:endParaRPr>
          </a:p>
        </p:txBody>
      </p:sp>
      <p:pic>
        <p:nvPicPr>
          <p:cNvPr id="1743685208" name="LogoWhite-Dynamic" descr="{&quot;templafy&quot;:{&quot;id&quot;:&quot;c91d4f96-eb02-4c57-a0e1-338790f88ede&quot;}}"/>
          <p:cNvPicPr>
            <a:picLocks noChangeAspect="1"/>
          </p:cNvPicPr>
          <p:nvPr/>
        </p:nvPicPr>
        <p:blipFill>
          <a:blip r:embed="rId2"/>
          <a:stretch>
            <a:fillRect/>
          </a:stretch>
        </p:blipFill>
        <p:spPr>
          <a:xfrm>
            <a:off x="288006" y="360000"/>
            <a:ext cx="727192" cy="360000"/>
          </a:xfrm>
          <a:prstGeom prst="rect">
            <a:avLst/>
          </a:prstGeom>
        </p:spPr>
      </p:pic>
      <p:sp>
        <p:nvSpPr>
          <p:cNvPr id="5" name="Classification-Dynamic" descr="{&quot;templafy&quot;:{&quot;id&quot;:&quot;54a69f23-ff76-4f65-96bb-a6bf00e9647f&quot;}}">
            <a:extLst>
              <a:ext uri="{FF2B5EF4-FFF2-40B4-BE49-F238E27FC236}">
                <a16:creationId xmlns:a16="http://schemas.microsoft.com/office/drawing/2014/main" id="{7A6CB977-D711-D436-9DC2-AAFCC56F9CAA}"/>
              </a:ext>
            </a:extLst>
          </p:cNvPr>
          <p:cNvSpPr txBox="1"/>
          <p:nvPr userDrawn="1"/>
        </p:nvSpPr>
        <p:spPr>
          <a:xfrm>
            <a:off x="440401"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bg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77384262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03238" y="1580844"/>
            <a:ext cx="11185200" cy="4764394"/>
          </a:xfrm>
        </p:spPr>
        <p:txBody>
          <a:bodyPr>
            <a:normAutofit/>
          </a:bodyPr>
          <a:lstStyle>
            <a:lvl1pPr marL="0" marR="0" indent="0" algn="l" defTabSz="1088558" rtl="0" eaLnBrk="1" fontAlgn="auto" latinLnBrk="0" hangingPunct="1">
              <a:lnSpc>
                <a:spcPct val="100000"/>
              </a:lnSpc>
              <a:spcBef>
                <a:spcPts val="3000"/>
              </a:spcBef>
              <a:spcAft>
                <a:spcPts val="0"/>
              </a:spcAft>
              <a:buClr>
                <a:schemeClr val="accent1"/>
              </a:buClr>
              <a:buSzPct val="80000"/>
              <a:buFontTx/>
              <a:buNone/>
              <a:tabLst/>
              <a:defRPr sz="2000" b="0"/>
            </a:lvl1pPr>
            <a:lvl2pPr marL="179964" marR="0" indent="-179964" algn="l" defTabSz="1088558" rtl="0" eaLnBrk="1" fontAlgn="auto" latinLnBrk="0" hangingPunct="1">
              <a:lnSpc>
                <a:spcPct val="100000"/>
              </a:lnSpc>
              <a:spcBef>
                <a:spcPts val="600"/>
              </a:spcBef>
              <a:spcAft>
                <a:spcPts val="0"/>
              </a:spcAft>
              <a:buClr>
                <a:schemeClr val="tx1"/>
              </a:buClr>
              <a:buSzPct val="100000"/>
              <a:buFont typeface="Arial" panose="020B0604020202020204" pitchFamily="34" charset="0"/>
              <a:buChar char="•"/>
              <a:tabLst/>
              <a:defRPr sz="1800"/>
            </a:lvl2pPr>
            <a:lvl3pPr marL="359928" marR="0" indent="-179352" algn="l" defTabSz="1088558" rtl="0" eaLnBrk="1" fontAlgn="auto" latinLnBrk="0" hangingPunct="1">
              <a:lnSpc>
                <a:spcPct val="100000"/>
              </a:lnSpc>
              <a:spcBef>
                <a:spcPts val="400"/>
              </a:spcBef>
              <a:spcAft>
                <a:spcPts val="0"/>
              </a:spcAft>
              <a:buClr>
                <a:schemeClr val="tx1"/>
              </a:buClr>
              <a:buSzPct val="100000"/>
              <a:buFont typeface="Arial" pitchFamily="34" charset="0"/>
              <a:buChar char="–"/>
              <a:tabLst/>
              <a:defRPr sz="1800" baseline="0"/>
            </a:lvl3pPr>
            <a:lvl4pPr marL="539892" marR="0" indent="-179964" algn="l" defTabSz="1088558"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600"/>
            </a:lvl4pPr>
            <a:lvl5pPr>
              <a:buClr>
                <a:schemeClr val="accent2"/>
              </a:buClr>
              <a:buFont typeface="Arial" pitchFamily="34" charset="0"/>
              <a:buChar char="–"/>
              <a:defRPr/>
            </a:lvl5pPr>
          </a:lstStyle>
          <a:p>
            <a:pPr lvl="0"/>
            <a:r>
              <a:rPr lang="en-US"/>
              <a:t>Agenda Item/Divider Headline</a:t>
            </a:r>
          </a:p>
          <a:p>
            <a:pPr lvl="1"/>
            <a:r>
              <a:rPr lang="en-US"/>
              <a:t>Details</a:t>
            </a:r>
          </a:p>
        </p:txBody>
      </p:sp>
      <p:sp>
        <p:nvSpPr>
          <p:cNvPr id="3" name="Agenda title"/>
          <p:cNvSpPr>
            <a:spLocks noGrp="1"/>
          </p:cNvSpPr>
          <p:nvPr>
            <p:ph type="title" hasCustomPrompt="1"/>
          </p:nvPr>
        </p:nvSpPr>
        <p:spPr/>
        <p:txBody>
          <a:bodyPr/>
          <a:lstStyle>
            <a:lvl1pPr>
              <a:defRPr b="0" i="0">
                <a:latin typeface="72 Brand Medium" panose="020B0504030603020204" pitchFamily="34" charset="0"/>
              </a:defRPr>
            </a:lvl1pPr>
          </a:lstStyle>
          <a:p>
            <a:r>
              <a:rPr lang="en-US"/>
              <a:t>Agenda</a:t>
            </a:r>
          </a:p>
        </p:txBody>
      </p:sp>
    </p:spTree>
    <p:extLst>
      <p:ext uri="{BB962C8B-B14F-4D97-AF65-F5344CB8AC3E}">
        <p14:creationId xmlns:p14="http://schemas.microsoft.com/office/powerpoint/2010/main" val="68508748"/>
      </p:ext>
    </p:extLst>
  </p:cSld>
  <p:clrMapOvr>
    <a:masterClrMapping/>
  </p:clrMapOvr>
  <p:extLst>
    <p:ext uri="{DCECCB84-F9BA-43D5-87BE-67443E8EF086}">
      <p15:sldGuideLst xmlns:p15="http://schemas.microsoft.com/office/powerpoint/2012/main">
        <p15:guide id="1" pos="303">
          <p15:clr>
            <a:srgbClr val="FBAE40"/>
          </p15:clr>
        </p15:guide>
        <p15:guide id="2" orient="horz" pos="981">
          <p15:clr>
            <a:srgbClr val="FBAE40"/>
          </p15:clr>
        </p15:guide>
        <p15:guide id="3" pos="7364">
          <p15:clr>
            <a:srgbClr val="FBAE40"/>
          </p15:clr>
        </p15:guide>
        <p15:guide id="4" orient="horz" pos="316">
          <p15:clr>
            <a:srgbClr val="FBAE40"/>
          </p15:clr>
        </p15:guide>
        <p15:guide id="5" orient="horz" pos="551">
          <p15:clr>
            <a:srgbClr val="FBAE40"/>
          </p15:clr>
        </p15:guide>
        <p15:guide id="6" orient="horz" pos="3997">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Divider Page">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4000" y="3090446"/>
            <a:ext cx="11185200" cy="677108"/>
          </a:xfrm>
        </p:spPr>
        <p:txBody>
          <a:bodyPr anchor="ctr" anchorCtr="0">
            <a:noAutofit/>
          </a:bodyPr>
          <a:lstStyle>
            <a:lvl1pPr>
              <a:defRPr sz="4400" b="0" i="0">
                <a:solidFill>
                  <a:schemeClr val="tx1"/>
                </a:solidFill>
                <a:latin typeface="72 Brand Medium" panose="020B0504030603020204" pitchFamily="34" charset="0"/>
              </a:defRPr>
            </a:lvl1pPr>
          </a:lstStyle>
          <a:p>
            <a:r>
              <a:rPr lang="en-US"/>
              <a:t>Divider page</a:t>
            </a:r>
          </a:p>
        </p:txBody>
      </p:sp>
    </p:spTree>
    <p:extLst>
      <p:ext uri="{BB962C8B-B14F-4D97-AF65-F5344CB8AC3E}">
        <p14:creationId xmlns:p14="http://schemas.microsoft.com/office/powerpoint/2010/main" val="470687505"/>
      </p:ext>
    </p:extLst>
  </p:cSld>
  <p:clrMapOvr>
    <a:masterClrMapping/>
  </p:clrMapOvr>
  <p:hf sldNum="0" hdr="0" ftr="0" dt="0"/>
  <p:extLst>
    <p:ext uri="{DCECCB84-F9BA-43D5-87BE-67443E8EF086}">
      <p15:sldGuideLst xmlns:p15="http://schemas.microsoft.com/office/powerpoint/2012/main">
        <p15:guide id="1" pos="303">
          <p15:clr>
            <a:srgbClr val="FBAE40"/>
          </p15:clr>
        </p15:guide>
        <p15:guide id="2" orient="horz" pos="2160">
          <p15:clr>
            <a:srgbClr val="FBAE40"/>
          </p15:clr>
        </p15:guide>
        <p15:guide id="3" pos="7364">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bwMode="gray">
          <a:xfrm>
            <a:off x="1" y="3427200"/>
            <a:ext cx="12195175" cy="3430800"/>
          </a:xfrm>
          <a:noFill/>
        </p:spPr>
        <p:txBody>
          <a:bodyPr tIns="324000"/>
          <a:lstStyle>
            <a:lvl1pPr marL="0" marR="0" indent="0" algn="ctr" defTabSz="1088558" rtl="0" eaLnBrk="1" fontAlgn="auto" latinLnBrk="0" hangingPunct="1">
              <a:lnSpc>
                <a:spcPct val="100000"/>
              </a:lnSpc>
              <a:spcBef>
                <a:spcPts val="1200"/>
              </a:spcBef>
              <a:spcAft>
                <a:spcPts val="0"/>
              </a:spcAft>
              <a:buClr>
                <a:schemeClr val="accent1"/>
              </a:buClr>
              <a:buSzPct val="80000"/>
              <a:buFontTx/>
              <a:buNone/>
              <a:tabLst/>
              <a:defRPr sz="1600">
                <a:solidFill>
                  <a:schemeClr val="tx1"/>
                </a:solidFill>
              </a:defRPr>
            </a:lvl1pPr>
          </a:lstStyle>
          <a:p>
            <a:pPr marL="0" marR="0" lvl="0" indent="0" algn="ctr" defTabSz="1088558" rtl="0" eaLnBrk="1" fontAlgn="auto" latinLnBrk="0" hangingPunct="1">
              <a:lnSpc>
                <a:spcPct val="100000"/>
              </a:lnSpc>
              <a:spcBef>
                <a:spcPts val="1200"/>
              </a:spcBef>
              <a:spcAft>
                <a:spcPts val="0"/>
              </a:spcAft>
              <a:buClr>
                <a:schemeClr val="accent1"/>
              </a:buClr>
              <a:buSzPct val="80000"/>
              <a:buFontTx/>
              <a:buNone/>
              <a:tabLst/>
              <a:defRPr/>
            </a:pPr>
            <a:r>
              <a:rPr lang="en-US"/>
              <a:t>Placeholder for image and illustration</a:t>
            </a:r>
          </a:p>
        </p:txBody>
      </p:sp>
      <p:sp>
        <p:nvSpPr>
          <p:cNvPr id="2" name="Divider text"/>
          <p:cNvSpPr>
            <a:spLocks noGrp="1"/>
          </p:cNvSpPr>
          <p:nvPr>
            <p:ph type="ctrTitle" hasCustomPrompt="1"/>
          </p:nvPr>
        </p:nvSpPr>
        <p:spPr bwMode="black">
          <a:xfrm>
            <a:off x="504000" y="1375046"/>
            <a:ext cx="11185200" cy="677108"/>
          </a:xfrm>
        </p:spPr>
        <p:txBody>
          <a:bodyPr anchor="t" anchorCtr="0">
            <a:noAutofit/>
          </a:bodyPr>
          <a:lstStyle>
            <a:lvl1pPr>
              <a:defRPr sz="4400" b="0" i="0">
                <a:solidFill>
                  <a:schemeClr val="tx1"/>
                </a:solidFill>
                <a:latin typeface="72 Brand Medium" panose="020B0504030603020204" pitchFamily="34" charset="0"/>
              </a:defRPr>
            </a:lvl1pPr>
          </a:lstStyle>
          <a:p>
            <a:r>
              <a:rPr lang="en-US"/>
              <a:t>Divider page</a:t>
            </a:r>
          </a:p>
        </p:txBody>
      </p:sp>
    </p:spTree>
    <p:extLst>
      <p:ext uri="{BB962C8B-B14F-4D97-AF65-F5344CB8AC3E}">
        <p14:creationId xmlns:p14="http://schemas.microsoft.com/office/powerpoint/2010/main" val="785468097"/>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7364">
          <p15:clr>
            <a:srgbClr val="FBAE40"/>
          </p15:clr>
        </p15:guide>
        <p15:guide id="3" pos="303">
          <p15:clr>
            <a:srgbClr val="FBAE40"/>
          </p15:clr>
        </p15:guide>
        <p15:guide id="4" orient="horz" pos="865">
          <p15:clr>
            <a:srgbClr val="FBAE40"/>
          </p15:clr>
        </p15:guide>
        <p15:guide id="5" orient="horz" pos="1294">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1_Divider Page with Image">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4000" y="1375046"/>
            <a:ext cx="11185200" cy="677108"/>
          </a:xfrm>
        </p:spPr>
        <p:txBody>
          <a:bodyPr anchor="t" anchorCtr="0">
            <a:noAutofit/>
          </a:bodyPr>
          <a:lstStyle>
            <a:lvl1pPr>
              <a:defRPr sz="4400" b="0" i="0">
                <a:solidFill>
                  <a:schemeClr val="tx1"/>
                </a:solidFill>
                <a:latin typeface="72 Brand Medium" panose="020B0504030603020204" pitchFamily="34" charset="0"/>
              </a:defRPr>
            </a:lvl1pPr>
          </a:lstStyle>
          <a:p>
            <a:r>
              <a:rPr lang="en-US"/>
              <a:t>Divider page</a:t>
            </a:r>
          </a:p>
        </p:txBody>
      </p:sp>
    </p:spTree>
    <p:extLst>
      <p:ext uri="{BB962C8B-B14F-4D97-AF65-F5344CB8AC3E}">
        <p14:creationId xmlns:p14="http://schemas.microsoft.com/office/powerpoint/2010/main" val="307062442"/>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7364">
          <p15:clr>
            <a:srgbClr val="FBAE40"/>
          </p15:clr>
        </p15:guide>
        <p15:guide id="3" pos="303">
          <p15:clr>
            <a:srgbClr val="FBAE40"/>
          </p15:clr>
        </p15:guide>
        <p15:guide id="4" orient="horz" pos="865">
          <p15:clr>
            <a:srgbClr val="FBAE40"/>
          </p15:clr>
        </p15:guide>
        <p15:guide id="5" orient="horz" pos="1294">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0" i="0">
                <a:latin typeface="72 Brand Medium" panose="020B0504030603020204" pitchFamily="34" charset="0"/>
              </a:defRPr>
            </a:lvl1pPr>
          </a:lstStyle>
          <a:p>
            <a:r>
              <a:rPr lang="en-US" noProof="0"/>
              <a:t>Insert page title (sentence case)</a:t>
            </a:r>
            <a:endParaRPr lang="en-US"/>
          </a:p>
        </p:txBody>
      </p:sp>
    </p:spTree>
    <p:extLst>
      <p:ext uri="{BB962C8B-B14F-4D97-AF65-F5344CB8AC3E}">
        <p14:creationId xmlns:p14="http://schemas.microsoft.com/office/powerpoint/2010/main" val="791031827"/>
      </p:ext>
    </p:extLst>
  </p:cSld>
  <p:clrMapOvr>
    <a:masterClrMapping/>
  </p:clrMapOvr>
  <p:extLst>
    <p:ext uri="{DCECCB84-F9BA-43D5-87BE-67443E8EF086}">
      <p15:sldGuideLst xmlns:p15="http://schemas.microsoft.com/office/powerpoint/2012/main">
        <p15:guide id="1" pos="303">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1650" y="1557338"/>
            <a:ext cx="11186477"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4001" y="504000"/>
            <a:ext cx="11186476" cy="369332"/>
          </a:xfrm>
        </p:spPr>
        <p:txBody>
          <a:bodyPr/>
          <a:lstStyle>
            <a:lvl1pPr>
              <a:defRPr b="0"/>
            </a:lvl1pPr>
          </a:lstStyle>
          <a:p>
            <a:r>
              <a:rPr lang="en-US" noProof="0"/>
              <a:t>Insert page title (sentence case)</a:t>
            </a:r>
            <a:endParaRPr lang="en-US"/>
          </a:p>
        </p:txBody>
      </p:sp>
    </p:spTree>
    <p:extLst>
      <p:ext uri="{BB962C8B-B14F-4D97-AF65-F5344CB8AC3E}">
        <p14:creationId xmlns:p14="http://schemas.microsoft.com/office/powerpoint/2010/main" val="3610815211"/>
      </p:ext>
    </p:extLst>
  </p:cSld>
  <p:clrMapOvr>
    <a:masterClrMapping/>
  </p:clrMapOvr>
  <p:extLst>
    <p:ext uri="{DCECCB84-F9BA-43D5-87BE-67443E8EF086}">
      <p15:sldGuideLst xmlns:p15="http://schemas.microsoft.com/office/powerpoint/2012/main">
        <p15:guide id="1" pos="316">
          <p15:clr>
            <a:srgbClr val="FBAE40"/>
          </p15:clr>
        </p15:guide>
        <p15:guide id="2" orient="horz" pos="3997">
          <p15:clr>
            <a:srgbClr val="FBAE40"/>
          </p15:clr>
        </p15:guide>
        <p15:guide id="3" pos="7364">
          <p15:clr>
            <a:srgbClr val="FBAE40"/>
          </p15:clr>
        </p15:guide>
        <p15:guide id="4" orient="horz" pos="318">
          <p15:clr>
            <a:srgbClr val="FBAE40"/>
          </p15:clr>
        </p15:guide>
        <p15:guide id="5" orient="horz" pos="552">
          <p15:clr>
            <a:srgbClr val="FBAE40"/>
          </p15:clr>
        </p15:guide>
        <p15:guide id="6" orient="horz" pos="981">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5" name="Text placeholder - column 2"/>
          <p:cNvSpPr>
            <a:spLocks noGrp="1"/>
          </p:cNvSpPr>
          <p:nvPr>
            <p:ph type="body" sz="quarter" idx="11" hasCustomPrompt="1"/>
          </p:nvPr>
        </p:nvSpPr>
        <p:spPr>
          <a:xfrm>
            <a:off x="6362477" y="1557338"/>
            <a:ext cx="532800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4000" y="1557338"/>
            <a:ext cx="532800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149129958"/>
      </p:ext>
    </p:extLst>
  </p:cSld>
  <p:clrMapOvr>
    <a:masterClrMapping/>
  </p:clrMapOvr>
  <p:extLst>
    <p:ext uri="{DCECCB84-F9BA-43D5-87BE-67443E8EF086}">
      <p15:sldGuideLst xmlns:p15="http://schemas.microsoft.com/office/powerpoint/2012/main">
        <p15:guide id="1" pos="317">
          <p15:clr>
            <a:srgbClr val="FBAE40"/>
          </p15:clr>
        </p15:guide>
        <p15:guide id="2" orient="horz" pos="3997">
          <p15:clr>
            <a:srgbClr val="FBAE40"/>
          </p15:clr>
        </p15:guide>
        <p15:guide id="3" pos="7364">
          <p15:clr>
            <a:srgbClr val="FBAE40"/>
          </p15:clr>
        </p15:guide>
        <p15:guide id="4" pos="3674">
          <p15:clr>
            <a:srgbClr val="FBAE40"/>
          </p15:clr>
        </p15:guide>
        <p15:guide id="5" pos="4007">
          <p15:clr>
            <a:srgbClr val="FBAE40"/>
          </p15:clr>
        </p15:guide>
        <p15:guide id="6" orient="horz" pos="317">
          <p15:clr>
            <a:srgbClr val="FBAE40"/>
          </p15:clr>
        </p15:guide>
        <p15:guide id="7" orient="horz" pos="551">
          <p15:clr>
            <a:srgbClr val="FBAE40"/>
          </p15:clr>
        </p15:guide>
        <p15:guide id="8" orient="horz" pos="981">
          <p15:clr>
            <a:srgbClr val="FBAE40"/>
          </p15:clr>
        </p15:guide>
      </p15:sldGuideLst>
    </p:ext>
  </p:extLst>
</p:sldLayout>
</file>

<file path=ppt/slideMasters/_rels/slideMaster1.xml.rels><?xml version="1.0" encoding="UTF-8" standalone="yes"?>
<Relationships xmlns="http://schemas.openxmlformats.org/package/2006/relationships"><Relationship Id="rId117" Type="http://schemas.openxmlformats.org/officeDocument/2006/relationships/tags" Target="../tags/tag88.xml"/><Relationship Id="rId21" Type="http://schemas.openxmlformats.org/officeDocument/2006/relationships/slideLayout" Target="../slideLayouts/slideLayout21.xml"/><Relationship Id="rId42" Type="http://schemas.openxmlformats.org/officeDocument/2006/relationships/tags" Target="../tags/tag13.xml"/><Relationship Id="rId63" Type="http://schemas.openxmlformats.org/officeDocument/2006/relationships/tags" Target="../tags/tag34.xml"/><Relationship Id="rId84" Type="http://schemas.openxmlformats.org/officeDocument/2006/relationships/tags" Target="../tags/tag55.xml"/><Relationship Id="rId138" Type="http://schemas.openxmlformats.org/officeDocument/2006/relationships/tags" Target="../tags/tag109.xml"/><Relationship Id="rId107" Type="http://schemas.openxmlformats.org/officeDocument/2006/relationships/tags" Target="../tags/tag78.xml"/><Relationship Id="rId11" Type="http://schemas.openxmlformats.org/officeDocument/2006/relationships/slideLayout" Target="../slideLayouts/slideLayout11.xml"/><Relationship Id="rId32" Type="http://schemas.openxmlformats.org/officeDocument/2006/relationships/tags" Target="../tags/tag3.xml"/><Relationship Id="rId53" Type="http://schemas.openxmlformats.org/officeDocument/2006/relationships/tags" Target="../tags/tag24.xml"/><Relationship Id="rId74" Type="http://schemas.openxmlformats.org/officeDocument/2006/relationships/tags" Target="../tags/tag45.xml"/><Relationship Id="rId128" Type="http://schemas.openxmlformats.org/officeDocument/2006/relationships/tags" Target="../tags/tag99.xml"/><Relationship Id="rId149" Type="http://schemas.openxmlformats.org/officeDocument/2006/relationships/tags" Target="../tags/tag120.xml"/><Relationship Id="rId5" Type="http://schemas.openxmlformats.org/officeDocument/2006/relationships/slideLayout" Target="../slideLayouts/slideLayout5.xml"/><Relationship Id="rId95" Type="http://schemas.openxmlformats.org/officeDocument/2006/relationships/tags" Target="../tags/tag66.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tags" Target="../tags/tag14.xml"/><Relationship Id="rId48" Type="http://schemas.openxmlformats.org/officeDocument/2006/relationships/tags" Target="../tags/tag19.xml"/><Relationship Id="rId64" Type="http://schemas.openxmlformats.org/officeDocument/2006/relationships/tags" Target="../tags/tag35.xml"/><Relationship Id="rId69" Type="http://schemas.openxmlformats.org/officeDocument/2006/relationships/tags" Target="../tags/tag40.xml"/><Relationship Id="rId113" Type="http://schemas.openxmlformats.org/officeDocument/2006/relationships/tags" Target="../tags/tag84.xml"/><Relationship Id="rId118" Type="http://schemas.openxmlformats.org/officeDocument/2006/relationships/tags" Target="../tags/tag89.xml"/><Relationship Id="rId134" Type="http://schemas.openxmlformats.org/officeDocument/2006/relationships/tags" Target="../tags/tag105.xml"/><Relationship Id="rId139" Type="http://schemas.openxmlformats.org/officeDocument/2006/relationships/tags" Target="../tags/tag110.xml"/><Relationship Id="rId80" Type="http://schemas.openxmlformats.org/officeDocument/2006/relationships/tags" Target="../tags/tag51.xml"/><Relationship Id="rId85" Type="http://schemas.openxmlformats.org/officeDocument/2006/relationships/tags" Target="../tags/tag56.xml"/><Relationship Id="rId150" Type="http://schemas.openxmlformats.org/officeDocument/2006/relationships/tags" Target="../tags/tag121.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tags" Target="../tags/tag4.xml"/><Relationship Id="rId38" Type="http://schemas.openxmlformats.org/officeDocument/2006/relationships/tags" Target="../tags/tag9.xml"/><Relationship Id="rId59" Type="http://schemas.openxmlformats.org/officeDocument/2006/relationships/tags" Target="../tags/tag30.xml"/><Relationship Id="rId103" Type="http://schemas.openxmlformats.org/officeDocument/2006/relationships/tags" Target="../tags/tag74.xml"/><Relationship Id="rId108" Type="http://schemas.openxmlformats.org/officeDocument/2006/relationships/tags" Target="../tags/tag79.xml"/><Relationship Id="rId124" Type="http://schemas.openxmlformats.org/officeDocument/2006/relationships/tags" Target="../tags/tag95.xml"/><Relationship Id="rId129" Type="http://schemas.openxmlformats.org/officeDocument/2006/relationships/tags" Target="../tags/tag100.xml"/><Relationship Id="rId54" Type="http://schemas.openxmlformats.org/officeDocument/2006/relationships/tags" Target="../tags/tag25.xml"/><Relationship Id="rId70" Type="http://schemas.openxmlformats.org/officeDocument/2006/relationships/tags" Target="../tags/tag41.xml"/><Relationship Id="rId75" Type="http://schemas.openxmlformats.org/officeDocument/2006/relationships/tags" Target="../tags/tag46.xml"/><Relationship Id="rId91" Type="http://schemas.openxmlformats.org/officeDocument/2006/relationships/tags" Target="../tags/tag62.xml"/><Relationship Id="rId96" Type="http://schemas.openxmlformats.org/officeDocument/2006/relationships/tags" Target="../tags/tag67.xml"/><Relationship Id="rId140" Type="http://schemas.openxmlformats.org/officeDocument/2006/relationships/tags" Target="../tags/tag111.xml"/><Relationship Id="rId145" Type="http://schemas.openxmlformats.org/officeDocument/2006/relationships/tags" Target="../tags/tag11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tags" Target="../tags/tag20.xml"/><Relationship Id="rId114" Type="http://schemas.openxmlformats.org/officeDocument/2006/relationships/tags" Target="../tags/tag85.xml"/><Relationship Id="rId119" Type="http://schemas.openxmlformats.org/officeDocument/2006/relationships/tags" Target="../tags/tag90.xml"/><Relationship Id="rId44" Type="http://schemas.openxmlformats.org/officeDocument/2006/relationships/tags" Target="../tags/tag15.xml"/><Relationship Id="rId60" Type="http://schemas.openxmlformats.org/officeDocument/2006/relationships/tags" Target="../tags/tag31.xml"/><Relationship Id="rId65" Type="http://schemas.openxmlformats.org/officeDocument/2006/relationships/tags" Target="../tags/tag36.xml"/><Relationship Id="rId81" Type="http://schemas.openxmlformats.org/officeDocument/2006/relationships/tags" Target="../tags/tag52.xml"/><Relationship Id="rId86" Type="http://schemas.openxmlformats.org/officeDocument/2006/relationships/tags" Target="../tags/tag57.xml"/><Relationship Id="rId130" Type="http://schemas.openxmlformats.org/officeDocument/2006/relationships/tags" Target="../tags/tag101.xml"/><Relationship Id="rId135" Type="http://schemas.openxmlformats.org/officeDocument/2006/relationships/tags" Target="../tags/tag106.xml"/><Relationship Id="rId151" Type="http://schemas.openxmlformats.org/officeDocument/2006/relationships/tags" Target="../tags/tag122.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tags" Target="../tags/tag10.xml"/><Relationship Id="rId109" Type="http://schemas.openxmlformats.org/officeDocument/2006/relationships/tags" Target="../tags/tag80.xml"/><Relationship Id="rId34" Type="http://schemas.openxmlformats.org/officeDocument/2006/relationships/tags" Target="../tags/tag5.xml"/><Relationship Id="rId50" Type="http://schemas.openxmlformats.org/officeDocument/2006/relationships/tags" Target="../tags/tag21.xml"/><Relationship Id="rId55" Type="http://schemas.openxmlformats.org/officeDocument/2006/relationships/tags" Target="../tags/tag26.xml"/><Relationship Id="rId76" Type="http://schemas.openxmlformats.org/officeDocument/2006/relationships/tags" Target="../tags/tag47.xml"/><Relationship Id="rId97" Type="http://schemas.openxmlformats.org/officeDocument/2006/relationships/tags" Target="../tags/tag68.xml"/><Relationship Id="rId104" Type="http://schemas.openxmlformats.org/officeDocument/2006/relationships/tags" Target="../tags/tag75.xml"/><Relationship Id="rId120" Type="http://schemas.openxmlformats.org/officeDocument/2006/relationships/tags" Target="../tags/tag91.xml"/><Relationship Id="rId125" Type="http://schemas.openxmlformats.org/officeDocument/2006/relationships/tags" Target="../tags/tag96.xml"/><Relationship Id="rId141" Type="http://schemas.openxmlformats.org/officeDocument/2006/relationships/tags" Target="../tags/tag112.xml"/><Relationship Id="rId146" Type="http://schemas.openxmlformats.org/officeDocument/2006/relationships/tags" Target="../tags/tag117.xml"/><Relationship Id="rId7" Type="http://schemas.openxmlformats.org/officeDocument/2006/relationships/slideLayout" Target="../slideLayouts/slideLayout7.xml"/><Relationship Id="rId71" Type="http://schemas.openxmlformats.org/officeDocument/2006/relationships/tags" Target="../tags/tag42.xml"/><Relationship Id="rId92" Type="http://schemas.openxmlformats.org/officeDocument/2006/relationships/tags" Target="../tags/tag63.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tags" Target="../tags/tag11.xml"/><Relationship Id="rId45" Type="http://schemas.openxmlformats.org/officeDocument/2006/relationships/tags" Target="../tags/tag16.xml"/><Relationship Id="rId66" Type="http://schemas.openxmlformats.org/officeDocument/2006/relationships/tags" Target="../tags/tag37.xml"/><Relationship Id="rId87" Type="http://schemas.openxmlformats.org/officeDocument/2006/relationships/tags" Target="../tags/tag58.xml"/><Relationship Id="rId110" Type="http://schemas.openxmlformats.org/officeDocument/2006/relationships/tags" Target="../tags/tag81.xml"/><Relationship Id="rId115" Type="http://schemas.openxmlformats.org/officeDocument/2006/relationships/tags" Target="../tags/tag86.xml"/><Relationship Id="rId131" Type="http://schemas.openxmlformats.org/officeDocument/2006/relationships/tags" Target="../tags/tag102.xml"/><Relationship Id="rId136" Type="http://schemas.openxmlformats.org/officeDocument/2006/relationships/tags" Target="../tags/tag107.xml"/><Relationship Id="rId61" Type="http://schemas.openxmlformats.org/officeDocument/2006/relationships/tags" Target="../tags/tag32.xml"/><Relationship Id="rId82" Type="http://schemas.openxmlformats.org/officeDocument/2006/relationships/tags" Target="../tags/tag53.xml"/><Relationship Id="rId152" Type="http://schemas.openxmlformats.org/officeDocument/2006/relationships/tags" Target="../tags/tag123.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theme" Target="../theme/theme1.xml"/><Relationship Id="rId35" Type="http://schemas.openxmlformats.org/officeDocument/2006/relationships/tags" Target="../tags/tag6.xml"/><Relationship Id="rId56" Type="http://schemas.openxmlformats.org/officeDocument/2006/relationships/tags" Target="../tags/tag27.xml"/><Relationship Id="rId77" Type="http://schemas.openxmlformats.org/officeDocument/2006/relationships/tags" Target="../tags/tag48.xml"/><Relationship Id="rId100" Type="http://schemas.openxmlformats.org/officeDocument/2006/relationships/tags" Target="../tags/tag71.xml"/><Relationship Id="rId105" Type="http://schemas.openxmlformats.org/officeDocument/2006/relationships/tags" Target="../tags/tag76.xml"/><Relationship Id="rId126" Type="http://schemas.openxmlformats.org/officeDocument/2006/relationships/tags" Target="../tags/tag97.xml"/><Relationship Id="rId147" Type="http://schemas.openxmlformats.org/officeDocument/2006/relationships/tags" Target="../tags/tag118.xml"/><Relationship Id="rId8" Type="http://schemas.openxmlformats.org/officeDocument/2006/relationships/slideLayout" Target="../slideLayouts/slideLayout8.xml"/><Relationship Id="rId51" Type="http://schemas.openxmlformats.org/officeDocument/2006/relationships/tags" Target="../tags/tag22.xml"/><Relationship Id="rId72" Type="http://schemas.openxmlformats.org/officeDocument/2006/relationships/tags" Target="../tags/tag43.xml"/><Relationship Id="rId93" Type="http://schemas.openxmlformats.org/officeDocument/2006/relationships/tags" Target="../tags/tag64.xml"/><Relationship Id="rId98" Type="http://schemas.openxmlformats.org/officeDocument/2006/relationships/tags" Target="../tags/tag69.xml"/><Relationship Id="rId121" Type="http://schemas.openxmlformats.org/officeDocument/2006/relationships/tags" Target="../tags/tag92.xml"/><Relationship Id="rId142" Type="http://schemas.openxmlformats.org/officeDocument/2006/relationships/tags" Target="../tags/tag113.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tags" Target="../tags/tag17.xml"/><Relationship Id="rId67" Type="http://schemas.openxmlformats.org/officeDocument/2006/relationships/tags" Target="../tags/tag38.xml"/><Relationship Id="rId116" Type="http://schemas.openxmlformats.org/officeDocument/2006/relationships/tags" Target="../tags/tag87.xml"/><Relationship Id="rId137" Type="http://schemas.openxmlformats.org/officeDocument/2006/relationships/tags" Target="../tags/tag108.xml"/><Relationship Id="rId20" Type="http://schemas.openxmlformats.org/officeDocument/2006/relationships/slideLayout" Target="../slideLayouts/slideLayout20.xml"/><Relationship Id="rId41" Type="http://schemas.openxmlformats.org/officeDocument/2006/relationships/tags" Target="../tags/tag12.xml"/><Relationship Id="rId62" Type="http://schemas.openxmlformats.org/officeDocument/2006/relationships/tags" Target="../tags/tag33.xml"/><Relationship Id="rId83" Type="http://schemas.openxmlformats.org/officeDocument/2006/relationships/tags" Target="../tags/tag54.xml"/><Relationship Id="rId88" Type="http://schemas.openxmlformats.org/officeDocument/2006/relationships/tags" Target="../tags/tag59.xml"/><Relationship Id="rId111" Type="http://schemas.openxmlformats.org/officeDocument/2006/relationships/tags" Target="../tags/tag82.xml"/><Relationship Id="rId132" Type="http://schemas.openxmlformats.org/officeDocument/2006/relationships/tags" Target="../tags/tag103.xml"/><Relationship Id="rId153" Type="http://schemas.openxmlformats.org/officeDocument/2006/relationships/tags" Target="../tags/tag124.xml"/><Relationship Id="rId15" Type="http://schemas.openxmlformats.org/officeDocument/2006/relationships/slideLayout" Target="../slideLayouts/slideLayout15.xml"/><Relationship Id="rId36" Type="http://schemas.openxmlformats.org/officeDocument/2006/relationships/tags" Target="../tags/tag7.xml"/><Relationship Id="rId57" Type="http://schemas.openxmlformats.org/officeDocument/2006/relationships/tags" Target="../tags/tag28.xml"/><Relationship Id="rId106" Type="http://schemas.openxmlformats.org/officeDocument/2006/relationships/tags" Target="../tags/tag77.xml"/><Relationship Id="rId127" Type="http://schemas.openxmlformats.org/officeDocument/2006/relationships/tags" Target="../tags/tag98.xml"/><Relationship Id="rId10" Type="http://schemas.openxmlformats.org/officeDocument/2006/relationships/slideLayout" Target="../slideLayouts/slideLayout10.xml"/><Relationship Id="rId31" Type="http://schemas.openxmlformats.org/officeDocument/2006/relationships/tags" Target="../tags/tag2.xml"/><Relationship Id="rId52" Type="http://schemas.openxmlformats.org/officeDocument/2006/relationships/tags" Target="../tags/tag23.xml"/><Relationship Id="rId73" Type="http://schemas.openxmlformats.org/officeDocument/2006/relationships/tags" Target="../tags/tag44.xml"/><Relationship Id="rId78" Type="http://schemas.openxmlformats.org/officeDocument/2006/relationships/tags" Target="../tags/tag49.xml"/><Relationship Id="rId94" Type="http://schemas.openxmlformats.org/officeDocument/2006/relationships/tags" Target="../tags/tag65.xml"/><Relationship Id="rId99" Type="http://schemas.openxmlformats.org/officeDocument/2006/relationships/tags" Target="../tags/tag70.xml"/><Relationship Id="rId101" Type="http://schemas.openxmlformats.org/officeDocument/2006/relationships/tags" Target="../tags/tag72.xml"/><Relationship Id="rId122" Type="http://schemas.openxmlformats.org/officeDocument/2006/relationships/tags" Target="../tags/tag93.xml"/><Relationship Id="rId143" Type="http://schemas.openxmlformats.org/officeDocument/2006/relationships/tags" Target="../tags/tag114.xml"/><Relationship Id="rId148" Type="http://schemas.openxmlformats.org/officeDocument/2006/relationships/tags" Target="../tags/tag119.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47" Type="http://schemas.openxmlformats.org/officeDocument/2006/relationships/tags" Target="../tags/tag18.xml"/><Relationship Id="rId68" Type="http://schemas.openxmlformats.org/officeDocument/2006/relationships/tags" Target="../tags/tag39.xml"/><Relationship Id="rId89" Type="http://schemas.openxmlformats.org/officeDocument/2006/relationships/tags" Target="../tags/tag60.xml"/><Relationship Id="rId112" Type="http://schemas.openxmlformats.org/officeDocument/2006/relationships/tags" Target="../tags/tag83.xml"/><Relationship Id="rId133" Type="http://schemas.openxmlformats.org/officeDocument/2006/relationships/tags" Target="../tags/tag104.xml"/><Relationship Id="rId16" Type="http://schemas.openxmlformats.org/officeDocument/2006/relationships/slideLayout" Target="../slideLayouts/slideLayout16.xml"/><Relationship Id="rId37" Type="http://schemas.openxmlformats.org/officeDocument/2006/relationships/tags" Target="../tags/tag8.xml"/><Relationship Id="rId58" Type="http://schemas.openxmlformats.org/officeDocument/2006/relationships/tags" Target="../tags/tag29.xml"/><Relationship Id="rId79" Type="http://schemas.openxmlformats.org/officeDocument/2006/relationships/tags" Target="../tags/tag50.xml"/><Relationship Id="rId102" Type="http://schemas.openxmlformats.org/officeDocument/2006/relationships/tags" Target="../tags/tag73.xml"/><Relationship Id="rId123" Type="http://schemas.openxmlformats.org/officeDocument/2006/relationships/tags" Target="../tags/tag94.xml"/><Relationship Id="rId144" Type="http://schemas.openxmlformats.org/officeDocument/2006/relationships/tags" Target="../tags/tag115.xml"/><Relationship Id="rId90" Type="http://schemas.openxmlformats.org/officeDocument/2006/relationships/tags" Target="../tags/tag61.xml"/></Relationships>
</file>

<file path=ppt/slideMasters/_rels/slideMaster10.xml.rels><?xml version="1.0" encoding="UTF-8" standalone="yes"?>
<Relationships xmlns="http://schemas.openxmlformats.org/package/2006/relationships"><Relationship Id="rId117" Type="http://schemas.openxmlformats.org/officeDocument/2006/relationships/tags" Target="../tags/tag1071.xml"/><Relationship Id="rId21" Type="http://schemas.openxmlformats.org/officeDocument/2006/relationships/slideLayout" Target="../slideLayouts/slideLayout274.xml"/><Relationship Id="rId42" Type="http://schemas.openxmlformats.org/officeDocument/2006/relationships/tags" Target="../tags/tag996.xml"/><Relationship Id="rId63" Type="http://schemas.openxmlformats.org/officeDocument/2006/relationships/tags" Target="../tags/tag1017.xml"/><Relationship Id="rId84" Type="http://schemas.openxmlformats.org/officeDocument/2006/relationships/tags" Target="../tags/tag1038.xml"/><Relationship Id="rId138" Type="http://schemas.openxmlformats.org/officeDocument/2006/relationships/tags" Target="../tags/tag1092.xml"/><Relationship Id="rId107" Type="http://schemas.openxmlformats.org/officeDocument/2006/relationships/tags" Target="../tags/tag1061.xml"/><Relationship Id="rId11" Type="http://schemas.openxmlformats.org/officeDocument/2006/relationships/slideLayout" Target="../slideLayouts/slideLayout264.xml"/><Relationship Id="rId32" Type="http://schemas.openxmlformats.org/officeDocument/2006/relationships/slideLayout" Target="../slideLayouts/slideLayout285.xml"/><Relationship Id="rId53" Type="http://schemas.openxmlformats.org/officeDocument/2006/relationships/tags" Target="../tags/tag1007.xml"/><Relationship Id="rId74" Type="http://schemas.openxmlformats.org/officeDocument/2006/relationships/tags" Target="../tags/tag1028.xml"/><Relationship Id="rId128" Type="http://schemas.openxmlformats.org/officeDocument/2006/relationships/tags" Target="../tags/tag1082.xml"/><Relationship Id="rId149" Type="http://schemas.openxmlformats.org/officeDocument/2006/relationships/tags" Target="../tags/tag1103.xml"/><Relationship Id="rId5" Type="http://schemas.openxmlformats.org/officeDocument/2006/relationships/slideLayout" Target="../slideLayouts/slideLayout258.xml"/><Relationship Id="rId95" Type="http://schemas.openxmlformats.org/officeDocument/2006/relationships/tags" Target="../tags/tag1049.xml"/><Relationship Id="rId22" Type="http://schemas.openxmlformats.org/officeDocument/2006/relationships/slideLayout" Target="../slideLayouts/slideLayout275.xml"/><Relationship Id="rId27" Type="http://schemas.openxmlformats.org/officeDocument/2006/relationships/slideLayout" Target="../slideLayouts/slideLayout280.xml"/><Relationship Id="rId43" Type="http://schemas.openxmlformats.org/officeDocument/2006/relationships/tags" Target="../tags/tag997.xml"/><Relationship Id="rId48" Type="http://schemas.openxmlformats.org/officeDocument/2006/relationships/tags" Target="../tags/tag1002.xml"/><Relationship Id="rId64" Type="http://schemas.openxmlformats.org/officeDocument/2006/relationships/tags" Target="../tags/tag1018.xml"/><Relationship Id="rId69" Type="http://schemas.openxmlformats.org/officeDocument/2006/relationships/tags" Target="../tags/tag1023.xml"/><Relationship Id="rId113" Type="http://schemas.openxmlformats.org/officeDocument/2006/relationships/tags" Target="../tags/tag1067.xml"/><Relationship Id="rId118" Type="http://schemas.openxmlformats.org/officeDocument/2006/relationships/tags" Target="../tags/tag1072.xml"/><Relationship Id="rId134" Type="http://schemas.openxmlformats.org/officeDocument/2006/relationships/tags" Target="../tags/tag1088.xml"/><Relationship Id="rId139" Type="http://schemas.openxmlformats.org/officeDocument/2006/relationships/tags" Target="../tags/tag1093.xml"/><Relationship Id="rId80" Type="http://schemas.openxmlformats.org/officeDocument/2006/relationships/tags" Target="../tags/tag1034.xml"/><Relationship Id="rId85" Type="http://schemas.openxmlformats.org/officeDocument/2006/relationships/tags" Target="../tags/tag1039.xml"/><Relationship Id="rId150" Type="http://schemas.openxmlformats.org/officeDocument/2006/relationships/tags" Target="../tags/tag1104.xml"/><Relationship Id="rId155" Type="http://schemas.openxmlformats.org/officeDocument/2006/relationships/tags" Target="../tags/tag1109.xml"/><Relationship Id="rId12" Type="http://schemas.openxmlformats.org/officeDocument/2006/relationships/slideLayout" Target="../slideLayouts/slideLayout265.xml"/><Relationship Id="rId17" Type="http://schemas.openxmlformats.org/officeDocument/2006/relationships/slideLayout" Target="../slideLayouts/slideLayout270.xml"/><Relationship Id="rId33" Type="http://schemas.openxmlformats.org/officeDocument/2006/relationships/theme" Target="../theme/theme10.xml"/><Relationship Id="rId38" Type="http://schemas.openxmlformats.org/officeDocument/2006/relationships/tags" Target="../tags/tag992.xml"/><Relationship Id="rId59" Type="http://schemas.openxmlformats.org/officeDocument/2006/relationships/tags" Target="../tags/tag1013.xml"/><Relationship Id="rId103" Type="http://schemas.openxmlformats.org/officeDocument/2006/relationships/tags" Target="../tags/tag1057.xml"/><Relationship Id="rId108" Type="http://schemas.openxmlformats.org/officeDocument/2006/relationships/tags" Target="../tags/tag1062.xml"/><Relationship Id="rId124" Type="http://schemas.openxmlformats.org/officeDocument/2006/relationships/tags" Target="../tags/tag1078.xml"/><Relationship Id="rId129" Type="http://schemas.openxmlformats.org/officeDocument/2006/relationships/tags" Target="../tags/tag1083.xml"/><Relationship Id="rId54" Type="http://schemas.openxmlformats.org/officeDocument/2006/relationships/tags" Target="../tags/tag1008.xml"/><Relationship Id="rId70" Type="http://schemas.openxmlformats.org/officeDocument/2006/relationships/tags" Target="../tags/tag1024.xml"/><Relationship Id="rId75" Type="http://schemas.openxmlformats.org/officeDocument/2006/relationships/tags" Target="../tags/tag1029.xml"/><Relationship Id="rId91" Type="http://schemas.openxmlformats.org/officeDocument/2006/relationships/tags" Target="../tags/tag1045.xml"/><Relationship Id="rId96" Type="http://schemas.openxmlformats.org/officeDocument/2006/relationships/tags" Target="../tags/tag1050.xml"/><Relationship Id="rId140" Type="http://schemas.openxmlformats.org/officeDocument/2006/relationships/tags" Target="../tags/tag1094.xml"/><Relationship Id="rId145" Type="http://schemas.openxmlformats.org/officeDocument/2006/relationships/tags" Target="../tags/tag1099.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23" Type="http://schemas.openxmlformats.org/officeDocument/2006/relationships/slideLayout" Target="../slideLayouts/slideLayout276.xml"/><Relationship Id="rId28" Type="http://schemas.openxmlformats.org/officeDocument/2006/relationships/slideLayout" Target="../slideLayouts/slideLayout281.xml"/><Relationship Id="rId49" Type="http://schemas.openxmlformats.org/officeDocument/2006/relationships/tags" Target="../tags/tag1003.xml"/><Relationship Id="rId114" Type="http://schemas.openxmlformats.org/officeDocument/2006/relationships/tags" Target="../tags/tag1068.xml"/><Relationship Id="rId119" Type="http://schemas.openxmlformats.org/officeDocument/2006/relationships/tags" Target="../tags/tag1073.xml"/><Relationship Id="rId44" Type="http://schemas.openxmlformats.org/officeDocument/2006/relationships/tags" Target="../tags/tag998.xml"/><Relationship Id="rId60" Type="http://schemas.openxmlformats.org/officeDocument/2006/relationships/tags" Target="../tags/tag1014.xml"/><Relationship Id="rId65" Type="http://schemas.openxmlformats.org/officeDocument/2006/relationships/tags" Target="../tags/tag1019.xml"/><Relationship Id="rId81" Type="http://schemas.openxmlformats.org/officeDocument/2006/relationships/tags" Target="../tags/tag1035.xml"/><Relationship Id="rId86" Type="http://schemas.openxmlformats.org/officeDocument/2006/relationships/tags" Target="../tags/tag1040.xml"/><Relationship Id="rId130" Type="http://schemas.openxmlformats.org/officeDocument/2006/relationships/tags" Target="../tags/tag1084.xml"/><Relationship Id="rId135" Type="http://schemas.openxmlformats.org/officeDocument/2006/relationships/tags" Target="../tags/tag1089.xml"/><Relationship Id="rId151" Type="http://schemas.openxmlformats.org/officeDocument/2006/relationships/tags" Target="../tags/tag1105.xml"/><Relationship Id="rId156" Type="http://schemas.openxmlformats.org/officeDocument/2006/relationships/tags" Target="../tags/tag1110.xml"/><Relationship Id="rId13" Type="http://schemas.openxmlformats.org/officeDocument/2006/relationships/slideLayout" Target="../slideLayouts/slideLayout266.xml"/><Relationship Id="rId18" Type="http://schemas.openxmlformats.org/officeDocument/2006/relationships/slideLayout" Target="../slideLayouts/slideLayout271.xml"/><Relationship Id="rId39" Type="http://schemas.openxmlformats.org/officeDocument/2006/relationships/tags" Target="../tags/tag993.xml"/><Relationship Id="rId109" Type="http://schemas.openxmlformats.org/officeDocument/2006/relationships/tags" Target="../tags/tag1063.xml"/><Relationship Id="rId34" Type="http://schemas.openxmlformats.org/officeDocument/2006/relationships/tags" Target="../tags/tag988.xml"/><Relationship Id="rId50" Type="http://schemas.openxmlformats.org/officeDocument/2006/relationships/tags" Target="../tags/tag1004.xml"/><Relationship Id="rId55" Type="http://schemas.openxmlformats.org/officeDocument/2006/relationships/tags" Target="../tags/tag1009.xml"/><Relationship Id="rId76" Type="http://schemas.openxmlformats.org/officeDocument/2006/relationships/tags" Target="../tags/tag1030.xml"/><Relationship Id="rId97" Type="http://schemas.openxmlformats.org/officeDocument/2006/relationships/tags" Target="../tags/tag1051.xml"/><Relationship Id="rId104" Type="http://schemas.openxmlformats.org/officeDocument/2006/relationships/tags" Target="../tags/tag1058.xml"/><Relationship Id="rId120" Type="http://schemas.openxmlformats.org/officeDocument/2006/relationships/tags" Target="../tags/tag1074.xml"/><Relationship Id="rId125" Type="http://schemas.openxmlformats.org/officeDocument/2006/relationships/tags" Target="../tags/tag1079.xml"/><Relationship Id="rId141" Type="http://schemas.openxmlformats.org/officeDocument/2006/relationships/tags" Target="../tags/tag1095.xml"/><Relationship Id="rId146" Type="http://schemas.openxmlformats.org/officeDocument/2006/relationships/tags" Target="../tags/tag1100.xml"/><Relationship Id="rId7" Type="http://schemas.openxmlformats.org/officeDocument/2006/relationships/slideLayout" Target="../slideLayouts/slideLayout260.xml"/><Relationship Id="rId71" Type="http://schemas.openxmlformats.org/officeDocument/2006/relationships/tags" Target="../tags/tag1025.xml"/><Relationship Id="rId92" Type="http://schemas.openxmlformats.org/officeDocument/2006/relationships/tags" Target="../tags/tag1046.xml"/><Relationship Id="rId2" Type="http://schemas.openxmlformats.org/officeDocument/2006/relationships/slideLayout" Target="../slideLayouts/slideLayout255.xml"/><Relationship Id="rId29" Type="http://schemas.openxmlformats.org/officeDocument/2006/relationships/slideLayout" Target="../slideLayouts/slideLayout282.xml"/><Relationship Id="rId24" Type="http://schemas.openxmlformats.org/officeDocument/2006/relationships/slideLayout" Target="../slideLayouts/slideLayout277.xml"/><Relationship Id="rId40" Type="http://schemas.openxmlformats.org/officeDocument/2006/relationships/tags" Target="../tags/tag994.xml"/><Relationship Id="rId45" Type="http://schemas.openxmlformats.org/officeDocument/2006/relationships/tags" Target="../tags/tag999.xml"/><Relationship Id="rId66" Type="http://schemas.openxmlformats.org/officeDocument/2006/relationships/tags" Target="../tags/tag1020.xml"/><Relationship Id="rId87" Type="http://schemas.openxmlformats.org/officeDocument/2006/relationships/tags" Target="../tags/tag1041.xml"/><Relationship Id="rId110" Type="http://schemas.openxmlformats.org/officeDocument/2006/relationships/tags" Target="../tags/tag1064.xml"/><Relationship Id="rId115" Type="http://schemas.openxmlformats.org/officeDocument/2006/relationships/tags" Target="../tags/tag1069.xml"/><Relationship Id="rId131" Type="http://schemas.openxmlformats.org/officeDocument/2006/relationships/tags" Target="../tags/tag1085.xml"/><Relationship Id="rId136" Type="http://schemas.openxmlformats.org/officeDocument/2006/relationships/tags" Target="../tags/tag1090.xml"/><Relationship Id="rId61" Type="http://schemas.openxmlformats.org/officeDocument/2006/relationships/tags" Target="../tags/tag1015.xml"/><Relationship Id="rId82" Type="http://schemas.openxmlformats.org/officeDocument/2006/relationships/tags" Target="../tags/tag1036.xml"/><Relationship Id="rId152" Type="http://schemas.openxmlformats.org/officeDocument/2006/relationships/tags" Target="../tags/tag1106.xml"/><Relationship Id="rId19" Type="http://schemas.openxmlformats.org/officeDocument/2006/relationships/slideLayout" Target="../slideLayouts/slideLayout272.xml"/><Relationship Id="rId14" Type="http://schemas.openxmlformats.org/officeDocument/2006/relationships/slideLayout" Target="../slideLayouts/slideLayout267.xml"/><Relationship Id="rId30" Type="http://schemas.openxmlformats.org/officeDocument/2006/relationships/slideLayout" Target="../slideLayouts/slideLayout283.xml"/><Relationship Id="rId35" Type="http://schemas.openxmlformats.org/officeDocument/2006/relationships/tags" Target="../tags/tag989.xml"/><Relationship Id="rId56" Type="http://schemas.openxmlformats.org/officeDocument/2006/relationships/tags" Target="../tags/tag1010.xml"/><Relationship Id="rId77" Type="http://schemas.openxmlformats.org/officeDocument/2006/relationships/tags" Target="../tags/tag1031.xml"/><Relationship Id="rId100" Type="http://schemas.openxmlformats.org/officeDocument/2006/relationships/tags" Target="../tags/tag1054.xml"/><Relationship Id="rId105" Type="http://schemas.openxmlformats.org/officeDocument/2006/relationships/tags" Target="../tags/tag1059.xml"/><Relationship Id="rId126" Type="http://schemas.openxmlformats.org/officeDocument/2006/relationships/tags" Target="../tags/tag1080.xml"/><Relationship Id="rId147" Type="http://schemas.openxmlformats.org/officeDocument/2006/relationships/tags" Target="../tags/tag1101.xml"/><Relationship Id="rId8" Type="http://schemas.openxmlformats.org/officeDocument/2006/relationships/slideLayout" Target="../slideLayouts/slideLayout261.xml"/><Relationship Id="rId51" Type="http://schemas.openxmlformats.org/officeDocument/2006/relationships/tags" Target="../tags/tag1005.xml"/><Relationship Id="rId72" Type="http://schemas.openxmlformats.org/officeDocument/2006/relationships/tags" Target="../tags/tag1026.xml"/><Relationship Id="rId93" Type="http://schemas.openxmlformats.org/officeDocument/2006/relationships/tags" Target="../tags/tag1047.xml"/><Relationship Id="rId98" Type="http://schemas.openxmlformats.org/officeDocument/2006/relationships/tags" Target="../tags/tag1052.xml"/><Relationship Id="rId121" Type="http://schemas.openxmlformats.org/officeDocument/2006/relationships/tags" Target="../tags/tag1075.xml"/><Relationship Id="rId142" Type="http://schemas.openxmlformats.org/officeDocument/2006/relationships/tags" Target="../tags/tag1096.xml"/><Relationship Id="rId3" Type="http://schemas.openxmlformats.org/officeDocument/2006/relationships/slideLayout" Target="../slideLayouts/slideLayout256.xml"/><Relationship Id="rId25" Type="http://schemas.openxmlformats.org/officeDocument/2006/relationships/slideLayout" Target="../slideLayouts/slideLayout278.xml"/><Relationship Id="rId46" Type="http://schemas.openxmlformats.org/officeDocument/2006/relationships/tags" Target="../tags/tag1000.xml"/><Relationship Id="rId67" Type="http://schemas.openxmlformats.org/officeDocument/2006/relationships/tags" Target="../tags/tag1021.xml"/><Relationship Id="rId116" Type="http://schemas.openxmlformats.org/officeDocument/2006/relationships/tags" Target="../tags/tag1070.xml"/><Relationship Id="rId137" Type="http://schemas.openxmlformats.org/officeDocument/2006/relationships/tags" Target="../tags/tag1091.xml"/><Relationship Id="rId20" Type="http://schemas.openxmlformats.org/officeDocument/2006/relationships/slideLayout" Target="../slideLayouts/slideLayout273.xml"/><Relationship Id="rId41" Type="http://schemas.openxmlformats.org/officeDocument/2006/relationships/tags" Target="../tags/tag995.xml"/><Relationship Id="rId62" Type="http://schemas.openxmlformats.org/officeDocument/2006/relationships/tags" Target="../tags/tag1016.xml"/><Relationship Id="rId83" Type="http://schemas.openxmlformats.org/officeDocument/2006/relationships/tags" Target="../tags/tag1037.xml"/><Relationship Id="rId88" Type="http://schemas.openxmlformats.org/officeDocument/2006/relationships/tags" Target="../tags/tag1042.xml"/><Relationship Id="rId111" Type="http://schemas.openxmlformats.org/officeDocument/2006/relationships/tags" Target="../tags/tag1065.xml"/><Relationship Id="rId132" Type="http://schemas.openxmlformats.org/officeDocument/2006/relationships/tags" Target="../tags/tag1086.xml"/><Relationship Id="rId153" Type="http://schemas.openxmlformats.org/officeDocument/2006/relationships/tags" Target="../tags/tag1107.xml"/><Relationship Id="rId15" Type="http://schemas.openxmlformats.org/officeDocument/2006/relationships/slideLayout" Target="../slideLayouts/slideLayout268.xml"/><Relationship Id="rId36" Type="http://schemas.openxmlformats.org/officeDocument/2006/relationships/tags" Target="../tags/tag990.xml"/><Relationship Id="rId57" Type="http://schemas.openxmlformats.org/officeDocument/2006/relationships/tags" Target="../tags/tag1011.xml"/><Relationship Id="rId106" Type="http://schemas.openxmlformats.org/officeDocument/2006/relationships/tags" Target="../tags/tag1060.xml"/><Relationship Id="rId127" Type="http://schemas.openxmlformats.org/officeDocument/2006/relationships/tags" Target="../tags/tag1081.xml"/><Relationship Id="rId10" Type="http://schemas.openxmlformats.org/officeDocument/2006/relationships/slideLayout" Target="../slideLayouts/slideLayout263.xml"/><Relationship Id="rId31" Type="http://schemas.openxmlformats.org/officeDocument/2006/relationships/slideLayout" Target="../slideLayouts/slideLayout284.xml"/><Relationship Id="rId52" Type="http://schemas.openxmlformats.org/officeDocument/2006/relationships/tags" Target="../tags/tag1006.xml"/><Relationship Id="rId73" Type="http://schemas.openxmlformats.org/officeDocument/2006/relationships/tags" Target="../tags/tag1027.xml"/><Relationship Id="rId78" Type="http://schemas.openxmlformats.org/officeDocument/2006/relationships/tags" Target="../tags/tag1032.xml"/><Relationship Id="rId94" Type="http://schemas.openxmlformats.org/officeDocument/2006/relationships/tags" Target="../tags/tag1048.xml"/><Relationship Id="rId99" Type="http://schemas.openxmlformats.org/officeDocument/2006/relationships/tags" Target="../tags/tag1053.xml"/><Relationship Id="rId101" Type="http://schemas.openxmlformats.org/officeDocument/2006/relationships/tags" Target="../tags/tag1055.xml"/><Relationship Id="rId122" Type="http://schemas.openxmlformats.org/officeDocument/2006/relationships/tags" Target="../tags/tag1076.xml"/><Relationship Id="rId143" Type="http://schemas.openxmlformats.org/officeDocument/2006/relationships/tags" Target="../tags/tag1097.xml"/><Relationship Id="rId148" Type="http://schemas.openxmlformats.org/officeDocument/2006/relationships/tags" Target="../tags/tag1102.xml"/><Relationship Id="rId4" Type="http://schemas.openxmlformats.org/officeDocument/2006/relationships/slideLayout" Target="../slideLayouts/slideLayout257.xml"/><Relationship Id="rId9" Type="http://schemas.openxmlformats.org/officeDocument/2006/relationships/slideLayout" Target="../slideLayouts/slideLayout262.xml"/><Relationship Id="rId26" Type="http://schemas.openxmlformats.org/officeDocument/2006/relationships/slideLayout" Target="../slideLayouts/slideLayout279.xml"/><Relationship Id="rId47" Type="http://schemas.openxmlformats.org/officeDocument/2006/relationships/tags" Target="../tags/tag1001.xml"/><Relationship Id="rId68" Type="http://schemas.openxmlformats.org/officeDocument/2006/relationships/tags" Target="../tags/tag1022.xml"/><Relationship Id="rId89" Type="http://schemas.openxmlformats.org/officeDocument/2006/relationships/tags" Target="../tags/tag1043.xml"/><Relationship Id="rId112" Type="http://schemas.openxmlformats.org/officeDocument/2006/relationships/tags" Target="../tags/tag1066.xml"/><Relationship Id="rId133" Type="http://schemas.openxmlformats.org/officeDocument/2006/relationships/tags" Target="../tags/tag1087.xml"/><Relationship Id="rId154" Type="http://schemas.openxmlformats.org/officeDocument/2006/relationships/tags" Target="../tags/tag1108.xml"/><Relationship Id="rId16" Type="http://schemas.openxmlformats.org/officeDocument/2006/relationships/slideLayout" Target="../slideLayouts/slideLayout269.xml"/><Relationship Id="rId37" Type="http://schemas.openxmlformats.org/officeDocument/2006/relationships/tags" Target="../tags/tag991.xml"/><Relationship Id="rId58" Type="http://schemas.openxmlformats.org/officeDocument/2006/relationships/tags" Target="../tags/tag1012.xml"/><Relationship Id="rId79" Type="http://schemas.openxmlformats.org/officeDocument/2006/relationships/tags" Target="../tags/tag1033.xml"/><Relationship Id="rId102" Type="http://schemas.openxmlformats.org/officeDocument/2006/relationships/tags" Target="../tags/tag1056.xml"/><Relationship Id="rId123" Type="http://schemas.openxmlformats.org/officeDocument/2006/relationships/tags" Target="../tags/tag1077.xml"/><Relationship Id="rId144" Type="http://schemas.openxmlformats.org/officeDocument/2006/relationships/tags" Target="../tags/tag1098.xml"/><Relationship Id="rId90" Type="http://schemas.openxmlformats.org/officeDocument/2006/relationships/tags" Target="../tags/tag1044.xml"/></Relationships>
</file>

<file path=ppt/slideMasters/_rels/slideMaster11.xml.rels><?xml version="1.0" encoding="UTF-8" standalone="yes"?>
<Relationships xmlns="http://schemas.openxmlformats.org/package/2006/relationships"><Relationship Id="rId117" Type="http://schemas.openxmlformats.org/officeDocument/2006/relationships/tags" Target="../tags/tag1190.xml"/><Relationship Id="rId21" Type="http://schemas.openxmlformats.org/officeDocument/2006/relationships/slideLayout" Target="../slideLayouts/slideLayout306.xml"/><Relationship Id="rId42" Type="http://schemas.openxmlformats.org/officeDocument/2006/relationships/tags" Target="../tags/tag1115.xml"/><Relationship Id="rId63" Type="http://schemas.openxmlformats.org/officeDocument/2006/relationships/tags" Target="../tags/tag1136.xml"/><Relationship Id="rId84" Type="http://schemas.openxmlformats.org/officeDocument/2006/relationships/tags" Target="../tags/tag1157.xml"/><Relationship Id="rId138" Type="http://schemas.openxmlformats.org/officeDocument/2006/relationships/tags" Target="../tags/tag1211.xml"/><Relationship Id="rId159" Type="http://schemas.openxmlformats.org/officeDocument/2006/relationships/tags" Target="../tags/tag1232.xml"/><Relationship Id="rId107" Type="http://schemas.openxmlformats.org/officeDocument/2006/relationships/tags" Target="../tags/tag1180.xml"/><Relationship Id="rId11" Type="http://schemas.openxmlformats.org/officeDocument/2006/relationships/slideLayout" Target="../slideLayouts/slideLayout296.xml"/><Relationship Id="rId32" Type="http://schemas.openxmlformats.org/officeDocument/2006/relationships/slideLayout" Target="../slideLayouts/slideLayout317.xml"/><Relationship Id="rId53" Type="http://schemas.openxmlformats.org/officeDocument/2006/relationships/tags" Target="../tags/tag1126.xml"/><Relationship Id="rId74" Type="http://schemas.openxmlformats.org/officeDocument/2006/relationships/tags" Target="../tags/tag1147.xml"/><Relationship Id="rId128" Type="http://schemas.openxmlformats.org/officeDocument/2006/relationships/tags" Target="../tags/tag1201.xml"/><Relationship Id="rId149" Type="http://schemas.openxmlformats.org/officeDocument/2006/relationships/tags" Target="../tags/tag1222.xml"/><Relationship Id="rId5" Type="http://schemas.openxmlformats.org/officeDocument/2006/relationships/slideLayout" Target="../slideLayouts/slideLayout290.xml"/><Relationship Id="rId95" Type="http://schemas.openxmlformats.org/officeDocument/2006/relationships/tags" Target="../tags/tag1168.xml"/><Relationship Id="rId160" Type="http://schemas.openxmlformats.org/officeDocument/2006/relationships/tags" Target="../tags/tag1233.xml"/><Relationship Id="rId22" Type="http://schemas.openxmlformats.org/officeDocument/2006/relationships/slideLayout" Target="../slideLayouts/slideLayout307.xml"/><Relationship Id="rId43" Type="http://schemas.openxmlformats.org/officeDocument/2006/relationships/tags" Target="../tags/tag1116.xml"/><Relationship Id="rId64" Type="http://schemas.openxmlformats.org/officeDocument/2006/relationships/tags" Target="../tags/tag1137.xml"/><Relationship Id="rId118" Type="http://schemas.openxmlformats.org/officeDocument/2006/relationships/tags" Target="../tags/tag1191.xml"/><Relationship Id="rId139" Type="http://schemas.openxmlformats.org/officeDocument/2006/relationships/tags" Target="../tags/tag1212.xml"/><Relationship Id="rId85" Type="http://schemas.openxmlformats.org/officeDocument/2006/relationships/tags" Target="../tags/tag1158.xml"/><Relationship Id="rId150" Type="http://schemas.openxmlformats.org/officeDocument/2006/relationships/tags" Target="../tags/tag1223.xml"/><Relationship Id="rId12" Type="http://schemas.openxmlformats.org/officeDocument/2006/relationships/slideLayout" Target="../slideLayouts/slideLayout297.xml"/><Relationship Id="rId17" Type="http://schemas.openxmlformats.org/officeDocument/2006/relationships/slideLayout" Target="../slideLayouts/slideLayout302.xml"/><Relationship Id="rId33" Type="http://schemas.openxmlformats.org/officeDocument/2006/relationships/slideLayout" Target="../slideLayouts/slideLayout318.xml"/><Relationship Id="rId38" Type="http://schemas.openxmlformats.org/officeDocument/2006/relationships/tags" Target="../tags/tag1111.xml"/><Relationship Id="rId59" Type="http://schemas.openxmlformats.org/officeDocument/2006/relationships/tags" Target="../tags/tag1132.xml"/><Relationship Id="rId103" Type="http://schemas.openxmlformats.org/officeDocument/2006/relationships/tags" Target="../tags/tag1176.xml"/><Relationship Id="rId108" Type="http://schemas.openxmlformats.org/officeDocument/2006/relationships/tags" Target="../tags/tag1181.xml"/><Relationship Id="rId124" Type="http://schemas.openxmlformats.org/officeDocument/2006/relationships/tags" Target="../tags/tag1197.xml"/><Relationship Id="rId129" Type="http://schemas.openxmlformats.org/officeDocument/2006/relationships/tags" Target="../tags/tag1202.xml"/><Relationship Id="rId54" Type="http://schemas.openxmlformats.org/officeDocument/2006/relationships/tags" Target="../tags/tag1127.xml"/><Relationship Id="rId70" Type="http://schemas.openxmlformats.org/officeDocument/2006/relationships/tags" Target="../tags/tag1143.xml"/><Relationship Id="rId75" Type="http://schemas.openxmlformats.org/officeDocument/2006/relationships/tags" Target="../tags/tag1148.xml"/><Relationship Id="rId91" Type="http://schemas.openxmlformats.org/officeDocument/2006/relationships/tags" Target="../tags/tag1164.xml"/><Relationship Id="rId96" Type="http://schemas.openxmlformats.org/officeDocument/2006/relationships/tags" Target="../tags/tag1169.xml"/><Relationship Id="rId140" Type="http://schemas.openxmlformats.org/officeDocument/2006/relationships/tags" Target="../tags/tag1213.xml"/><Relationship Id="rId145" Type="http://schemas.openxmlformats.org/officeDocument/2006/relationships/tags" Target="../tags/tag1218.xml"/><Relationship Id="rId161" Type="http://schemas.openxmlformats.org/officeDocument/2006/relationships/tags" Target="../tags/tag1234.xml"/><Relationship Id="rId166" Type="http://schemas.openxmlformats.org/officeDocument/2006/relationships/image" Target="../media/image1.png"/><Relationship Id="rId1" Type="http://schemas.openxmlformats.org/officeDocument/2006/relationships/slideLayout" Target="../slideLayouts/slideLayout286.xml"/><Relationship Id="rId6" Type="http://schemas.openxmlformats.org/officeDocument/2006/relationships/slideLayout" Target="../slideLayouts/slideLayout291.xml"/><Relationship Id="rId23" Type="http://schemas.openxmlformats.org/officeDocument/2006/relationships/slideLayout" Target="../slideLayouts/slideLayout308.xml"/><Relationship Id="rId28" Type="http://schemas.openxmlformats.org/officeDocument/2006/relationships/slideLayout" Target="../slideLayouts/slideLayout313.xml"/><Relationship Id="rId49" Type="http://schemas.openxmlformats.org/officeDocument/2006/relationships/tags" Target="../tags/tag1122.xml"/><Relationship Id="rId114" Type="http://schemas.openxmlformats.org/officeDocument/2006/relationships/tags" Target="../tags/tag1187.xml"/><Relationship Id="rId119" Type="http://schemas.openxmlformats.org/officeDocument/2006/relationships/tags" Target="../tags/tag1192.xml"/><Relationship Id="rId44" Type="http://schemas.openxmlformats.org/officeDocument/2006/relationships/tags" Target="../tags/tag1117.xml"/><Relationship Id="rId60" Type="http://schemas.openxmlformats.org/officeDocument/2006/relationships/tags" Target="../tags/tag1133.xml"/><Relationship Id="rId65" Type="http://schemas.openxmlformats.org/officeDocument/2006/relationships/tags" Target="../tags/tag1138.xml"/><Relationship Id="rId81" Type="http://schemas.openxmlformats.org/officeDocument/2006/relationships/tags" Target="../tags/tag1154.xml"/><Relationship Id="rId86" Type="http://schemas.openxmlformats.org/officeDocument/2006/relationships/tags" Target="../tags/tag1159.xml"/><Relationship Id="rId130" Type="http://schemas.openxmlformats.org/officeDocument/2006/relationships/tags" Target="../tags/tag1203.xml"/><Relationship Id="rId135" Type="http://schemas.openxmlformats.org/officeDocument/2006/relationships/tags" Target="../tags/tag1208.xml"/><Relationship Id="rId151" Type="http://schemas.openxmlformats.org/officeDocument/2006/relationships/tags" Target="../tags/tag1224.xml"/><Relationship Id="rId156" Type="http://schemas.openxmlformats.org/officeDocument/2006/relationships/tags" Target="../tags/tag1229.xml"/><Relationship Id="rId13" Type="http://schemas.openxmlformats.org/officeDocument/2006/relationships/slideLayout" Target="../slideLayouts/slideLayout298.xml"/><Relationship Id="rId18" Type="http://schemas.openxmlformats.org/officeDocument/2006/relationships/slideLayout" Target="../slideLayouts/slideLayout303.xml"/><Relationship Id="rId39" Type="http://schemas.openxmlformats.org/officeDocument/2006/relationships/tags" Target="../tags/tag1112.xml"/><Relationship Id="rId109" Type="http://schemas.openxmlformats.org/officeDocument/2006/relationships/tags" Target="../tags/tag1182.xml"/><Relationship Id="rId34" Type="http://schemas.openxmlformats.org/officeDocument/2006/relationships/slideLayout" Target="../slideLayouts/slideLayout319.xml"/><Relationship Id="rId50" Type="http://schemas.openxmlformats.org/officeDocument/2006/relationships/tags" Target="../tags/tag1123.xml"/><Relationship Id="rId55" Type="http://schemas.openxmlformats.org/officeDocument/2006/relationships/tags" Target="../tags/tag1128.xml"/><Relationship Id="rId76" Type="http://schemas.openxmlformats.org/officeDocument/2006/relationships/tags" Target="../tags/tag1149.xml"/><Relationship Id="rId97" Type="http://schemas.openxmlformats.org/officeDocument/2006/relationships/tags" Target="../tags/tag1170.xml"/><Relationship Id="rId104" Type="http://schemas.openxmlformats.org/officeDocument/2006/relationships/tags" Target="../tags/tag1177.xml"/><Relationship Id="rId120" Type="http://schemas.openxmlformats.org/officeDocument/2006/relationships/tags" Target="../tags/tag1193.xml"/><Relationship Id="rId125" Type="http://schemas.openxmlformats.org/officeDocument/2006/relationships/tags" Target="../tags/tag1198.xml"/><Relationship Id="rId141" Type="http://schemas.openxmlformats.org/officeDocument/2006/relationships/tags" Target="../tags/tag1214.xml"/><Relationship Id="rId146" Type="http://schemas.openxmlformats.org/officeDocument/2006/relationships/tags" Target="../tags/tag1219.xml"/><Relationship Id="rId7" Type="http://schemas.openxmlformats.org/officeDocument/2006/relationships/slideLayout" Target="../slideLayouts/slideLayout292.xml"/><Relationship Id="rId71" Type="http://schemas.openxmlformats.org/officeDocument/2006/relationships/tags" Target="../tags/tag1144.xml"/><Relationship Id="rId92" Type="http://schemas.openxmlformats.org/officeDocument/2006/relationships/tags" Target="../tags/tag1165.xml"/><Relationship Id="rId162" Type="http://schemas.openxmlformats.org/officeDocument/2006/relationships/oleObject" Target="../embeddings/oleObject3.bin"/><Relationship Id="rId2" Type="http://schemas.openxmlformats.org/officeDocument/2006/relationships/slideLayout" Target="../slideLayouts/slideLayout287.xml"/><Relationship Id="rId29" Type="http://schemas.openxmlformats.org/officeDocument/2006/relationships/slideLayout" Target="../slideLayouts/slideLayout314.xml"/><Relationship Id="rId24" Type="http://schemas.openxmlformats.org/officeDocument/2006/relationships/slideLayout" Target="../slideLayouts/slideLayout309.xml"/><Relationship Id="rId40" Type="http://schemas.openxmlformats.org/officeDocument/2006/relationships/tags" Target="../tags/tag1113.xml"/><Relationship Id="rId45" Type="http://schemas.openxmlformats.org/officeDocument/2006/relationships/tags" Target="../tags/tag1118.xml"/><Relationship Id="rId66" Type="http://schemas.openxmlformats.org/officeDocument/2006/relationships/tags" Target="../tags/tag1139.xml"/><Relationship Id="rId87" Type="http://schemas.openxmlformats.org/officeDocument/2006/relationships/tags" Target="../tags/tag1160.xml"/><Relationship Id="rId110" Type="http://schemas.openxmlformats.org/officeDocument/2006/relationships/tags" Target="../tags/tag1183.xml"/><Relationship Id="rId115" Type="http://schemas.openxmlformats.org/officeDocument/2006/relationships/tags" Target="../tags/tag1188.xml"/><Relationship Id="rId131" Type="http://schemas.openxmlformats.org/officeDocument/2006/relationships/tags" Target="../tags/tag1204.xml"/><Relationship Id="rId136" Type="http://schemas.openxmlformats.org/officeDocument/2006/relationships/tags" Target="../tags/tag1209.xml"/><Relationship Id="rId157" Type="http://schemas.openxmlformats.org/officeDocument/2006/relationships/tags" Target="../tags/tag1230.xml"/><Relationship Id="rId61" Type="http://schemas.openxmlformats.org/officeDocument/2006/relationships/tags" Target="../tags/tag1134.xml"/><Relationship Id="rId82" Type="http://schemas.openxmlformats.org/officeDocument/2006/relationships/tags" Target="../tags/tag1155.xml"/><Relationship Id="rId152" Type="http://schemas.openxmlformats.org/officeDocument/2006/relationships/tags" Target="../tags/tag1225.xml"/><Relationship Id="rId19" Type="http://schemas.openxmlformats.org/officeDocument/2006/relationships/slideLayout" Target="../slideLayouts/slideLayout304.xml"/><Relationship Id="rId14" Type="http://schemas.openxmlformats.org/officeDocument/2006/relationships/slideLayout" Target="../slideLayouts/slideLayout299.xml"/><Relationship Id="rId30" Type="http://schemas.openxmlformats.org/officeDocument/2006/relationships/slideLayout" Target="../slideLayouts/slideLayout315.xml"/><Relationship Id="rId35" Type="http://schemas.openxmlformats.org/officeDocument/2006/relationships/slideLayout" Target="../slideLayouts/slideLayout320.xml"/><Relationship Id="rId56" Type="http://schemas.openxmlformats.org/officeDocument/2006/relationships/tags" Target="../tags/tag1129.xml"/><Relationship Id="rId77" Type="http://schemas.openxmlformats.org/officeDocument/2006/relationships/tags" Target="../tags/tag1150.xml"/><Relationship Id="rId100" Type="http://schemas.openxmlformats.org/officeDocument/2006/relationships/tags" Target="../tags/tag1173.xml"/><Relationship Id="rId105" Type="http://schemas.openxmlformats.org/officeDocument/2006/relationships/tags" Target="../tags/tag1178.xml"/><Relationship Id="rId126" Type="http://schemas.openxmlformats.org/officeDocument/2006/relationships/tags" Target="../tags/tag1199.xml"/><Relationship Id="rId147" Type="http://schemas.openxmlformats.org/officeDocument/2006/relationships/tags" Target="../tags/tag1220.xml"/><Relationship Id="rId8" Type="http://schemas.openxmlformats.org/officeDocument/2006/relationships/slideLayout" Target="../slideLayouts/slideLayout293.xml"/><Relationship Id="rId51" Type="http://schemas.openxmlformats.org/officeDocument/2006/relationships/tags" Target="../tags/tag1124.xml"/><Relationship Id="rId72" Type="http://schemas.openxmlformats.org/officeDocument/2006/relationships/tags" Target="../tags/tag1145.xml"/><Relationship Id="rId93" Type="http://schemas.openxmlformats.org/officeDocument/2006/relationships/tags" Target="../tags/tag1166.xml"/><Relationship Id="rId98" Type="http://schemas.openxmlformats.org/officeDocument/2006/relationships/tags" Target="../tags/tag1171.xml"/><Relationship Id="rId121" Type="http://schemas.openxmlformats.org/officeDocument/2006/relationships/tags" Target="../tags/tag1194.xml"/><Relationship Id="rId142" Type="http://schemas.openxmlformats.org/officeDocument/2006/relationships/tags" Target="../tags/tag1215.xml"/><Relationship Id="rId163" Type="http://schemas.openxmlformats.org/officeDocument/2006/relationships/image" Target="../media/image42.emf"/><Relationship Id="rId3" Type="http://schemas.openxmlformats.org/officeDocument/2006/relationships/slideLayout" Target="../slideLayouts/slideLayout288.xml"/><Relationship Id="rId25" Type="http://schemas.openxmlformats.org/officeDocument/2006/relationships/slideLayout" Target="../slideLayouts/slideLayout310.xml"/><Relationship Id="rId46" Type="http://schemas.openxmlformats.org/officeDocument/2006/relationships/tags" Target="../tags/tag1119.xml"/><Relationship Id="rId67" Type="http://schemas.openxmlformats.org/officeDocument/2006/relationships/tags" Target="../tags/tag1140.xml"/><Relationship Id="rId116" Type="http://schemas.openxmlformats.org/officeDocument/2006/relationships/tags" Target="../tags/tag1189.xml"/><Relationship Id="rId137" Type="http://schemas.openxmlformats.org/officeDocument/2006/relationships/tags" Target="../tags/tag1210.xml"/><Relationship Id="rId158" Type="http://schemas.openxmlformats.org/officeDocument/2006/relationships/tags" Target="../tags/tag1231.xml"/><Relationship Id="rId20" Type="http://schemas.openxmlformats.org/officeDocument/2006/relationships/slideLayout" Target="../slideLayouts/slideLayout305.xml"/><Relationship Id="rId41" Type="http://schemas.openxmlformats.org/officeDocument/2006/relationships/tags" Target="../tags/tag1114.xml"/><Relationship Id="rId62" Type="http://schemas.openxmlformats.org/officeDocument/2006/relationships/tags" Target="../tags/tag1135.xml"/><Relationship Id="rId83" Type="http://schemas.openxmlformats.org/officeDocument/2006/relationships/tags" Target="../tags/tag1156.xml"/><Relationship Id="rId88" Type="http://schemas.openxmlformats.org/officeDocument/2006/relationships/tags" Target="../tags/tag1161.xml"/><Relationship Id="rId111" Type="http://schemas.openxmlformats.org/officeDocument/2006/relationships/tags" Target="../tags/tag1184.xml"/><Relationship Id="rId132" Type="http://schemas.openxmlformats.org/officeDocument/2006/relationships/tags" Target="../tags/tag1205.xml"/><Relationship Id="rId153" Type="http://schemas.openxmlformats.org/officeDocument/2006/relationships/tags" Target="../tags/tag1226.xml"/><Relationship Id="rId15" Type="http://schemas.openxmlformats.org/officeDocument/2006/relationships/slideLayout" Target="../slideLayouts/slideLayout300.xml"/><Relationship Id="rId36" Type="http://schemas.openxmlformats.org/officeDocument/2006/relationships/slideLayout" Target="../slideLayouts/slideLayout321.xml"/><Relationship Id="rId57" Type="http://schemas.openxmlformats.org/officeDocument/2006/relationships/tags" Target="../tags/tag1130.xml"/><Relationship Id="rId106" Type="http://schemas.openxmlformats.org/officeDocument/2006/relationships/tags" Target="../tags/tag1179.xml"/><Relationship Id="rId127" Type="http://schemas.openxmlformats.org/officeDocument/2006/relationships/tags" Target="../tags/tag1200.xml"/><Relationship Id="rId10" Type="http://schemas.openxmlformats.org/officeDocument/2006/relationships/slideLayout" Target="../slideLayouts/slideLayout295.xml"/><Relationship Id="rId31" Type="http://schemas.openxmlformats.org/officeDocument/2006/relationships/slideLayout" Target="../slideLayouts/slideLayout316.xml"/><Relationship Id="rId52" Type="http://schemas.openxmlformats.org/officeDocument/2006/relationships/tags" Target="../tags/tag1125.xml"/><Relationship Id="rId73" Type="http://schemas.openxmlformats.org/officeDocument/2006/relationships/tags" Target="../tags/tag1146.xml"/><Relationship Id="rId78" Type="http://schemas.openxmlformats.org/officeDocument/2006/relationships/tags" Target="../tags/tag1151.xml"/><Relationship Id="rId94" Type="http://schemas.openxmlformats.org/officeDocument/2006/relationships/tags" Target="../tags/tag1167.xml"/><Relationship Id="rId99" Type="http://schemas.openxmlformats.org/officeDocument/2006/relationships/tags" Target="../tags/tag1172.xml"/><Relationship Id="rId101" Type="http://schemas.openxmlformats.org/officeDocument/2006/relationships/tags" Target="../tags/tag1174.xml"/><Relationship Id="rId122" Type="http://schemas.openxmlformats.org/officeDocument/2006/relationships/tags" Target="../tags/tag1195.xml"/><Relationship Id="rId143" Type="http://schemas.openxmlformats.org/officeDocument/2006/relationships/tags" Target="../tags/tag1216.xml"/><Relationship Id="rId148" Type="http://schemas.openxmlformats.org/officeDocument/2006/relationships/tags" Target="../tags/tag1221.xml"/><Relationship Id="rId164" Type="http://schemas.openxmlformats.org/officeDocument/2006/relationships/image" Target="../media/image43.png"/><Relationship Id="rId4" Type="http://schemas.openxmlformats.org/officeDocument/2006/relationships/slideLayout" Target="../slideLayouts/slideLayout289.xml"/><Relationship Id="rId9" Type="http://schemas.openxmlformats.org/officeDocument/2006/relationships/slideLayout" Target="../slideLayouts/slideLayout294.xml"/><Relationship Id="rId26" Type="http://schemas.openxmlformats.org/officeDocument/2006/relationships/slideLayout" Target="../slideLayouts/slideLayout311.xml"/><Relationship Id="rId47" Type="http://schemas.openxmlformats.org/officeDocument/2006/relationships/tags" Target="../tags/tag1120.xml"/><Relationship Id="rId68" Type="http://schemas.openxmlformats.org/officeDocument/2006/relationships/tags" Target="../tags/tag1141.xml"/><Relationship Id="rId89" Type="http://schemas.openxmlformats.org/officeDocument/2006/relationships/tags" Target="../tags/tag1162.xml"/><Relationship Id="rId112" Type="http://schemas.openxmlformats.org/officeDocument/2006/relationships/tags" Target="../tags/tag1185.xml"/><Relationship Id="rId133" Type="http://schemas.openxmlformats.org/officeDocument/2006/relationships/tags" Target="../tags/tag1206.xml"/><Relationship Id="rId154" Type="http://schemas.openxmlformats.org/officeDocument/2006/relationships/tags" Target="../tags/tag1227.xml"/><Relationship Id="rId16" Type="http://schemas.openxmlformats.org/officeDocument/2006/relationships/slideLayout" Target="../slideLayouts/slideLayout301.xml"/><Relationship Id="rId37" Type="http://schemas.openxmlformats.org/officeDocument/2006/relationships/theme" Target="../theme/theme11.xml"/><Relationship Id="rId58" Type="http://schemas.openxmlformats.org/officeDocument/2006/relationships/tags" Target="../tags/tag1131.xml"/><Relationship Id="rId79" Type="http://schemas.openxmlformats.org/officeDocument/2006/relationships/tags" Target="../tags/tag1152.xml"/><Relationship Id="rId102" Type="http://schemas.openxmlformats.org/officeDocument/2006/relationships/tags" Target="../tags/tag1175.xml"/><Relationship Id="rId123" Type="http://schemas.openxmlformats.org/officeDocument/2006/relationships/tags" Target="../tags/tag1196.xml"/><Relationship Id="rId144" Type="http://schemas.openxmlformats.org/officeDocument/2006/relationships/tags" Target="../tags/tag1217.xml"/><Relationship Id="rId90" Type="http://schemas.openxmlformats.org/officeDocument/2006/relationships/tags" Target="../tags/tag1163.xml"/><Relationship Id="rId165" Type="http://schemas.openxmlformats.org/officeDocument/2006/relationships/image" Target="../media/image44.svg"/><Relationship Id="rId27" Type="http://schemas.openxmlformats.org/officeDocument/2006/relationships/slideLayout" Target="../slideLayouts/slideLayout312.xml"/><Relationship Id="rId48" Type="http://schemas.openxmlformats.org/officeDocument/2006/relationships/tags" Target="../tags/tag1121.xml"/><Relationship Id="rId69" Type="http://schemas.openxmlformats.org/officeDocument/2006/relationships/tags" Target="../tags/tag1142.xml"/><Relationship Id="rId113" Type="http://schemas.openxmlformats.org/officeDocument/2006/relationships/tags" Target="../tags/tag1186.xml"/><Relationship Id="rId134" Type="http://schemas.openxmlformats.org/officeDocument/2006/relationships/tags" Target="../tags/tag1207.xml"/><Relationship Id="rId80" Type="http://schemas.openxmlformats.org/officeDocument/2006/relationships/tags" Target="../tags/tag1153.xml"/><Relationship Id="rId155" Type="http://schemas.openxmlformats.org/officeDocument/2006/relationships/tags" Target="../tags/tag1228.xml"/></Relationships>
</file>

<file path=ppt/slideMasters/_rels/slideMaster12.xml.rels><?xml version="1.0" encoding="UTF-8" standalone="yes"?>
<Relationships xmlns="http://schemas.openxmlformats.org/package/2006/relationships"><Relationship Id="rId117" Type="http://schemas.openxmlformats.org/officeDocument/2006/relationships/tags" Target="../tags/tag1328.xml"/><Relationship Id="rId21" Type="http://schemas.openxmlformats.org/officeDocument/2006/relationships/slideLayout" Target="../slideLayouts/slideLayout342.xml"/><Relationship Id="rId42" Type="http://schemas.openxmlformats.org/officeDocument/2006/relationships/tags" Target="../tags/tag1253.xml"/><Relationship Id="rId63" Type="http://schemas.openxmlformats.org/officeDocument/2006/relationships/tags" Target="../tags/tag1274.xml"/><Relationship Id="rId84" Type="http://schemas.openxmlformats.org/officeDocument/2006/relationships/tags" Target="../tags/tag1295.xml"/><Relationship Id="rId138" Type="http://schemas.openxmlformats.org/officeDocument/2006/relationships/tags" Target="../tags/tag1349.xml"/><Relationship Id="rId107" Type="http://schemas.openxmlformats.org/officeDocument/2006/relationships/tags" Target="../tags/tag1318.xml"/><Relationship Id="rId11" Type="http://schemas.openxmlformats.org/officeDocument/2006/relationships/slideLayout" Target="../slideLayouts/slideLayout332.xml"/><Relationship Id="rId32" Type="http://schemas.openxmlformats.org/officeDocument/2006/relationships/tags" Target="../tags/tag1243.xml"/><Relationship Id="rId53" Type="http://schemas.openxmlformats.org/officeDocument/2006/relationships/tags" Target="../tags/tag1264.xml"/><Relationship Id="rId74" Type="http://schemas.openxmlformats.org/officeDocument/2006/relationships/tags" Target="../tags/tag1285.xml"/><Relationship Id="rId128" Type="http://schemas.openxmlformats.org/officeDocument/2006/relationships/tags" Target="../tags/tag1339.xml"/><Relationship Id="rId5" Type="http://schemas.openxmlformats.org/officeDocument/2006/relationships/slideLayout" Target="../slideLayouts/slideLayout326.xml"/><Relationship Id="rId90" Type="http://schemas.openxmlformats.org/officeDocument/2006/relationships/tags" Target="../tags/tag1301.xml"/><Relationship Id="rId95" Type="http://schemas.openxmlformats.org/officeDocument/2006/relationships/tags" Target="../tags/tag1306.xml"/><Relationship Id="rId22" Type="http://schemas.openxmlformats.org/officeDocument/2006/relationships/slideLayout" Target="../slideLayouts/slideLayout343.xml"/><Relationship Id="rId27" Type="http://schemas.openxmlformats.org/officeDocument/2006/relationships/tags" Target="../tags/tag1238.xml"/><Relationship Id="rId43" Type="http://schemas.openxmlformats.org/officeDocument/2006/relationships/tags" Target="../tags/tag1254.xml"/><Relationship Id="rId48" Type="http://schemas.openxmlformats.org/officeDocument/2006/relationships/tags" Target="../tags/tag1259.xml"/><Relationship Id="rId64" Type="http://schemas.openxmlformats.org/officeDocument/2006/relationships/tags" Target="../tags/tag1275.xml"/><Relationship Id="rId69" Type="http://schemas.openxmlformats.org/officeDocument/2006/relationships/tags" Target="../tags/tag1280.xml"/><Relationship Id="rId113" Type="http://schemas.openxmlformats.org/officeDocument/2006/relationships/tags" Target="../tags/tag1324.xml"/><Relationship Id="rId118" Type="http://schemas.openxmlformats.org/officeDocument/2006/relationships/tags" Target="../tags/tag1329.xml"/><Relationship Id="rId134" Type="http://schemas.openxmlformats.org/officeDocument/2006/relationships/tags" Target="../tags/tag1345.xml"/><Relationship Id="rId139" Type="http://schemas.openxmlformats.org/officeDocument/2006/relationships/tags" Target="../tags/tag1350.xml"/><Relationship Id="rId80" Type="http://schemas.openxmlformats.org/officeDocument/2006/relationships/tags" Target="../tags/tag1291.xml"/><Relationship Id="rId85" Type="http://schemas.openxmlformats.org/officeDocument/2006/relationships/tags" Target="../tags/tag1296.xml"/><Relationship Id="rId12" Type="http://schemas.openxmlformats.org/officeDocument/2006/relationships/slideLayout" Target="../slideLayouts/slideLayout333.xml"/><Relationship Id="rId17" Type="http://schemas.openxmlformats.org/officeDocument/2006/relationships/slideLayout" Target="../slideLayouts/slideLayout338.xml"/><Relationship Id="rId33" Type="http://schemas.openxmlformats.org/officeDocument/2006/relationships/tags" Target="../tags/tag1244.xml"/><Relationship Id="rId38" Type="http://schemas.openxmlformats.org/officeDocument/2006/relationships/tags" Target="../tags/tag1249.xml"/><Relationship Id="rId59" Type="http://schemas.openxmlformats.org/officeDocument/2006/relationships/tags" Target="../tags/tag1270.xml"/><Relationship Id="rId103" Type="http://schemas.openxmlformats.org/officeDocument/2006/relationships/tags" Target="../tags/tag1314.xml"/><Relationship Id="rId108" Type="http://schemas.openxmlformats.org/officeDocument/2006/relationships/tags" Target="../tags/tag1319.xml"/><Relationship Id="rId124" Type="http://schemas.openxmlformats.org/officeDocument/2006/relationships/tags" Target="../tags/tag1335.xml"/><Relationship Id="rId129" Type="http://schemas.openxmlformats.org/officeDocument/2006/relationships/tags" Target="../tags/tag1340.xml"/><Relationship Id="rId54" Type="http://schemas.openxmlformats.org/officeDocument/2006/relationships/tags" Target="../tags/tag1265.xml"/><Relationship Id="rId70" Type="http://schemas.openxmlformats.org/officeDocument/2006/relationships/tags" Target="../tags/tag1281.xml"/><Relationship Id="rId75" Type="http://schemas.openxmlformats.org/officeDocument/2006/relationships/tags" Target="../tags/tag1286.xml"/><Relationship Id="rId91" Type="http://schemas.openxmlformats.org/officeDocument/2006/relationships/tags" Target="../tags/tag1302.xml"/><Relationship Id="rId96" Type="http://schemas.openxmlformats.org/officeDocument/2006/relationships/tags" Target="../tags/tag1307.xml"/><Relationship Id="rId140" Type="http://schemas.openxmlformats.org/officeDocument/2006/relationships/tags" Target="../tags/tag1351.xml"/><Relationship Id="rId145" Type="http://schemas.openxmlformats.org/officeDocument/2006/relationships/tags" Target="../tags/tag1356.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23" Type="http://schemas.openxmlformats.org/officeDocument/2006/relationships/theme" Target="../theme/theme12.xml"/><Relationship Id="rId28" Type="http://schemas.openxmlformats.org/officeDocument/2006/relationships/tags" Target="../tags/tag1239.xml"/><Relationship Id="rId49" Type="http://schemas.openxmlformats.org/officeDocument/2006/relationships/tags" Target="../tags/tag1260.xml"/><Relationship Id="rId114" Type="http://schemas.openxmlformats.org/officeDocument/2006/relationships/tags" Target="../tags/tag1325.xml"/><Relationship Id="rId119" Type="http://schemas.openxmlformats.org/officeDocument/2006/relationships/tags" Target="../tags/tag1330.xml"/><Relationship Id="rId44" Type="http://schemas.openxmlformats.org/officeDocument/2006/relationships/tags" Target="../tags/tag1255.xml"/><Relationship Id="rId60" Type="http://schemas.openxmlformats.org/officeDocument/2006/relationships/tags" Target="../tags/tag1271.xml"/><Relationship Id="rId65" Type="http://schemas.openxmlformats.org/officeDocument/2006/relationships/tags" Target="../tags/tag1276.xml"/><Relationship Id="rId81" Type="http://schemas.openxmlformats.org/officeDocument/2006/relationships/tags" Target="../tags/tag1292.xml"/><Relationship Id="rId86" Type="http://schemas.openxmlformats.org/officeDocument/2006/relationships/tags" Target="../tags/tag1297.xml"/><Relationship Id="rId130" Type="http://schemas.openxmlformats.org/officeDocument/2006/relationships/tags" Target="../tags/tag1341.xml"/><Relationship Id="rId135" Type="http://schemas.openxmlformats.org/officeDocument/2006/relationships/tags" Target="../tags/tag1346.xml"/><Relationship Id="rId13" Type="http://schemas.openxmlformats.org/officeDocument/2006/relationships/slideLayout" Target="../slideLayouts/slideLayout334.xml"/><Relationship Id="rId18" Type="http://schemas.openxmlformats.org/officeDocument/2006/relationships/slideLayout" Target="../slideLayouts/slideLayout339.xml"/><Relationship Id="rId39" Type="http://schemas.openxmlformats.org/officeDocument/2006/relationships/tags" Target="../tags/tag1250.xml"/><Relationship Id="rId109" Type="http://schemas.openxmlformats.org/officeDocument/2006/relationships/tags" Target="../tags/tag1320.xml"/><Relationship Id="rId34" Type="http://schemas.openxmlformats.org/officeDocument/2006/relationships/tags" Target="../tags/tag1245.xml"/><Relationship Id="rId50" Type="http://schemas.openxmlformats.org/officeDocument/2006/relationships/tags" Target="../tags/tag1261.xml"/><Relationship Id="rId55" Type="http://schemas.openxmlformats.org/officeDocument/2006/relationships/tags" Target="../tags/tag1266.xml"/><Relationship Id="rId76" Type="http://schemas.openxmlformats.org/officeDocument/2006/relationships/tags" Target="../tags/tag1287.xml"/><Relationship Id="rId97" Type="http://schemas.openxmlformats.org/officeDocument/2006/relationships/tags" Target="../tags/tag1308.xml"/><Relationship Id="rId104" Type="http://schemas.openxmlformats.org/officeDocument/2006/relationships/tags" Target="../tags/tag1315.xml"/><Relationship Id="rId120" Type="http://schemas.openxmlformats.org/officeDocument/2006/relationships/tags" Target="../tags/tag1331.xml"/><Relationship Id="rId125" Type="http://schemas.openxmlformats.org/officeDocument/2006/relationships/tags" Target="../tags/tag1336.xml"/><Relationship Id="rId141" Type="http://schemas.openxmlformats.org/officeDocument/2006/relationships/tags" Target="../tags/tag1352.xml"/><Relationship Id="rId146" Type="http://schemas.openxmlformats.org/officeDocument/2006/relationships/tags" Target="../tags/tag1357.xml"/><Relationship Id="rId7" Type="http://schemas.openxmlformats.org/officeDocument/2006/relationships/slideLayout" Target="../slideLayouts/slideLayout328.xml"/><Relationship Id="rId71" Type="http://schemas.openxmlformats.org/officeDocument/2006/relationships/tags" Target="../tags/tag1282.xml"/><Relationship Id="rId92" Type="http://schemas.openxmlformats.org/officeDocument/2006/relationships/tags" Target="../tags/tag1303.xml"/><Relationship Id="rId2" Type="http://schemas.openxmlformats.org/officeDocument/2006/relationships/slideLayout" Target="../slideLayouts/slideLayout323.xml"/><Relationship Id="rId29" Type="http://schemas.openxmlformats.org/officeDocument/2006/relationships/tags" Target="../tags/tag1240.xml"/><Relationship Id="rId24" Type="http://schemas.openxmlformats.org/officeDocument/2006/relationships/tags" Target="../tags/tag1235.xml"/><Relationship Id="rId40" Type="http://schemas.openxmlformats.org/officeDocument/2006/relationships/tags" Target="../tags/tag1251.xml"/><Relationship Id="rId45" Type="http://schemas.openxmlformats.org/officeDocument/2006/relationships/tags" Target="../tags/tag1256.xml"/><Relationship Id="rId66" Type="http://schemas.openxmlformats.org/officeDocument/2006/relationships/tags" Target="../tags/tag1277.xml"/><Relationship Id="rId87" Type="http://schemas.openxmlformats.org/officeDocument/2006/relationships/tags" Target="../tags/tag1298.xml"/><Relationship Id="rId110" Type="http://schemas.openxmlformats.org/officeDocument/2006/relationships/tags" Target="../tags/tag1321.xml"/><Relationship Id="rId115" Type="http://schemas.openxmlformats.org/officeDocument/2006/relationships/tags" Target="../tags/tag1326.xml"/><Relationship Id="rId131" Type="http://schemas.openxmlformats.org/officeDocument/2006/relationships/tags" Target="../tags/tag1342.xml"/><Relationship Id="rId136" Type="http://schemas.openxmlformats.org/officeDocument/2006/relationships/tags" Target="../tags/tag1347.xml"/><Relationship Id="rId61" Type="http://schemas.openxmlformats.org/officeDocument/2006/relationships/tags" Target="../tags/tag1272.xml"/><Relationship Id="rId82" Type="http://schemas.openxmlformats.org/officeDocument/2006/relationships/tags" Target="../tags/tag1293.xml"/><Relationship Id="rId19" Type="http://schemas.openxmlformats.org/officeDocument/2006/relationships/slideLayout" Target="../slideLayouts/slideLayout340.xml"/><Relationship Id="rId14" Type="http://schemas.openxmlformats.org/officeDocument/2006/relationships/slideLayout" Target="../slideLayouts/slideLayout335.xml"/><Relationship Id="rId30" Type="http://schemas.openxmlformats.org/officeDocument/2006/relationships/tags" Target="../tags/tag1241.xml"/><Relationship Id="rId35" Type="http://schemas.openxmlformats.org/officeDocument/2006/relationships/tags" Target="../tags/tag1246.xml"/><Relationship Id="rId56" Type="http://schemas.openxmlformats.org/officeDocument/2006/relationships/tags" Target="../tags/tag1267.xml"/><Relationship Id="rId77" Type="http://schemas.openxmlformats.org/officeDocument/2006/relationships/tags" Target="../tags/tag1288.xml"/><Relationship Id="rId100" Type="http://schemas.openxmlformats.org/officeDocument/2006/relationships/tags" Target="../tags/tag1311.xml"/><Relationship Id="rId105" Type="http://schemas.openxmlformats.org/officeDocument/2006/relationships/tags" Target="../tags/tag1316.xml"/><Relationship Id="rId126" Type="http://schemas.openxmlformats.org/officeDocument/2006/relationships/tags" Target="../tags/tag1337.xml"/><Relationship Id="rId8" Type="http://schemas.openxmlformats.org/officeDocument/2006/relationships/slideLayout" Target="../slideLayouts/slideLayout329.xml"/><Relationship Id="rId51" Type="http://schemas.openxmlformats.org/officeDocument/2006/relationships/tags" Target="../tags/tag1262.xml"/><Relationship Id="rId72" Type="http://schemas.openxmlformats.org/officeDocument/2006/relationships/tags" Target="../tags/tag1283.xml"/><Relationship Id="rId93" Type="http://schemas.openxmlformats.org/officeDocument/2006/relationships/tags" Target="../tags/tag1304.xml"/><Relationship Id="rId98" Type="http://schemas.openxmlformats.org/officeDocument/2006/relationships/tags" Target="../tags/tag1309.xml"/><Relationship Id="rId121" Type="http://schemas.openxmlformats.org/officeDocument/2006/relationships/tags" Target="../tags/tag1332.xml"/><Relationship Id="rId142" Type="http://schemas.openxmlformats.org/officeDocument/2006/relationships/tags" Target="../tags/tag1353.xml"/><Relationship Id="rId3" Type="http://schemas.openxmlformats.org/officeDocument/2006/relationships/slideLayout" Target="../slideLayouts/slideLayout324.xml"/><Relationship Id="rId25" Type="http://schemas.openxmlformats.org/officeDocument/2006/relationships/tags" Target="../tags/tag1236.xml"/><Relationship Id="rId46" Type="http://schemas.openxmlformats.org/officeDocument/2006/relationships/tags" Target="../tags/tag1257.xml"/><Relationship Id="rId67" Type="http://schemas.openxmlformats.org/officeDocument/2006/relationships/tags" Target="../tags/tag1278.xml"/><Relationship Id="rId116" Type="http://schemas.openxmlformats.org/officeDocument/2006/relationships/tags" Target="../tags/tag1327.xml"/><Relationship Id="rId137" Type="http://schemas.openxmlformats.org/officeDocument/2006/relationships/tags" Target="../tags/tag1348.xml"/><Relationship Id="rId20" Type="http://schemas.openxmlformats.org/officeDocument/2006/relationships/slideLayout" Target="../slideLayouts/slideLayout341.xml"/><Relationship Id="rId41" Type="http://schemas.openxmlformats.org/officeDocument/2006/relationships/tags" Target="../tags/tag1252.xml"/><Relationship Id="rId62" Type="http://schemas.openxmlformats.org/officeDocument/2006/relationships/tags" Target="../tags/tag1273.xml"/><Relationship Id="rId83" Type="http://schemas.openxmlformats.org/officeDocument/2006/relationships/tags" Target="../tags/tag1294.xml"/><Relationship Id="rId88" Type="http://schemas.openxmlformats.org/officeDocument/2006/relationships/tags" Target="../tags/tag1299.xml"/><Relationship Id="rId111" Type="http://schemas.openxmlformats.org/officeDocument/2006/relationships/tags" Target="../tags/tag1322.xml"/><Relationship Id="rId132" Type="http://schemas.openxmlformats.org/officeDocument/2006/relationships/tags" Target="../tags/tag1343.xml"/><Relationship Id="rId15" Type="http://schemas.openxmlformats.org/officeDocument/2006/relationships/slideLayout" Target="../slideLayouts/slideLayout336.xml"/><Relationship Id="rId36" Type="http://schemas.openxmlformats.org/officeDocument/2006/relationships/tags" Target="../tags/tag1247.xml"/><Relationship Id="rId57" Type="http://schemas.openxmlformats.org/officeDocument/2006/relationships/tags" Target="../tags/tag1268.xml"/><Relationship Id="rId106" Type="http://schemas.openxmlformats.org/officeDocument/2006/relationships/tags" Target="../tags/tag1317.xml"/><Relationship Id="rId127" Type="http://schemas.openxmlformats.org/officeDocument/2006/relationships/tags" Target="../tags/tag1338.xml"/><Relationship Id="rId10" Type="http://schemas.openxmlformats.org/officeDocument/2006/relationships/slideLayout" Target="../slideLayouts/slideLayout331.xml"/><Relationship Id="rId31" Type="http://schemas.openxmlformats.org/officeDocument/2006/relationships/tags" Target="../tags/tag1242.xml"/><Relationship Id="rId52" Type="http://schemas.openxmlformats.org/officeDocument/2006/relationships/tags" Target="../tags/tag1263.xml"/><Relationship Id="rId73" Type="http://schemas.openxmlformats.org/officeDocument/2006/relationships/tags" Target="../tags/tag1284.xml"/><Relationship Id="rId78" Type="http://schemas.openxmlformats.org/officeDocument/2006/relationships/tags" Target="../tags/tag1289.xml"/><Relationship Id="rId94" Type="http://schemas.openxmlformats.org/officeDocument/2006/relationships/tags" Target="../tags/tag1305.xml"/><Relationship Id="rId99" Type="http://schemas.openxmlformats.org/officeDocument/2006/relationships/tags" Target="../tags/tag1310.xml"/><Relationship Id="rId101" Type="http://schemas.openxmlformats.org/officeDocument/2006/relationships/tags" Target="../tags/tag1312.xml"/><Relationship Id="rId122" Type="http://schemas.openxmlformats.org/officeDocument/2006/relationships/tags" Target="../tags/tag1333.xml"/><Relationship Id="rId143" Type="http://schemas.openxmlformats.org/officeDocument/2006/relationships/tags" Target="../tags/tag1354.xml"/><Relationship Id="rId4" Type="http://schemas.openxmlformats.org/officeDocument/2006/relationships/slideLayout" Target="../slideLayouts/slideLayout325.xml"/><Relationship Id="rId9" Type="http://schemas.openxmlformats.org/officeDocument/2006/relationships/slideLayout" Target="../slideLayouts/slideLayout330.xml"/><Relationship Id="rId26" Type="http://schemas.openxmlformats.org/officeDocument/2006/relationships/tags" Target="../tags/tag1237.xml"/><Relationship Id="rId47" Type="http://schemas.openxmlformats.org/officeDocument/2006/relationships/tags" Target="../tags/tag1258.xml"/><Relationship Id="rId68" Type="http://schemas.openxmlformats.org/officeDocument/2006/relationships/tags" Target="../tags/tag1279.xml"/><Relationship Id="rId89" Type="http://schemas.openxmlformats.org/officeDocument/2006/relationships/tags" Target="../tags/tag1300.xml"/><Relationship Id="rId112" Type="http://schemas.openxmlformats.org/officeDocument/2006/relationships/tags" Target="../tags/tag1323.xml"/><Relationship Id="rId133" Type="http://schemas.openxmlformats.org/officeDocument/2006/relationships/tags" Target="../tags/tag1344.xml"/><Relationship Id="rId16" Type="http://schemas.openxmlformats.org/officeDocument/2006/relationships/slideLayout" Target="../slideLayouts/slideLayout337.xml"/><Relationship Id="rId37" Type="http://schemas.openxmlformats.org/officeDocument/2006/relationships/tags" Target="../tags/tag1248.xml"/><Relationship Id="rId58" Type="http://schemas.openxmlformats.org/officeDocument/2006/relationships/tags" Target="../tags/tag1269.xml"/><Relationship Id="rId79" Type="http://schemas.openxmlformats.org/officeDocument/2006/relationships/tags" Target="../tags/tag1290.xml"/><Relationship Id="rId102" Type="http://schemas.openxmlformats.org/officeDocument/2006/relationships/tags" Target="../tags/tag1313.xml"/><Relationship Id="rId123" Type="http://schemas.openxmlformats.org/officeDocument/2006/relationships/tags" Target="../tags/tag1334.xml"/><Relationship Id="rId144" Type="http://schemas.openxmlformats.org/officeDocument/2006/relationships/tags" Target="../tags/tag1355.xml"/></Relationships>
</file>

<file path=ppt/slideMasters/_rels/slideMaster13.xml.rels><?xml version="1.0" encoding="UTF-8" standalone="yes"?>
<Relationships xmlns="http://schemas.openxmlformats.org/package/2006/relationships"><Relationship Id="rId117" Type="http://schemas.openxmlformats.org/officeDocument/2006/relationships/tags" Target="../tags/tag1451.xml"/><Relationship Id="rId21" Type="http://schemas.openxmlformats.org/officeDocument/2006/relationships/slideLayout" Target="../slideLayouts/slideLayout364.xml"/><Relationship Id="rId42" Type="http://schemas.openxmlformats.org/officeDocument/2006/relationships/tags" Target="../tags/tag1376.xml"/><Relationship Id="rId63" Type="http://schemas.openxmlformats.org/officeDocument/2006/relationships/tags" Target="../tags/tag1397.xml"/><Relationship Id="rId84" Type="http://schemas.openxmlformats.org/officeDocument/2006/relationships/tags" Target="../tags/tag1418.xml"/><Relationship Id="rId138" Type="http://schemas.openxmlformats.org/officeDocument/2006/relationships/tags" Target="../tags/tag1472.xml"/><Relationship Id="rId107" Type="http://schemas.openxmlformats.org/officeDocument/2006/relationships/tags" Target="../tags/tag1441.xml"/><Relationship Id="rId11" Type="http://schemas.openxmlformats.org/officeDocument/2006/relationships/slideLayout" Target="../slideLayouts/slideLayout354.xml"/><Relationship Id="rId32" Type="http://schemas.openxmlformats.org/officeDocument/2006/relationships/tags" Target="../tags/tag1366.xml"/><Relationship Id="rId53" Type="http://schemas.openxmlformats.org/officeDocument/2006/relationships/tags" Target="../tags/tag1387.xml"/><Relationship Id="rId74" Type="http://schemas.openxmlformats.org/officeDocument/2006/relationships/tags" Target="../tags/tag1408.xml"/><Relationship Id="rId128" Type="http://schemas.openxmlformats.org/officeDocument/2006/relationships/tags" Target="../tags/tag1462.xml"/><Relationship Id="rId5" Type="http://schemas.openxmlformats.org/officeDocument/2006/relationships/slideLayout" Target="../slideLayouts/slideLayout348.xml"/><Relationship Id="rId90" Type="http://schemas.openxmlformats.org/officeDocument/2006/relationships/tags" Target="../tags/tag1424.xml"/><Relationship Id="rId95" Type="http://schemas.openxmlformats.org/officeDocument/2006/relationships/tags" Target="../tags/tag1429.xml"/><Relationship Id="rId22" Type="http://schemas.openxmlformats.org/officeDocument/2006/relationships/slideLayout" Target="../slideLayouts/slideLayout365.xml"/><Relationship Id="rId27" Type="http://schemas.openxmlformats.org/officeDocument/2006/relationships/tags" Target="../tags/tag1361.xml"/><Relationship Id="rId43" Type="http://schemas.openxmlformats.org/officeDocument/2006/relationships/tags" Target="../tags/tag1377.xml"/><Relationship Id="rId48" Type="http://schemas.openxmlformats.org/officeDocument/2006/relationships/tags" Target="../tags/tag1382.xml"/><Relationship Id="rId64" Type="http://schemas.openxmlformats.org/officeDocument/2006/relationships/tags" Target="../tags/tag1398.xml"/><Relationship Id="rId69" Type="http://schemas.openxmlformats.org/officeDocument/2006/relationships/tags" Target="../tags/tag1403.xml"/><Relationship Id="rId113" Type="http://schemas.openxmlformats.org/officeDocument/2006/relationships/tags" Target="../tags/tag1447.xml"/><Relationship Id="rId118" Type="http://schemas.openxmlformats.org/officeDocument/2006/relationships/tags" Target="../tags/tag1452.xml"/><Relationship Id="rId134" Type="http://schemas.openxmlformats.org/officeDocument/2006/relationships/tags" Target="../tags/tag1468.xml"/><Relationship Id="rId139" Type="http://schemas.openxmlformats.org/officeDocument/2006/relationships/tags" Target="../tags/tag1473.xml"/><Relationship Id="rId80" Type="http://schemas.openxmlformats.org/officeDocument/2006/relationships/tags" Target="../tags/tag1414.xml"/><Relationship Id="rId85" Type="http://schemas.openxmlformats.org/officeDocument/2006/relationships/tags" Target="../tags/tag1419.xml"/><Relationship Id="rId12" Type="http://schemas.openxmlformats.org/officeDocument/2006/relationships/slideLayout" Target="../slideLayouts/slideLayout355.xml"/><Relationship Id="rId17" Type="http://schemas.openxmlformats.org/officeDocument/2006/relationships/slideLayout" Target="../slideLayouts/slideLayout360.xml"/><Relationship Id="rId33" Type="http://schemas.openxmlformats.org/officeDocument/2006/relationships/tags" Target="../tags/tag1367.xml"/><Relationship Id="rId38" Type="http://schemas.openxmlformats.org/officeDocument/2006/relationships/tags" Target="../tags/tag1372.xml"/><Relationship Id="rId59" Type="http://schemas.openxmlformats.org/officeDocument/2006/relationships/tags" Target="../tags/tag1393.xml"/><Relationship Id="rId103" Type="http://schemas.openxmlformats.org/officeDocument/2006/relationships/tags" Target="../tags/tag1437.xml"/><Relationship Id="rId108" Type="http://schemas.openxmlformats.org/officeDocument/2006/relationships/tags" Target="../tags/tag1442.xml"/><Relationship Id="rId124" Type="http://schemas.openxmlformats.org/officeDocument/2006/relationships/tags" Target="../tags/tag1458.xml"/><Relationship Id="rId129" Type="http://schemas.openxmlformats.org/officeDocument/2006/relationships/tags" Target="../tags/tag1463.xml"/><Relationship Id="rId54" Type="http://schemas.openxmlformats.org/officeDocument/2006/relationships/tags" Target="../tags/tag1388.xml"/><Relationship Id="rId70" Type="http://schemas.openxmlformats.org/officeDocument/2006/relationships/tags" Target="../tags/tag1404.xml"/><Relationship Id="rId75" Type="http://schemas.openxmlformats.org/officeDocument/2006/relationships/tags" Target="../tags/tag1409.xml"/><Relationship Id="rId91" Type="http://schemas.openxmlformats.org/officeDocument/2006/relationships/tags" Target="../tags/tag1425.xml"/><Relationship Id="rId96" Type="http://schemas.openxmlformats.org/officeDocument/2006/relationships/tags" Target="../tags/tag1430.xml"/><Relationship Id="rId140" Type="http://schemas.openxmlformats.org/officeDocument/2006/relationships/tags" Target="../tags/tag1474.xml"/><Relationship Id="rId145" Type="http://schemas.openxmlformats.org/officeDocument/2006/relationships/tags" Target="../tags/tag1479.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23" Type="http://schemas.openxmlformats.org/officeDocument/2006/relationships/theme" Target="../theme/theme13.xml"/><Relationship Id="rId28" Type="http://schemas.openxmlformats.org/officeDocument/2006/relationships/tags" Target="../tags/tag1362.xml"/><Relationship Id="rId49" Type="http://schemas.openxmlformats.org/officeDocument/2006/relationships/tags" Target="../tags/tag1383.xml"/><Relationship Id="rId114" Type="http://schemas.openxmlformats.org/officeDocument/2006/relationships/tags" Target="../tags/tag1448.xml"/><Relationship Id="rId119" Type="http://schemas.openxmlformats.org/officeDocument/2006/relationships/tags" Target="../tags/tag1453.xml"/><Relationship Id="rId44" Type="http://schemas.openxmlformats.org/officeDocument/2006/relationships/tags" Target="../tags/tag1378.xml"/><Relationship Id="rId60" Type="http://schemas.openxmlformats.org/officeDocument/2006/relationships/tags" Target="../tags/tag1394.xml"/><Relationship Id="rId65" Type="http://schemas.openxmlformats.org/officeDocument/2006/relationships/tags" Target="../tags/tag1399.xml"/><Relationship Id="rId81" Type="http://schemas.openxmlformats.org/officeDocument/2006/relationships/tags" Target="../tags/tag1415.xml"/><Relationship Id="rId86" Type="http://schemas.openxmlformats.org/officeDocument/2006/relationships/tags" Target="../tags/tag1420.xml"/><Relationship Id="rId130" Type="http://schemas.openxmlformats.org/officeDocument/2006/relationships/tags" Target="../tags/tag1464.xml"/><Relationship Id="rId135" Type="http://schemas.openxmlformats.org/officeDocument/2006/relationships/tags" Target="../tags/tag1469.xml"/><Relationship Id="rId13" Type="http://schemas.openxmlformats.org/officeDocument/2006/relationships/slideLayout" Target="../slideLayouts/slideLayout356.xml"/><Relationship Id="rId18" Type="http://schemas.openxmlformats.org/officeDocument/2006/relationships/slideLayout" Target="../slideLayouts/slideLayout361.xml"/><Relationship Id="rId39" Type="http://schemas.openxmlformats.org/officeDocument/2006/relationships/tags" Target="../tags/tag1373.xml"/><Relationship Id="rId109" Type="http://schemas.openxmlformats.org/officeDocument/2006/relationships/tags" Target="../tags/tag1443.xml"/><Relationship Id="rId34" Type="http://schemas.openxmlformats.org/officeDocument/2006/relationships/tags" Target="../tags/tag1368.xml"/><Relationship Id="rId50" Type="http://schemas.openxmlformats.org/officeDocument/2006/relationships/tags" Target="../tags/tag1384.xml"/><Relationship Id="rId55" Type="http://schemas.openxmlformats.org/officeDocument/2006/relationships/tags" Target="../tags/tag1389.xml"/><Relationship Id="rId76" Type="http://schemas.openxmlformats.org/officeDocument/2006/relationships/tags" Target="../tags/tag1410.xml"/><Relationship Id="rId97" Type="http://schemas.openxmlformats.org/officeDocument/2006/relationships/tags" Target="../tags/tag1431.xml"/><Relationship Id="rId104" Type="http://schemas.openxmlformats.org/officeDocument/2006/relationships/tags" Target="../tags/tag1438.xml"/><Relationship Id="rId120" Type="http://schemas.openxmlformats.org/officeDocument/2006/relationships/tags" Target="../tags/tag1454.xml"/><Relationship Id="rId125" Type="http://schemas.openxmlformats.org/officeDocument/2006/relationships/tags" Target="../tags/tag1459.xml"/><Relationship Id="rId141" Type="http://schemas.openxmlformats.org/officeDocument/2006/relationships/tags" Target="../tags/tag1475.xml"/><Relationship Id="rId146" Type="http://schemas.openxmlformats.org/officeDocument/2006/relationships/tags" Target="../tags/tag1480.xml"/><Relationship Id="rId7" Type="http://schemas.openxmlformats.org/officeDocument/2006/relationships/slideLayout" Target="../slideLayouts/slideLayout350.xml"/><Relationship Id="rId71" Type="http://schemas.openxmlformats.org/officeDocument/2006/relationships/tags" Target="../tags/tag1405.xml"/><Relationship Id="rId92" Type="http://schemas.openxmlformats.org/officeDocument/2006/relationships/tags" Target="../tags/tag1426.xml"/><Relationship Id="rId2" Type="http://schemas.openxmlformats.org/officeDocument/2006/relationships/slideLayout" Target="../slideLayouts/slideLayout345.xml"/><Relationship Id="rId29" Type="http://schemas.openxmlformats.org/officeDocument/2006/relationships/tags" Target="../tags/tag1363.xml"/><Relationship Id="rId24" Type="http://schemas.openxmlformats.org/officeDocument/2006/relationships/tags" Target="../tags/tag1358.xml"/><Relationship Id="rId40" Type="http://schemas.openxmlformats.org/officeDocument/2006/relationships/tags" Target="../tags/tag1374.xml"/><Relationship Id="rId45" Type="http://schemas.openxmlformats.org/officeDocument/2006/relationships/tags" Target="../tags/tag1379.xml"/><Relationship Id="rId66" Type="http://schemas.openxmlformats.org/officeDocument/2006/relationships/tags" Target="../tags/tag1400.xml"/><Relationship Id="rId87" Type="http://schemas.openxmlformats.org/officeDocument/2006/relationships/tags" Target="../tags/tag1421.xml"/><Relationship Id="rId110" Type="http://schemas.openxmlformats.org/officeDocument/2006/relationships/tags" Target="../tags/tag1444.xml"/><Relationship Id="rId115" Type="http://schemas.openxmlformats.org/officeDocument/2006/relationships/tags" Target="../tags/tag1449.xml"/><Relationship Id="rId131" Type="http://schemas.openxmlformats.org/officeDocument/2006/relationships/tags" Target="../tags/tag1465.xml"/><Relationship Id="rId136" Type="http://schemas.openxmlformats.org/officeDocument/2006/relationships/tags" Target="../tags/tag1470.xml"/><Relationship Id="rId61" Type="http://schemas.openxmlformats.org/officeDocument/2006/relationships/tags" Target="../tags/tag1395.xml"/><Relationship Id="rId82" Type="http://schemas.openxmlformats.org/officeDocument/2006/relationships/tags" Target="../tags/tag1416.xml"/><Relationship Id="rId19" Type="http://schemas.openxmlformats.org/officeDocument/2006/relationships/slideLayout" Target="../slideLayouts/slideLayout362.xml"/><Relationship Id="rId14" Type="http://schemas.openxmlformats.org/officeDocument/2006/relationships/slideLayout" Target="../slideLayouts/slideLayout357.xml"/><Relationship Id="rId30" Type="http://schemas.openxmlformats.org/officeDocument/2006/relationships/tags" Target="../tags/tag1364.xml"/><Relationship Id="rId35" Type="http://schemas.openxmlformats.org/officeDocument/2006/relationships/tags" Target="../tags/tag1369.xml"/><Relationship Id="rId56" Type="http://schemas.openxmlformats.org/officeDocument/2006/relationships/tags" Target="../tags/tag1390.xml"/><Relationship Id="rId77" Type="http://schemas.openxmlformats.org/officeDocument/2006/relationships/tags" Target="../tags/tag1411.xml"/><Relationship Id="rId100" Type="http://schemas.openxmlformats.org/officeDocument/2006/relationships/tags" Target="../tags/tag1434.xml"/><Relationship Id="rId105" Type="http://schemas.openxmlformats.org/officeDocument/2006/relationships/tags" Target="../tags/tag1439.xml"/><Relationship Id="rId126" Type="http://schemas.openxmlformats.org/officeDocument/2006/relationships/tags" Target="../tags/tag1460.xml"/><Relationship Id="rId8" Type="http://schemas.openxmlformats.org/officeDocument/2006/relationships/slideLayout" Target="../slideLayouts/slideLayout351.xml"/><Relationship Id="rId51" Type="http://schemas.openxmlformats.org/officeDocument/2006/relationships/tags" Target="../tags/tag1385.xml"/><Relationship Id="rId72" Type="http://schemas.openxmlformats.org/officeDocument/2006/relationships/tags" Target="../tags/tag1406.xml"/><Relationship Id="rId93" Type="http://schemas.openxmlformats.org/officeDocument/2006/relationships/tags" Target="../tags/tag1427.xml"/><Relationship Id="rId98" Type="http://schemas.openxmlformats.org/officeDocument/2006/relationships/tags" Target="../tags/tag1432.xml"/><Relationship Id="rId121" Type="http://schemas.openxmlformats.org/officeDocument/2006/relationships/tags" Target="../tags/tag1455.xml"/><Relationship Id="rId142" Type="http://schemas.openxmlformats.org/officeDocument/2006/relationships/tags" Target="../tags/tag1476.xml"/><Relationship Id="rId3" Type="http://schemas.openxmlformats.org/officeDocument/2006/relationships/slideLayout" Target="../slideLayouts/slideLayout346.xml"/><Relationship Id="rId25" Type="http://schemas.openxmlformats.org/officeDocument/2006/relationships/tags" Target="../tags/tag1359.xml"/><Relationship Id="rId46" Type="http://schemas.openxmlformats.org/officeDocument/2006/relationships/tags" Target="../tags/tag1380.xml"/><Relationship Id="rId67" Type="http://schemas.openxmlformats.org/officeDocument/2006/relationships/tags" Target="../tags/tag1401.xml"/><Relationship Id="rId116" Type="http://schemas.openxmlformats.org/officeDocument/2006/relationships/tags" Target="../tags/tag1450.xml"/><Relationship Id="rId137" Type="http://schemas.openxmlformats.org/officeDocument/2006/relationships/tags" Target="../tags/tag1471.xml"/><Relationship Id="rId20" Type="http://schemas.openxmlformats.org/officeDocument/2006/relationships/slideLayout" Target="../slideLayouts/slideLayout363.xml"/><Relationship Id="rId41" Type="http://schemas.openxmlformats.org/officeDocument/2006/relationships/tags" Target="../tags/tag1375.xml"/><Relationship Id="rId62" Type="http://schemas.openxmlformats.org/officeDocument/2006/relationships/tags" Target="../tags/tag1396.xml"/><Relationship Id="rId83" Type="http://schemas.openxmlformats.org/officeDocument/2006/relationships/tags" Target="../tags/tag1417.xml"/><Relationship Id="rId88" Type="http://schemas.openxmlformats.org/officeDocument/2006/relationships/tags" Target="../tags/tag1422.xml"/><Relationship Id="rId111" Type="http://schemas.openxmlformats.org/officeDocument/2006/relationships/tags" Target="../tags/tag1445.xml"/><Relationship Id="rId132" Type="http://schemas.openxmlformats.org/officeDocument/2006/relationships/tags" Target="../tags/tag1466.xml"/><Relationship Id="rId15" Type="http://schemas.openxmlformats.org/officeDocument/2006/relationships/slideLayout" Target="../slideLayouts/slideLayout358.xml"/><Relationship Id="rId36" Type="http://schemas.openxmlformats.org/officeDocument/2006/relationships/tags" Target="../tags/tag1370.xml"/><Relationship Id="rId57" Type="http://schemas.openxmlformats.org/officeDocument/2006/relationships/tags" Target="../tags/tag1391.xml"/><Relationship Id="rId106" Type="http://schemas.openxmlformats.org/officeDocument/2006/relationships/tags" Target="../tags/tag1440.xml"/><Relationship Id="rId127" Type="http://schemas.openxmlformats.org/officeDocument/2006/relationships/tags" Target="../tags/tag1461.xml"/><Relationship Id="rId10" Type="http://schemas.openxmlformats.org/officeDocument/2006/relationships/slideLayout" Target="../slideLayouts/slideLayout353.xml"/><Relationship Id="rId31" Type="http://schemas.openxmlformats.org/officeDocument/2006/relationships/tags" Target="../tags/tag1365.xml"/><Relationship Id="rId52" Type="http://schemas.openxmlformats.org/officeDocument/2006/relationships/tags" Target="../tags/tag1386.xml"/><Relationship Id="rId73" Type="http://schemas.openxmlformats.org/officeDocument/2006/relationships/tags" Target="../tags/tag1407.xml"/><Relationship Id="rId78" Type="http://schemas.openxmlformats.org/officeDocument/2006/relationships/tags" Target="../tags/tag1412.xml"/><Relationship Id="rId94" Type="http://schemas.openxmlformats.org/officeDocument/2006/relationships/tags" Target="../tags/tag1428.xml"/><Relationship Id="rId99" Type="http://schemas.openxmlformats.org/officeDocument/2006/relationships/tags" Target="../tags/tag1433.xml"/><Relationship Id="rId101" Type="http://schemas.openxmlformats.org/officeDocument/2006/relationships/tags" Target="../tags/tag1435.xml"/><Relationship Id="rId122" Type="http://schemas.openxmlformats.org/officeDocument/2006/relationships/tags" Target="../tags/tag1456.xml"/><Relationship Id="rId143" Type="http://schemas.openxmlformats.org/officeDocument/2006/relationships/tags" Target="../tags/tag1477.xml"/><Relationship Id="rId4" Type="http://schemas.openxmlformats.org/officeDocument/2006/relationships/slideLayout" Target="../slideLayouts/slideLayout347.xml"/><Relationship Id="rId9" Type="http://schemas.openxmlformats.org/officeDocument/2006/relationships/slideLayout" Target="../slideLayouts/slideLayout352.xml"/><Relationship Id="rId26" Type="http://schemas.openxmlformats.org/officeDocument/2006/relationships/tags" Target="../tags/tag1360.xml"/><Relationship Id="rId47" Type="http://schemas.openxmlformats.org/officeDocument/2006/relationships/tags" Target="../tags/tag1381.xml"/><Relationship Id="rId68" Type="http://schemas.openxmlformats.org/officeDocument/2006/relationships/tags" Target="../tags/tag1402.xml"/><Relationship Id="rId89" Type="http://schemas.openxmlformats.org/officeDocument/2006/relationships/tags" Target="../tags/tag1423.xml"/><Relationship Id="rId112" Type="http://schemas.openxmlformats.org/officeDocument/2006/relationships/tags" Target="../tags/tag1446.xml"/><Relationship Id="rId133" Type="http://schemas.openxmlformats.org/officeDocument/2006/relationships/tags" Target="../tags/tag1467.xml"/><Relationship Id="rId16" Type="http://schemas.openxmlformats.org/officeDocument/2006/relationships/slideLayout" Target="../slideLayouts/slideLayout359.xml"/><Relationship Id="rId37" Type="http://schemas.openxmlformats.org/officeDocument/2006/relationships/tags" Target="../tags/tag1371.xml"/><Relationship Id="rId58" Type="http://schemas.openxmlformats.org/officeDocument/2006/relationships/tags" Target="../tags/tag1392.xml"/><Relationship Id="rId79" Type="http://schemas.openxmlformats.org/officeDocument/2006/relationships/tags" Target="../tags/tag1413.xml"/><Relationship Id="rId102" Type="http://schemas.openxmlformats.org/officeDocument/2006/relationships/tags" Target="../tags/tag1436.xml"/><Relationship Id="rId123" Type="http://schemas.openxmlformats.org/officeDocument/2006/relationships/tags" Target="../tags/tag1457.xml"/><Relationship Id="rId144" Type="http://schemas.openxmlformats.org/officeDocument/2006/relationships/tags" Target="../tags/tag1478.xml"/></Relationships>
</file>

<file path=ppt/slideMasters/_rels/slideMaster14.xml.rels><?xml version="1.0" encoding="UTF-8" standalone="yes"?>
<Relationships xmlns="http://schemas.openxmlformats.org/package/2006/relationships"><Relationship Id="rId117" Type="http://schemas.openxmlformats.org/officeDocument/2006/relationships/tags" Target="../tags/tag1583.xml"/><Relationship Id="rId21" Type="http://schemas.openxmlformats.org/officeDocument/2006/relationships/tags" Target="../tags/tag1487.xml"/><Relationship Id="rId42" Type="http://schemas.openxmlformats.org/officeDocument/2006/relationships/tags" Target="../tags/tag1508.xml"/><Relationship Id="rId63" Type="http://schemas.openxmlformats.org/officeDocument/2006/relationships/tags" Target="../tags/tag1529.xml"/><Relationship Id="rId84" Type="http://schemas.openxmlformats.org/officeDocument/2006/relationships/tags" Target="../tags/tag1550.xml"/><Relationship Id="rId138" Type="http://schemas.openxmlformats.org/officeDocument/2006/relationships/image" Target="../media/image53.png"/><Relationship Id="rId16" Type="http://schemas.openxmlformats.org/officeDocument/2006/relationships/tags" Target="../tags/tag1482.xml"/><Relationship Id="rId107" Type="http://schemas.openxmlformats.org/officeDocument/2006/relationships/tags" Target="../tags/tag1573.xml"/><Relationship Id="rId11" Type="http://schemas.openxmlformats.org/officeDocument/2006/relationships/slideLayout" Target="../slideLayouts/slideLayout376.xml"/><Relationship Id="rId32" Type="http://schemas.openxmlformats.org/officeDocument/2006/relationships/tags" Target="../tags/tag1498.xml"/><Relationship Id="rId37" Type="http://schemas.openxmlformats.org/officeDocument/2006/relationships/tags" Target="../tags/tag1503.xml"/><Relationship Id="rId53" Type="http://schemas.openxmlformats.org/officeDocument/2006/relationships/tags" Target="../tags/tag1519.xml"/><Relationship Id="rId58" Type="http://schemas.openxmlformats.org/officeDocument/2006/relationships/tags" Target="../tags/tag1524.xml"/><Relationship Id="rId74" Type="http://schemas.openxmlformats.org/officeDocument/2006/relationships/tags" Target="../tags/tag1540.xml"/><Relationship Id="rId79" Type="http://schemas.openxmlformats.org/officeDocument/2006/relationships/tags" Target="../tags/tag1545.xml"/><Relationship Id="rId102" Type="http://schemas.openxmlformats.org/officeDocument/2006/relationships/tags" Target="../tags/tag1568.xml"/><Relationship Id="rId123" Type="http://schemas.openxmlformats.org/officeDocument/2006/relationships/tags" Target="../tags/tag1589.xml"/><Relationship Id="rId128" Type="http://schemas.openxmlformats.org/officeDocument/2006/relationships/tags" Target="../tags/tag1594.xml"/><Relationship Id="rId5" Type="http://schemas.openxmlformats.org/officeDocument/2006/relationships/slideLayout" Target="../slideLayouts/slideLayout370.xml"/><Relationship Id="rId90" Type="http://schemas.openxmlformats.org/officeDocument/2006/relationships/tags" Target="../tags/tag1556.xml"/><Relationship Id="rId95" Type="http://schemas.openxmlformats.org/officeDocument/2006/relationships/tags" Target="../tags/tag1561.xml"/><Relationship Id="rId22" Type="http://schemas.openxmlformats.org/officeDocument/2006/relationships/tags" Target="../tags/tag1488.xml"/><Relationship Id="rId27" Type="http://schemas.openxmlformats.org/officeDocument/2006/relationships/tags" Target="../tags/tag1493.xml"/><Relationship Id="rId43" Type="http://schemas.openxmlformats.org/officeDocument/2006/relationships/tags" Target="../tags/tag1509.xml"/><Relationship Id="rId48" Type="http://schemas.openxmlformats.org/officeDocument/2006/relationships/tags" Target="../tags/tag1514.xml"/><Relationship Id="rId64" Type="http://schemas.openxmlformats.org/officeDocument/2006/relationships/tags" Target="../tags/tag1530.xml"/><Relationship Id="rId69" Type="http://schemas.openxmlformats.org/officeDocument/2006/relationships/tags" Target="../tags/tag1535.xml"/><Relationship Id="rId113" Type="http://schemas.openxmlformats.org/officeDocument/2006/relationships/tags" Target="../tags/tag1579.xml"/><Relationship Id="rId118" Type="http://schemas.openxmlformats.org/officeDocument/2006/relationships/tags" Target="../tags/tag1584.xml"/><Relationship Id="rId134" Type="http://schemas.openxmlformats.org/officeDocument/2006/relationships/tags" Target="../tags/tag1600.xml"/><Relationship Id="rId80" Type="http://schemas.openxmlformats.org/officeDocument/2006/relationships/tags" Target="../tags/tag1546.xml"/><Relationship Id="rId85" Type="http://schemas.openxmlformats.org/officeDocument/2006/relationships/tags" Target="../tags/tag1551.xml"/><Relationship Id="rId12" Type="http://schemas.openxmlformats.org/officeDocument/2006/relationships/slideLayout" Target="../slideLayouts/slideLayout377.xml"/><Relationship Id="rId17" Type="http://schemas.openxmlformats.org/officeDocument/2006/relationships/tags" Target="../tags/tag1483.xml"/><Relationship Id="rId33" Type="http://schemas.openxmlformats.org/officeDocument/2006/relationships/tags" Target="../tags/tag1499.xml"/><Relationship Id="rId38" Type="http://schemas.openxmlformats.org/officeDocument/2006/relationships/tags" Target="../tags/tag1504.xml"/><Relationship Id="rId59" Type="http://schemas.openxmlformats.org/officeDocument/2006/relationships/tags" Target="../tags/tag1525.xml"/><Relationship Id="rId103" Type="http://schemas.openxmlformats.org/officeDocument/2006/relationships/tags" Target="../tags/tag1569.xml"/><Relationship Id="rId108" Type="http://schemas.openxmlformats.org/officeDocument/2006/relationships/tags" Target="../tags/tag1574.xml"/><Relationship Id="rId124" Type="http://schemas.openxmlformats.org/officeDocument/2006/relationships/tags" Target="../tags/tag1590.xml"/><Relationship Id="rId129" Type="http://schemas.openxmlformats.org/officeDocument/2006/relationships/tags" Target="../tags/tag1595.xml"/><Relationship Id="rId54" Type="http://schemas.openxmlformats.org/officeDocument/2006/relationships/tags" Target="../tags/tag1520.xml"/><Relationship Id="rId70" Type="http://schemas.openxmlformats.org/officeDocument/2006/relationships/tags" Target="../tags/tag1536.xml"/><Relationship Id="rId75" Type="http://schemas.openxmlformats.org/officeDocument/2006/relationships/tags" Target="../tags/tag1541.xml"/><Relationship Id="rId91" Type="http://schemas.openxmlformats.org/officeDocument/2006/relationships/tags" Target="../tags/tag1557.xml"/><Relationship Id="rId96" Type="http://schemas.openxmlformats.org/officeDocument/2006/relationships/tags" Target="../tags/tag1562.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23" Type="http://schemas.openxmlformats.org/officeDocument/2006/relationships/tags" Target="../tags/tag1489.xml"/><Relationship Id="rId28" Type="http://schemas.openxmlformats.org/officeDocument/2006/relationships/tags" Target="../tags/tag1494.xml"/><Relationship Id="rId49" Type="http://schemas.openxmlformats.org/officeDocument/2006/relationships/tags" Target="../tags/tag1515.xml"/><Relationship Id="rId114" Type="http://schemas.openxmlformats.org/officeDocument/2006/relationships/tags" Target="../tags/tag1580.xml"/><Relationship Id="rId119" Type="http://schemas.openxmlformats.org/officeDocument/2006/relationships/tags" Target="../tags/tag1585.xml"/><Relationship Id="rId44" Type="http://schemas.openxmlformats.org/officeDocument/2006/relationships/tags" Target="../tags/tag1510.xml"/><Relationship Id="rId60" Type="http://schemas.openxmlformats.org/officeDocument/2006/relationships/tags" Target="../tags/tag1526.xml"/><Relationship Id="rId65" Type="http://schemas.openxmlformats.org/officeDocument/2006/relationships/tags" Target="../tags/tag1531.xml"/><Relationship Id="rId81" Type="http://schemas.openxmlformats.org/officeDocument/2006/relationships/tags" Target="../tags/tag1547.xml"/><Relationship Id="rId86" Type="http://schemas.openxmlformats.org/officeDocument/2006/relationships/tags" Target="../tags/tag1552.xml"/><Relationship Id="rId130" Type="http://schemas.openxmlformats.org/officeDocument/2006/relationships/tags" Target="../tags/tag1596.xml"/><Relationship Id="rId135" Type="http://schemas.openxmlformats.org/officeDocument/2006/relationships/tags" Target="../tags/tag1601.xml"/><Relationship Id="rId13" Type="http://schemas.openxmlformats.org/officeDocument/2006/relationships/slideLayout" Target="../slideLayouts/slideLayout378.xml"/><Relationship Id="rId18" Type="http://schemas.openxmlformats.org/officeDocument/2006/relationships/tags" Target="../tags/tag1484.xml"/><Relationship Id="rId39" Type="http://schemas.openxmlformats.org/officeDocument/2006/relationships/tags" Target="../tags/tag1505.xml"/><Relationship Id="rId109" Type="http://schemas.openxmlformats.org/officeDocument/2006/relationships/tags" Target="../tags/tag1575.xml"/><Relationship Id="rId34" Type="http://schemas.openxmlformats.org/officeDocument/2006/relationships/tags" Target="../tags/tag1500.xml"/><Relationship Id="rId50" Type="http://schemas.openxmlformats.org/officeDocument/2006/relationships/tags" Target="../tags/tag1516.xml"/><Relationship Id="rId55" Type="http://schemas.openxmlformats.org/officeDocument/2006/relationships/tags" Target="../tags/tag1521.xml"/><Relationship Id="rId76" Type="http://schemas.openxmlformats.org/officeDocument/2006/relationships/tags" Target="../tags/tag1542.xml"/><Relationship Id="rId97" Type="http://schemas.openxmlformats.org/officeDocument/2006/relationships/tags" Target="../tags/tag1563.xml"/><Relationship Id="rId104" Type="http://schemas.openxmlformats.org/officeDocument/2006/relationships/tags" Target="../tags/tag1570.xml"/><Relationship Id="rId120" Type="http://schemas.openxmlformats.org/officeDocument/2006/relationships/tags" Target="../tags/tag1586.xml"/><Relationship Id="rId125" Type="http://schemas.openxmlformats.org/officeDocument/2006/relationships/tags" Target="../tags/tag1591.xml"/><Relationship Id="rId7" Type="http://schemas.openxmlformats.org/officeDocument/2006/relationships/slideLayout" Target="../slideLayouts/slideLayout372.xml"/><Relationship Id="rId71" Type="http://schemas.openxmlformats.org/officeDocument/2006/relationships/tags" Target="../tags/tag1537.xml"/><Relationship Id="rId92" Type="http://schemas.openxmlformats.org/officeDocument/2006/relationships/tags" Target="../tags/tag1558.xml"/><Relationship Id="rId2" Type="http://schemas.openxmlformats.org/officeDocument/2006/relationships/slideLayout" Target="../slideLayouts/slideLayout367.xml"/><Relationship Id="rId29" Type="http://schemas.openxmlformats.org/officeDocument/2006/relationships/tags" Target="../tags/tag1495.xml"/><Relationship Id="rId24" Type="http://schemas.openxmlformats.org/officeDocument/2006/relationships/tags" Target="../tags/tag1490.xml"/><Relationship Id="rId40" Type="http://schemas.openxmlformats.org/officeDocument/2006/relationships/tags" Target="../tags/tag1506.xml"/><Relationship Id="rId45" Type="http://schemas.openxmlformats.org/officeDocument/2006/relationships/tags" Target="../tags/tag1511.xml"/><Relationship Id="rId66" Type="http://schemas.openxmlformats.org/officeDocument/2006/relationships/tags" Target="../tags/tag1532.xml"/><Relationship Id="rId87" Type="http://schemas.openxmlformats.org/officeDocument/2006/relationships/tags" Target="../tags/tag1553.xml"/><Relationship Id="rId110" Type="http://schemas.openxmlformats.org/officeDocument/2006/relationships/tags" Target="../tags/tag1576.xml"/><Relationship Id="rId115" Type="http://schemas.openxmlformats.org/officeDocument/2006/relationships/tags" Target="../tags/tag1581.xml"/><Relationship Id="rId131" Type="http://schemas.openxmlformats.org/officeDocument/2006/relationships/tags" Target="../tags/tag1597.xml"/><Relationship Id="rId136" Type="http://schemas.openxmlformats.org/officeDocument/2006/relationships/tags" Target="../tags/tag1602.xml"/><Relationship Id="rId61" Type="http://schemas.openxmlformats.org/officeDocument/2006/relationships/tags" Target="../tags/tag1527.xml"/><Relationship Id="rId82" Type="http://schemas.openxmlformats.org/officeDocument/2006/relationships/tags" Target="../tags/tag1548.xml"/><Relationship Id="rId19" Type="http://schemas.openxmlformats.org/officeDocument/2006/relationships/tags" Target="../tags/tag1485.xml"/><Relationship Id="rId14" Type="http://schemas.openxmlformats.org/officeDocument/2006/relationships/theme" Target="../theme/theme14.xml"/><Relationship Id="rId30" Type="http://schemas.openxmlformats.org/officeDocument/2006/relationships/tags" Target="../tags/tag1496.xml"/><Relationship Id="rId35" Type="http://schemas.openxmlformats.org/officeDocument/2006/relationships/tags" Target="../tags/tag1501.xml"/><Relationship Id="rId56" Type="http://schemas.openxmlformats.org/officeDocument/2006/relationships/tags" Target="../tags/tag1522.xml"/><Relationship Id="rId77" Type="http://schemas.openxmlformats.org/officeDocument/2006/relationships/tags" Target="../tags/tag1543.xml"/><Relationship Id="rId100" Type="http://schemas.openxmlformats.org/officeDocument/2006/relationships/tags" Target="../tags/tag1566.xml"/><Relationship Id="rId105" Type="http://schemas.openxmlformats.org/officeDocument/2006/relationships/tags" Target="../tags/tag1571.xml"/><Relationship Id="rId126" Type="http://schemas.openxmlformats.org/officeDocument/2006/relationships/tags" Target="../tags/tag1592.xml"/><Relationship Id="rId8" Type="http://schemas.openxmlformats.org/officeDocument/2006/relationships/slideLayout" Target="../slideLayouts/slideLayout373.xml"/><Relationship Id="rId51" Type="http://schemas.openxmlformats.org/officeDocument/2006/relationships/tags" Target="../tags/tag1517.xml"/><Relationship Id="rId72" Type="http://schemas.openxmlformats.org/officeDocument/2006/relationships/tags" Target="../tags/tag1538.xml"/><Relationship Id="rId93" Type="http://schemas.openxmlformats.org/officeDocument/2006/relationships/tags" Target="../tags/tag1559.xml"/><Relationship Id="rId98" Type="http://schemas.openxmlformats.org/officeDocument/2006/relationships/tags" Target="../tags/tag1564.xml"/><Relationship Id="rId121" Type="http://schemas.openxmlformats.org/officeDocument/2006/relationships/tags" Target="../tags/tag1587.xml"/><Relationship Id="rId3" Type="http://schemas.openxmlformats.org/officeDocument/2006/relationships/slideLayout" Target="../slideLayouts/slideLayout368.xml"/><Relationship Id="rId25" Type="http://schemas.openxmlformats.org/officeDocument/2006/relationships/tags" Target="../tags/tag1491.xml"/><Relationship Id="rId46" Type="http://schemas.openxmlformats.org/officeDocument/2006/relationships/tags" Target="../tags/tag1512.xml"/><Relationship Id="rId67" Type="http://schemas.openxmlformats.org/officeDocument/2006/relationships/tags" Target="../tags/tag1533.xml"/><Relationship Id="rId116" Type="http://schemas.openxmlformats.org/officeDocument/2006/relationships/tags" Target="../tags/tag1582.xml"/><Relationship Id="rId137" Type="http://schemas.openxmlformats.org/officeDocument/2006/relationships/tags" Target="../tags/tag1603.xml"/><Relationship Id="rId20" Type="http://schemas.openxmlformats.org/officeDocument/2006/relationships/tags" Target="../tags/tag1486.xml"/><Relationship Id="rId41" Type="http://schemas.openxmlformats.org/officeDocument/2006/relationships/tags" Target="../tags/tag1507.xml"/><Relationship Id="rId62" Type="http://schemas.openxmlformats.org/officeDocument/2006/relationships/tags" Target="../tags/tag1528.xml"/><Relationship Id="rId83" Type="http://schemas.openxmlformats.org/officeDocument/2006/relationships/tags" Target="../tags/tag1549.xml"/><Relationship Id="rId88" Type="http://schemas.openxmlformats.org/officeDocument/2006/relationships/tags" Target="../tags/tag1554.xml"/><Relationship Id="rId111" Type="http://schemas.openxmlformats.org/officeDocument/2006/relationships/tags" Target="../tags/tag1577.xml"/><Relationship Id="rId132" Type="http://schemas.openxmlformats.org/officeDocument/2006/relationships/tags" Target="../tags/tag1598.xml"/><Relationship Id="rId15" Type="http://schemas.openxmlformats.org/officeDocument/2006/relationships/tags" Target="../tags/tag1481.xml"/><Relationship Id="rId36" Type="http://schemas.openxmlformats.org/officeDocument/2006/relationships/tags" Target="../tags/tag1502.xml"/><Relationship Id="rId57" Type="http://schemas.openxmlformats.org/officeDocument/2006/relationships/tags" Target="../tags/tag1523.xml"/><Relationship Id="rId106" Type="http://schemas.openxmlformats.org/officeDocument/2006/relationships/tags" Target="../tags/tag1572.xml"/><Relationship Id="rId127" Type="http://schemas.openxmlformats.org/officeDocument/2006/relationships/tags" Target="../tags/tag1593.xml"/><Relationship Id="rId10" Type="http://schemas.openxmlformats.org/officeDocument/2006/relationships/slideLayout" Target="../slideLayouts/slideLayout375.xml"/><Relationship Id="rId31" Type="http://schemas.openxmlformats.org/officeDocument/2006/relationships/tags" Target="../tags/tag1497.xml"/><Relationship Id="rId52" Type="http://schemas.openxmlformats.org/officeDocument/2006/relationships/tags" Target="../tags/tag1518.xml"/><Relationship Id="rId73" Type="http://schemas.openxmlformats.org/officeDocument/2006/relationships/tags" Target="../tags/tag1539.xml"/><Relationship Id="rId78" Type="http://schemas.openxmlformats.org/officeDocument/2006/relationships/tags" Target="../tags/tag1544.xml"/><Relationship Id="rId94" Type="http://schemas.openxmlformats.org/officeDocument/2006/relationships/tags" Target="../tags/tag1560.xml"/><Relationship Id="rId99" Type="http://schemas.openxmlformats.org/officeDocument/2006/relationships/tags" Target="../tags/tag1565.xml"/><Relationship Id="rId101" Type="http://schemas.openxmlformats.org/officeDocument/2006/relationships/tags" Target="../tags/tag1567.xml"/><Relationship Id="rId122" Type="http://schemas.openxmlformats.org/officeDocument/2006/relationships/tags" Target="../tags/tag1588.xml"/><Relationship Id="rId4" Type="http://schemas.openxmlformats.org/officeDocument/2006/relationships/slideLayout" Target="../slideLayouts/slideLayout369.xml"/><Relationship Id="rId9" Type="http://schemas.openxmlformats.org/officeDocument/2006/relationships/slideLayout" Target="../slideLayouts/slideLayout374.xml"/><Relationship Id="rId26" Type="http://schemas.openxmlformats.org/officeDocument/2006/relationships/tags" Target="../tags/tag1492.xml"/><Relationship Id="rId47" Type="http://schemas.openxmlformats.org/officeDocument/2006/relationships/tags" Target="../tags/tag1513.xml"/><Relationship Id="rId68" Type="http://schemas.openxmlformats.org/officeDocument/2006/relationships/tags" Target="../tags/tag1534.xml"/><Relationship Id="rId89" Type="http://schemas.openxmlformats.org/officeDocument/2006/relationships/tags" Target="../tags/tag1555.xml"/><Relationship Id="rId112" Type="http://schemas.openxmlformats.org/officeDocument/2006/relationships/tags" Target="../tags/tag1578.xml"/><Relationship Id="rId133" Type="http://schemas.openxmlformats.org/officeDocument/2006/relationships/tags" Target="../tags/tag1599.xml"/></Relationships>
</file>

<file path=ppt/slideMasters/_rels/slideMaster2.xml.rels><?xml version="1.0" encoding="UTF-8" standalone="yes"?>
<Relationships xmlns="http://schemas.openxmlformats.org/package/2006/relationships"><Relationship Id="rId117" Type="http://schemas.openxmlformats.org/officeDocument/2006/relationships/tags" Target="../tags/tag218.xml"/><Relationship Id="rId21" Type="http://schemas.openxmlformats.org/officeDocument/2006/relationships/slideLayout" Target="../slideLayouts/slideLayout50.xml"/><Relationship Id="rId42" Type="http://schemas.openxmlformats.org/officeDocument/2006/relationships/tags" Target="../tags/tag143.xml"/><Relationship Id="rId63" Type="http://schemas.openxmlformats.org/officeDocument/2006/relationships/tags" Target="../tags/tag164.xml"/><Relationship Id="rId84" Type="http://schemas.openxmlformats.org/officeDocument/2006/relationships/tags" Target="../tags/tag185.xml"/><Relationship Id="rId138" Type="http://schemas.openxmlformats.org/officeDocument/2006/relationships/tags" Target="../tags/tag239.xml"/><Relationship Id="rId107" Type="http://schemas.openxmlformats.org/officeDocument/2006/relationships/tags" Target="../tags/tag208.xml"/><Relationship Id="rId11" Type="http://schemas.openxmlformats.org/officeDocument/2006/relationships/slideLayout" Target="../slideLayouts/slideLayout40.xml"/><Relationship Id="rId32" Type="http://schemas.openxmlformats.org/officeDocument/2006/relationships/tags" Target="../tags/tag133.xml"/><Relationship Id="rId53" Type="http://schemas.openxmlformats.org/officeDocument/2006/relationships/tags" Target="../tags/tag154.xml"/><Relationship Id="rId74" Type="http://schemas.openxmlformats.org/officeDocument/2006/relationships/tags" Target="../tags/tag175.xml"/><Relationship Id="rId128" Type="http://schemas.openxmlformats.org/officeDocument/2006/relationships/tags" Target="../tags/tag229.xml"/><Relationship Id="rId5" Type="http://schemas.openxmlformats.org/officeDocument/2006/relationships/slideLayout" Target="../slideLayouts/slideLayout34.xml"/><Relationship Id="rId90" Type="http://schemas.openxmlformats.org/officeDocument/2006/relationships/tags" Target="../tags/tag191.xml"/><Relationship Id="rId95" Type="http://schemas.openxmlformats.org/officeDocument/2006/relationships/tags" Target="../tags/tag196.xml"/><Relationship Id="rId22" Type="http://schemas.openxmlformats.org/officeDocument/2006/relationships/slideLayout" Target="../slideLayouts/slideLayout51.xml"/><Relationship Id="rId27" Type="http://schemas.openxmlformats.org/officeDocument/2006/relationships/tags" Target="../tags/tag128.xml"/><Relationship Id="rId43" Type="http://schemas.openxmlformats.org/officeDocument/2006/relationships/tags" Target="../tags/tag144.xml"/><Relationship Id="rId48" Type="http://schemas.openxmlformats.org/officeDocument/2006/relationships/tags" Target="../tags/tag149.xml"/><Relationship Id="rId64" Type="http://schemas.openxmlformats.org/officeDocument/2006/relationships/tags" Target="../tags/tag165.xml"/><Relationship Id="rId69" Type="http://schemas.openxmlformats.org/officeDocument/2006/relationships/tags" Target="../tags/tag170.xml"/><Relationship Id="rId113" Type="http://schemas.openxmlformats.org/officeDocument/2006/relationships/tags" Target="../tags/tag214.xml"/><Relationship Id="rId118" Type="http://schemas.openxmlformats.org/officeDocument/2006/relationships/tags" Target="../tags/tag219.xml"/><Relationship Id="rId134" Type="http://schemas.openxmlformats.org/officeDocument/2006/relationships/tags" Target="../tags/tag235.xml"/><Relationship Id="rId139" Type="http://schemas.openxmlformats.org/officeDocument/2006/relationships/tags" Target="../tags/tag240.xml"/><Relationship Id="rId80" Type="http://schemas.openxmlformats.org/officeDocument/2006/relationships/tags" Target="../tags/tag181.xml"/><Relationship Id="rId85" Type="http://schemas.openxmlformats.org/officeDocument/2006/relationships/tags" Target="../tags/tag18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33" Type="http://schemas.openxmlformats.org/officeDocument/2006/relationships/tags" Target="../tags/tag134.xml"/><Relationship Id="rId38" Type="http://schemas.openxmlformats.org/officeDocument/2006/relationships/tags" Target="../tags/tag139.xml"/><Relationship Id="rId59" Type="http://schemas.openxmlformats.org/officeDocument/2006/relationships/tags" Target="../tags/tag160.xml"/><Relationship Id="rId103" Type="http://schemas.openxmlformats.org/officeDocument/2006/relationships/tags" Target="../tags/tag204.xml"/><Relationship Id="rId108" Type="http://schemas.openxmlformats.org/officeDocument/2006/relationships/tags" Target="../tags/tag209.xml"/><Relationship Id="rId124" Type="http://schemas.openxmlformats.org/officeDocument/2006/relationships/tags" Target="../tags/tag225.xml"/><Relationship Id="rId129" Type="http://schemas.openxmlformats.org/officeDocument/2006/relationships/tags" Target="../tags/tag230.xml"/><Relationship Id="rId54" Type="http://schemas.openxmlformats.org/officeDocument/2006/relationships/tags" Target="../tags/tag155.xml"/><Relationship Id="rId70" Type="http://schemas.openxmlformats.org/officeDocument/2006/relationships/tags" Target="../tags/tag171.xml"/><Relationship Id="rId75" Type="http://schemas.openxmlformats.org/officeDocument/2006/relationships/tags" Target="../tags/tag176.xml"/><Relationship Id="rId91" Type="http://schemas.openxmlformats.org/officeDocument/2006/relationships/tags" Target="../tags/tag192.xml"/><Relationship Id="rId96" Type="http://schemas.openxmlformats.org/officeDocument/2006/relationships/tags" Target="../tags/tag197.xml"/><Relationship Id="rId140" Type="http://schemas.openxmlformats.org/officeDocument/2006/relationships/tags" Target="../tags/tag241.xml"/><Relationship Id="rId145" Type="http://schemas.openxmlformats.org/officeDocument/2006/relationships/tags" Target="../tags/tag246.xml"/><Relationship Id="rId1" Type="http://schemas.openxmlformats.org/officeDocument/2006/relationships/slideLayout" Target="../slideLayouts/slideLayout30.xml"/><Relationship Id="rId6" Type="http://schemas.openxmlformats.org/officeDocument/2006/relationships/slideLayout" Target="../slideLayouts/slideLayout35.xml"/><Relationship Id="rId23" Type="http://schemas.openxmlformats.org/officeDocument/2006/relationships/theme" Target="../theme/theme2.xml"/><Relationship Id="rId28" Type="http://schemas.openxmlformats.org/officeDocument/2006/relationships/tags" Target="../tags/tag129.xml"/><Relationship Id="rId49" Type="http://schemas.openxmlformats.org/officeDocument/2006/relationships/tags" Target="../tags/tag150.xml"/><Relationship Id="rId114" Type="http://schemas.openxmlformats.org/officeDocument/2006/relationships/tags" Target="../tags/tag215.xml"/><Relationship Id="rId119" Type="http://schemas.openxmlformats.org/officeDocument/2006/relationships/tags" Target="../tags/tag220.xml"/><Relationship Id="rId44" Type="http://schemas.openxmlformats.org/officeDocument/2006/relationships/tags" Target="../tags/tag145.xml"/><Relationship Id="rId60" Type="http://schemas.openxmlformats.org/officeDocument/2006/relationships/tags" Target="../tags/tag161.xml"/><Relationship Id="rId65" Type="http://schemas.openxmlformats.org/officeDocument/2006/relationships/tags" Target="../tags/tag166.xml"/><Relationship Id="rId81" Type="http://schemas.openxmlformats.org/officeDocument/2006/relationships/tags" Target="../tags/tag182.xml"/><Relationship Id="rId86" Type="http://schemas.openxmlformats.org/officeDocument/2006/relationships/tags" Target="../tags/tag187.xml"/><Relationship Id="rId130" Type="http://schemas.openxmlformats.org/officeDocument/2006/relationships/tags" Target="../tags/tag231.xml"/><Relationship Id="rId135" Type="http://schemas.openxmlformats.org/officeDocument/2006/relationships/tags" Target="../tags/tag236.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9" Type="http://schemas.openxmlformats.org/officeDocument/2006/relationships/tags" Target="../tags/tag140.xml"/><Relationship Id="rId109" Type="http://schemas.openxmlformats.org/officeDocument/2006/relationships/tags" Target="../tags/tag210.xml"/><Relationship Id="rId34" Type="http://schemas.openxmlformats.org/officeDocument/2006/relationships/tags" Target="../tags/tag135.xml"/><Relationship Id="rId50" Type="http://schemas.openxmlformats.org/officeDocument/2006/relationships/tags" Target="../tags/tag151.xml"/><Relationship Id="rId55" Type="http://schemas.openxmlformats.org/officeDocument/2006/relationships/tags" Target="../tags/tag156.xml"/><Relationship Id="rId76" Type="http://schemas.openxmlformats.org/officeDocument/2006/relationships/tags" Target="../tags/tag177.xml"/><Relationship Id="rId97" Type="http://schemas.openxmlformats.org/officeDocument/2006/relationships/tags" Target="../tags/tag198.xml"/><Relationship Id="rId104" Type="http://schemas.openxmlformats.org/officeDocument/2006/relationships/tags" Target="../tags/tag205.xml"/><Relationship Id="rId120" Type="http://schemas.openxmlformats.org/officeDocument/2006/relationships/tags" Target="../tags/tag221.xml"/><Relationship Id="rId125" Type="http://schemas.openxmlformats.org/officeDocument/2006/relationships/tags" Target="../tags/tag226.xml"/><Relationship Id="rId141" Type="http://schemas.openxmlformats.org/officeDocument/2006/relationships/tags" Target="../tags/tag242.xml"/><Relationship Id="rId146" Type="http://schemas.openxmlformats.org/officeDocument/2006/relationships/tags" Target="../tags/tag247.xml"/><Relationship Id="rId7" Type="http://schemas.openxmlformats.org/officeDocument/2006/relationships/slideLayout" Target="../slideLayouts/slideLayout36.xml"/><Relationship Id="rId71" Type="http://schemas.openxmlformats.org/officeDocument/2006/relationships/tags" Target="../tags/tag172.xml"/><Relationship Id="rId92" Type="http://schemas.openxmlformats.org/officeDocument/2006/relationships/tags" Target="../tags/tag193.xml"/><Relationship Id="rId2" Type="http://schemas.openxmlformats.org/officeDocument/2006/relationships/slideLayout" Target="../slideLayouts/slideLayout31.xml"/><Relationship Id="rId29" Type="http://schemas.openxmlformats.org/officeDocument/2006/relationships/tags" Target="../tags/tag130.xml"/><Relationship Id="rId24" Type="http://schemas.openxmlformats.org/officeDocument/2006/relationships/tags" Target="../tags/tag125.xml"/><Relationship Id="rId40" Type="http://schemas.openxmlformats.org/officeDocument/2006/relationships/tags" Target="../tags/tag141.xml"/><Relationship Id="rId45" Type="http://schemas.openxmlformats.org/officeDocument/2006/relationships/tags" Target="../tags/tag146.xml"/><Relationship Id="rId66" Type="http://schemas.openxmlformats.org/officeDocument/2006/relationships/tags" Target="../tags/tag167.xml"/><Relationship Id="rId87" Type="http://schemas.openxmlformats.org/officeDocument/2006/relationships/tags" Target="../tags/tag188.xml"/><Relationship Id="rId110" Type="http://schemas.openxmlformats.org/officeDocument/2006/relationships/tags" Target="../tags/tag211.xml"/><Relationship Id="rId115" Type="http://schemas.openxmlformats.org/officeDocument/2006/relationships/tags" Target="../tags/tag216.xml"/><Relationship Id="rId131" Type="http://schemas.openxmlformats.org/officeDocument/2006/relationships/tags" Target="../tags/tag232.xml"/><Relationship Id="rId136" Type="http://schemas.openxmlformats.org/officeDocument/2006/relationships/tags" Target="../tags/tag237.xml"/><Relationship Id="rId61" Type="http://schemas.openxmlformats.org/officeDocument/2006/relationships/tags" Target="../tags/tag162.xml"/><Relationship Id="rId82" Type="http://schemas.openxmlformats.org/officeDocument/2006/relationships/tags" Target="../tags/tag183.xml"/><Relationship Id="rId19" Type="http://schemas.openxmlformats.org/officeDocument/2006/relationships/slideLayout" Target="../slideLayouts/slideLayout48.xml"/><Relationship Id="rId14" Type="http://schemas.openxmlformats.org/officeDocument/2006/relationships/slideLayout" Target="../slideLayouts/slideLayout43.xml"/><Relationship Id="rId30" Type="http://schemas.openxmlformats.org/officeDocument/2006/relationships/tags" Target="../tags/tag131.xml"/><Relationship Id="rId35" Type="http://schemas.openxmlformats.org/officeDocument/2006/relationships/tags" Target="../tags/tag136.xml"/><Relationship Id="rId56" Type="http://schemas.openxmlformats.org/officeDocument/2006/relationships/tags" Target="../tags/tag157.xml"/><Relationship Id="rId77" Type="http://schemas.openxmlformats.org/officeDocument/2006/relationships/tags" Target="../tags/tag178.xml"/><Relationship Id="rId100" Type="http://schemas.openxmlformats.org/officeDocument/2006/relationships/tags" Target="../tags/tag201.xml"/><Relationship Id="rId105" Type="http://schemas.openxmlformats.org/officeDocument/2006/relationships/tags" Target="../tags/tag206.xml"/><Relationship Id="rId126" Type="http://schemas.openxmlformats.org/officeDocument/2006/relationships/tags" Target="../tags/tag227.xml"/><Relationship Id="rId8" Type="http://schemas.openxmlformats.org/officeDocument/2006/relationships/slideLayout" Target="../slideLayouts/slideLayout37.xml"/><Relationship Id="rId51" Type="http://schemas.openxmlformats.org/officeDocument/2006/relationships/tags" Target="../tags/tag152.xml"/><Relationship Id="rId72" Type="http://schemas.openxmlformats.org/officeDocument/2006/relationships/tags" Target="../tags/tag173.xml"/><Relationship Id="rId93" Type="http://schemas.openxmlformats.org/officeDocument/2006/relationships/tags" Target="../tags/tag194.xml"/><Relationship Id="rId98" Type="http://schemas.openxmlformats.org/officeDocument/2006/relationships/tags" Target="../tags/tag199.xml"/><Relationship Id="rId121" Type="http://schemas.openxmlformats.org/officeDocument/2006/relationships/tags" Target="../tags/tag222.xml"/><Relationship Id="rId142" Type="http://schemas.openxmlformats.org/officeDocument/2006/relationships/tags" Target="../tags/tag243.xml"/><Relationship Id="rId3" Type="http://schemas.openxmlformats.org/officeDocument/2006/relationships/slideLayout" Target="../slideLayouts/slideLayout32.xml"/><Relationship Id="rId25" Type="http://schemas.openxmlformats.org/officeDocument/2006/relationships/tags" Target="../tags/tag126.xml"/><Relationship Id="rId46" Type="http://schemas.openxmlformats.org/officeDocument/2006/relationships/tags" Target="../tags/tag147.xml"/><Relationship Id="rId67" Type="http://schemas.openxmlformats.org/officeDocument/2006/relationships/tags" Target="../tags/tag168.xml"/><Relationship Id="rId116" Type="http://schemas.openxmlformats.org/officeDocument/2006/relationships/tags" Target="../tags/tag217.xml"/><Relationship Id="rId137" Type="http://schemas.openxmlformats.org/officeDocument/2006/relationships/tags" Target="../tags/tag238.xml"/><Relationship Id="rId20" Type="http://schemas.openxmlformats.org/officeDocument/2006/relationships/slideLayout" Target="../slideLayouts/slideLayout49.xml"/><Relationship Id="rId41" Type="http://schemas.openxmlformats.org/officeDocument/2006/relationships/tags" Target="../tags/tag142.xml"/><Relationship Id="rId62" Type="http://schemas.openxmlformats.org/officeDocument/2006/relationships/tags" Target="../tags/tag163.xml"/><Relationship Id="rId83" Type="http://schemas.openxmlformats.org/officeDocument/2006/relationships/tags" Target="../tags/tag184.xml"/><Relationship Id="rId88" Type="http://schemas.openxmlformats.org/officeDocument/2006/relationships/tags" Target="../tags/tag189.xml"/><Relationship Id="rId111" Type="http://schemas.openxmlformats.org/officeDocument/2006/relationships/tags" Target="../tags/tag212.xml"/><Relationship Id="rId132" Type="http://schemas.openxmlformats.org/officeDocument/2006/relationships/tags" Target="../tags/tag233.xml"/><Relationship Id="rId15" Type="http://schemas.openxmlformats.org/officeDocument/2006/relationships/slideLayout" Target="../slideLayouts/slideLayout44.xml"/><Relationship Id="rId36" Type="http://schemas.openxmlformats.org/officeDocument/2006/relationships/tags" Target="../tags/tag137.xml"/><Relationship Id="rId57" Type="http://schemas.openxmlformats.org/officeDocument/2006/relationships/tags" Target="../tags/tag158.xml"/><Relationship Id="rId106" Type="http://schemas.openxmlformats.org/officeDocument/2006/relationships/tags" Target="../tags/tag207.xml"/><Relationship Id="rId127" Type="http://schemas.openxmlformats.org/officeDocument/2006/relationships/tags" Target="../tags/tag228.xml"/><Relationship Id="rId10" Type="http://schemas.openxmlformats.org/officeDocument/2006/relationships/slideLayout" Target="../slideLayouts/slideLayout39.xml"/><Relationship Id="rId31" Type="http://schemas.openxmlformats.org/officeDocument/2006/relationships/tags" Target="../tags/tag132.xml"/><Relationship Id="rId52" Type="http://schemas.openxmlformats.org/officeDocument/2006/relationships/tags" Target="../tags/tag153.xml"/><Relationship Id="rId73" Type="http://schemas.openxmlformats.org/officeDocument/2006/relationships/tags" Target="../tags/tag174.xml"/><Relationship Id="rId78" Type="http://schemas.openxmlformats.org/officeDocument/2006/relationships/tags" Target="../tags/tag179.xml"/><Relationship Id="rId94" Type="http://schemas.openxmlformats.org/officeDocument/2006/relationships/tags" Target="../tags/tag195.xml"/><Relationship Id="rId99" Type="http://schemas.openxmlformats.org/officeDocument/2006/relationships/tags" Target="../tags/tag200.xml"/><Relationship Id="rId101" Type="http://schemas.openxmlformats.org/officeDocument/2006/relationships/tags" Target="../tags/tag202.xml"/><Relationship Id="rId122" Type="http://schemas.openxmlformats.org/officeDocument/2006/relationships/tags" Target="../tags/tag223.xml"/><Relationship Id="rId143" Type="http://schemas.openxmlformats.org/officeDocument/2006/relationships/tags" Target="../tags/tag244.xml"/><Relationship Id="rId4" Type="http://schemas.openxmlformats.org/officeDocument/2006/relationships/slideLayout" Target="../slideLayouts/slideLayout33.xml"/><Relationship Id="rId9" Type="http://schemas.openxmlformats.org/officeDocument/2006/relationships/slideLayout" Target="../slideLayouts/slideLayout38.xml"/><Relationship Id="rId26" Type="http://schemas.openxmlformats.org/officeDocument/2006/relationships/tags" Target="../tags/tag127.xml"/><Relationship Id="rId47" Type="http://schemas.openxmlformats.org/officeDocument/2006/relationships/tags" Target="../tags/tag148.xml"/><Relationship Id="rId68" Type="http://schemas.openxmlformats.org/officeDocument/2006/relationships/tags" Target="../tags/tag169.xml"/><Relationship Id="rId89" Type="http://schemas.openxmlformats.org/officeDocument/2006/relationships/tags" Target="../tags/tag190.xml"/><Relationship Id="rId112" Type="http://schemas.openxmlformats.org/officeDocument/2006/relationships/tags" Target="../tags/tag213.xml"/><Relationship Id="rId133" Type="http://schemas.openxmlformats.org/officeDocument/2006/relationships/tags" Target="../tags/tag234.xml"/><Relationship Id="rId16" Type="http://schemas.openxmlformats.org/officeDocument/2006/relationships/slideLayout" Target="../slideLayouts/slideLayout45.xml"/><Relationship Id="rId37" Type="http://schemas.openxmlformats.org/officeDocument/2006/relationships/tags" Target="../tags/tag138.xml"/><Relationship Id="rId58" Type="http://schemas.openxmlformats.org/officeDocument/2006/relationships/tags" Target="../tags/tag159.xml"/><Relationship Id="rId79" Type="http://schemas.openxmlformats.org/officeDocument/2006/relationships/tags" Target="../tags/tag180.xml"/><Relationship Id="rId102" Type="http://schemas.openxmlformats.org/officeDocument/2006/relationships/tags" Target="../tags/tag203.xml"/><Relationship Id="rId123" Type="http://schemas.openxmlformats.org/officeDocument/2006/relationships/tags" Target="../tags/tag224.xml"/><Relationship Id="rId144" Type="http://schemas.openxmlformats.org/officeDocument/2006/relationships/tags" Target="../tags/tag245.xml"/></Relationships>
</file>

<file path=ppt/slideMasters/_rels/slideMaster3.xml.rels><?xml version="1.0" encoding="UTF-8" standalone="yes"?>
<Relationships xmlns="http://schemas.openxmlformats.org/package/2006/relationships"><Relationship Id="rId117" Type="http://schemas.openxmlformats.org/officeDocument/2006/relationships/tags" Target="../tags/tag333.xml"/><Relationship Id="rId21" Type="http://schemas.openxmlformats.org/officeDocument/2006/relationships/slideLayout" Target="../slideLayouts/slideLayout72.xml"/><Relationship Id="rId42" Type="http://schemas.openxmlformats.org/officeDocument/2006/relationships/tags" Target="../tags/tag258.xml"/><Relationship Id="rId63" Type="http://schemas.openxmlformats.org/officeDocument/2006/relationships/tags" Target="../tags/tag279.xml"/><Relationship Id="rId84" Type="http://schemas.openxmlformats.org/officeDocument/2006/relationships/tags" Target="../tags/tag300.xml"/><Relationship Id="rId138" Type="http://schemas.openxmlformats.org/officeDocument/2006/relationships/tags" Target="../tags/tag354.xml"/><Relationship Id="rId107" Type="http://schemas.openxmlformats.org/officeDocument/2006/relationships/tags" Target="../tags/tag323.xml"/><Relationship Id="rId11" Type="http://schemas.openxmlformats.org/officeDocument/2006/relationships/slideLayout" Target="../slideLayouts/slideLayout62.xml"/><Relationship Id="rId32" Type="http://schemas.openxmlformats.org/officeDocument/2006/relationships/tags" Target="../tags/tag248.xml"/><Relationship Id="rId53" Type="http://schemas.openxmlformats.org/officeDocument/2006/relationships/tags" Target="../tags/tag269.xml"/><Relationship Id="rId74" Type="http://schemas.openxmlformats.org/officeDocument/2006/relationships/tags" Target="../tags/tag290.xml"/><Relationship Id="rId128" Type="http://schemas.openxmlformats.org/officeDocument/2006/relationships/tags" Target="../tags/tag344.xml"/><Relationship Id="rId149" Type="http://schemas.openxmlformats.org/officeDocument/2006/relationships/tags" Target="../tags/tag365.xml"/><Relationship Id="rId5" Type="http://schemas.openxmlformats.org/officeDocument/2006/relationships/slideLayout" Target="../slideLayouts/slideLayout56.xml"/><Relationship Id="rId95" Type="http://schemas.openxmlformats.org/officeDocument/2006/relationships/tags" Target="../tags/tag311.xml"/><Relationship Id="rId22" Type="http://schemas.openxmlformats.org/officeDocument/2006/relationships/slideLayout" Target="../slideLayouts/slideLayout73.xml"/><Relationship Id="rId27" Type="http://schemas.openxmlformats.org/officeDocument/2006/relationships/slideLayout" Target="../slideLayouts/slideLayout78.xml"/><Relationship Id="rId43" Type="http://schemas.openxmlformats.org/officeDocument/2006/relationships/tags" Target="../tags/tag259.xml"/><Relationship Id="rId48" Type="http://schemas.openxmlformats.org/officeDocument/2006/relationships/tags" Target="../tags/tag264.xml"/><Relationship Id="rId64" Type="http://schemas.openxmlformats.org/officeDocument/2006/relationships/tags" Target="../tags/tag280.xml"/><Relationship Id="rId69" Type="http://schemas.openxmlformats.org/officeDocument/2006/relationships/tags" Target="../tags/tag285.xml"/><Relationship Id="rId113" Type="http://schemas.openxmlformats.org/officeDocument/2006/relationships/tags" Target="../tags/tag329.xml"/><Relationship Id="rId118" Type="http://schemas.openxmlformats.org/officeDocument/2006/relationships/tags" Target="../tags/tag334.xml"/><Relationship Id="rId134" Type="http://schemas.openxmlformats.org/officeDocument/2006/relationships/tags" Target="../tags/tag350.xml"/><Relationship Id="rId139" Type="http://schemas.openxmlformats.org/officeDocument/2006/relationships/tags" Target="../tags/tag355.xml"/><Relationship Id="rId80" Type="http://schemas.openxmlformats.org/officeDocument/2006/relationships/tags" Target="../tags/tag296.xml"/><Relationship Id="rId85" Type="http://schemas.openxmlformats.org/officeDocument/2006/relationships/tags" Target="../tags/tag301.xml"/><Relationship Id="rId150" Type="http://schemas.openxmlformats.org/officeDocument/2006/relationships/tags" Target="../tags/tag366.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33" Type="http://schemas.openxmlformats.org/officeDocument/2006/relationships/tags" Target="../tags/tag249.xml"/><Relationship Id="rId38" Type="http://schemas.openxmlformats.org/officeDocument/2006/relationships/tags" Target="../tags/tag254.xml"/><Relationship Id="rId59" Type="http://schemas.openxmlformats.org/officeDocument/2006/relationships/tags" Target="../tags/tag275.xml"/><Relationship Id="rId103" Type="http://schemas.openxmlformats.org/officeDocument/2006/relationships/tags" Target="../tags/tag319.xml"/><Relationship Id="rId108" Type="http://schemas.openxmlformats.org/officeDocument/2006/relationships/tags" Target="../tags/tag324.xml"/><Relationship Id="rId124" Type="http://schemas.openxmlformats.org/officeDocument/2006/relationships/tags" Target="../tags/tag340.xml"/><Relationship Id="rId129" Type="http://schemas.openxmlformats.org/officeDocument/2006/relationships/tags" Target="../tags/tag345.xml"/><Relationship Id="rId54" Type="http://schemas.openxmlformats.org/officeDocument/2006/relationships/tags" Target="../tags/tag270.xml"/><Relationship Id="rId70" Type="http://schemas.openxmlformats.org/officeDocument/2006/relationships/tags" Target="../tags/tag286.xml"/><Relationship Id="rId75" Type="http://schemas.openxmlformats.org/officeDocument/2006/relationships/tags" Target="../tags/tag291.xml"/><Relationship Id="rId91" Type="http://schemas.openxmlformats.org/officeDocument/2006/relationships/tags" Target="../tags/tag307.xml"/><Relationship Id="rId96" Type="http://schemas.openxmlformats.org/officeDocument/2006/relationships/tags" Target="../tags/tag312.xml"/><Relationship Id="rId140" Type="http://schemas.openxmlformats.org/officeDocument/2006/relationships/tags" Target="../tags/tag356.xml"/><Relationship Id="rId145" Type="http://schemas.openxmlformats.org/officeDocument/2006/relationships/tags" Target="../tags/tag36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23" Type="http://schemas.openxmlformats.org/officeDocument/2006/relationships/slideLayout" Target="../slideLayouts/slideLayout74.xml"/><Relationship Id="rId28" Type="http://schemas.openxmlformats.org/officeDocument/2006/relationships/slideLayout" Target="../slideLayouts/slideLayout79.xml"/><Relationship Id="rId49" Type="http://schemas.openxmlformats.org/officeDocument/2006/relationships/tags" Target="../tags/tag265.xml"/><Relationship Id="rId114" Type="http://schemas.openxmlformats.org/officeDocument/2006/relationships/tags" Target="../tags/tag330.xml"/><Relationship Id="rId119" Type="http://schemas.openxmlformats.org/officeDocument/2006/relationships/tags" Target="../tags/tag335.xml"/><Relationship Id="rId44" Type="http://schemas.openxmlformats.org/officeDocument/2006/relationships/tags" Target="../tags/tag260.xml"/><Relationship Id="rId60" Type="http://schemas.openxmlformats.org/officeDocument/2006/relationships/tags" Target="../tags/tag276.xml"/><Relationship Id="rId65" Type="http://schemas.openxmlformats.org/officeDocument/2006/relationships/tags" Target="../tags/tag281.xml"/><Relationship Id="rId81" Type="http://schemas.openxmlformats.org/officeDocument/2006/relationships/tags" Target="../tags/tag297.xml"/><Relationship Id="rId86" Type="http://schemas.openxmlformats.org/officeDocument/2006/relationships/tags" Target="../tags/tag302.xml"/><Relationship Id="rId130" Type="http://schemas.openxmlformats.org/officeDocument/2006/relationships/tags" Target="../tags/tag346.xml"/><Relationship Id="rId135" Type="http://schemas.openxmlformats.org/officeDocument/2006/relationships/tags" Target="../tags/tag351.xml"/><Relationship Id="rId151" Type="http://schemas.openxmlformats.org/officeDocument/2006/relationships/tags" Target="../tags/tag367.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9" Type="http://schemas.openxmlformats.org/officeDocument/2006/relationships/tags" Target="../tags/tag255.xml"/><Relationship Id="rId109" Type="http://schemas.openxmlformats.org/officeDocument/2006/relationships/tags" Target="../tags/tag325.xml"/><Relationship Id="rId34" Type="http://schemas.openxmlformats.org/officeDocument/2006/relationships/tags" Target="../tags/tag250.xml"/><Relationship Id="rId50" Type="http://schemas.openxmlformats.org/officeDocument/2006/relationships/tags" Target="../tags/tag266.xml"/><Relationship Id="rId55" Type="http://schemas.openxmlformats.org/officeDocument/2006/relationships/tags" Target="../tags/tag271.xml"/><Relationship Id="rId76" Type="http://schemas.openxmlformats.org/officeDocument/2006/relationships/tags" Target="../tags/tag292.xml"/><Relationship Id="rId97" Type="http://schemas.openxmlformats.org/officeDocument/2006/relationships/tags" Target="../tags/tag313.xml"/><Relationship Id="rId104" Type="http://schemas.openxmlformats.org/officeDocument/2006/relationships/tags" Target="../tags/tag320.xml"/><Relationship Id="rId120" Type="http://schemas.openxmlformats.org/officeDocument/2006/relationships/tags" Target="../tags/tag336.xml"/><Relationship Id="rId125" Type="http://schemas.openxmlformats.org/officeDocument/2006/relationships/tags" Target="../tags/tag341.xml"/><Relationship Id="rId141" Type="http://schemas.openxmlformats.org/officeDocument/2006/relationships/tags" Target="../tags/tag357.xml"/><Relationship Id="rId146" Type="http://schemas.openxmlformats.org/officeDocument/2006/relationships/tags" Target="../tags/tag362.xml"/><Relationship Id="rId7" Type="http://schemas.openxmlformats.org/officeDocument/2006/relationships/slideLayout" Target="../slideLayouts/slideLayout58.xml"/><Relationship Id="rId71" Type="http://schemas.openxmlformats.org/officeDocument/2006/relationships/tags" Target="../tags/tag287.xml"/><Relationship Id="rId92" Type="http://schemas.openxmlformats.org/officeDocument/2006/relationships/tags" Target="../tags/tag308.xml"/><Relationship Id="rId2" Type="http://schemas.openxmlformats.org/officeDocument/2006/relationships/slideLayout" Target="../slideLayouts/slideLayout53.xml"/><Relationship Id="rId29" Type="http://schemas.openxmlformats.org/officeDocument/2006/relationships/slideLayout" Target="../slideLayouts/slideLayout80.xml"/><Relationship Id="rId24" Type="http://schemas.openxmlformats.org/officeDocument/2006/relationships/slideLayout" Target="../slideLayouts/slideLayout75.xml"/><Relationship Id="rId40" Type="http://schemas.openxmlformats.org/officeDocument/2006/relationships/tags" Target="../tags/tag256.xml"/><Relationship Id="rId45" Type="http://schemas.openxmlformats.org/officeDocument/2006/relationships/tags" Target="../tags/tag261.xml"/><Relationship Id="rId66" Type="http://schemas.openxmlformats.org/officeDocument/2006/relationships/tags" Target="../tags/tag282.xml"/><Relationship Id="rId87" Type="http://schemas.openxmlformats.org/officeDocument/2006/relationships/tags" Target="../tags/tag303.xml"/><Relationship Id="rId110" Type="http://schemas.openxmlformats.org/officeDocument/2006/relationships/tags" Target="../tags/tag326.xml"/><Relationship Id="rId115" Type="http://schemas.openxmlformats.org/officeDocument/2006/relationships/tags" Target="../tags/tag331.xml"/><Relationship Id="rId131" Type="http://schemas.openxmlformats.org/officeDocument/2006/relationships/tags" Target="../tags/tag347.xml"/><Relationship Id="rId136" Type="http://schemas.openxmlformats.org/officeDocument/2006/relationships/tags" Target="../tags/tag352.xml"/><Relationship Id="rId61" Type="http://schemas.openxmlformats.org/officeDocument/2006/relationships/tags" Target="../tags/tag277.xml"/><Relationship Id="rId82" Type="http://schemas.openxmlformats.org/officeDocument/2006/relationships/tags" Target="../tags/tag298.xml"/><Relationship Id="rId152" Type="http://schemas.openxmlformats.org/officeDocument/2006/relationships/tags" Target="../tags/tag368.xml"/><Relationship Id="rId19" Type="http://schemas.openxmlformats.org/officeDocument/2006/relationships/slideLayout" Target="../slideLayouts/slideLayout70.xml"/><Relationship Id="rId14" Type="http://schemas.openxmlformats.org/officeDocument/2006/relationships/slideLayout" Target="../slideLayouts/slideLayout65.xml"/><Relationship Id="rId30" Type="http://schemas.openxmlformats.org/officeDocument/2006/relationships/slideLayout" Target="../slideLayouts/slideLayout81.xml"/><Relationship Id="rId35" Type="http://schemas.openxmlformats.org/officeDocument/2006/relationships/tags" Target="../tags/tag251.xml"/><Relationship Id="rId56" Type="http://schemas.openxmlformats.org/officeDocument/2006/relationships/tags" Target="../tags/tag272.xml"/><Relationship Id="rId77" Type="http://schemas.openxmlformats.org/officeDocument/2006/relationships/tags" Target="../tags/tag293.xml"/><Relationship Id="rId100" Type="http://schemas.openxmlformats.org/officeDocument/2006/relationships/tags" Target="../tags/tag316.xml"/><Relationship Id="rId105" Type="http://schemas.openxmlformats.org/officeDocument/2006/relationships/tags" Target="../tags/tag321.xml"/><Relationship Id="rId126" Type="http://schemas.openxmlformats.org/officeDocument/2006/relationships/tags" Target="../tags/tag342.xml"/><Relationship Id="rId147" Type="http://schemas.openxmlformats.org/officeDocument/2006/relationships/tags" Target="../tags/tag363.xml"/><Relationship Id="rId8" Type="http://schemas.openxmlformats.org/officeDocument/2006/relationships/slideLayout" Target="../slideLayouts/slideLayout59.xml"/><Relationship Id="rId51" Type="http://schemas.openxmlformats.org/officeDocument/2006/relationships/tags" Target="../tags/tag267.xml"/><Relationship Id="rId72" Type="http://schemas.openxmlformats.org/officeDocument/2006/relationships/tags" Target="../tags/tag288.xml"/><Relationship Id="rId93" Type="http://schemas.openxmlformats.org/officeDocument/2006/relationships/tags" Target="../tags/tag309.xml"/><Relationship Id="rId98" Type="http://schemas.openxmlformats.org/officeDocument/2006/relationships/tags" Target="../tags/tag314.xml"/><Relationship Id="rId121" Type="http://schemas.openxmlformats.org/officeDocument/2006/relationships/tags" Target="../tags/tag337.xml"/><Relationship Id="rId142" Type="http://schemas.openxmlformats.org/officeDocument/2006/relationships/tags" Target="../tags/tag358.xml"/><Relationship Id="rId3" Type="http://schemas.openxmlformats.org/officeDocument/2006/relationships/slideLayout" Target="../slideLayouts/slideLayout54.xml"/><Relationship Id="rId25" Type="http://schemas.openxmlformats.org/officeDocument/2006/relationships/slideLayout" Target="../slideLayouts/slideLayout76.xml"/><Relationship Id="rId46" Type="http://schemas.openxmlformats.org/officeDocument/2006/relationships/tags" Target="../tags/tag262.xml"/><Relationship Id="rId67" Type="http://schemas.openxmlformats.org/officeDocument/2006/relationships/tags" Target="../tags/tag283.xml"/><Relationship Id="rId116" Type="http://schemas.openxmlformats.org/officeDocument/2006/relationships/tags" Target="../tags/tag332.xml"/><Relationship Id="rId137" Type="http://schemas.openxmlformats.org/officeDocument/2006/relationships/tags" Target="../tags/tag353.xml"/><Relationship Id="rId20" Type="http://schemas.openxmlformats.org/officeDocument/2006/relationships/slideLayout" Target="../slideLayouts/slideLayout71.xml"/><Relationship Id="rId41" Type="http://schemas.openxmlformats.org/officeDocument/2006/relationships/tags" Target="../tags/tag257.xml"/><Relationship Id="rId62" Type="http://schemas.openxmlformats.org/officeDocument/2006/relationships/tags" Target="../tags/tag278.xml"/><Relationship Id="rId83" Type="http://schemas.openxmlformats.org/officeDocument/2006/relationships/tags" Target="../tags/tag299.xml"/><Relationship Id="rId88" Type="http://schemas.openxmlformats.org/officeDocument/2006/relationships/tags" Target="../tags/tag304.xml"/><Relationship Id="rId111" Type="http://schemas.openxmlformats.org/officeDocument/2006/relationships/tags" Target="../tags/tag327.xml"/><Relationship Id="rId132" Type="http://schemas.openxmlformats.org/officeDocument/2006/relationships/tags" Target="../tags/tag348.xml"/><Relationship Id="rId153" Type="http://schemas.openxmlformats.org/officeDocument/2006/relationships/tags" Target="../tags/tag369.xml"/><Relationship Id="rId15" Type="http://schemas.openxmlformats.org/officeDocument/2006/relationships/slideLayout" Target="../slideLayouts/slideLayout66.xml"/><Relationship Id="rId36" Type="http://schemas.openxmlformats.org/officeDocument/2006/relationships/tags" Target="../tags/tag252.xml"/><Relationship Id="rId57" Type="http://schemas.openxmlformats.org/officeDocument/2006/relationships/tags" Target="../tags/tag273.xml"/><Relationship Id="rId106" Type="http://schemas.openxmlformats.org/officeDocument/2006/relationships/tags" Target="../tags/tag322.xml"/><Relationship Id="rId127" Type="http://schemas.openxmlformats.org/officeDocument/2006/relationships/tags" Target="../tags/tag343.xml"/><Relationship Id="rId10" Type="http://schemas.openxmlformats.org/officeDocument/2006/relationships/slideLayout" Target="../slideLayouts/slideLayout61.xml"/><Relationship Id="rId31" Type="http://schemas.openxmlformats.org/officeDocument/2006/relationships/theme" Target="../theme/theme3.xml"/><Relationship Id="rId52" Type="http://schemas.openxmlformats.org/officeDocument/2006/relationships/tags" Target="../tags/tag268.xml"/><Relationship Id="rId73" Type="http://schemas.openxmlformats.org/officeDocument/2006/relationships/tags" Target="../tags/tag289.xml"/><Relationship Id="rId78" Type="http://schemas.openxmlformats.org/officeDocument/2006/relationships/tags" Target="../tags/tag294.xml"/><Relationship Id="rId94" Type="http://schemas.openxmlformats.org/officeDocument/2006/relationships/tags" Target="../tags/tag310.xml"/><Relationship Id="rId99" Type="http://schemas.openxmlformats.org/officeDocument/2006/relationships/tags" Target="../tags/tag315.xml"/><Relationship Id="rId101" Type="http://schemas.openxmlformats.org/officeDocument/2006/relationships/tags" Target="../tags/tag317.xml"/><Relationship Id="rId122" Type="http://schemas.openxmlformats.org/officeDocument/2006/relationships/tags" Target="../tags/tag338.xml"/><Relationship Id="rId143" Type="http://schemas.openxmlformats.org/officeDocument/2006/relationships/tags" Target="../tags/tag359.xml"/><Relationship Id="rId148" Type="http://schemas.openxmlformats.org/officeDocument/2006/relationships/tags" Target="../tags/tag364.xml"/><Relationship Id="rId4" Type="http://schemas.openxmlformats.org/officeDocument/2006/relationships/slideLayout" Target="../slideLayouts/slideLayout55.xml"/><Relationship Id="rId9" Type="http://schemas.openxmlformats.org/officeDocument/2006/relationships/slideLayout" Target="../slideLayouts/slideLayout60.xml"/><Relationship Id="rId26" Type="http://schemas.openxmlformats.org/officeDocument/2006/relationships/slideLayout" Target="../slideLayouts/slideLayout77.xml"/><Relationship Id="rId47" Type="http://schemas.openxmlformats.org/officeDocument/2006/relationships/tags" Target="../tags/tag263.xml"/><Relationship Id="rId68" Type="http://schemas.openxmlformats.org/officeDocument/2006/relationships/tags" Target="../tags/tag284.xml"/><Relationship Id="rId89" Type="http://schemas.openxmlformats.org/officeDocument/2006/relationships/tags" Target="../tags/tag305.xml"/><Relationship Id="rId112" Type="http://schemas.openxmlformats.org/officeDocument/2006/relationships/tags" Target="../tags/tag328.xml"/><Relationship Id="rId133" Type="http://schemas.openxmlformats.org/officeDocument/2006/relationships/tags" Target="../tags/tag349.xml"/><Relationship Id="rId154" Type="http://schemas.openxmlformats.org/officeDocument/2006/relationships/tags" Target="../tags/tag370.xml"/><Relationship Id="rId16" Type="http://schemas.openxmlformats.org/officeDocument/2006/relationships/slideLayout" Target="../slideLayouts/slideLayout67.xml"/><Relationship Id="rId37" Type="http://schemas.openxmlformats.org/officeDocument/2006/relationships/tags" Target="../tags/tag253.xml"/><Relationship Id="rId58" Type="http://schemas.openxmlformats.org/officeDocument/2006/relationships/tags" Target="../tags/tag274.xml"/><Relationship Id="rId79" Type="http://schemas.openxmlformats.org/officeDocument/2006/relationships/tags" Target="../tags/tag295.xml"/><Relationship Id="rId102" Type="http://schemas.openxmlformats.org/officeDocument/2006/relationships/tags" Target="../tags/tag318.xml"/><Relationship Id="rId123" Type="http://schemas.openxmlformats.org/officeDocument/2006/relationships/tags" Target="../tags/tag339.xml"/><Relationship Id="rId144" Type="http://schemas.openxmlformats.org/officeDocument/2006/relationships/tags" Target="../tags/tag360.xml"/><Relationship Id="rId90" Type="http://schemas.openxmlformats.org/officeDocument/2006/relationships/tags" Target="../tags/tag306.xml"/></Relationships>
</file>

<file path=ppt/slideMasters/_rels/slideMaster4.xml.rels><?xml version="1.0" encoding="UTF-8" standalone="yes"?>
<Relationships xmlns="http://schemas.openxmlformats.org/package/2006/relationships"><Relationship Id="rId117" Type="http://schemas.openxmlformats.org/officeDocument/2006/relationships/tags" Target="../tags/tag456.xml"/><Relationship Id="rId21" Type="http://schemas.openxmlformats.org/officeDocument/2006/relationships/slideLayout" Target="../slideLayouts/slideLayout102.xml"/><Relationship Id="rId42" Type="http://schemas.openxmlformats.org/officeDocument/2006/relationships/tags" Target="../tags/tag381.xml"/><Relationship Id="rId63" Type="http://schemas.openxmlformats.org/officeDocument/2006/relationships/tags" Target="../tags/tag402.xml"/><Relationship Id="rId84" Type="http://schemas.openxmlformats.org/officeDocument/2006/relationships/tags" Target="../tags/tag423.xml"/><Relationship Id="rId138" Type="http://schemas.openxmlformats.org/officeDocument/2006/relationships/tags" Target="../tags/tag477.xml"/><Relationship Id="rId107" Type="http://schemas.openxmlformats.org/officeDocument/2006/relationships/tags" Target="../tags/tag446.xml"/><Relationship Id="rId11" Type="http://schemas.openxmlformats.org/officeDocument/2006/relationships/slideLayout" Target="../slideLayouts/slideLayout92.xml"/><Relationship Id="rId32" Type="http://schemas.openxmlformats.org/officeDocument/2006/relationships/tags" Target="../tags/tag371.xml"/><Relationship Id="rId53" Type="http://schemas.openxmlformats.org/officeDocument/2006/relationships/tags" Target="../tags/tag392.xml"/><Relationship Id="rId74" Type="http://schemas.openxmlformats.org/officeDocument/2006/relationships/tags" Target="../tags/tag413.xml"/><Relationship Id="rId128" Type="http://schemas.openxmlformats.org/officeDocument/2006/relationships/tags" Target="../tags/tag467.xml"/><Relationship Id="rId149" Type="http://schemas.openxmlformats.org/officeDocument/2006/relationships/tags" Target="../tags/tag488.xml"/><Relationship Id="rId5" Type="http://schemas.openxmlformats.org/officeDocument/2006/relationships/slideLayout" Target="../slideLayouts/slideLayout86.xml"/><Relationship Id="rId95" Type="http://schemas.openxmlformats.org/officeDocument/2006/relationships/tags" Target="../tags/tag434.xml"/><Relationship Id="rId22" Type="http://schemas.openxmlformats.org/officeDocument/2006/relationships/slideLayout" Target="../slideLayouts/slideLayout103.xml"/><Relationship Id="rId27" Type="http://schemas.openxmlformats.org/officeDocument/2006/relationships/slideLayout" Target="../slideLayouts/slideLayout108.xml"/><Relationship Id="rId43" Type="http://schemas.openxmlformats.org/officeDocument/2006/relationships/tags" Target="../tags/tag382.xml"/><Relationship Id="rId48" Type="http://schemas.openxmlformats.org/officeDocument/2006/relationships/tags" Target="../tags/tag387.xml"/><Relationship Id="rId64" Type="http://schemas.openxmlformats.org/officeDocument/2006/relationships/tags" Target="../tags/tag403.xml"/><Relationship Id="rId69" Type="http://schemas.openxmlformats.org/officeDocument/2006/relationships/tags" Target="../tags/tag408.xml"/><Relationship Id="rId113" Type="http://schemas.openxmlformats.org/officeDocument/2006/relationships/tags" Target="../tags/tag452.xml"/><Relationship Id="rId118" Type="http://schemas.openxmlformats.org/officeDocument/2006/relationships/tags" Target="../tags/tag457.xml"/><Relationship Id="rId134" Type="http://schemas.openxmlformats.org/officeDocument/2006/relationships/tags" Target="../tags/tag473.xml"/><Relationship Id="rId139" Type="http://schemas.openxmlformats.org/officeDocument/2006/relationships/tags" Target="../tags/tag478.xml"/><Relationship Id="rId80" Type="http://schemas.openxmlformats.org/officeDocument/2006/relationships/tags" Target="../tags/tag419.xml"/><Relationship Id="rId85" Type="http://schemas.openxmlformats.org/officeDocument/2006/relationships/tags" Target="../tags/tag424.xml"/><Relationship Id="rId150" Type="http://schemas.openxmlformats.org/officeDocument/2006/relationships/tags" Target="../tags/tag489.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33" Type="http://schemas.openxmlformats.org/officeDocument/2006/relationships/tags" Target="../tags/tag372.xml"/><Relationship Id="rId38" Type="http://schemas.openxmlformats.org/officeDocument/2006/relationships/tags" Target="../tags/tag377.xml"/><Relationship Id="rId59" Type="http://schemas.openxmlformats.org/officeDocument/2006/relationships/tags" Target="../tags/tag398.xml"/><Relationship Id="rId103" Type="http://schemas.openxmlformats.org/officeDocument/2006/relationships/tags" Target="../tags/tag442.xml"/><Relationship Id="rId108" Type="http://schemas.openxmlformats.org/officeDocument/2006/relationships/tags" Target="../tags/tag447.xml"/><Relationship Id="rId124" Type="http://schemas.openxmlformats.org/officeDocument/2006/relationships/tags" Target="../tags/tag463.xml"/><Relationship Id="rId129" Type="http://schemas.openxmlformats.org/officeDocument/2006/relationships/tags" Target="../tags/tag468.xml"/><Relationship Id="rId54" Type="http://schemas.openxmlformats.org/officeDocument/2006/relationships/tags" Target="../tags/tag393.xml"/><Relationship Id="rId70" Type="http://schemas.openxmlformats.org/officeDocument/2006/relationships/tags" Target="../tags/tag409.xml"/><Relationship Id="rId75" Type="http://schemas.openxmlformats.org/officeDocument/2006/relationships/tags" Target="../tags/tag414.xml"/><Relationship Id="rId91" Type="http://schemas.openxmlformats.org/officeDocument/2006/relationships/tags" Target="../tags/tag430.xml"/><Relationship Id="rId96" Type="http://schemas.openxmlformats.org/officeDocument/2006/relationships/tags" Target="../tags/tag435.xml"/><Relationship Id="rId140" Type="http://schemas.openxmlformats.org/officeDocument/2006/relationships/tags" Target="../tags/tag479.xml"/><Relationship Id="rId145" Type="http://schemas.openxmlformats.org/officeDocument/2006/relationships/tags" Target="../tags/tag484.xml"/><Relationship Id="rId1" Type="http://schemas.openxmlformats.org/officeDocument/2006/relationships/slideLayout" Target="../slideLayouts/slideLayout82.xml"/><Relationship Id="rId6" Type="http://schemas.openxmlformats.org/officeDocument/2006/relationships/slideLayout" Target="../slideLayouts/slideLayout87.xml"/><Relationship Id="rId23" Type="http://schemas.openxmlformats.org/officeDocument/2006/relationships/slideLayout" Target="../slideLayouts/slideLayout104.xml"/><Relationship Id="rId28" Type="http://schemas.openxmlformats.org/officeDocument/2006/relationships/slideLayout" Target="../slideLayouts/slideLayout109.xml"/><Relationship Id="rId49" Type="http://schemas.openxmlformats.org/officeDocument/2006/relationships/tags" Target="../tags/tag388.xml"/><Relationship Id="rId114" Type="http://schemas.openxmlformats.org/officeDocument/2006/relationships/tags" Target="../tags/tag453.xml"/><Relationship Id="rId119" Type="http://schemas.openxmlformats.org/officeDocument/2006/relationships/tags" Target="../tags/tag458.xml"/><Relationship Id="rId44" Type="http://schemas.openxmlformats.org/officeDocument/2006/relationships/tags" Target="../tags/tag383.xml"/><Relationship Id="rId60" Type="http://schemas.openxmlformats.org/officeDocument/2006/relationships/tags" Target="../tags/tag399.xml"/><Relationship Id="rId65" Type="http://schemas.openxmlformats.org/officeDocument/2006/relationships/tags" Target="../tags/tag404.xml"/><Relationship Id="rId81" Type="http://schemas.openxmlformats.org/officeDocument/2006/relationships/tags" Target="../tags/tag420.xml"/><Relationship Id="rId86" Type="http://schemas.openxmlformats.org/officeDocument/2006/relationships/tags" Target="../tags/tag425.xml"/><Relationship Id="rId130" Type="http://schemas.openxmlformats.org/officeDocument/2006/relationships/tags" Target="../tags/tag469.xml"/><Relationship Id="rId135" Type="http://schemas.openxmlformats.org/officeDocument/2006/relationships/tags" Target="../tags/tag474.xml"/><Relationship Id="rId151" Type="http://schemas.openxmlformats.org/officeDocument/2006/relationships/tags" Target="../tags/tag490.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39" Type="http://schemas.openxmlformats.org/officeDocument/2006/relationships/tags" Target="../tags/tag378.xml"/><Relationship Id="rId109" Type="http://schemas.openxmlformats.org/officeDocument/2006/relationships/tags" Target="../tags/tag448.xml"/><Relationship Id="rId34" Type="http://schemas.openxmlformats.org/officeDocument/2006/relationships/tags" Target="../tags/tag373.xml"/><Relationship Id="rId50" Type="http://schemas.openxmlformats.org/officeDocument/2006/relationships/tags" Target="../tags/tag389.xml"/><Relationship Id="rId55" Type="http://schemas.openxmlformats.org/officeDocument/2006/relationships/tags" Target="../tags/tag394.xml"/><Relationship Id="rId76" Type="http://schemas.openxmlformats.org/officeDocument/2006/relationships/tags" Target="../tags/tag415.xml"/><Relationship Id="rId97" Type="http://schemas.openxmlformats.org/officeDocument/2006/relationships/tags" Target="../tags/tag436.xml"/><Relationship Id="rId104" Type="http://schemas.openxmlformats.org/officeDocument/2006/relationships/tags" Target="../tags/tag443.xml"/><Relationship Id="rId120" Type="http://schemas.openxmlformats.org/officeDocument/2006/relationships/tags" Target="../tags/tag459.xml"/><Relationship Id="rId125" Type="http://schemas.openxmlformats.org/officeDocument/2006/relationships/tags" Target="../tags/tag464.xml"/><Relationship Id="rId141" Type="http://schemas.openxmlformats.org/officeDocument/2006/relationships/tags" Target="../tags/tag480.xml"/><Relationship Id="rId146" Type="http://schemas.openxmlformats.org/officeDocument/2006/relationships/tags" Target="../tags/tag485.xml"/><Relationship Id="rId7" Type="http://schemas.openxmlformats.org/officeDocument/2006/relationships/slideLayout" Target="../slideLayouts/slideLayout88.xml"/><Relationship Id="rId71" Type="http://schemas.openxmlformats.org/officeDocument/2006/relationships/tags" Target="../tags/tag410.xml"/><Relationship Id="rId92" Type="http://schemas.openxmlformats.org/officeDocument/2006/relationships/tags" Target="../tags/tag431.xml"/><Relationship Id="rId2" Type="http://schemas.openxmlformats.org/officeDocument/2006/relationships/slideLayout" Target="../slideLayouts/slideLayout83.xml"/><Relationship Id="rId29" Type="http://schemas.openxmlformats.org/officeDocument/2006/relationships/slideLayout" Target="../slideLayouts/slideLayout110.xml"/><Relationship Id="rId24" Type="http://schemas.openxmlformats.org/officeDocument/2006/relationships/slideLayout" Target="../slideLayouts/slideLayout105.xml"/><Relationship Id="rId40" Type="http://schemas.openxmlformats.org/officeDocument/2006/relationships/tags" Target="../tags/tag379.xml"/><Relationship Id="rId45" Type="http://schemas.openxmlformats.org/officeDocument/2006/relationships/tags" Target="../tags/tag384.xml"/><Relationship Id="rId66" Type="http://schemas.openxmlformats.org/officeDocument/2006/relationships/tags" Target="../tags/tag405.xml"/><Relationship Id="rId87" Type="http://schemas.openxmlformats.org/officeDocument/2006/relationships/tags" Target="../tags/tag426.xml"/><Relationship Id="rId110" Type="http://schemas.openxmlformats.org/officeDocument/2006/relationships/tags" Target="../tags/tag449.xml"/><Relationship Id="rId115" Type="http://schemas.openxmlformats.org/officeDocument/2006/relationships/tags" Target="../tags/tag454.xml"/><Relationship Id="rId131" Type="http://schemas.openxmlformats.org/officeDocument/2006/relationships/tags" Target="../tags/tag470.xml"/><Relationship Id="rId136" Type="http://schemas.openxmlformats.org/officeDocument/2006/relationships/tags" Target="../tags/tag475.xml"/><Relationship Id="rId61" Type="http://schemas.openxmlformats.org/officeDocument/2006/relationships/tags" Target="../tags/tag400.xml"/><Relationship Id="rId82" Type="http://schemas.openxmlformats.org/officeDocument/2006/relationships/tags" Target="../tags/tag421.xml"/><Relationship Id="rId152" Type="http://schemas.openxmlformats.org/officeDocument/2006/relationships/tags" Target="../tags/tag491.xml"/><Relationship Id="rId19" Type="http://schemas.openxmlformats.org/officeDocument/2006/relationships/slideLayout" Target="../slideLayouts/slideLayout100.xml"/><Relationship Id="rId14" Type="http://schemas.openxmlformats.org/officeDocument/2006/relationships/slideLayout" Target="../slideLayouts/slideLayout95.xml"/><Relationship Id="rId30" Type="http://schemas.openxmlformats.org/officeDocument/2006/relationships/slideLayout" Target="../slideLayouts/slideLayout111.xml"/><Relationship Id="rId35" Type="http://schemas.openxmlformats.org/officeDocument/2006/relationships/tags" Target="../tags/tag374.xml"/><Relationship Id="rId56" Type="http://schemas.openxmlformats.org/officeDocument/2006/relationships/tags" Target="../tags/tag395.xml"/><Relationship Id="rId77" Type="http://schemas.openxmlformats.org/officeDocument/2006/relationships/tags" Target="../tags/tag416.xml"/><Relationship Id="rId100" Type="http://schemas.openxmlformats.org/officeDocument/2006/relationships/tags" Target="../tags/tag439.xml"/><Relationship Id="rId105" Type="http://schemas.openxmlformats.org/officeDocument/2006/relationships/tags" Target="../tags/tag444.xml"/><Relationship Id="rId126" Type="http://schemas.openxmlformats.org/officeDocument/2006/relationships/tags" Target="../tags/tag465.xml"/><Relationship Id="rId147" Type="http://schemas.openxmlformats.org/officeDocument/2006/relationships/tags" Target="../tags/tag486.xml"/><Relationship Id="rId8" Type="http://schemas.openxmlformats.org/officeDocument/2006/relationships/slideLayout" Target="../slideLayouts/slideLayout89.xml"/><Relationship Id="rId51" Type="http://schemas.openxmlformats.org/officeDocument/2006/relationships/tags" Target="../tags/tag390.xml"/><Relationship Id="rId72" Type="http://schemas.openxmlformats.org/officeDocument/2006/relationships/tags" Target="../tags/tag411.xml"/><Relationship Id="rId93" Type="http://schemas.openxmlformats.org/officeDocument/2006/relationships/tags" Target="../tags/tag432.xml"/><Relationship Id="rId98" Type="http://schemas.openxmlformats.org/officeDocument/2006/relationships/tags" Target="../tags/tag437.xml"/><Relationship Id="rId121" Type="http://schemas.openxmlformats.org/officeDocument/2006/relationships/tags" Target="../tags/tag460.xml"/><Relationship Id="rId142" Type="http://schemas.openxmlformats.org/officeDocument/2006/relationships/tags" Target="../tags/tag481.xml"/><Relationship Id="rId3" Type="http://schemas.openxmlformats.org/officeDocument/2006/relationships/slideLayout" Target="../slideLayouts/slideLayout84.xml"/><Relationship Id="rId25" Type="http://schemas.openxmlformats.org/officeDocument/2006/relationships/slideLayout" Target="../slideLayouts/slideLayout106.xml"/><Relationship Id="rId46" Type="http://schemas.openxmlformats.org/officeDocument/2006/relationships/tags" Target="../tags/tag385.xml"/><Relationship Id="rId67" Type="http://schemas.openxmlformats.org/officeDocument/2006/relationships/tags" Target="../tags/tag406.xml"/><Relationship Id="rId116" Type="http://schemas.openxmlformats.org/officeDocument/2006/relationships/tags" Target="../tags/tag455.xml"/><Relationship Id="rId137" Type="http://schemas.openxmlformats.org/officeDocument/2006/relationships/tags" Target="../tags/tag476.xml"/><Relationship Id="rId20" Type="http://schemas.openxmlformats.org/officeDocument/2006/relationships/slideLayout" Target="../slideLayouts/slideLayout101.xml"/><Relationship Id="rId41" Type="http://schemas.openxmlformats.org/officeDocument/2006/relationships/tags" Target="../tags/tag380.xml"/><Relationship Id="rId62" Type="http://schemas.openxmlformats.org/officeDocument/2006/relationships/tags" Target="../tags/tag401.xml"/><Relationship Id="rId83" Type="http://schemas.openxmlformats.org/officeDocument/2006/relationships/tags" Target="../tags/tag422.xml"/><Relationship Id="rId88" Type="http://schemas.openxmlformats.org/officeDocument/2006/relationships/tags" Target="../tags/tag427.xml"/><Relationship Id="rId111" Type="http://schemas.openxmlformats.org/officeDocument/2006/relationships/tags" Target="../tags/tag450.xml"/><Relationship Id="rId132" Type="http://schemas.openxmlformats.org/officeDocument/2006/relationships/tags" Target="../tags/tag471.xml"/><Relationship Id="rId153" Type="http://schemas.openxmlformats.org/officeDocument/2006/relationships/tags" Target="../tags/tag492.xml"/><Relationship Id="rId15" Type="http://schemas.openxmlformats.org/officeDocument/2006/relationships/slideLayout" Target="../slideLayouts/slideLayout96.xml"/><Relationship Id="rId36" Type="http://schemas.openxmlformats.org/officeDocument/2006/relationships/tags" Target="../tags/tag375.xml"/><Relationship Id="rId57" Type="http://schemas.openxmlformats.org/officeDocument/2006/relationships/tags" Target="../tags/tag396.xml"/><Relationship Id="rId106" Type="http://schemas.openxmlformats.org/officeDocument/2006/relationships/tags" Target="../tags/tag445.xml"/><Relationship Id="rId127" Type="http://schemas.openxmlformats.org/officeDocument/2006/relationships/tags" Target="../tags/tag466.xml"/><Relationship Id="rId10" Type="http://schemas.openxmlformats.org/officeDocument/2006/relationships/slideLayout" Target="../slideLayouts/slideLayout91.xml"/><Relationship Id="rId31" Type="http://schemas.openxmlformats.org/officeDocument/2006/relationships/theme" Target="../theme/theme4.xml"/><Relationship Id="rId52" Type="http://schemas.openxmlformats.org/officeDocument/2006/relationships/tags" Target="../tags/tag391.xml"/><Relationship Id="rId73" Type="http://schemas.openxmlformats.org/officeDocument/2006/relationships/tags" Target="../tags/tag412.xml"/><Relationship Id="rId78" Type="http://schemas.openxmlformats.org/officeDocument/2006/relationships/tags" Target="../tags/tag417.xml"/><Relationship Id="rId94" Type="http://schemas.openxmlformats.org/officeDocument/2006/relationships/tags" Target="../tags/tag433.xml"/><Relationship Id="rId99" Type="http://schemas.openxmlformats.org/officeDocument/2006/relationships/tags" Target="../tags/tag438.xml"/><Relationship Id="rId101" Type="http://schemas.openxmlformats.org/officeDocument/2006/relationships/tags" Target="../tags/tag440.xml"/><Relationship Id="rId122" Type="http://schemas.openxmlformats.org/officeDocument/2006/relationships/tags" Target="../tags/tag461.xml"/><Relationship Id="rId143" Type="http://schemas.openxmlformats.org/officeDocument/2006/relationships/tags" Target="../tags/tag482.xml"/><Relationship Id="rId148" Type="http://schemas.openxmlformats.org/officeDocument/2006/relationships/tags" Target="../tags/tag487.xml"/><Relationship Id="rId4" Type="http://schemas.openxmlformats.org/officeDocument/2006/relationships/slideLayout" Target="../slideLayouts/slideLayout85.xml"/><Relationship Id="rId9" Type="http://schemas.openxmlformats.org/officeDocument/2006/relationships/slideLayout" Target="../slideLayouts/slideLayout90.xml"/><Relationship Id="rId26" Type="http://schemas.openxmlformats.org/officeDocument/2006/relationships/slideLayout" Target="../slideLayouts/slideLayout107.xml"/><Relationship Id="rId47" Type="http://schemas.openxmlformats.org/officeDocument/2006/relationships/tags" Target="../tags/tag386.xml"/><Relationship Id="rId68" Type="http://schemas.openxmlformats.org/officeDocument/2006/relationships/tags" Target="../tags/tag407.xml"/><Relationship Id="rId89" Type="http://schemas.openxmlformats.org/officeDocument/2006/relationships/tags" Target="../tags/tag428.xml"/><Relationship Id="rId112" Type="http://schemas.openxmlformats.org/officeDocument/2006/relationships/tags" Target="../tags/tag451.xml"/><Relationship Id="rId133" Type="http://schemas.openxmlformats.org/officeDocument/2006/relationships/tags" Target="../tags/tag472.xml"/><Relationship Id="rId154" Type="http://schemas.openxmlformats.org/officeDocument/2006/relationships/tags" Target="../tags/tag493.xml"/><Relationship Id="rId16" Type="http://schemas.openxmlformats.org/officeDocument/2006/relationships/slideLayout" Target="../slideLayouts/slideLayout97.xml"/><Relationship Id="rId37" Type="http://schemas.openxmlformats.org/officeDocument/2006/relationships/tags" Target="../tags/tag376.xml"/><Relationship Id="rId58" Type="http://schemas.openxmlformats.org/officeDocument/2006/relationships/tags" Target="../tags/tag397.xml"/><Relationship Id="rId79" Type="http://schemas.openxmlformats.org/officeDocument/2006/relationships/tags" Target="../tags/tag418.xml"/><Relationship Id="rId102" Type="http://schemas.openxmlformats.org/officeDocument/2006/relationships/tags" Target="../tags/tag441.xml"/><Relationship Id="rId123" Type="http://schemas.openxmlformats.org/officeDocument/2006/relationships/tags" Target="../tags/tag462.xml"/><Relationship Id="rId144" Type="http://schemas.openxmlformats.org/officeDocument/2006/relationships/tags" Target="../tags/tag483.xml"/><Relationship Id="rId90" Type="http://schemas.openxmlformats.org/officeDocument/2006/relationships/tags" Target="../tags/tag429.xml"/></Relationships>
</file>

<file path=ppt/slideMasters/_rels/slideMaster5.xml.rels><?xml version="1.0" encoding="UTF-8" standalone="yes"?>
<Relationships xmlns="http://schemas.openxmlformats.org/package/2006/relationships"><Relationship Id="rId117" Type="http://schemas.openxmlformats.org/officeDocument/2006/relationships/tags" Target="../tags/tag580.xml"/><Relationship Id="rId21" Type="http://schemas.openxmlformats.org/officeDocument/2006/relationships/slideLayout" Target="../slideLayouts/slideLayout132.xml"/><Relationship Id="rId42" Type="http://schemas.openxmlformats.org/officeDocument/2006/relationships/tags" Target="../tags/tag505.xml"/><Relationship Id="rId63" Type="http://schemas.openxmlformats.org/officeDocument/2006/relationships/tags" Target="../tags/tag526.xml"/><Relationship Id="rId84" Type="http://schemas.openxmlformats.org/officeDocument/2006/relationships/tags" Target="../tags/tag547.xml"/><Relationship Id="rId138" Type="http://schemas.openxmlformats.org/officeDocument/2006/relationships/tags" Target="../tags/tag601.xml"/><Relationship Id="rId107" Type="http://schemas.openxmlformats.org/officeDocument/2006/relationships/tags" Target="../tags/tag570.xml"/><Relationship Id="rId11" Type="http://schemas.openxmlformats.org/officeDocument/2006/relationships/slideLayout" Target="../slideLayouts/slideLayout122.xml"/><Relationship Id="rId32" Type="http://schemas.openxmlformats.org/officeDocument/2006/relationships/tags" Target="../tags/tag495.xml"/><Relationship Id="rId53" Type="http://schemas.openxmlformats.org/officeDocument/2006/relationships/tags" Target="../tags/tag516.xml"/><Relationship Id="rId74" Type="http://schemas.openxmlformats.org/officeDocument/2006/relationships/tags" Target="../tags/tag537.xml"/><Relationship Id="rId128" Type="http://schemas.openxmlformats.org/officeDocument/2006/relationships/tags" Target="../tags/tag591.xml"/><Relationship Id="rId149" Type="http://schemas.openxmlformats.org/officeDocument/2006/relationships/tags" Target="../tags/tag612.xml"/><Relationship Id="rId5" Type="http://schemas.openxmlformats.org/officeDocument/2006/relationships/slideLayout" Target="../slideLayouts/slideLayout116.xml"/><Relationship Id="rId95" Type="http://schemas.openxmlformats.org/officeDocument/2006/relationships/tags" Target="../tags/tag558.xml"/><Relationship Id="rId22" Type="http://schemas.openxmlformats.org/officeDocument/2006/relationships/slideLayout" Target="../slideLayouts/slideLayout133.xml"/><Relationship Id="rId27" Type="http://schemas.openxmlformats.org/officeDocument/2006/relationships/slideLayout" Target="../slideLayouts/slideLayout138.xml"/><Relationship Id="rId43" Type="http://schemas.openxmlformats.org/officeDocument/2006/relationships/tags" Target="../tags/tag506.xml"/><Relationship Id="rId48" Type="http://schemas.openxmlformats.org/officeDocument/2006/relationships/tags" Target="../tags/tag511.xml"/><Relationship Id="rId64" Type="http://schemas.openxmlformats.org/officeDocument/2006/relationships/tags" Target="../tags/tag527.xml"/><Relationship Id="rId69" Type="http://schemas.openxmlformats.org/officeDocument/2006/relationships/tags" Target="../tags/tag532.xml"/><Relationship Id="rId113" Type="http://schemas.openxmlformats.org/officeDocument/2006/relationships/tags" Target="../tags/tag576.xml"/><Relationship Id="rId118" Type="http://schemas.openxmlformats.org/officeDocument/2006/relationships/tags" Target="../tags/tag581.xml"/><Relationship Id="rId134" Type="http://schemas.openxmlformats.org/officeDocument/2006/relationships/tags" Target="../tags/tag597.xml"/><Relationship Id="rId139" Type="http://schemas.openxmlformats.org/officeDocument/2006/relationships/tags" Target="../tags/tag602.xml"/><Relationship Id="rId80" Type="http://schemas.openxmlformats.org/officeDocument/2006/relationships/tags" Target="../tags/tag543.xml"/><Relationship Id="rId85" Type="http://schemas.openxmlformats.org/officeDocument/2006/relationships/tags" Target="../tags/tag548.xml"/><Relationship Id="rId150" Type="http://schemas.openxmlformats.org/officeDocument/2006/relationships/tags" Target="../tags/tag613.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33" Type="http://schemas.openxmlformats.org/officeDocument/2006/relationships/tags" Target="../tags/tag496.xml"/><Relationship Id="rId38" Type="http://schemas.openxmlformats.org/officeDocument/2006/relationships/tags" Target="../tags/tag501.xml"/><Relationship Id="rId59" Type="http://schemas.openxmlformats.org/officeDocument/2006/relationships/tags" Target="../tags/tag522.xml"/><Relationship Id="rId103" Type="http://schemas.openxmlformats.org/officeDocument/2006/relationships/tags" Target="../tags/tag566.xml"/><Relationship Id="rId108" Type="http://schemas.openxmlformats.org/officeDocument/2006/relationships/tags" Target="../tags/tag571.xml"/><Relationship Id="rId124" Type="http://schemas.openxmlformats.org/officeDocument/2006/relationships/tags" Target="../tags/tag587.xml"/><Relationship Id="rId129" Type="http://schemas.openxmlformats.org/officeDocument/2006/relationships/tags" Target="../tags/tag592.xml"/><Relationship Id="rId54" Type="http://schemas.openxmlformats.org/officeDocument/2006/relationships/tags" Target="../tags/tag517.xml"/><Relationship Id="rId70" Type="http://schemas.openxmlformats.org/officeDocument/2006/relationships/tags" Target="../tags/tag533.xml"/><Relationship Id="rId75" Type="http://schemas.openxmlformats.org/officeDocument/2006/relationships/tags" Target="../tags/tag538.xml"/><Relationship Id="rId91" Type="http://schemas.openxmlformats.org/officeDocument/2006/relationships/tags" Target="../tags/tag554.xml"/><Relationship Id="rId96" Type="http://schemas.openxmlformats.org/officeDocument/2006/relationships/tags" Target="../tags/tag559.xml"/><Relationship Id="rId140" Type="http://schemas.openxmlformats.org/officeDocument/2006/relationships/tags" Target="../tags/tag603.xml"/><Relationship Id="rId145" Type="http://schemas.openxmlformats.org/officeDocument/2006/relationships/tags" Target="../tags/tag608.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23" Type="http://schemas.openxmlformats.org/officeDocument/2006/relationships/slideLayout" Target="../slideLayouts/slideLayout134.xml"/><Relationship Id="rId28" Type="http://schemas.openxmlformats.org/officeDocument/2006/relationships/slideLayout" Target="../slideLayouts/slideLayout139.xml"/><Relationship Id="rId49" Type="http://schemas.openxmlformats.org/officeDocument/2006/relationships/tags" Target="../tags/tag512.xml"/><Relationship Id="rId114" Type="http://schemas.openxmlformats.org/officeDocument/2006/relationships/tags" Target="../tags/tag577.xml"/><Relationship Id="rId119" Type="http://schemas.openxmlformats.org/officeDocument/2006/relationships/tags" Target="../tags/tag582.xml"/><Relationship Id="rId44" Type="http://schemas.openxmlformats.org/officeDocument/2006/relationships/tags" Target="../tags/tag507.xml"/><Relationship Id="rId60" Type="http://schemas.openxmlformats.org/officeDocument/2006/relationships/tags" Target="../tags/tag523.xml"/><Relationship Id="rId65" Type="http://schemas.openxmlformats.org/officeDocument/2006/relationships/tags" Target="../tags/tag528.xml"/><Relationship Id="rId81" Type="http://schemas.openxmlformats.org/officeDocument/2006/relationships/tags" Target="../tags/tag544.xml"/><Relationship Id="rId86" Type="http://schemas.openxmlformats.org/officeDocument/2006/relationships/tags" Target="../tags/tag549.xml"/><Relationship Id="rId130" Type="http://schemas.openxmlformats.org/officeDocument/2006/relationships/tags" Target="../tags/tag593.xml"/><Relationship Id="rId135" Type="http://schemas.openxmlformats.org/officeDocument/2006/relationships/tags" Target="../tags/tag598.xml"/><Relationship Id="rId151" Type="http://schemas.openxmlformats.org/officeDocument/2006/relationships/tags" Target="../tags/tag614.xml"/><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39" Type="http://schemas.openxmlformats.org/officeDocument/2006/relationships/tags" Target="../tags/tag502.xml"/><Relationship Id="rId109" Type="http://schemas.openxmlformats.org/officeDocument/2006/relationships/tags" Target="../tags/tag572.xml"/><Relationship Id="rId34" Type="http://schemas.openxmlformats.org/officeDocument/2006/relationships/tags" Target="../tags/tag497.xml"/><Relationship Id="rId50" Type="http://schemas.openxmlformats.org/officeDocument/2006/relationships/tags" Target="../tags/tag513.xml"/><Relationship Id="rId55" Type="http://schemas.openxmlformats.org/officeDocument/2006/relationships/tags" Target="../tags/tag518.xml"/><Relationship Id="rId76" Type="http://schemas.openxmlformats.org/officeDocument/2006/relationships/tags" Target="../tags/tag539.xml"/><Relationship Id="rId97" Type="http://schemas.openxmlformats.org/officeDocument/2006/relationships/tags" Target="../tags/tag560.xml"/><Relationship Id="rId104" Type="http://schemas.openxmlformats.org/officeDocument/2006/relationships/tags" Target="../tags/tag567.xml"/><Relationship Id="rId120" Type="http://schemas.openxmlformats.org/officeDocument/2006/relationships/tags" Target="../tags/tag583.xml"/><Relationship Id="rId125" Type="http://schemas.openxmlformats.org/officeDocument/2006/relationships/tags" Target="../tags/tag588.xml"/><Relationship Id="rId141" Type="http://schemas.openxmlformats.org/officeDocument/2006/relationships/tags" Target="../tags/tag604.xml"/><Relationship Id="rId146" Type="http://schemas.openxmlformats.org/officeDocument/2006/relationships/tags" Target="../tags/tag609.xml"/><Relationship Id="rId7" Type="http://schemas.openxmlformats.org/officeDocument/2006/relationships/slideLayout" Target="../slideLayouts/slideLayout118.xml"/><Relationship Id="rId71" Type="http://schemas.openxmlformats.org/officeDocument/2006/relationships/tags" Target="../tags/tag534.xml"/><Relationship Id="rId92" Type="http://schemas.openxmlformats.org/officeDocument/2006/relationships/tags" Target="../tags/tag555.xml"/><Relationship Id="rId2" Type="http://schemas.openxmlformats.org/officeDocument/2006/relationships/slideLayout" Target="../slideLayouts/slideLayout113.xml"/><Relationship Id="rId29" Type="http://schemas.openxmlformats.org/officeDocument/2006/relationships/slideLayout" Target="../slideLayouts/slideLayout140.xml"/><Relationship Id="rId24" Type="http://schemas.openxmlformats.org/officeDocument/2006/relationships/slideLayout" Target="../slideLayouts/slideLayout135.xml"/><Relationship Id="rId40" Type="http://schemas.openxmlformats.org/officeDocument/2006/relationships/tags" Target="../tags/tag503.xml"/><Relationship Id="rId45" Type="http://schemas.openxmlformats.org/officeDocument/2006/relationships/tags" Target="../tags/tag508.xml"/><Relationship Id="rId66" Type="http://schemas.openxmlformats.org/officeDocument/2006/relationships/tags" Target="../tags/tag529.xml"/><Relationship Id="rId87" Type="http://schemas.openxmlformats.org/officeDocument/2006/relationships/tags" Target="../tags/tag550.xml"/><Relationship Id="rId110" Type="http://schemas.openxmlformats.org/officeDocument/2006/relationships/tags" Target="../tags/tag573.xml"/><Relationship Id="rId115" Type="http://schemas.openxmlformats.org/officeDocument/2006/relationships/tags" Target="../tags/tag578.xml"/><Relationship Id="rId131" Type="http://schemas.openxmlformats.org/officeDocument/2006/relationships/tags" Target="../tags/tag594.xml"/><Relationship Id="rId136" Type="http://schemas.openxmlformats.org/officeDocument/2006/relationships/tags" Target="../tags/tag599.xml"/><Relationship Id="rId61" Type="http://schemas.openxmlformats.org/officeDocument/2006/relationships/tags" Target="../tags/tag524.xml"/><Relationship Id="rId82" Type="http://schemas.openxmlformats.org/officeDocument/2006/relationships/tags" Target="../tags/tag545.xml"/><Relationship Id="rId152" Type="http://schemas.openxmlformats.org/officeDocument/2006/relationships/tags" Target="../tags/tag615.xml"/><Relationship Id="rId19" Type="http://schemas.openxmlformats.org/officeDocument/2006/relationships/slideLayout" Target="../slideLayouts/slideLayout130.xml"/><Relationship Id="rId14" Type="http://schemas.openxmlformats.org/officeDocument/2006/relationships/slideLayout" Target="../slideLayouts/slideLayout125.xml"/><Relationship Id="rId30" Type="http://schemas.openxmlformats.org/officeDocument/2006/relationships/slideLayout" Target="../slideLayouts/slideLayout141.xml"/><Relationship Id="rId35" Type="http://schemas.openxmlformats.org/officeDocument/2006/relationships/tags" Target="../tags/tag498.xml"/><Relationship Id="rId56" Type="http://schemas.openxmlformats.org/officeDocument/2006/relationships/tags" Target="../tags/tag519.xml"/><Relationship Id="rId77" Type="http://schemas.openxmlformats.org/officeDocument/2006/relationships/tags" Target="../tags/tag540.xml"/><Relationship Id="rId100" Type="http://schemas.openxmlformats.org/officeDocument/2006/relationships/tags" Target="../tags/tag563.xml"/><Relationship Id="rId105" Type="http://schemas.openxmlformats.org/officeDocument/2006/relationships/tags" Target="../tags/tag568.xml"/><Relationship Id="rId126" Type="http://schemas.openxmlformats.org/officeDocument/2006/relationships/tags" Target="../tags/tag589.xml"/><Relationship Id="rId147" Type="http://schemas.openxmlformats.org/officeDocument/2006/relationships/tags" Target="../tags/tag610.xml"/><Relationship Id="rId8" Type="http://schemas.openxmlformats.org/officeDocument/2006/relationships/slideLayout" Target="../slideLayouts/slideLayout119.xml"/><Relationship Id="rId51" Type="http://schemas.openxmlformats.org/officeDocument/2006/relationships/tags" Target="../tags/tag514.xml"/><Relationship Id="rId72" Type="http://schemas.openxmlformats.org/officeDocument/2006/relationships/tags" Target="../tags/tag535.xml"/><Relationship Id="rId93" Type="http://schemas.openxmlformats.org/officeDocument/2006/relationships/tags" Target="../tags/tag556.xml"/><Relationship Id="rId98" Type="http://schemas.openxmlformats.org/officeDocument/2006/relationships/tags" Target="../tags/tag561.xml"/><Relationship Id="rId121" Type="http://schemas.openxmlformats.org/officeDocument/2006/relationships/tags" Target="../tags/tag584.xml"/><Relationship Id="rId142" Type="http://schemas.openxmlformats.org/officeDocument/2006/relationships/tags" Target="../tags/tag605.xml"/><Relationship Id="rId3" Type="http://schemas.openxmlformats.org/officeDocument/2006/relationships/slideLayout" Target="../slideLayouts/slideLayout114.xml"/><Relationship Id="rId25" Type="http://schemas.openxmlformats.org/officeDocument/2006/relationships/slideLayout" Target="../slideLayouts/slideLayout136.xml"/><Relationship Id="rId46" Type="http://schemas.openxmlformats.org/officeDocument/2006/relationships/tags" Target="../tags/tag509.xml"/><Relationship Id="rId67" Type="http://schemas.openxmlformats.org/officeDocument/2006/relationships/tags" Target="../tags/tag530.xml"/><Relationship Id="rId116" Type="http://schemas.openxmlformats.org/officeDocument/2006/relationships/tags" Target="../tags/tag579.xml"/><Relationship Id="rId137" Type="http://schemas.openxmlformats.org/officeDocument/2006/relationships/tags" Target="../tags/tag600.xml"/><Relationship Id="rId20" Type="http://schemas.openxmlformats.org/officeDocument/2006/relationships/slideLayout" Target="../slideLayouts/slideLayout131.xml"/><Relationship Id="rId41" Type="http://schemas.openxmlformats.org/officeDocument/2006/relationships/tags" Target="../tags/tag504.xml"/><Relationship Id="rId62" Type="http://schemas.openxmlformats.org/officeDocument/2006/relationships/tags" Target="../tags/tag525.xml"/><Relationship Id="rId83" Type="http://schemas.openxmlformats.org/officeDocument/2006/relationships/tags" Target="../tags/tag546.xml"/><Relationship Id="rId88" Type="http://schemas.openxmlformats.org/officeDocument/2006/relationships/tags" Target="../tags/tag551.xml"/><Relationship Id="rId111" Type="http://schemas.openxmlformats.org/officeDocument/2006/relationships/tags" Target="../tags/tag574.xml"/><Relationship Id="rId132" Type="http://schemas.openxmlformats.org/officeDocument/2006/relationships/tags" Target="../tags/tag595.xml"/><Relationship Id="rId153" Type="http://schemas.openxmlformats.org/officeDocument/2006/relationships/tags" Target="../tags/tag616.xml"/><Relationship Id="rId15" Type="http://schemas.openxmlformats.org/officeDocument/2006/relationships/slideLayout" Target="../slideLayouts/slideLayout126.xml"/><Relationship Id="rId36" Type="http://schemas.openxmlformats.org/officeDocument/2006/relationships/tags" Target="../tags/tag499.xml"/><Relationship Id="rId57" Type="http://schemas.openxmlformats.org/officeDocument/2006/relationships/tags" Target="../tags/tag520.xml"/><Relationship Id="rId106" Type="http://schemas.openxmlformats.org/officeDocument/2006/relationships/tags" Target="../tags/tag569.xml"/><Relationship Id="rId127" Type="http://schemas.openxmlformats.org/officeDocument/2006/relationships/tags" Target="../tags/tag590.xml"/><Relationship Id="rId10" Type="http://schemas.openxmlformats.org/officeDocument/2006/relationships/slideLayout" Target="../slideLayouts/slideLayout121.xml"/><Relationship Id="rId31" Type="http://schemas.openxmlformats.org/officeDocument/2006/relationships/theme" Target="../theme/theme5.xml"/><Relationship Id="rId52" Type="http://schemas.openxmlformats.org/officeDocument/2006/relationships/tags" Target="../tags/tag515.xml"/><Relationship Id="rId73" Type="http://schemas.openxmlformats.org/officeDocument/2006/relationships/tags" Target="../tags/tag536.xml"/><Relationship Id="rId78" Type="http://schemas.openxmlformats.org/officeDocument/2006/relationships/tags" Target="../tags/tag541.xml"/><Relationship Id="rId94" Type="http://schemas.openxmlformats.org/officeDocument/2006/relationships/tags" Target="../tags/tag557.xml"/><Relationship Id="rId99" Type="http://schemas.openxmlformats.org/officeDocument/2006/relationships/tags" Target="../tags/tag562.xml"/><Relationship Id="rId101" Type="http://schemas.openxmlformats.org/officeDocument/2006/relationships/tags" Target="../tags/tag564.xml"/><Relationship Id="rId122" Type="http://schemas.openxmlformats.org/officeDocument/2006/relationships/tags" Target="../tags/tag585.xml"/><Relationship Id="rId143" Type="http://schemas.openxmlformats.org/officeDocument/2006/relationships/tags" Target="../tags/tag606.xml"/><Relationship Id="rId148" Type="http://schemas.openxmlformats.org/officeDocument/2006/relationships/tags" Target="../tags/tag61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26" Type="http://schemas.openxmlformats.org/officeDocument/2006/relationships/slideLayout" Target="../slideLayouts/slideLayout137.xml"/><Relationship Id="rId47" Type="http://schemas.openxmlformats.org/officeDocument/2006/relationships/tags" Target="../tags/tag510.xml"/><Relationship Id="rId68" Type="http://schemas.openxmlformats.org/officeDocument/2006/relationships/tags" Target="../tags/tag531.xml"/><Relationship Id="rId89" Type="http://schemas.openxmlformats.org/officeDocument/2006/relationships/tags" Target="../tags/tag552.xml"/><Relationship Id="rId112" Type="http://schemas.openxmlformats.org/officeDocument/2006/relationships/tags" Target="../tags/tag575.xml"/><Relationship Id="rId133" Type="http://schemas.openxmlformats.org/officeDocument/2006/relationships/tags" Target="../tags/tag596.xml"/><Relationship Id="rId154" Type="http://schemas.openxmlformats.org/officeDocument/2006/relationships/tags" Target="../tags/tag617.xml"/><Relationship Id="rId16" Type="http://schemas.openxmlformats.org/officeDocument/2006/relationships/slideLayout" Target="../slideLayouts/slideLayout127.xml"/><Relationship Id="rId37" Type="http://schemas.openxmlformats.org/officeDocument/2006/relationships/tags" Target="../tags/tag500.xml"/><Relationship Id="rId58" Type="http://schemas.openxmlformats.org/officeDocument/2006/relationships/tags" Target="../tags/tag521.xml"/><Relationship Id="rId79" Type="http://schemas.openxmlformats.org/officeDocument/2006/relationships/tags" Target="../tags/tag542.xml"/><Relationship Id="rId102" Type="http://schemas.openxmlformats.org/officeDocument/2006/relationships/tags" Target="../tags/tag565.xml"/><Relationship Id="rId123" Type="http://schemas.openxmlformats.org/officeDocument/2006/relationships/tags" Target="../tags/tag586.xml"/><Relationship Id="rId144" Type="http://schemas.openxmlformats.org/officeDocument/2006/relationships/tags" Target="../tags/tag607.xml"/><Relationship Id="rId90" Type="http://schemas.openxmlformats.org/officeDocument/2006/relationships/tags" Target="../tags/tag553.xml"/></Relationships>
</file>

<file path=ppt/slideMasters/_rels/slideMaster6.xml.rels><?xml version="1.0" encoding="UTF-8" standalone="yes"?>
<Relationships xmlns="http://schemas.openxmlformats.org/package/2006/relationships"><Relationship Id="rId117" Type="http://schemas.openxmlformats.org/officeDocument/2006/relationships/tags" Target="../tags/tag707.xml"/><Relationship Id="rId21" Type="http://schemas.openxmlformats.org/officeDocument/2006/relationships/slideLayout" Target="../slideLayouts/slideLayout162.xml"/><Relationship Id="rId42" Type="http://schemas.openxmlformats.org/officeDocument/2006/relationships/tags" Target="../tags/tag632.xml"/><Relationship Id="rId63" Type="http://schemas.openxmlformats.org/officeDocument/2006/relationships/tags" Target="../tags/tag653.xml"/><Relationship Id="rId84" Type="http://schemas.openxmlformats.org/officeDocument/2006/relationships/tags" Target="../tags/tag674.xml"/><Relationship Id="rId138" Type="http://schemas.openxmlformats.org/officeDocument/2006/relationships/tags" Target="../tags/tag728.xml"/><Relationship Id="rId107" Type="http://schemas.openxmlformats.org/officeDocument/2006/relationships/tags" Target="../tags/tag697.xml"/><Relationship Id="rId11" Type="http://schemas.openxmlformats.org/officeDocument/2006/relationships/slideLayout" Target="../slideLayouts/slideLayout152.xml"/><Relationship Id="rId32" Type="http://schemas.openxmlformats.org/officeDocument/2006/relationships/tags" Target="../tags/tag622.xml"/><Relationship Id="rId53" Type="http://schemas.openxmlformats.org/officeDocument/2006/relationships/tags" Target="../tags/tag643.xml"/><Relationship Id="rId74" Type="http://schemas.openxmlformats.org/officeDocument/2006/relationships/tags" Target="../tags/tag664.xml"/><Relationship Id="rId128" Type="http://schemas.openxmlformats.org/officeDocument/2006/relationships/tags" Target="../tags/tag718.xml"/><Relationship Id="rId149" Type="http://schemas.openxmlformats.org/officeDocument/2006/relationships/tags" Target="../tags/tag739.xml"/><Relationship Id="rId5" Type="http://schemas.openxmlformats.org/officeDocument/2006/relationships/slideLayout" Target="../slideLayouts/slideLayout146.xml"/><Relationship Id="rId95" Type="http://schemas.openxmlformats.org/officeDocument/2006/relationships/tags" Target="../tags/tag685.xml"/><Relationship Id="rId22" Type="http://schemas.openxmlformats.org/officeDocument/2006/relationships/slideLayout" Target="../slideLayouts/slideLayout163.xml"/><Relationship Id="rId27" Type="http://schemas.openxmlformats.org/officeDocument/2006/relationships/theme" Target="../theme/theme6.xml"/><Relationship Id="rId43" Type="http://schemas.openxmlformats.org/officeDocument/2006/relationships/tags" Target="../tags/tag633.xml"/><Relationship Id="rId48" Type="http://schemas.openxmlformats.org/officeDocument/2006/relationships/tags" Target="../tags/tag638.xml"/><Relationship Id="rId64" Type="http://schemas.openxmlformats.org/officeDocument/2006/relationships/tags" Target="../tags/tag654.xml"/><Relationship Id="rId69" Type="http://schemas.openxmlformats.org/officeDocument/2006/relationships/tags" Target="../tags/tag659.xml"/><Relationship Id="rId113" Type="http://schemas.openxmlformats.org/officeDocument/2006/relationships/tags" Target="../tags/tag703.xml"/><Relationship Id="rId118" Type="http://schemas.openxmlformats.org/officeDocument/2006/relationships/tags" Target="../tags/tag708.xml"/><Relationship Id="rId134" Type="http://schemas.openxmlformats.org/officeDocument/2006/relationships/tags" Target="../tags/tag724.xml"/><Relationship Id="rId139" Type="http://schemas.openxmlformats.org/officeDocument/2006/relationships/tags" Target="../tags/tag729.xml"/><Relationship Id="rId80" Type="http://schemas.openxmlformats.org/officeDocument/2006/relationships/tags" Target="../tags/tag670.xml"/><Relationship Id="rId85" Type="http://schemas.openxmlformats.org/officeDocument/2006/relationships/tags" Target="../tags/tag675.xml"/><Relationship Id="rId150" Type="http://schemas.openxmlformats.org/officeDocument/2006/relationships/tags" Target="../tags/tag740.xml"/><Relationship Id="rId12" Type="http://schemas.openxmlformats.org/officeDocument/2006/relationships/slideLayout" Target="../slideLayouts/slideLayout153.xml"/><Relationship Id="rId17" Type="http://schemas.openxmlformats.org/officeDocument/2006/relationships/slideLayout" Target="../slideLayouts/slideLayout158.xml"/><Relationship Id="rId33" Type="http://schemas.openxmlformats.org/officeDocument/2006/relationships/tags" Target="../tags/tag623.xml"/><Relationship Id="rId38" Type="http://schemas.openxmlformats.org/officeDocument/2006/relationships/tags" Target="../tags/tag628.xml"/><Relationship Id="rId59" Type="http://schemas.openxmlformats.org/officeDocument/2006/relationships/tags" Target="../tags/tag649.xml"/><Relationship Id="rId103" Type="http://schemas.openxmlformats.org/officeDocument/2006/relationships/tags" Target="../tags/tag693.xml"/><Relationship Id="rId108" Type="http://schemas.openxmlformats.org/officeDocument/2006/relationships/tags" Target="../tags/tag698.xml"/><Relationship Id="rId124" Type="http://schemas.openxmlformats.org/officeDocument/2006/relationships/tags" Target="../tags/tag714.xml"/><Relationship Id="rId129" Type="http://schemas.openxmlformats.org/officeDocument/2006/relationships/tags" Target="../tags/tag719.xml"/><Relationship Id="rId54" Type="http://schemas.openxmlformats.org/officeDocument/2006/relationships/tags" Target="../tags/tag644.xml"/><Relationship Id="rId70" Type="http://schemas.openxmlformats.org/officeDocument/2006/relationships/tags" Target="../tags/tag660.xml"/><Relationship Id="rId75" Type="http://schemas.openxmlformats.org/officeDocument/2006/relationships/tags" Target="../tags/tag665.xml"/><Relationship Id="rId91" Type="http://schemas.openxmlformats.org/officeDocument/2006/relationships/tags" Target="../tags/tag681.xml"/><Relationship Id="rId96" Type="http://schemas.openxmlformats.org/officeDocument/2006/relationships/tags" Target="../tags/tag686.xml"/><Relationship Id="rId140" Type="http://schemas.openxmlformats.org/officeDocument/2006/relationships/tags" Target="../tags/tag730.xml"/><Relationship Id="rId145" Type="http://schemas.openxmlformats.org/officeDocument/2006/relationships/tags" Target="../tags/tag735.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23" Type="http://schemas.openxmlformats.org/officeDocument/2006/relationships/slideLayout" Target="../slideLayouts/slideLayout164.xml"/><Relationship Id="rId28" Type="http://schemas.openxmlformats.org/officeDocument/2006/relationships/tags" Target="../tags/tag618.xml"/><Relationship Id="rId49" Type="http://schemas.openxmlformats.org/officeDocument/2006/relationships/tags" Target="../tags/tag639.xml"/><Relationship Id="rId114" Type="http://schemas.openxmlformats.org/officeDocument/2006/relationships/tags" Target="../tags/tag704.xml"/><Relationship Id="rId119" Type="http://schemas.openxmlformats.org/officeDocument/2006/relationships/tags" Target="../tags/tag709.xml"/><Relationship Id="rId44" Type="http://schemas.openxmlformats.org/officeDocument/2006/relationships/tags" Target="../tags/tag634.xml"/><Relationship Id="rId60" Type="http://schemas.openxmlformats.org/officeDocument/2006/relationships/tags" Target="../tags/tag650.xml"/><Relationship Id="rId65" Type="http://schemas.openxmlformats.org/officeDocument/2006/relationships/tags" Target="../tags/tag655.xml"/><Relationship Id="rId81" Type="http://schemas.openxmlformats.org/officeDocument/2006/relationships/tags" Target="../tags/tag671.xml"/><Relationship Id="rId86" Type="http://schemas.openxmlformats.org/officeDocument/2006/relationships/tags" Target="../tags/tag676.xml"/><Relationship Id="rId130" Type="http://schemas.openxmlformats.org/officeDocument/2006/relationships/tags" Target="../tags/tag720.xml"/><Relationship Id="rId135" Type="http://schemas.openxmlformats.org/officeDocument/2006/relationships/tags" Target="../tags/tag725.xml"/><Relationship Id="rId151" Type="http://schemas.openxmlformats.org/officeDocument/2006/relationships/tags" Target="../tags/tag741.xml"/><Relationship Id="rId13" Type="http://schemas.openxmlformats.org/officeDocument/2006/relationships/slideLayout" Target="../slideLayouts/slideLayout154.xml"/><Relationship Id="rId18" Type="http://schemas.openxmlformats.org/officeDocument/2006/relationships/slideLayout" Target="../slideLayouts/slideLayout159.xml"/><Relationship Id="rId39" Type="http://schemas.openxmlformats.org/officeDocument/2006/relationships/tags" Target="../tags/tag629.xml"/><Relationship Id="rId109" Type="http://schemas.openxmlformats.org/officeDocument/2006/relationships/tags" Target="../tags/tag699.xml"/><Relationship Id="rId34" Type="http://schemas.openxmlformats.org/officeDocument/2006/relationships/tags" Target="../tags/tag624.xml"/><Relationship Id="rId50" Type="http://schemas.openxmlformats.org/officeDocument/2006/relationships/tags" Target="../tags/tag640.xml"/><Relationship Id="rId55" Type="http://schemas.openxmlformats.org/officeDocument/2006/relationships/tags" Target="../tags/tag645.xml"/><Relationship Id="rId76" Type="http://schemas.openxmlformats.org/officeDocument/2006/relationships/tags" Target="../tags/tag666.xml"/><Relationship Id="rId97" Type="http://schemas.openxmlformats.org/officeDocument/2006/relationships/tags" Target="../tags/tag687.xml"/><Relationship Id="rId104" Type="http://schemas.openxmlformats.org/officeDocument/2006/relationships/tags" Target="../tags/tag694.xml"/><Relationship Id="rId120" Type="http://schemas.openxmlformats.org/officeDocument/2006/relationships/tags" Target="../tags/tag710.xml"/><Relationship Id="rId125" Type="http://schemas.openxmlformats.org/officeDocument/2006/relationships/tags" Target="../tags/tag715.xml"/><Relationship Id="rId141" Type="http://schemas.openxmlformats.org/officeDocument/2006/relationships/tags" Target="../tags/tag731.xml"/><Relationship Id="rId146" Type="http://schemas.openxmlformats.org/officeDocument/2006/relationships/tags" Target="../tags/tag736.xml"/><Relationship Id="rId7" Type="http://schemas.openxmlformats.org/officeDocument/2006/relationships/slideLayout" Target="../slideLayouts/slideLayout148.xml"/><Relationship Id="rId71" Type="http://schemas.openxmlformats.org/officeDocument/2006/relationships/tags" Target="../tags/tag661.xml"/><Relationship Id="rId92" Type="http://schemas.openxmlformats.org/officeDocument/2006/relationships/tags" Target="../tags/tag682.xml"/><Relationship Id="rId2" Type="http://schemas.openxmlformats.org/officeDocument/2006/relationships/slideLayout" Target="../slideLayouts/slideLayout143.xml"/><Relationship Id="rId29" Type="http://schemas.openxmlformats.org/officeDocument/2006/relationships/tags" Target="../tags/tag619.xml"/><Relationship Id="rId24" Type="http://schemas.openxmlformats.org/officeDocument/2006/relationships/slideLayout" Target="../slideLayouts/slideLayout165.xml"/><Relationship Id="rId40" Type="http://schemas.openxmlformats.org/officeDocument/2006/relationships/tags" Target="../tags/tag630.xml"/><Relationship Id="rId45" Type="http://schemas.openxmlformats.org/officeDocument/2006/relationships/tags" Target="../tags/tag635.xml"/><Relationship Id="rId66" Type="http://schemas.openxmlformats.org/officeDocument/2006/relationships/tags" Target="../tags/tag656.xml"/><Relationship Id="rId87" Type="http://schemas.openxmlformats.org/officeDocument/2006/relationships/tags" Target="../tags/tag677.xml"/><Relationship Id="rId110" Type="http://schemas.openxmlformats.org/officeDocument/2006/relationships/tags" Target="../tags/tag700.xml"/><Relationship Id="rId115" Type="http://schemas.openxmlformats.org/officeDocument/2006/relationships/tags" Target="../tags/tag705.xml"/><Relationship Id="rId131" Type="http://schemas.openxmlformats.org/officeDocument/2006/relationships/tags" Target="../tags/tag721.xml"/><Relationship Id="rId136" Type="http://schemas.openxmlformats.org/officeDocument/2006/relationships/tags" Target="../tags/tag726.xml"/><Relationship Id="rId61" Type="http://schemas.openxmlformats.org/officeDocument/2006/relationships/tags" Target="../tags/tag651.xml"/><Relationship Id="rId82" Type="http://schemas.openxmlformats.org/officeDocument/2006/relationships/tags" Target="../tags/tag672.xml"/><Relationship Id="rId152" Type="http://schemas.openxmlformats.org/officeDocument/2006/relationships/oleObject" Target="../embeddings/oleObject2.bin"/><Relationship Id="rId19" Type="http://schemas.openxmlformats.org/officeDocument/2006/relationships/slideLayout" Target="../slideLayouts/slideLayout160.xml"/><Relationship Id="rId14" Type="http://schemas.openxmlformats.org/officeDocument/2006/relationships/slideLayout" Target="../slideLayouts/slideLayout155.xml"/><Relationship Id="rId30" Type="http://schemas.openxmlformats.org/officeDocument/2006/relationships/tags" Target="../tags/tag620.xml"/><Relationship Id="rId35" Type="http://schemas.openxmlformats.org/officeDocument/2006/relationships/tags" Target="../tags/tag625.xml"/><Relationship Id="rId56" Type="http://schemas.openxmlformats.org/officeDocument/2006/relationships/tags" Target="../tags/tag646.xml"/><Relationship Id="rId77" Type="http://schemas.openxmlformats.org/officeDocument/2006/relationships/tags" Target="../tags/tag667.xml"/><Relationship Id="rId100" Type="http://schemas.openxmlformats.org/officeDocument/2006/relationships/tags" Target="../tags/tag690.xml"/><Relationship Id="rId105" Type="http://schemas.openxmlformats.org/officeDocument/2006/relationships/tags" Target="../tags/tag695.xml"/><Relationship Id="rId126" Type="http://schemas.openxmlformats.org/officeDocument/2006/relationships/tags" Target="../tags/tag716.xml"/><Relationship Id="rId147" Type="http://schemas.openxmlformats.org/officeDocument/2006/relationships/tags" Target="../tags/tag737.xml"/><Relationship Id="rId8" Type="http://schemas.openxmlformats.org/officeDocument/2006/relationships/slideLayout" Target="../slideLayouts/slideLayout149.xml"/><Relationship Id="rId51" Type="http://schemas.openxmlformats.org/officeDocument/2006/relationships/tags" Target="../tags/tag641.xml"/><Relationship Id="rId72" Type="http://schemas.openxmlformats.org/officeDocument/2006/relationships/tags" Target="../tags/tag662.xml"/><Relationship Id="rId93" Type="http://schemas.openxmlformats.org/officeDocument/2006/relationships/tags" Target="../tags/tag683.xml"/><Relationship Id="rId98" Type="http://schemas.openxmlformats.org/officeDocument/2006/relationships/tags" Target="../tags/tag688.xml"/><Relationship Id="rId121" Type="http://schemas.openxmlformats.org/officeDocument/2006/relationships/tags" Target="../tags/tag711.xml"/><Relationship Id="rId142" Type="http://schemas.openxmlformats.org/officeDocument/2006/relationships/tags" Target="../tags/tag732.xml"/><Relationship Id="rId3" Type="http://schemas.openxmlformats.org/officeDocument/2006/relationships/slideLayout" Target="../slideLayouts/slideLayout144.xml"/><Relationship Id="rId25" Type="http://schemas.openxmlformats.org/officeDocument/2006/relationships/slideLayout" Target="../slideLayouts/slideLayout166.xml"/><Relationship Id="rId46" Type="http://schemas.openxmlformats.org/officeDocument/2006/relationships/tags" Target="../tags/tag636.xml"/><Relationship Id="rId67" Type="http://schemas.openxmlformats.org/officeDocument/2006/relationships/tags" Target="../tags/tag657.xml"/><Relationship Id="rId116" Type="http://schemas.openxmlformats.org/officeDocument/2006/relationships/tags" Target="../tags/tag706.xml"/><Relationship Id="rId137" Type="http://schemas.openxmlformats.org/officeDocument/2006/relationships/tags" Target="../tags/tag727.xml"/><Relationship Id="rId20" Type="http://schemas.openxmlformats.org/officeDocument/2006/relationships/slideLayout" Target="../slideLayouts/slideLayout161.xml"/><Relationship Id="rId41" Type="http://schemas.openxmlformats.org/officeDocument/2006/relationships/tags" Target="../tags/tag631.xml"/><Relationship Id="rId62" Type="http://schemas.openxmlformats.org/officeDocument/2006/relationships/tags" Target="../tags/tag652.xml"/><Relationship Id="rId83" Type="http://schemas.openxmlformats.org/officeDocument/2006/relationships/tags" Target="../tags/tag673.xml"/><Relationship Id="rId88" Type="http://schemas.openxmlformats.org/officeDocument/2006/relationships/tags" Target="../tags/tag678.xml"/><Relationship Id="rId111" Type="http://schemas.openxmlformats.org/officeDocument/2006/relationships/tags" Target="../tags/tag701.xml"/><Relationship Id="rId132" Type="http://schemas.openxmlformats.org/officeDocument/2006/relationships/tags" Target="../tags/tag722.xml"/><Relationship Id="rId153" Type="http://schemas.openxmlformats.org/officeDocument/2006/relationships/image" Target="../media/image9.emf"/><Relationship Id="rId15" Type="http://schemas.openxmlformats.org/officeDocument/2006/relationships/slideLayout" Target="../slideLayouts/slideLayout156.xml"/><Relationship Id="rId36" Type="http://schemas.openxmlformats.org/officeDocument/2006/relationships/tags" Target="../tags/tag626.xml"/><Relationship Id="rId57" Type="http://schemas.openxmlformats.org/officeDocument/2006/relationships/tags" Target="../tags/tag647.xml"/><Relationship Id="rId106" Type="http://schemas.openxmlformats.org/officeDocument/2006/relationships/tags" Target="../tags/tag696.xml"/><Relationship Id="rId127" Type="http://schemas.openxmlformats.org/officeDocument/2006/relationships/tags" Target="../tags/tag717.xml"/><Relationship Id="rId10" Type="http://schemas.openxmlformats.org/officeDocument/2006/relationships/slideLayout" Target="../slideLayouts/slideLayout151.xml"/><Relationship Id="rId31" Type="http://schemas.openxmlformats.org/officeDocument/2006/relationships/tags" Target="../tags/tag621.xml"/><Relationship Id="rId52" Type="http://schemas.openxmlformats.org/officeDocument/2006/relationships/tags" Target="../tags/tag642.xml"/><Relationship Id="rId73" Type="http://schemas.openxmlformats.org/officeDocument/2006/relationships/tags" Target="../tags/tag663.xml"/><Relationship Id="rId78" Type="http://schemas.openxmlformats.org/officeDocument/2006/relationships/tags" Target="../tags/tag668.xml"/><Relationship Id="rId94" Type="http://schemas.openxmlformats.org/officeDocument/2006/relationships/tags" Target="../tags/tag684.xml"/><Relationship Id="rId99" Type="http://schemas.openxmlformats.org/officeDocument/2006/relationships/tags" Target="../tags/tag689.xml"/><Relationship Id="rId101" Type="http://schemas.openxmlformats.org/officeDocument/2006/relationships/tags" Target="../tags/tag691.xml"/><Relationship Id="rId122" Type="http://schemas.openxmlformats.org/officeDocument/2006/relationships/tags" Target="../tags/tag712.xml"/><Relationship Id="rId143" Type="http://schemas.openxmlformats.org/officeDocument/2006/relationships/tags" Target="../tags/tag733.xml"/><Relationship Id="rId148" Type="http://schemas.openxmlformats.org/officeDocument/2006/relationships/tags" Target="../tags/tag738.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26" Type="http://schemas.openxmlformats.org/officeDocument/2006/relationships/slideLayout" Target="../slideLayouts/slideLayout167.xml"/><Relationship Id="rId47" Type="http://schemas.openxmlformats.org/officeDocument/2006/relationships/tags" Target="../tags/tag637.xml"/><Relationship Id="rId68" Type="http://schemas.openxmlformats.org/officeDocument/2006/relationships/tags" Target="../tags/tag658.xml"/><Relationship Id="rId89" Type="http://schemas.openxmlformats.org/officeDocument/2006/relationships/tags" Target="../tags/tag679.xml"/><Relationship Id="rId112" Type="http://schemas.openxmlformats.org/officeDocument/2006/relationships/tags" Target="../tags/tag702.xml"/><Relationship Id="rId133" Type="http://schemas.openxmlformats.org/officeDocument/2006/relationships/tags" Target="../tags/tag723.xml"/><Relationship Id="rId16" Type="http://schemas.openxmlformats.org/officeDocument/2006/relationships/slideLayout" Target="../slideLayouts/slideLayout157.xml"/><Relationship Id="rId37" Type="http://schemas.openxmlformats.org/officeDocument/2006/relationships/tags" Target="../tags/tag627.xml"/><Relationship Id="rId58" Type="http://schemas.openxmlformats.org/officeDocument/2006/relationships/tags" Target="../tags/tag648.xml"/><Relationship Id="rId79" Type="http://schemas.openxmlformats.org/officeDocument/2006/relationships/tags" Target="../tags/tag669.xml"/><Relationship Id="rId102" Type="http://schemas.openxmlformats.org/officeDocument/2006/relationships/tags" Target="../tags/tag692.xml"/><Relationship Id="rId123" Type="http://schemas.openxmlformats.org/officeDocument/2006/relationships/tags" Target="../tags/tag713.xml"/><Relationship Id="rId144" Type="http://schemas.openxmlformats.org/officeDocument/2006/relationships/tags" Target="../tags/tag734.xml"/><Relationship Id="rId90" Type="http://schemas.openxmlformats.org/officeDocument/2006/relationships/tags" Target="../tags/tag680.xml"/></Relationships>
</file>

<file path=ppt/slideMasters/_rels/slideMaster7.xml.rels><?xml version="1.0" encoding="UTF-8" standalone="yes"?>
<Relationships xmlns="http://schemas.openxmlformats.org/package/2006/relationships"><Relationship Id="rId117" Type="http://schemas.openxmlformats.org/officeDocument/2006/relationships/tags" Target="../tags/tag826.xml"/><Relationship Id="rId21" Type="http://schemas.openxmlformats.org/officeDocument/2006/relationships/slideLayout" Target="../slideLayouts/slideLayout188.xml"/><Relationship Id="rId42" Type="http://schemas.openxmlformats.org/officeDocument/2006/relationships/tags" Target="../tags/tag751.xml"/><Relationship Id="rId63" Type="http://schemas.openxmlformats.org/officeDocument/2006/relationships/tags" Target="../tags/tag772.xml"/><Relationship Id="rId84" Type="http://schemas.openxmlformats.org/officeDocument/2006/relationships/tags" Target="../tags/tag793.xml"/><Relationship Id="rId138" Type="http://schemas.openxmlformats.org/officeDocument/2006/relationships/tags" Target="../tags/tag847.xml"/><Relationship Id="rId107" Type="http://schemas.openxmlformats.org/officeDocument/2006/relationships/tags" Target="../tags/tag816.xml"/><Relationship Id="rId11" Type="http://schemas.openxmlformats.org/officeDocument/2006/relationships/slideLayout" Target="../slideLayouts/slideLayout178.xml"/><Relationship Id="rId32" Type="http://schemas.openxmlformats.org/officeDocument/2006/relationships/theme" Target="../theme/theme7.xml"/><Relationship Id="rId53" Type="http://schemas.openxmlformats.org/officeDocument/2006/relationships/tags" Target="../tags/tag762.xml"/><Relationship Id="rId74" Type="http://schemas.openxmlformats.org/officeDocument/2006/relationships/tags" Target="../tags/tag783.xml"/><Relationship Id="rId128" Type="http://schemas.openxmlformats.org/officeDocument/2006/relationships/tags" Target="../tags/tag837.xml"/><Relationship Id="rId149" Type="http://schemas.openxmlformats.org/officeDocument/2006/relationships/tags" Target="../tags/tag858.xml"/><Relationship Id="rId5" Type="http://schemas.openxmlformats.org/officeDocument/2006/relationships/slideLayout" Target="../slideLayouts/slideLayout172.xml"/><Relationship Id="rId95" Type="http://schemas.openxmlformats.org/officeDocument/2006/relationships/tags" Target="../tags/tag804.xml"/><Relationship Id="rId22" Type="http://schemas.openxmlformats.org/officeDocument/2006/relationships/slideLayout" Target="../slideLayouts/slideLayout189.xml"/><Relationship Id="rId27" Type="http://schemas.openxmlformats.org/officeDocument/2006/relationships/slideLayout" Target="../slideLayouts/slideLayout194.xml"/><Relationship Id="rId43" Type="http://schemas.openxmlformats.org/officeDocument/2006/relationships/tags" Target="../tags/tag752.xml"/><Relationship Id="rId48" Type="http://schemas.openxmlformats.org/officeDocument/2006/relationships/tags" Target="../tags/tag757.xml"/><Relationship Id="rId64" Type="http://schemas.openxmlformats.org/officeDocument/2006/relationships/tags" Target="../tags/tag773.xml"/><Relationship Id="rId69" Type="http://schemas.openxmlformats.org/officeDocument/2006/relationships/tags" Target="../tags/tag778.xml"/><Relationship Id="rId113" Type="http://schemas.openxmlformats.org/officeDocument/2006/relationships/tags" Target="../tags/tag822.xml"/><Relationship Id="rId118" Type="http://schemas.openxmlformats.org/officeDocument/2006/relationships/tags" Target="../tags/tag827.xml"/><Relationship Id="rId134" Type="http://schemas.openxmlformats.org/officeDocument/2006/relationships/tags" Target="../tags/tag843.xml"/><Relationship Id="rId139" Type="http://schemas.openxmlformats.org/officeDocument/2006/relationships/tags" Target="../tags/tag848.xml"/><Relationship Id="rId80" Type="http://schemas.openxmlformats.org/officeDocument/2006/relationships/tags" Target="../tags/tag789.xml"/><Relationship Id="rId85" Type="http://schemas.openxmlformats.org/officeDocument/2006/relationships/tags" Target="../tags/tag794.xml"/><Relationship Id="rId150" Type="http://schemas.openxmlformats.org/officeDocument/2006/relationships/tags" Target="../tags/tag859.xml"/><Relationship Id="rId155" Type="http://schemas.openxmlformats.org/officeDocument/2006/relationships/tags" Target="../tags/tag864.xml"/><Relationship Id="rId12" Type="http://schemas.openxmlformats.org/officeDocument/2006/relationships/slideLayout" Target="../slideLayouts/slideLayout179.xml"/><Relationship Id="rId17" Type="http://schemas.openxmlformats.org/officeDocument/2006/relationships/slideLayout" Target="../slideLayouts/slideLayout184.xml"/><Relationship Id="rId33" Type="http://schemas.openxmlformats.org/officeDocument/2006/relationships/tags" Target="../tags/tag742.xml"/><Relationship Id="rId38" Type="http://schemas.openxmlformats.org/officeDocument/2006/relationships/tags" Target="../tags/tag747.xml"/><Relationship Id="rId59" Type="http://schemas.openxmlformats.org/officeDocument/2006/relationships/tags" Target="../tags/tag768.xml"/><Relationship Id="rId103" Type="http://schemas.openxmlformats.org/officeDocument/2006/relationships/tags" Target="../tags/tag812.xml"/><Relationship Id="rId108" Type="http://schemas.openxmlformats.org/officeDocument/2006/relationships/tags" Target="../tags/tag817.xml"/><Relationship Id="rId124" Type="http://schemas.openxmlformats.org/officeDocument/2006/relationships/tags" Target="../tags/tag833.xml"/><Relationship Id="rId129" Type="http://schemas.openxmlformats.org/officeDocument/2006/relationships/tags" Target="../tags/tag838.xml"/><Relationship Id="rId54" Type="http://schemas.openxmlformats.org/officeDocument/2006/relationships/tags" Target="../tags/tag763.xml"/><Relationship Id="rId70" Type="http://schemas.openxmlformats.org/officeDocument/2006/relationships/tags" Target="../tags/tag779.xml"/><Relationship Id="rId75" Type="http://schemas.openxmlformats.org/officeDocument/2006/relationships/tags" Target="../tags/tag784.xml"/><Relationship Id="rId91" Type="http://schemas.openxmlformats.org/officeDocument/2006/relationships/tags" Target="../tags/tag800.xml"/><Relationship Id="rId96" Type="http://schemas.openxmlformats.org/officeDocument/2006/relationships/tags" Target="../tags/tag805.xml"/><Relationship Id="rId140" Type="http://schemas.openxmlformats.org/officeDocument/2006/relationships/tags" Target="../tags/tag849.xml"/><Relationship Id="rId145" Type="http://schemas.openxmlformats.org/officeDocument/2006/relationships/tags" Target="../tags/tag854.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23" Type="http://schemas.openxmlformats.org/officeDocument/2006/relationships/slideLayout" Target="../slideLayouts/slideLayout190.xml"/><Relationship Id="rId28" Type="http://schemas.openxmlformats.org/officeDocument/2006/relationships/slideLayout" Target="../slideLayouts/slideLayout195.xml"/><Relationship Id="rId49" Type="http://schemas.openxmlformats.org/officeDocument/2006/relationships/tags" Target="../tags/tag758.xml"/><Relationship Id="rId114" Type="http://schemas.openxmlformats.org/officeDocument/2006/relationships/tags" Target="../tags/tag823.xml"/><Relationship Id="rId119" Type="http://schemas.openxmlformats.org/officeDocument/2006/relationships/tags" Target="../tags/tag828.xml"/><Relationship Id="rId44" Type="http://schemas.openxmlformats.org/officeDocument/2006/relationships/tags" Target="../tags/tag753.xml"/><Relationship Id="rId60" Type="http://schemas.openxmlformats.org/officeDocument/2006/relationships/tags" Target="../tags/tag769.xml"/><Relationship Id="rId65" Type="http://schemas.openxmlformats.org/officeDocument/2006/relationships/tags" Target="../tags/tag774.xml"/><Relationship Id="rId81" Type="http://schemas.openxmlformats.org/officeDocument/2006/relationships/tags" Target="../tags/tag790.xml"/><Relationship Id="rId86" Type="http://schemas.openxmlformats.org/officeDocument/2006/relationships/tags" Target="../tags/tag795.xml"/><Relationship Id="rId130" Type="http://schemas.openxmlformats.org/officeDocument/2006/relationships/tags" Target="../tags/tag839.xml"/><Relationship Id="rId135" Type="http://schemas.openxmlformats.org/officeDocument/2006/relationships/tags" Target="../tags/tag844.xml"/><Relationship Id="rId151" Type="http://schemas.openxmlformats.org/officeDocument/2006/relationships/tags" Target="../tags/tag860.xml"/><Relationship Id="rId13" Type="http://schemas.openxmlformats.org/officeDocument/2006/relationships/slideLayout" Target="../slideLayouts/slideLayout180.xml"/><Relationship Id="rId18" Type="http://schemas.openxmlformats.org/officeDocument/2006/relationships/slideLayout" Target="../slideLayouts/slideLayout185.xml"/><Relationship Id="rId39" Type="http://schemas.openxmlformats.org/officeDocument/2006/relationships/tags" Target="../tags/tag748.xml"/><Relationship Id="rId109" Type="http://schemas.openxmlformats.org/officeDocument/2006/relationships/tags" Target="../tags/tag818.xml"/><Relationship Id="rId34" Type="http://schemas.openxmlformats.org/officeDocument/2006/relationships/tags" Target="../tags/tag743.xml"/><Relationship Id="rId50" Type="http://schemas.openxmlformats.org/officeDocument/2006/relationships/tags" Target="../tags/tag759.xml"/><Relationship Id="rId55" Type="http://schemas.openxmlformats.org/officeDocument/2006/relationships/tags" Target="../tags/tag764.xml"/><Relationship Id="rId76" Type="http://schemas.openxmlformats.org/officeDocument/2006/relationships/tags" Target="../tags/tag785.xml"/><Relationship Id="rId97" Type="http://schemas.openxmlformats.org/officeDocument/2006/relationships/tags" Target="../tags/tag806.xml"/><Relationship Id="rId104" Type="http://schemas.openxmlformats.org/officeDocument/2006/relationships/tags" Target="../tags/tag813.xml"/><Relationship Id="rId120" Type="http://schemas.openxmlformats.org/officeDocument/2006/relationships/tags" Target="../tags/tag829.xml"/><Relationship Id="rId125" Type="http://schemas.openxmlformats.org/officeDocument/2006/relationships/tags" Target="../tags/tag834.xml"/><Relationship Id="rId141" Type="http://schemas.openxmlformats.org/officeDocument/2006/relationships/tags" Target="../tags/tag850.xml"/><Relationship Id="rId146" Type="http://schemas.openxmlformats.org/officeDocument/2006/relationships/tags" Target="../tags/tag855.xml"/><Relationship Id="rId7" Type="http://schemas.openxmlformats.org/officeDocument/2006/relationships/slideLayout" Target="../slideLayouts/slideLayout174.xml"/><Relationship Id="rId71" Type="http://schemas.openxmlformats.org/officeDocument/2006/relationships/tags" Target="../tags/tag780.xml"/><Relationship Id="rId92" Type="http://schemas.openxmlformats.org/officeDocument/2006/relationships/tags" Target="../tags/tag801.xml"/><Relationship Id="rId2" Type="http://schemas.openxmlformats.org/officeDocument/2006/relationships/slideLayout" Target="../slideLayouts/slideLayout169.xml"/><Relationship Id="rId29" Type="http://schemas.openxmlformats.org/officeDocument/2006/relationships/slideLayout" Target="../slideLayouts/slideLayout196.xml"/><Relationship Id="rId24" Type="http://schemas.openxmlformats.org/officeDocument/2006/relationships/slideLayout" Target="../slideLayouts/slideLayout191.xml"/><Relationship Id="rId40" Type="http://schemas.openxmlformats.org/officeDocument/2006/relationships/tags" Target="../tags/tag749.xml"/><Relationship Id="rId45" Type="http://schemas.openxmlformats.org/officeDocument/2006/relationships/tags" Target="../tags/tag754.xml"/><Relationship Id="rId66" Type="http://schemas.openxmlformats.org/officeDocument/2006/relationships/tags" Target="../tags/tag775.xml"/><Relationship Id="rId87" Type="http://schemas.openxmlformats.org/officeDocument/2006/relationships/tags" Target="../tags/tag796.xml"/><Relationship Id="rId110" Type="http://schemas.openxmlformats.org/officeDocument/2006/relationships/tags" Target="../tags/tag819.xml"/><Relationship Id="rId115" Type="http://schemas.openxmlformats.org/officeDocument/2006/relationships/tags" Target="../tags/tag824.xml"/><Relationship Id="rId131" Type="http://schemas.openxmlformats.org/officeDocument/2006/relationships/tags" Target="../tags/tag840.xml"/><Relationship Id="rId136" Type="http://schemas.openxmlformats.org/officeDocument/2006/relationships/tags" Target="../tags/tag845.xml"/><Relationship Id="rId61" Type="http://schemas.openxmlformats.org/officeDocument/2006/relationships/tags" Target="../tags/tag770.xml"/><Relationship Id="rId82" Type="http://schemas.openxmlformats.org/officeDocument/2006/relationships/tags" Target="../tags/tag791.xml"/><Relationship Id="rId152" Type="http://schemas.openxmlformats.org/officeDocument/2006/relationships/tags" Target="../tags/tag861.xml"/><Relationship Id="rId19" Type="http://schemas.openxmlformats.org/officeDocument/2006/relationships/slideLayout" Target="../slideLayouts/slideLayout186.xml"/><Relationship Id="rId14" Type="http://schemas.openxmlformats.org/officeDocument/2006/relationships/slideLayout" Target="../slideLayouts/slideLayout181.xml"/><Relationship Id="rId30" Type="http://schemas.openxmlformats.org/officeDocument/2006/relationships/slideLayout" Target="../slideLayouts/slideLayout197.xml"/><Relationship Id="rId35" Type="http://schemas.openxmlformats.org/officeDocument/2006/relationships/tags" Target="../tags/tag744.xml"/><Relationship Id="rId56" Type="http://schemas.openxmlformats.org/officeDocument/2006/relationships/tags" Target="../tags/tag765.xml"/><Relationship Id="rId77" Type="http://schemas.openxmlformats.org/officeDocument/2006/relationships/tags" Target="../tags/tag786.xml"/><Relationship Id="rId100" Type="http://schemas.openxmlformats.org/officeDocument/2006/relationships/tags" Target="../tags/tag809.xml"/><Relationship Id="rId105" Type="http://schemas.openxmlformats.org/officeDocument/2006/relationships/tags" Target="../tags/tag814.xml"/><Relationship Id="rId126" Type="http://schemas.openxmlformats.org/officeDocument/2006/relationships/tags" Target="../tags/tag835.xml"/><Relationship Id="rId147" Type="http://schemas.openxmlformats.org/officeDocument/2006/relationships/tags" Target="../tags/tag856.xml"/><Relationship Id="rId8" Type="http://schemas.openxmlformats.org/officeDocument/2006/relationships/slideLayout" Target="../slideLayouts/slideLayout175.xml"/><Relationship Id="rId51" Type="http://schemas.openxmlformats.org/officeDocument/2006/relationships/tags" Target="../tags/tag760.xml"/><Relationship Id="rId72" Type="http://schemas.openxmlformats.org/officeDocument/2006/relationships/tags" Target="../tags/tag781.xml"/><Relationship Id="rId93" Type="http://schemas.openxmlformats.org/officeDocument/2006/relationships/tags" Target="../tags/tag802.xml"/><Relationship Id="rId98" Type="http://schemas.openxmlformats.org/officeDocument/2006/relationships/tags" Target="../tags/tag807.xml"/><Relationship Id="rId121" Type="http://schemas.openxmlformats.org/officeDocument/2006/relationships/tags" Target="../tags/tag830.xml"/><Relationship Id="rId142" Type="http://schemas.openxmlformats.org/officeDocument/2006/relationships/tags" Target="../tags/tag851.xml"/><Relationship Id="rId3" Type="http://schemas.openxmlformats.org/officeDocument/2006/relationships/slideLayout" Target="../slideLayouts/slideLayout170.xml"/><Relationship Id="rId25" Type="http://schemas.openxmlformats.org/officeDocument/2006/relationships/slideLayout" Target="../slideLayouts/slideLayout192.xml"/><Relationship Id="rId46" Type="http://schemas.openxmlformats.org/officeDocument/2006/relationships/tags" Target="../tags/tag755.xml"/><Relationship Id="rId67" Type="http://schemas.openxmlformats.org/officeDocument/2006/relationships/tags" Target="../tags/tag776.xml"/><Relationship Id="rId116" Type="http://schemas.openxmlformats.org/officeDocument/2006/relationships/tags" Target="../tags/tag825.xml"/><Relationship Id="rId137" Type="http://schemas.openxmlformats.org/officeDocument/2006/relationships/tags" Target="../tags/tag846.xml"/><Relationship Id="rId20" Type="http://schemas.openxmlformats.org/officeDocument/2006/relationships/slideLayout" Target="../slideLayouts/slideLayout187.xml"/><Relationship Id="rId41" Type="http://schemas.openxmlformats.org/officeDocument/2006/relationships/tags" Target="../tags/tag750.xml"/><Relationship Id="rId62" Type="http://schemas.openxmlformats.org/officeDocument/2006/relationships/tags" Target="../tags/tag771.xml"/><Relationship Id="rId83" Type="http://schemas.openxmlformats.org/officeDocument/2006/relationships/tags" Target="../tags/tag792.xml"/><Relationship Id="rId88" Type="http://schemas.openxmlformats.org/officeDocument/2006/relationships/tags" Target="../tags/tag797.xml"/><Relationship Id="rId111" Type="http://schemas.openxmlformats.org/officeDocument/2006/relationships/tags" Target="../tags/tag820.xml"/><Relationship Id="rId132" Type="http://schemas.openxmlformats.org/officeDocument/2006/relationships/tags" Target="../tags/tag841.xml"/><Relationship Id="rId153" Type="http://schemas.openxmlformats.org/officeDocument/2006/relationships/tags" Target="../tags/tag862.xml"/><Relationship Id="rId15" Type="http://schemas.openxmlformats.org/officeDocument/2006/relationships/slideLayout" Target="../slideLayouts/slideLayout182.xml"/><Relationship Id="rId36" Type="http://schemas.openxmlformats.org/officeDocument/2006/relationships/tags" Target="../tags/tag745.xml"/><Relationship Id="rId57" Type="http://schemas.openxmlformats.org/officeDocument/2006/relationships/tags" Target="../tags/tag766.xml"/><Relationship Id="rId106" Type="http://schemas.openxmlformats.org/officeDocument/2006/relationships/tags" Target="../tags/tag815.xml"/><Relationship Id="rId127" Type="http://schemas.openxmlformats.org/officeDocument/2006/relationships/tags" Target="../tags/tag836.xml"/><Relationship Id="rId10" Type="http://schemas.openxmlformats.org/officeDocument/2006/relationships/slideLayout" Target="../slideLayouts/slideLayout177.xml"/><Relationship Id="rId31" Type="http://schemas.openxmlformats.org/officeDocument/2006/relationships/slideLayout" Target="../slideLayouts/slideLayout198.xml"/><Relationship Id="rId52" Type="http://schemas.openxmlformats.org/officeDocument/2006/relationships/tags" Target="../tags/tag761.xml"/><Relationship Id="rId73" Type="http://schemas.openxmlformats.org/officeDocument/2006/relationships/tags" Target="../tags/tag782.xml"/><Relationship Id="rId78" Type="http://schemas.openxmlformats.org/officeDocument/2006/relationships/tags" Target="../tags/tag787.xml"/><Relationship Id="rId94" Type="http://schemas.openxmlformats.org/officeDocument/2006/relationships/tags" Target="../tags/tag803.xml"/><Relationship Id="rId99" Type="http://schemas.openxmlformats.org/officeDocument/2006/relationships/tags" Target="../tags/tag808.xml"/><Relationship Id="rId101" Type="http://schemas.openxmlformats.org/officeDocument/2006/relationships/tags" Target="../tags/tag810.xml"/><Relationship Id="rId122" Type="http://schemas.openxmlformats.org/officeDocument/2006/relationships/tags" Target="../tags/tag831.xml"/><Relationship Id="rId143" Type="http://schemas.openxmlformats.org/officeDocument/2006/relationships/tags" Target="../tags/tag852.xml"/><Relationship Id="rId148" Type="http://schemas.openxmlformats.org/officeDocument/2006/relationships/tags" Target="../tags/tag857.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26" Type="http://schemas.openxmlformats.org/officeDocument/2006/relationships/slideLayout" Target="../slideLayouts/slideLayout193.xml"/><Relationship Id="rId47" Type="http://schemas.openxmlformats.org/officeDocument/2006/relationships/tags" Target="../tags/tag756.xml"/><Relationship Id="rId68" Type="http://schemas.openxmlformats.org/officeDocument/2006/relationships/tags" Target="../tags/tag777.xml"/><Relationship Id="rId89" Type="http://schemas.openxmlformats.org/officeDocument/2006/relationships/tags" Target="../tags/tag798.xml"/><Relationship Id="rId112" Type="http://schemas.openxmlformats.org/officeDocument/2006/relationships/tags" Target="../tags/tag821.xml"/><Relationship Id="rId133" Type="http://schemas.openxmlformats.org/officeDocument/2006/relationships/tags" Target="../tags/tag842.xml"/><Relationship Id="rId154" Type="http://schemas.openxmlformats.org/officeDocument/2006/relationships/tags" Target="../tags/tag863.xml"/><Relationship Id="rId16" Type="http://schemas.openxmlformats.org/officeDocument/2006/relationships/slideLayout" Target="../slideLayouts/slideLayout183.xml"/><Relationship Id="rId37" Type="http://schemas.openxmlformats.org/officeDocument/2006/relationships/tags" Target="../tags/tag746.xml"/><Relationship Id="rId58" Type="http://schemas.openxmlformats.org/officeDocument/2006/relationships/tags" Target="../tags/tag767.xml"/><Relationship Id="rId79" Type="http://schemas.openxmlformats.org/officeDocument/2006/relationships/tags" Target="../tags/tag788.xml"/><Relationship Id="rId102" Type="http://schemas.openxmlformats.org/officeDocument/2006/relationships/tags" Target="../tags/tag811.xml"/><Relationship Id="rId123" Type="http://schemas.openxmlformats.org/officeDocument/2006/relationships/tags" Target="../tags/tag832.xml"/><Relationship Id="rId144" Type="http://schemas.openxmlformats.org/officeDocument/2006/relationships/tags" Target="../tags/tag853.xml"/><Relationship Id="rId90" Type="http://schemas.openxmlformats.org/officeDocument/2006/relationships/tags" Target="../tags/tag799.xml"/></Relationships>
</file>

<file path=ppt/slideMasters/_rels/slideMaster8.xml.rels><?xml version="1.0" encoding="UTF-8" standalone="yes"?>
<Relationships xmlns="http://schemas.openxmlformats.org/package/2006/relationships"><Relationship Id="rId117" Type="http://schemas.openxmlformats.org/officeDocument/2006/relationships/tags" Target="../tags/tag949.xml"/><Relationship Id="rId21" Type="http://schemas.openxmlformats.org/officeDocument/2006/relationships/slideLayout" Target="../slideLayouts/slideLayout219.xml"/><Relationship Id="rId42" Type="http://schemas.openxmlformats.org/officeDocument/2006/relationships/tags" Target="../tags/tag874.xml"/><Relationship Id="rId63" Type="http://schemas.openxmlformats.org/officeDocument/2006/relationships/tags" Target="../tags/tag895.xml"/><Relationship Id="rId84" Type="http://schemas.openxmlformats.org/officeDocument/2006/relationships/tags" Target="../tags/tag916.xml"/><Relationship Id="rId138" Type="http://schemas.openxmlformats.org/officeDocument/2006/relationships/tags" Target="../tags/tag970.xml"/><Relationship Id="rId107" Type="http://schemas.openxmlformats.org/officeDocument/2006/relationships/tags" Target="../tags/tag939.xml"/><Relationship Id="rId11" Type="http://schemas.openxmlformats.org/officeDocument/2006/relationships/slideLayout" Target="../slideLayouts/slideLayout209.xml"/><Relationship Id="rId32" Type="http://schemas.openxmlformats.org/officeDocument/2006/relationships/theme" Target="../theme/theme8.xml"/><Relationship Id="rId53" Type="http://schemas.openxmlformats.org/officeDocument/2006/relationships/tags" Target="../tags/tag885.xml"/><Relationship Id="rId74" Type="http://schemas.openxmlformats.org/officeDocument/2006/relationships/tags" Target="../tags/tag906.xml"/><Relationship Id="rId128" Type="http://schemas.openxmlformats.org/officeDocument/2006/relationships/tags" Target="../tags/tag960.xml"/><Relationship Id="rId149" Type="http://schemas.openxmlformats.org/officeDocument/2006/relationships/tags" Target="../tags/tag981.xml"/><Relationship Id="rId5" Type="http://schemas.openxmlformats.org/officeDocument/2006/relationships/slideLayout" Target="../slideLayouts/slideLayout203.xml"/><Relationship Id="rId95" Type="http://schemas.openxmlformats.org/officeDocument/2006/relationships/tags" Target="../tags/tag927.xml"/><Relationship Id="rId22" Type="http://schemas.openxmlformats.org/officeDocument/2006/relationships/slideLayout" Target="../slideLayouts/slideLayout220.xml"/><Relationship Id="rId27" Type="http://schemas.openxmlformats.org/officeDocument/2006/relationships/slideLayout" Target="../slideLayouts/slideLayout225.xml"/><Relationship Id="rId43" Type="http://schemas.openxmlformats.org/officeDocument/2006/relationships/tags" Target="../tags/tag875.xml"/><Relationship Id="rId48" Type="http://schemas.openxmlformats.org/officeDocument/2006/relationships/tags" Target="../tags/tag880.xml"/><Relationship Id="rId64" Type="http://schemas.openxmlformats.org/officeDocument/2006/relationships/tags" Target="../tags/tag896.xml"/><Relationship Id="rId69" Type="http://schemas.openxmlformats.org/officeDocument/2006/relationships/tags" Target="../tags/tag901.xml"/><Relationship Id="rId113" Type="http://schemas.openxmlformats.org/officeDocument/2006/relationships/tags" Target="../tags/tag945.xml"/><Relationship Id="rId118" Type="http://schemas.openxmlformats.org/officeDocument/2006/relationships/tags" Target="../tags/tag950.xml"/><Relationship Id="rId134" Type="http://schemas.openxmlformats.org/officeDocument/2006/relationships/tags" Target="../tags/tag966.xml"/><Relationship Id="rId139" Type="http://schemas.openxmlformats.org/officeDocument/2006/relationships/tags" Target="../tags/tag971.xml"/><Relationship Id="rId80" Type="http://schemas.openxmlformats.org/officeDocument/2006/relationships/tags" Target="../tags/tag912.xml"/><Relationship Id="rId85" Type="http://schemas.openxmlformats.org/officeDocument/2006/relationships/tags" Target="../tags/tag917.xml"/><Relationship Id="rId150" Type="http://schemas.openxmlformats.org/officeDocument/2006/relationships/tags" Target="../tags/tag982.xml"/><Relationship Id="rId155" Type="http://schemas.openxmlformats.org/officeDocument/2006/relationships/tags" Target="../tags/tag987.xml"/><Relationship Id="rId12" Type="http://schemas.openxmlformats.org/officeDocument/2006/relationships/slideLayout" Target="../slideLayouts/slideLayout210.xml"/><Relationship Id="rId17" Type="http://schemas.openxmlformats.org/officeDocument/2006/relationships/slideLayout" Target="../slideLayouts/slideLayout215.xml"/><Relationship Id="rId33" Type="http://schemas.openxmlformats.org/officeDocument/2006/relationships/tags" Target="../tags/tag865.xml"/><Relationship Id="rId38" Type="http://schemas.openxmlformats.org/officeDocument/2006/relationships/tags" Target="../tags/tag870.xml"/><Relationship Id="rId59" Type="http://schemas.openxmlformats.org/officeDocument/2006/relationships/tags" Target="../tags/tag891.xml"/><Relationship Id="rId103" Type="http://schemas.openxmlformats.org/officeDocument/2006/relationships/tags" Target="../tags/tag935.xml"/><Relationship Id="rId108" Type="http://schemas.openxmlformats.org/officeDocument/2006/relationships/tags" Target="../tags/tag940.xml"/><Relationship Id="rId124" Type="http://schemas.openxmlformats.org/officeDocument/2006/relationships/tags" Target="../tags/tag956.xml"/><Relationship Id="rId129" Type="http://schemas.openxmlformats.org/officeDocument/2006/relationships/tags" Target="../tags/tag961.xml"/><Relationship Id="rId54" Type="http://schemas.openxmlformats.org/officeDocument/2006/relationships/tags" Target="../tags/tag886.xml"/><Relationship Id="rId70" Type="http://schemas.openxmlformats.org/officeDocument/2006/relationships/tags" Target="../tags/tag902.xml"/><Relationship Id="rId75" Type="http://schemas.openxmlformats.org/officeDocument/2006/relationships/tags" Target="../tags/tag907.xml"/><Relationship Id="rId91" Type="http://schemas.openxmlformats.org/officeDocument/2006/relationships/tags" Target="../tags/tag923.xml"/><Relationship Id="rId96" Type="http://schemas.openxmlformats.org/officeDocument/2006/relationships/tags" Target="../tags/tag928.xml"/><Relationship Id="rId140" Type="http://schemas.openxmlformats.org/officeDocument/2006/relationships/tags" Target="../tags/tag972.xml"/><Relationship Id="rId145" Type="http://schemas.openxmlformats.org/officeDocument/2006/relationships/tags" Target="../tags/tag977.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23" Type="http://schemas.openxmlformats.org/officeDocument/2006/relationships/slideLayout" Target="../slideLayouts/slideLayout221.xml"/><Relationship Id="rId28" Type="http://schemas.openxmlformats.org/officeDocument/2006/relationships/slideLayout" Target="../slideLayouts/slideLayout226.xml"/><Relationship Id="rId49" Type="http://schemas.openxmlformats.org/officeDocument/2006/relationships/tags" Target="../tags/tag881.xml"/><Relationship Id="rId114" Type="http://schemas.openxmlformats.org/officeDocument/2006/relationships/tags" Target="../tags/tag946.xml"/><Relationship Id="rId119" Type="http://schemas.openxmlformats.org/officeDocument/2006/relationships/tags" Target="../tags/tag951.xml"/><Relationship Id="rId44" Type="http://schemas.openxmlformats.org/officeDocument/2006/relationships/tags" Target="../tags/tag876.xml"/><Relationship Id="rId60" Type="http://schemas.openxmlformats.org/officeDocument/2006/relationships/tags" Target="../tags/tag892.xml"/><Relationship Id="rId65" Type="http://schemas.openxmlformats.org/officeDocument/2006/relationships/tags" Target="../tags/tag897.xml"/><Relationship Id="rId81" Type="http://schemas.openxmlformats.org/officeDocument/2006/relationships/tags" Target="../tags/tag913.xml"/><Relationship Id="rId86" Type="http://schemas.openxmlformats.org/officeDocument/2006/relationships/tags" Target="../tags/tag918.xml"/><Relationship Id="rId130" Type="http://schemas.openxmlformats.org/officeDocument/2006/relationships/tags" Target="../tags/tag962.xml"/><Relationship Id="rId135" Type="http://schemas.openxmlformats.org/officeDocument/2006/relationships/tags" Target="../tags/tag967.xml"/><Relationship Id="rId151" Type="http://schemas.openxmlformats.org/officeDocument/2006/relationships/tags" Target="../tags/tag983.xml"/><Relationship Id="rId13" Type="http://schemas.openxmlformats.org/officeDocument/2006/relationships/slideLayout" Target="../slideLayouts/slideLayout211.xml"/><Relationship Id="rId18" Type="http://schemas.openxmlformats.org/officeDocument/2006/relationships/slideLayout" Target="../slideLayouts/slideLayout216.xml"/><Relationship Id="rId39" Type="http://schemas.openxmlformats.org/officeDocument/2006/relationships/tags" Target="../tags/tag871.xml"/><Relationship Id="rId109" Type="http://schemas.openxmlformats.org/officeDocument/2006/relationships/tags" Target="../tags/tag941.xml"/><Relationship Id="rId34" Type="http://schemas.openxmlformats.org/officeDocument/2006/relationships/tags" Target="../tags/tag866.xml"/><Relationship Id="rId50" Type="http://schemas.openxmlformats.org/officeDocument/2006/relationships/tags" Target="../tags/tag882.xml"/><Relationship Id="rId55" Type="http://schemas.openxmlformats.org/officeDocument/2006/relationships/tags" Target="../tags/tag887.xml"/><Relationship Id="rId76" Type="http://schemas.openxmlformats.org/officeDocument/2006/relationships/tags" Target="../tags/tag908.xml"/><Relationship Id="rId97" Type="http://schemas.openxmlformats.org/officeDocument/2006/relationships/tags" Target="../tags/tag929.xml"/><Relationship Id="rId104" Type="http://schemas.openxmlformats.org/officeDocument/2006/relationships/tags" Target="../tags/tag936.xml"/><Relationship Id="rId120" Type="http://schemas.openxmlformats.org/officeDocument/2006/relationships/tags" Target="../tags/tag952.xml"/><Relationship Id="rId125" Type="http://schemas.openxmlformats.org/officeDocument/2006/relationships/tags" Target="../tags/tag957.xml"/><Relationship Id="rId141" Type="http://schemas.openxmlformats.org/officeDocument/2006/relationships/tags" Target="../tags/tag973.xml"/><Relationship Id="rId146" Type="http://schemas.openxmlformats.org/officeDocument/2006/relationships/tags" Target="../tags/tag978.xml"/><Relationship Id="rId7" Type="http://schemas.openxmlformats.org/officeDocument/2006/relationships/slideLayout" Target="../slideLayouts/slideLayout205.xml"/><Relationship Id="rId71" Type="http://schemas.openxmlformats.org/officeDocument/2006/relationships/tags" Target="../tags/tag903.xml"/><Relationship Id="rId92" Type="http://schemas.openxmlformats.org/officeDocument/2006/relationships/tags" Target="../tags/tag924.xml"/><Relationship Id="rId2" Type="http://schemas.openxmlformats.org/officeDocument/2006/relationships/slideLayout" Target="../slideLayouts/slideLayout200.xml"/><Relationship Id="rId29" Type="http://schemas.openxmlformats.org/officeDocument/2006/relationships/slideLayout" Target="../slideLayouts/slideLayout227.xml"/><Relationship Id="rId24" Type="http://schemas.openxmlformats.org/officeDocument/2006/relationships/slideLayout" Target="../slideLayouts/slideLayout222.xml"/><Relationship Id="rId40" Type="http://schemas.openxmlformats.org/officeDocument/2006/relationships/tags" Target="../tags/tag872.xml"/><Relationship Id="rId45" Type="http://schemas.openxmlformats.org/officeDocument/2006/relationships/tags" Target="../tags/tag877.xml"/><Relationship Id="rId66" Type="http://schemas.openxmlformats.org/officeDocument/2006/relationships/tags" Target="../tags/tag898.xml"/><Relationship Id="rId87" Type="http://schemas.openxmlformats.org/officeDocument/2006/relationships/tags" Target="../tags/tag919.xml"/><Relationship Id="rId110" Type="http://schemas.openxmlformats.org/officeDocument/2006/relationships/tags" Target="../tags/tag942.xml"/><Relationship Id="rId115" Type="http://schemas.openxmlformats.org/officeDocument/2006/relationships/tags" Target="../tags/tag947.xml"/><Relationship Id="rId131" Type="http://schemas.openxmlformats.org/officeDocument/2006/relationships/tags" Target="../tags/tag963.xml"/><Relationship Id="rId136" Type="http://schemas.openxmlformats.org/officeDocument/2006/relationships/tags" Target="../tags/tag968.xml"/><Relationship Id="rId61" Type="http://schemas.openxmlformats.org/officeDocument/2006/relationships/tags" Target="../tags/tag893.xml"/><Relationship Id="rId82" Type="http://schemas.openxmlformats.org/officeDocument/2006/relationships/tags" Target="../tags/tag914.xml"/><Relationship Id="rId152" Type="http://schemas.openxmlformats.org/officeDocument/2006/relationships/tags" Target="../tags/tag984.xml"/><Relationship Id="rId19" Type="http://schemas.openxmlformats.org/officeDocument/2006/relationships/slideLayout" Target="../slideLayouts/slideLayout217.xml"/><Relationship Id="rId14" Type="http://schemas.openxmlformats.org/officeDocument/2006/relationships/slideLayout" Target="../slideLayouts/slideLayout212.xml"/><Relationship Id="rId30" Type="http://schemas.openxmlformats.org/officeDocument/2006/relationships/slideLayout" Target="../slideLayouts/slideLayout228.xml"/><Relationship Id="rId35" Type="http://schemas.openxmlformats.org/officeDocument/2006/relationships/tags" Target="../tags/tag867.xml"/><Relationship Id="rId56" Type="http://schemas.openxmlformats.org/officeDocument/2006/relationships/tags" Target="../tags/tag888.xml"/><Relationship Id="rId77" Type="http://schemas.openxmlformats.org/officeDocument/2006/relationships/tags" Target="../tags/tag909.xml"/><Relationship Id="rId100" Type="http://schemas.openxmlformats.org/officeDocument/2006/relationships/tags" Target="../tags/tag932.xml"/><Relationship Id="rId105" Type="http://schemas.openxmlformats.org/officeDocument/2006/relationships/tags" Target="../tags/tag937.xml"/><Relationship Id="rId126" Type="http://schemas.openxmlformats.org/officeDocument/2006/relationships/tags" Target="../tags/tag958.xml"/><Relationship Id="rId147" Type="http://schemas.openxmlformats.org/officeDocument/2006/relationships/tags" Target="../tags/tag979.xml"/><Relationship Id="rId8" Type="http://schemas.openxmlformats.org/officeDocument/2006/relationships/slideLayout" Target="../slideLayouts/slideLayout206.xml"/><Relationship Id="rId51" Type="http://schemas.openxmlformats.org/officeDocument/2006/relationships/tags" Target="../tags/tag883.xml"/><Relationship Id="rId72" Type="http://schemas.openxmlformats.org/officeDocument/2006/relationships/tags" Target="../tags/tag904.xml"/><Relationship Id="rId93" Type="http://schemas.openxmlformats.org/officeDocument/2006/relationships/tags" Target="../tags/tag925.xml"/><Relationship Id="rId98" Type="http://schemas.openxmlformats.org/officeDocument/2006/relationships/tags" Target="../tags/tag930.xml"/><Relationship Id="rId121" Type="http://schemas.openxmlformats.org/officeDocument/2006/relationships/tags" Target="../tags/tag953.xml"/><Relationship Id="rId142" Type="http://schemas.openxmlformats.org/officeDocument/2006/relationships/tags" Target="../tags/tag974.xml"/><Relationship Id="rId3" Type="http://schemas.openxmlformats.org/officeDocument/2006/relationships/slideLayout" Target="../slideLayouts/slideLayout201.xml"/><Relationship Id="rId25" Type="http://schemas.openxmlformats.org/officeDocument/2006/relationships/slideLayout" Target="../slideLayouts/slideLayout223.xml"/><Relationship Id="rId46" Type="http://schemas.openxmlformats.org/officeDocument/2006/relationships/tags" Target="../tags/tag878.xml"/><Relationship Id="rId67" Type="http://schemas.openxmlformats.org/officeDocument/2006/relationships/tags" Target="../tags/tag899.xml"/><Relationship Id="rId116" Type="http://schemas.openxmlformats.org/officeDocument/2006/relationships/tags" Target="../tags/tag948.xml"/><Relationship Id="rId137" Type="http://schemas.openxmlformats.org/officeDocument/2006/relationships/tags" Target="../tags/tag969.xml"/><Relationship Id="rId20" Type="http://schemas.openxmlformats.org/officeDocument/2006/relationships/slideLayout" Target="../slideLayouts/slideLayout218.xml"/><Relationship Id="rId41" Type="http://schemas.openxmlformats.org/officeDocument/2006/relationships/tags" Target="../tags/tag873.xml"/><Relationship Id="rId62" Type="http://schemas.openxmlformats.org/officeDocument/2006/relationships/tags" Target="../tags/tag894.xml"/><Relationship Id="rId83" Type="http://schemas.openxmlformats.org/officeDocument/2006/relationships/tags" Target="../tags/tag915.xml"/><Relationship Id="rId88" Type="http://schemas.openxmlformats.org/officeDocument/2006/relationships/tags" Target="../tags/tag920.xml"/><Relationship Id="rId111" Type="http://schemas.openxmlformats.org/officeDocument/2006/relationships/tags" Target="../tags/tag943.xml"/><Relationship Id="rId132" Type="http://schemas.openxmlformats.org/officeDocument/2006/relationships/tags" Target="../tags/tag964.xml"/><Relationship Id="rId153" Type="http://schemas.openxmlformats.org/officeDocument/2006/relationships/tags" Target="../tags/tag985.xml"/><Relationship Id="rId15" Type="http://schemas.openxmlformats.org/officeDocument/2006/relationships/slideLayout" Target="../slideLayouts/slideLayout213.xml"/><Relationship Id="rId36" Type="http://schemas.openxmlformats.org/officeDocument/2006/relationships/tags" Target="../tags/tag868.xml"/><Relationship Id="rId57" Type="http://schemas.openxmlformats.org/officeDocument/2006/relationships/tags" Target="../tags/tag889.xml"/><Relationship Id="rId106" Type="http://schemas.openxmlformats.org/officeDocument/2006/relationships/tags" Target="../tags/tag938.xml"/><Relationship Id="rId127" Type="http://schemas.openxmlformats.org/officeDocument/2006/relationships/tags" Target="../tags/tag959.xml"/><Relationship Id="rId10" Type="http://schemas.openxmlformats.org/officeDocument/2006/relationships/slideLayout" Target="../slideLayouts/slideLayout208.xml"/><Relationship Id="rId31" Type="http://schemas.openxmlformats.org/officeDocument/2006/relationships/slideLayout" Target="../slideLayouts/slideLayout229.xml"/><Relationship Id="rId52" Type="http://schemas.openxmlformats.org/officeDocument/2006/relationships/tags" Target="../tags/tag884.xml"/><Relationship Id="rId73" Type="http://schemas.openxmlformats.org/officeDocument/2006/relationships/tags" Target="../tags/tag905.xml"/><Relationship Id="rId78" Type="http://schemas.openxmlformats.org/officeDocument/2006/relationships/tags" Target="../tags/tag910.xml"/><Relationship Id="rId94" Type="http://schemas.openxmlformats.org/officeDocument/2006/relationships/tags" Target="../tags/tag926.xml"/><Relationship Id="rId99" Type="http://schemas.openxmlformats.org/officeDocument/2006/relationships/tags" Target="../tags/tag931.xml"/><Relationship Id="rId101" Type="http://schemas.openxmlformats.org/officeDocument/2006/relationships/tags" Target="../tags/tag933.xml"/><Relationship Id="rId122" Type="http://schemas.openxmlformats.org/officeDocument/2006/relationships/tags" Target="../tags/tag954.xml"/><Relationship Id="rId143" Type="http://schemas.openxmlformats.org/officeDocument/2006/relationships/tags" Target="../tags/tag975.xml"/><Relationship Id="rId148" Type="http://schemas.openxmlformats.org/officeDocument/2006/relationships/tags" Target="../tags/tag980.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26" Type="http://schemas.openxmlformats.org/officeDocument/2006/relationships/slideLayout" Target="../slideLayouts/slideLayout224.xml"/><Relationship Id="rId47" Type="http://schemas.openxmlformats.org/officeDocument/2006/relationships/tags" Target="../tags/tag879.xml"/><Relationship Id="rId68" Type="http://schemas.openxmlformats.org/officeDocument/2006/relationships/tags" Target="../tags/tag900.xml"/><Relationship Id="rId89" Type="http://schemas.openxmlformats.org/officeDocument/2006/relationships/tags" Target="../tags/tag921.xml"/><Relationship Id="rId112" Type="http://schemas.openxmlformats.org/officeDocument/2006/relationships/tags" Target="../tags/tag944.xml"/><Relationship Id="rId133" Type="http://schemas.openxmlformats.org/officeDocument/2006/relationships/tags" Target="../tags/tag965.xml"/><Relationship Id="rId154" Type="http://schemas.openxmlformats.org/officeDocument/2006/relationships/tags" Target="../tags/tag986.xml"/><Relationship Id="rId16" Type="http://schemas.openxmlformats.org/officeDocument/2006/relationships/slideLayout" Target="../slideLayouts/slideLayout214.xml"/><Relationship Id="rId37" Type="http://schemas.openxmlformats.org/officeDocument/2006/relationships/tags" Target="../tags/tag869.xml"/><Relationship Id="rId58" Type="http://schemas.openxmlformats.org/officeDocument/2006/relationships/tags" Target="../tags/tag890.xml"/><Relationship Id="rId79" Type="http://schemas.openxmlformats.org/officeDocument/2006/relationships/tags" Target="../tags/tag911.xml"/><Relationship Id="rId102" Type="http://schemas.openxmlformats.org/officeDocument/2006/relationships/tags" Target="../tags/tag934.xml"/><Relationship Id="rId123" Type="http://schemas.openxmlformats.org/officeDocument/2006/relationships/tags" Target="../tags/tag955.xml"/><Relationship Id="rId144" Type="http://schemas.openxmlformats.org/officeDocument/2006/relationships/tags" Target="../tags/tag976.xml"/><Relationship Id="rId90" Type="http://schemas.openxmlformats.org/officeDocument/2006/relationships/tags" Target="../tags/tag92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37.xml"/><Relationship Id="rId13" Type="http://schemas.openxmlformats.org/officeDocument/2006/relationships/slideLayout" Target="../slideLayouts/slideLayout242.xml"/><Relationship Id="rId18" Type="http://schemas.openxmlformats.org/officeDocument/2006/relationships/slideLayout" Target="../slideLayouts/slideLayout247.xml"/><Relationship Id="rId3" Type="http://schemas.openxmlformats.org/officeDocument/2006/relationships/slideLayout" Target="../slideLayouts/slideLayout232.xml"/><Relationship Id="rId21" Type="http://schemas.openxmlformats.org/officeDocument/2006/relationships/slideLayout" Target="../slideLayouts/slideLayout250.xml"/><Relationship Id="rId7" Type="http://schemas.openxmlformats.org/officeDocument/2006/relationships/slideLayout" Target="../slideLayouts/slideLayout236.xml"/><Relationship Id="rId12" Type="http://schemas.openxmlformats.org/officeDocument/2006/relationships/slideLayout" Target="../slideLayouts/slideLayout241.xml"/><Relationship Id="rId17" Type="http://schemas.openxmlformats.org/officeDocument/2006/relationships/slideLayout" Target="../slideLayouts/slideLayout246.xml"/><Relationship Id="rId25" Type="http://schemas.openxmlformats.org/officeDocument/2006/relationships/theme" Target="../theme/theme9.xml"/><Relationship Id="rId2" Type="http://schemas.openxmlformats.org/officeDocument/2006/relationships/slideLayout" Target="../slideLayouts/slideLayout231.xml"/><Relationship Id="rId16" Type="http://schemas.openxmlformats.org/officeDocument/2006/relationships/slideLayout" Target="../slideLayouts/slideLayout245.xml"/><Relationship Id="rId20" Type="http://schemas.openxmlformats.org/officeDocument/2006/relationships/slideLayout" Target="../slideLayouts/slideLayout249.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24" Type="http://schemas.openxmlformats.org/officeDocument/2006/relationships/slideLayout" Target="../slideLayouts/slideLayout253.xml"/><Relationship Id="rId5" Type="http://schemas.openxmlformats.org/officeDocument/2006/relationships/slideLayout" Target="../slideLayouts/slideLayout234.xml"/><Relationship Id="rId15" Type="http://schemas.openxmlformats.org/officeDocument/2006/relationships/slideLayout" Target="../slideLayouts/slideLayout244.xml"/><Relationship Id="rId23" Type="http://schemas.openxmlformats.org/officeDocument/2006/relationships/slideLayout" Target="../slideLayouts/slideLayout252.xml"/><Relationship Id="rId10" Type="http://schemas.openxmlformats.org/officeDocument/2006/relationships/slideLayout" Target="../slideLayouts/slideLayout239.xml"/><Relationship Id="rId19" Type="http://schemas.openxmlformats.org/officeDocument/2006/relationships/slideLayout" Target="../slideLayouts/slideLayout248.xml"/><Relationship Id="rId4" Type="http://schemas.openxmlformats.org/officeDocument/2006/relationships/slideLayout" Target="../slideLayouts/slideLayout233.xml"/><Relationship Id="rId9" Type="http://schemas.openxmlformats.org/officeDocument/2006/relationships/slideLayout" Target="../slideLayouts/slideLayout238.xml"/><Relationship Id="rId14" Type="http://schemas.openxmlformats.org/officeDocument/2006/relationships/slideLayout" Target="../slideLayouts/slideLayout243.xml"/><Relationship Id="rId22" Type="http://schemas.openxmlformats.org/officeDocument/2006/relationships/slideLayout" Target="../slideLayouts/slideLayout2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57293E41-954C-9E9C-7DE2-32FEDBD5A1C6}"/>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34" name="Slide number"/>
          <p:cNvSpPr txBox="1"/>
          <p:nvPr userDrawn="1"/>
        </p:nvSpPr>
        <p:spPr bwMode="black">
          <a:xfrm>
            <a:off x="11546207" y="6536751"/>
            <a:ext cx="144270"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b="0" i="0" noProof="0" smtClean="0">
                <a:latin typeface="+mn-lt"/>
              </a:rPr>
              <a:pPr marL="0" lvl="0" indent="0" algn="r">
                <a:buNone/>
              </a:pPr>
              <a:t>‹#›</a:t>
            </a:fld>
            <a:endParaRPr lang="en-US" sz="900" b="0" i="0" noProof="0">
              <a:latin typeface="+mn-lt"/>
            </a:endParaRPr>
          </a:p>
        </p:txBody>
      </p:sp>
      <p:sp>
        <p:nvSpPr>
          <p:cNvPr id="12" name="Copyright Placeholder" descr="{&quot;templafy&quot;:{&quot;id&quot;:&quot;1df0b5c3-c399-4d80-afa5-baa0f5e07b52&quot;}}">
            <a:extLst>
              <a:ext uri="{FF2B5EF4-FFF2-40B4-BE49-F238E27FC236}">
                <a16:creationId xmlns:a16="http://schemas.microsoft.com/office/drawing/2014/main" id="{539D88F9-B48F-F143-B90F-EDFB85A350E8}"/>
              </a:ext>
            </a:extLst>
          </p:cNvPr>
          <p:cNvSpPr txBox="1">
            <a:spLocks/>
          </p:cNvSpPr>
          <p:nvPr userDrawn="1"/>
        </p:nvSpPr>
        <p:spPr>
          <a:xfrm>
            <a:off x="504001" y="6536751"/>
            <a:ext cx="10155600" cy="138498"/>
          </a:xfrm>
          <a:prstGeom prst="rect">
            <a:avLst/>
          </a:prstGeom>
        </p:spPr>
        <p:txBody>
          <a:bodyPr lIns="0" tIns="0" rIns="0" bIns="0" anchor="ctr" anchorCtr="0">
            <a:noAutofit/>
          </a:bodyPr>
          <a:lstStyle>
            <a:lvl1pPr marL="0" indent="0" algn="l" defTabSz="1088558" rtl="0" eaLnBrk="1" latinLnBrk="0" hangingPunct="1">
              <a:spcBef>
                <a:spcPts val="1800"/>
              </a:spcBef>
              <a:buClr>
                <a:schemeClr val="accent1"/>
              </a:buClr>
              <a:buSzPct val="80000"/>
              <a:buFontTx/>
              <a:buNone/>
              <a:defRPr sz="6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539892" indent="0" algn="l" defTabSz="1088558" rtl="0" eaLnBrk="1" latinLnBrk="0" hangingPunct="1">
              <a:spcBef>
                <a:spcPts val="100"/>
              </a:spcBef>
              <a:buClr>
                <a:schemeClr val="tx1"/>
              </a:buClr>
              <a:buSzPct val="100000"/>
              <a:buFont typeface="Symbol" panose="05050102010706020507" pitchFamily="18" charset="2"/>
              <a:buNone/>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Font typeface="Arial" panose="020B0604020202020204" pitchFamily="34" charset="0"/>
              <a:buNone/>
            </a:pPr>
            <a:r>
              <a:rPr lang="en-US" sz="600" b="0" i="0" dirty="0">
                <a:latin typeface="Arial" panose="020B0604020202020204" pitchFamily="34" charset="0"/>
              </a:rPr>
              <a:t>Public</a:t>
            </a:r>
          </a:p>
        </p:txBody>
      </p:sp>
      <p:sp>
        <p:nvSpPr>
          <p:cNvPr id="3" name="Text Placeholder"/>
          <p:cNvSpPr>
            <a:spLocks noGrp="1"/>
          </p:cNvSpPr>
          <p:nvPr userDrawn="1">
            <p:ph type="body" idx="1"/>
          </p:nvPr>
        </p:nvSpPr>
        <p:spPr bwMode="black">
          <a:xfrm>
            <a:off x="504001" y="1548560"/>
            <a:ext cx="11186476" cy="4716000"/>
          </a:xfrm>
          <a:prstGeom prst="rect">
            <a:avLst/>
          </a:prstGeom>
        </p:spPr>
        <p:txBody>
          <a:bodyPr vert="horz" lIns="0" tIns="0" rIns="0" bIns="0" rtlCol="0">
            <a:normAutofit/>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Placeholder"/>
          <p:cNvSpPr>
            <a:spLocks noGrp="1"/>
          </p:cNvSpPr>
          <p:nvPr userDrawn="1">
            <p:ph type="title"/>
          </p:nvPr>
        </p:nvSpPr>
        <p:spPr bwMode="black">
          <a:xfrm>
            <a:off x="504001" y="504000"/>
            <a:ext cx="11186476" cy="369332"/>
          </a:xfrm>
          <a:prstGeom prst="rect">
            <a:avLst/>
          </a:prstGeom>
        </p:spPr>
        <p:txBody>
          <a:bodyPr vert="horz" wrap="square" lIns="0" tIns="0" rIns="0" bIns="0" rtlCol="0" anchor="t" anchorCtr="0">
            <a:spAutoFit/>
          </a:bodyPr>
          <a:lstStyle/>
          <a:p>
            <a:r>
              <a:rPr lang="en-US" noProof="0"/>
              <a:t>Insert page title (sentence case)</a:t>
            </a:r>
          </a:p>
        </p:txBody>
      </p:sp>
      <p:grpSp>
        <p:nvGrpSpPr>
          <p:cNvPr id="6" name="Harvey 3" hidden="1">
            <a:extLst>
              <a:ext uri="{FF2B5EF4-FFF2-40B4-BE49-F238E27FC236}">
                <a16:creationId xmlns:a16="http://schemas.microsoft.com/office/drawing/2014/main" id="{B3E7C216-6801-4AB8-8D95-E7D60F39B210}"/>
              </a:ext>
            </a:extLst>
          </p:cNvPr>
          <p:cNvGrpSpPr>
            <a:grpSpLocks/>
          </p:cNvGrpSpPr>
          <p:nvPr userDrawn="1">
            <p:custDataLst>
              <p:tags r:id="rId31"/>
            </p:custDataLst>
          </p:nvPr>
        </p:nvGrpSpPr>
        <p:grpSpPr>
          <a:xfrm>
            <a:off x="3938798" y="3978000"/>
            <a:ext cx="1024878" cy="1024878"/>
            <a:chOff x="0" y="0"/>
            <a:chExt cx="914400" cy="914400"/>
          </a:xfrm>
          <a:solidFill>
            <a:schemeClr val="accent1"/>
          </a:solidFill>
        </p:grpSpPr>
        <p:sp>
          <p:nvSpPr>
            <p:cNvPr id="7" name="Harvey 0/3 [0]">
              <a:extLst>
                <a:ext uri="{FF2B5EF4-FFF2-40B4-BE49-F238E27FC236}">
                  <a16:creationId xmlns:a16="http://schemas.microsoft.com/office/drawing/2014/main" id="{FC8CECD5-A3FB-4DD5-A846-DC09FDB6EB04}"/>
                </a:ext>
              </a:extLst>
            </p:cNvPr>
            <p:cNvSpPr>
              <a:spLocks noChangeAspect="1"/>
            </p:cNvSpPr>
            <p:nvPr>
              <p:custDataLst>
                <p:tags r:id="rId150"/>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8" name="Harvey 1/3 [1]">
              <a:extLst>
                <a:ext uri="{FF2B5EF4-FFF2-40B4-BE49-F238E27FC236}">
                  <a16:creationId xmlns:a16="http://schemas.microsoft.com/office/drawing/2014/main" id="{750B853B-8389-4427-AFB9-1CE880FE9BEE}"/>
                </a:ext>
              </a:extLst>
            </p:cNvPr>
            <p:cNvSpPr>
              <a:spLocks noChangeAspect="1"/>
            </p:cNvSpPr>
            <p:nvPr>
              <p:custDataLst>
                <p:tags r:id="rId151"/>
              </p:custDataLst>
            </p:nvPr>
          </p:nvSpPr>
          <p:spPr>
            <a:xfrm>
              <a:off x="0" y="0"/>
              <a:ext cx="914400" cy="914400"/>
            </a:xfrm>
            <a:custGeom>
              <a:avLst/>
              <a:gdLst/>
              <a:ahLst/>
              <a:cxnLst/>
              <a:rect l="l" t="t" r="r" b="b"/>
              <a:pathLst>
                <a:path w="635000" h="635000">
                  <a:moveTo>
                    <a:pt x="317500" y="0"/>
                  </a:moveTo>
                  <a:arcTo wR="317500" hR="317500" stAng="16200000" swAng="7200000"/>
                  <a:lnTo>
                    <a:pt x="317500" y="317500"/>
                  </a:lnTo>
                  <a:close/>
                </a:path>
                <a:path w="635000" h="635000" fill="none">
                  <a:moveTo>
                    <a:pt x="592463" y="476249"/>
                  </a:moveTo>
                  <a:arcTo wR="317500" hR="317500" stAng="1800000" swAng="14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9" name="Harvey 2/3 [2]">
              <a:extLst>
                <a:ext uri="{FF2B5EF4-FFF2-40B4-BE49-F238E27FC236}">
                  <a16:creationId xmlns:a16="http://schemas.microsoft.com/office/drawing/2014/main" id="{0CA9A207-7055-4A72-8ED2-D82605C3D0C8}"/>
                </a:ext>
              </a:extLst>
            </p:cNvPr>
            <p:cNvSpPr>
              <a:spLocks noChangeAspect="1"/>
            </p:cNvSpPr>
            <p:nvPr>
              <p:custDataLst>
                <p:tags r:id="rId152"/>
              </p:custDataLst>
            </p:nvPr>
          </p:nvSpPr>
          <p:spPr>
            <a:xfrm>
              <a:off x="0" y="0"/>
              <a:ext cx="914400" cy="914400"/>
            </a:xfrm>
            <a:custGeom>
              <a:avLst/>
              <a:gdLst/>
              <a:ahLst/>
              <a:cxnLst/>
              <a:rect l="l" t="t" r="r" b="b"/>
              <a:pathLst>
                <a:path w="635000" h="635000">
                  <a:moveTo>
                    <a:pt x="317500" y="0"/>
                  </a:moveTo>
                  <a:arcTo wR="317500" hR="317500" stAng="16200000" swAng="14400000"/>
                  <a:lnTo>
                    <a:pt x="317500" y="317500"/>
                  </a:lnTo>
                  <a:close/>
                </a:path>
                <a:path w="635000" h="635000" fill="none">
                  <a:moveTo>
                    <a:pt x="42536" y="476250"/>
                  </a:moveTo>
                  <a:arcTo wR="317500" hR="317500" stAng="9000000" swAng="7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10" name="Harvey 3/3 [3]">
              <a:extLst>
                <a:ext uri="{FF2B5EF4-FFF2-40B4-BE49-F238E27FC236}">
                  <a16:creationId xmlns:a16="http://schemas.microsoft.com/office/drawing/2014/main" id="{4422C816-875A-41F5-9DC0-8DBAE4C5C6CB}"/>
                </a:ext>
              </a:extLst>
            </p:cNvPr>
            <p:cNvSpPr>
              <a:spLocks noChangeAspect="1"/>
            </p:cNvSpPr>
            <p:nvPr>
              <p:custDataLst>
                <p:tags r:id="rId153"/>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grpSp>
      <p:grpSp>
        <p:nvGrpSpPr>
          <p:cNvPr id="11" name="Harvey 4" hidden="1">
            <a:extLst>
              <a:ext uri="{FF2B5EF4-FFF2-40B4-BE49-F238E27FC236}">
                <a16:creationId xmlns:a16="http://schemas.microsoft.com/office/drawing/2014/main" id="{DDC5C333-7028-4F79-8940-98DC17723588}"/>
              </a:ext>
            </a:extLst>
          </p:cNvPr>
          <p:cNvGrpSpPr>
            <a:grpSpLocks/>
          </p:cNvGrpSpPr>
          <p:nvPr userDrawn="1">
            <p:custDataLst>
              <p:tags r:id="rId32"/>
            </p:custDataLst>
          </p:nvPr>
        </p:nvGrpSpPr>
        <p:grpSpPr>
          <a:xfrm>
            <a:off x="5391506" y="3978000"/>
            <a:ext cx="1024878" cy="1024878"/>
            <a:chOff x="0" y="0"/>
            <a:chExt cx="914400" cy="914400"/>
          </a:xfrm>
          <a:solidFill>
            <a:schemeClr val="accent1"/>
          </a:solidFill>
        </p:grpSpPr>
        <p:sp>
          <p:nvSpPr>
            <p:cNvPr id="13" name="Harvey 0/4 [0]">
              <a:extLst>
                <a:ext uri="{FF2B5EF4-FFF2-40B4-BE49-F238E27FC236}">
                  <a16:creationId xmlns:a16="http://schemas.microsoft.com/office/drawing/2014/main" id="{70B331E2-39A8-4BAF-8DDD-C631B51EB56E}"/>
                </a:ext>
              </a:extLst>
            </p:cNvPr>
            <p:cNvSpPr>
              <a:spLocks noChangeAspect="1"/>
            </p:cNvSpPr>
            <p:nvPr>
              <p:custDataLst>
                <p:tags r:id="rId145"/>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14" name="Harvey 1/4 [1]">
              <a:extLst>
                <a:ext uri="{FF2B5EF4-FFF2-40B4-BE49-F238E27FC236}">
                  <a16:creationId xmlns:a16="http://schemas.microsoft.com/office/drawing/2014/main" id="{47F66FBA-2801-4875-BD13-0BF512FC3C6A}"/>
                </a:ext>
              </a:extLst>
            </p:cNvPr>
            <p:cNvSpPr>
              <a:spLocks noChangeAspect="1"/>
            </p:cNvSpPr>
            <p:nvPr>
              <p:custDataLst>
                <p:tags r:id="rId146"/>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15" name="Harvey 2/4 [2]">
              <a:extLst>
                <a:ext uri="{FF2B5EF4-FFF2-40B4-BE49-F238E27FC236}">
                  <a16:creationId xmlns:a16="http://schemas.microsoft.com/office/drawing/2014/main" id="{99673DAB-5272-45DC-B222-CA8CAA9FD2BB}"/>
                </a:ext>
              </a:extLst>
            </p:cNvPr>
            <p:cNvSpPr>
              <a:spLocks noChangeAspect="1"/>
            </p:cNvSpPr>
            <p:nvPr>
              <p:custDataLst>
                <p:tags r:id="rId147"/>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16" name="Harvey 3/4 [3]">
              <a:extLst>
                <a:ext uri="{FF2B5EF4-FFF2-40B4-BE49-F238E27FC236}">
                  <a16:creationId xmlns:a16="http://schemas.microsoft.com/office/drawing/2014/main" id="{F9B9444B-C98D-45FC-BA92-881D06827328}"/>
                </a:ext>
              </a:extLst>
            </p:cNvPr>
            <p:cNvSpPr>
              <a:spLocks noChangeAspect="1"/>
            </p:cNvSpPr>
            <p:nvPr>
              <p:custDataLst>
                <p:tags r:id="rId148"/>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17" name="Harvey 4/4 [4]">
              <a:extLst>
                <a:ext uri="{FF2B5EF4-FFF2-40B4-BE49-F238E27FC236}">
                  <a16:creationId xmlns:a16="http://schemas.microsoft.com/office/drawing/2014/main" id="{5FFB853D-F550-4F16-8269-A070A19E381C}"/>
                </a:ext>
              </a:extLst>
            </p:cNvPr>
            <p:cNvSpPr>
              <a:spLocks noChangeAspect="1"/>
            </p:cNvSpPr>
            <p:nvPr>
              <p:custDataLst>
                <p:tags r:id="rId149"/>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grpSp>
      <p:grpSp>
        <p:nvGrpSpPr>
          <p:cNvPr id="18" name="Harvey 8" hidden="1">
            <a:extLst>
              <a:ext uri="{FF2B5EF4-FFF2-40B4-BE49-F238E27FC236}">
                <a16:creationId xmlns:a16="http://schemas.microsoft.com/office/drawing/2014/main" id="{0630AB66-7B5F-41CE-A2EB-2EB4C67794AE}"/>
              </a:ext>
            </a:extLst>
          </p:cNvPr>
          <p:cNvGrpSpPr>
            <a:grpSpLocks/>
          </p:cNvGrpSpPr>
          <p:nvPr userDrawn="1">
            <p:custDataLst>
              <p:tags r:id="rId33"/>
            </p:custDataLst>
          </p:nvPr>
        </p:nvGrpSpPr>
        <p:grpSpPr>
          <a:xfrm>
            <a:off x="6844214" y="3978000"/>
            <a:ext cx="1024878" cy="1024878"/>
            <a:chOff x="0" y="0"/>
            <a:chExt cx="914400" cy="914400"/>
          </a:xfrm>
          <a:solidFill>
            <a:schemeClr val="accent1"/>
          </a:solidFill>
        </p:grpSpPr>
        <p:sp>
          <p:nvSpPr>
            <p:cNvPr id="19" name="Harvey 0/8 [0]">
              <a:extLst>
                <a:ext uri="{FF2B5EF4-FFF2-40B4-BE49-F238E27FC236}">
                  <a16:creationId xmlns:a16="http://schemas.microsoft.com/office/drawing/2014/main" id="{051D5678-1EFE-40CF-8563-B5E9EA35A271}"/>
                </a:ext>
              </a:extLst>
            </p:cNvPr>
            <p:cNvSpPr>
              <a:spLocks noChangeAspect="1"/>
            </p:cNvSpPr>
            <p:nvPr>
              <p:custDataLst>
                <p:tags r:id="rId136"/>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20" name="Harvey 1/8 [1]">
              <a:extLst>
                <a:ext uri="{FF2B5EF4-FFF2-40B4-BE49-F238E27FC236}">
                  <a16:creationId xmlns:a16="http://schemas.microsoft.com/office/drawing/2014/main" id="{E5DDEB4B-B8B3-42DA-AF30-4FD0A1770D91}"/>
                </a:ext>
              </a:extLst>
            </p:cNvPr>
            <p:cNvSpPr>
              <a:spLocks noChangeAspect="1"/>
            </p:cNvSpPr>
            <p:nvPr>
              <p:custDataLst>
                <p:tags r:id="rId137"/>
              </p:custDataLst>
            </p:nvPr>
          </p:nvSpPr>
          <p:spPr>
            <a:xfrm>
              <a:off x="0" y="0"/>
              <a:ext cx="914400" cy="914400"/>
            </a:xfrm>
            <a:custGeom>
              <a:avLst/>
              <a:gdLst/>
              <a:ahLst/>
              <a:cxnLst/>
              <a:rect l="l" t="t" r="r" b="b"/>
              <a:pathLst>
                <a:path w="635000" h="635000">
                  <a:moveTo>
                    <a:pt x="317500" y="0"/>
                  </a:moveTo>
                  <a:arcTo wR="317500" hR="317500" stAng="16200000" swAng="2700000"/>
                  <a:lnTo>
                    <a:pt x="317500" y="317500"/>
                  </a:lnTo>
                  <a:close/>
                </a:path>
                <a:path w="635000" h="635000" fill="none">
                  <a:moveTo>
                    <a:pt x="542006" y="92993"/>
                  </a:moveTo>
                  <a:arcTo wR="317500" hR="317500" stAng="-2700000" swAng="189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21" name="Harvey 2/8 [2]">
              <a:extLst>
                <a:ext uri="{FF2B5EF4-FFF2-40B4-BE49-F238E27FC236}">
                  <a16:creationId xmlns:a16="http://schemas.microsoft.com/office/drawing/2014/main" id="{FB9200C4-0418-4CEF-BBB8-18F997AD7CA8}"/>
                </a:ext>
              </a:extLst>
            </p:cNvPr>
            <p:cNvSpPr>
              <a:spLocks noChangeAspect="1"/>
            </p:cNvSpPr>
            <p:nvPr>
              <p:custDataLst>
                <p:tags r:id="rId138"/>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22" name="Harvey 3/8 [3]">
              <a:extLst>
                <a:ext uri="{FF2B5EF4-FFF2-40B4-BE49-F238E27FC236}">
                  <a16:creationId xmlns:a16="http://schemas.microsoft.com/office/drawing/2014/main" id="{8E4DE7E8-0809-4E2E-BE6A-E989A6AEBF62}"/>
                </a:ext>
              </a:extLst>
            </p:cNvPr>
            <p:cNvSpPr>
              <a:spLocks noChangeAspect="1"/>
            </p:cNvSpPr>
            <p:nvPr>
              <p:custDataLst>
                <p:tags r:id="rId139"/>
              </p:custDataLst>
            </p:nvPr>
          </p:nvSpPr>
          <p:spPr>
            <a:xfrm>
              <a:off x="0" y="0"/>
              <a:ext cx="914400" cy="914400"/>
            </a:xfrm>
            <a:custGeom>
              <a:avLst/>
              <a:gdLst/>
              <a:ahLst/>
              <a:cxnLst/>
              <a:rect l="l" t="t" r="r" b="b"/>
              <a:pathLst>
                <a:path w="635000" h="635000">
                  <a:moveTo>
                    <a:pt x="317500" y="0"/>
                  </a:moveTo>
                  <a:arcTo wR="317500" hR="317500" stAng="16200000" swAng="8100000"/>
                  <a:lnTo>
                    <a:pt x="317500" y="317500"/>
                  </a:lnTo>
                  <a:close/>
                </a:path>
                <a:path w="635000" h="635000" fill="none">
                  <a:moveTo>
                    <a:pt x="542006" y="542006"/>
                  </a:moveTo>
                  <a:arcTo wR="317500" hR="317500" stAng="2700000" swAng="135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23" name="Harvey 4/8 [4]">
              <a:extLst>
                <a:ext uri="{FF2B5EF4-FFF2-40B4-BE49-F238E27FC236}">
                  <a16:creationId xmlns:a16="http://schemas.microsoft.com/office/drawing/2014/main" id="{F839E6A9-0DED-402B-8F4C-2176769B55CD}"/>
                </a:ext>
              </a:extLst>
            </p:cNvPr>
            <p:cNvSpPr>
              <a:spLocks noChangeAspect="1"/>
            </p:cNvSpPr>
            <p:nvPr>
              <p:custDataLst>
                <p:tags r:id="rId140"/>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24" name="Harvey 5/8 [5]">
              <a:extLst>
                <a:ext uri="{FF2B5EF4-FFF2-40B4-BE49-F238E27FC236}">
                  <a16:creationId xmlns:a16="http://schemas.microsoft.com/office/drawing/2014/main" id="{C3EE8663-AD08-4237-8344-6543EC4B688C}"/>
                </a:ext>
              </a:extLst>
            </p:cNvPr>
            <p:cNvSpPr>
              <a:spLocks noChangeAspect="1"/>
            </p:cNvSpPr>
            <p:nvPr>
              <p:custDataLst>
                <p:tags r:id="rId141"/>
              </p:custDataLst>
            </p:nvPr>
          </p:nvSpPr>
          <p:spPr>
            <a:xfrm>
              <a:off x="0" y="0"/>
              <a:ext cx="914400" cy="914400"/>
            </a:xfrm>
            <a:custGeom>
              <a:avLst/>
              <a:gdLst/>
              <a:ahLst/>
              <a:cxnLst/>
              <a:rect l="l" t="t" r="r" b="b"/>
              <a:pathLst>
                <a:path w="635000" h="635000">
                  <a:moveTo>
                    <a:pt x="317500" y="0"/>
                  </a:moveTo>
                  <a:arcTo wR="317500" hR="317500" stAng="16200000" swAng="13500000"/>
                  <a:lnTo>
                    <a:pt x="317500" y="317500"/>
                  </a:lnTo>
                  <a:close/>
                </a:path>
                <a:path w="635000" h="635000" fill="none">
                  <a:moveTo>
                    <a:pt x="92993" y="542006"/>
                  </a:moveTo>
                  <a:arcTo wR="317500" hR="317500" stAng="8100000" swAng="81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25" name="Harvey 6/8 [6]">
              <a:extLst>
                <a:ext uri="{FF2B5EF4-FFF2-40B4-BE49-F238E27FC236}">
                  <a16:creationId xmlns:a16="http://schemas.microsoft.com/office/drawing/2014/main" id="{ADE6F931-D156-4E59-A3ED-0B14B5F0EF7E}"/>
                </a:ext>
              </a:extLst>
            </p:cNvPr>
            <p:cNvSpPr>
              <a:spLocks noChangeAspect="1"/>
            </p:cNvSpPr>
            <p:nvPr>
              <p:custDataLst>
                <p:tags r:id="rId142"/>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26" name="Harvey 7/8 [7]">
              <a:extLst>
                <a:ext uri="{FF2B5EF4-FFF2-40B4-BE49-F238E27FC236}">
                  <a16:creationId xmlns:a16="http://schemas.microsoft.com/office/drawing/2014/main" id="{A36821AE-2FF1-4F6E-AAF3-1BEA6AE153B8}"/>
                </a:ext>
              </a:extLst>
            </p:cNvPr>
            <p:cNvSpPr>
              <a:spLocks noChangeAspect="1"/>
            </p:cNvSpPr>
            <p:nvPr>
              <p:custDataLst>
                <p:tags r:id="rId143"/>
              </p:custDataLst>
            </p:nvPr>
          </p:nvSpPr>
          <p:spPr>
            <a:xfrm>
              <a:off x="0" y="0"/>
              <a:ext cx="914400" cy="914400"/>
            </a:xfrm>
            <a:custGeom>
              <a:avLst/>
              <a:gdLst/>
              <a:ahLst/>
              <a:cxnLst/>
              <a:rect l="l" t="t" r="r" b="b"/>
              <a:pathLst>
                <a:path w="635000" h="635000">
                  <a:moveTo>
                    <a:pt x="317500" y="0"/>
                  </a:moveTo>
                  <a:arcTo wR="317500" hR="317500" stAng="16200000" swAng="18900000"/>
                  <a:lnTo>
                    <a:pt x="317500" y="317500"/>
                  </a:lnTo>
                  <a:close/>
                </a:path>
                <a:path w="635000" h="635000" fill="none">
                  <a:moveTo>
                    <a:pt x="92993" y="92993"/>
                  </a:moveTo>
                  <a:arcTo wR="317500" hR="317500" stAng="13500000" swAng="27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27" name="Harvey 8/8 [8]">
              <a:extLst>
                <a:ext uri="{FF2B5EF4-FFF2-40B4-BE49-F238E27FC236}">
                  <a16:creationId xmlns:a16="http://schemas.microsoft.com/office/drawing/2014/main" id="{2D277E47-45D5-4503-8443-BED560C6560A}"/>
                </a:ext>
              </a:extLst>
            </p:cNvPr>
            <p:cNvSpPr>
              <a:spLocks noChangeAspect="1"/>
            </p:cNvSpPr>
            <p:nvPr>
              <p:custDataLst>
                <p:tags r:id="rId144"/>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grpSp>
      <p:grpSp>
        <p:nvGrpSpPr>
          <p:cNvPr id="28" name="Harvey 100" hidden="1">
            <a:extLst>
              <a:ext uri="{FF2B5EF4-FFF2-40B4-BE49-F238E27FC236}">
                <a16:creationId xmlns:a16="http://schemas.microsoft.com/office/drawing/2014/main" id="{6D5D9337-395C-4FE4-97E6-E1CD47A644E9}"/>
              </a:ext>
            </a:extLst>
          </p:cNvPr>
          <p:cNvGrpSpPr/>
          <p:nvPr userDrawn="1">
            <p:custDataLst>
              <p:tags r:id="rId34"/>
            </p:custDataLst>
          </p:nvPr>
        </p:nvGrpSpPr>
        <p:grpSpPr>
          <a:xfrm>
            <a:off x="8296922" y="3978000"/>
            <a:ext cx="1024878" cy="1024878"/>
            <a:chOff x="4334905" y="3282696"/>
            <a:chExt cx="292608" cy="292608"/>
          </a:xfrm>
          <a:solidFill>
            <a:schemeClr val="accent1"/>
          </a:solidFill>
        </p:grpSpPr>
        <p:sp>
          <p:nvSpPr>
            <p:cNvPr id="29" name="Harvey 0/100 [0]">
              <a:extLst>
                <a:ext uri="{FF2B5EF4-FFF2-40B4-BE49-F238E27FC236}">
                  <a16:creationId xmlns:a16="http://schemas.microsoft.com/office/drawing/2014/main" id="{C2D4C837-2D4B-4D6B-81F8-9B001989609B}"/>
                </a:ext>
              </a:extLst>
            </p:cNvPr>
            <p:cNvSpPr>
              <a:spLocks noChangeAspect="1"/>
            </p:cNvSpPr>
            <p:nvPr>
              <p:custDataLst>
                <p:tags r:id="rId35"/>
              </p:custDataLst>
            </p:nvPr>
          </p:nvSpPr>
          <p:spPr>
            <a:xfrm>
              <a:off x="4334905" y="3282696"/>
              <a:ext cx="292608" cy="292608"/>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30" name="Harvey 1/100 [1]">
              <a:extLst>
                <a:ext uri="{FF2B5EF4-FFF2-40B4-BE49-F238E27FC236}">
                  <a16:creationId xmlns:a16="http://schemas.microsoft.com/office/drawing/2014/main" id="{BACD6AAA-4A1C-46BE-B491-9A4A9C7C56F3}"/>
                </a:ext>
              </a:extLst>
            </p:cNvPr>
            <p:cNvSpPr>
              <a:spLocks noChangeAspect="1"/>
            </p:cNvSpPr>
            <p:nvPr>
              <p:custDataLst>
                <p:tags r:id="rId36"/>
              </p:custDataLst>
            </p:nvPr>
          </p:nvSpPr>
          <p:spPr>
            <a:xfrm>
              <a:off x="4334905" y="3282696"/>
              <a:ext cx="292608" cy="292608"/>
            </a:xfrm>
            <a:custGeom>
              <a:avLst/>
              <a:gdLst/>
              <a:ahLst/>
              <a:cxnLst/>
              <a:rect l="l" t="t" r="r" b="b"/>
              <a:pathLst>
                <a:path w="635000" h="635000">
                  <a:moveTo>
                    <a:pt x="317500" y="0"/>
                  </a:moveTo>
                  <a:arcTo wR="317500" hR="317500" stAng="16200000" swAng="216000"/>
                  <a:lnTo>
                    <a:pt x="317500" y="317500"/>
                  </a:lnTo>
                  <a:close/>
                </a:path>
                <a:path w="635000" h="635000" fill="none">
                  <a:moveTo>
                    <a:pt x="337435" y="626"/>
                  </a:moveTo>
                  <a:arcTo wR="317500" hR="317500" stAng="-5184000" swAng="2138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31" name="Harvey 2/100 [2]">
              <a:extLst>
                <a:ext uri="{FF2B5EF4-FFF2-40B4-BE49-F238E27FC236}">
                  <a16:creationId xmlns:a16="http://schemas.microsoft.com/office/drawing/2014/main" id="{701024C3-4DEF-477C-9CFB-100E0303499E}"/>
                </a:ext>
              </a:extLst>
            </p:cNvPr>
            <p:cNvSpPr>
              <a:spLocks noChangeAspect="1"/>
            </p:cNvSpPr>
            <p:nvPr>
              <p:custDataLst>
                <p:tags r:id="rId37"/>
              </p:custDataLst>
            </p:nvPr>
          </p:nvSpPr>
          <p:spPr>
            <a:xfrm>
              <a:off x="4334905" y="3282696"/>
              <a:ext cx="292608" cy="292608"/>
            </a:xfrm>
            <a:custGeom>
              <a:avLst/>
              <a:gdLst/>
              <a:ahLst/>
              <a:cxnLst/>
              <a:rect l="l" t="t" r="r" b="b"/>
              <a:pathLst>
                <a:path w="635000" h="635000">
                  <a:moveTo>
                    <a:pt x="317500" y="0"/>
                  </a:moveTo>
                  <a:arcTo wR="317500" hR="317500" stAng="16200000" swAng="432000"/>
                  <a:lnTo>
                    <a:pt x="317500" y="317500"/>
                  </a:lnTo>
                  <a:close/>
                </a:path>
                <a:path w="635000" h="635000" fill="none">
                  <a:moveTo>
                    <a:pt x="357293" y="2503"/>
                  </a:moveTo>
                  <a:arcTo wR="317500" hR="317500" stAng="-4968000" swAng="2116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32" name="Harvey 3/100 [3]">
              <a:extLst>
                <a:ext uri="{FF2B5EF4-FFF2-40B4-BE49-F238E27FC236}">
                  <a16:creationId xmlns:a16="http://schemas.microsoft.com/office/drawing/2014/main" id="{46A461CD-8D28-4422-AF2A-8267EFA51CAD}"/>
                </a:ext>
              </a:extLst>
            </p:cNvPr>
            <p:cNvSpPr>
              <a:spLocks noChangeAspect="1"/>
            </p:cNvSpPr>
            <p:nvPr>
              <p:custDataLst>
                <p:tags r:id="rId38"/>
              </p:custDataLst>
            </p:nvPr>
          </p:nvSpPr>
          <p:spPr>
            <a:xfrm>
              <a:off x="4334905" y="3282696"/>
              <a:ext cx="292608" cy="292608"/>
            </a:xfrm>
            <a:custGeom>
              <a:avLst/>
              <a:gdLst/>
              <a:ahLst/>
              <a:cxnLst/>
              <a:rect l="l" t="t" r="r" b="b"/>
              <a:pathLst>
                <a:path w="635000" h="635000">
                  <a:moveTo>
                    <a:pt x="317500" y="0"/>
                  </a:moveTo>
                  <a:arcTo wR="317500" hR="317500" stAng="16200000" swAng="647999"/>
                  <a:lnTo>
                    <a:pt x="317500" y="317500"/>
                  </a:lnTo>
                  <a:close/>
                </a:path>
                <a:path w="635000" h="635000" fill="none">
                  <a:moveTo>
                    <a:pt x="376993" y="5623"/>
                  </a:moveTo>
                  <a:arcTo wR="317500" hR="317500" stAng="-4752000" swAng="2095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33" name="Harvey 4/100 [4]">
              <a:extLst>
                <a:ext uri="{FF2B5EF4-FFF2-40B4-BE49-F238E27FC236}">
                  <a16:creationId xmlns:a16="http://schemas.microsoft.com/office/drawing/2014/main" id="{0A337C3A-F021-437D-9E3D-FDE5AF266029}"/>
                </a:ext>
              </a:extLst>
            </p:cNvPr>
            <p:cNvSpPr>
              <a:spLocks noChangeAspect="1"/>
            </p:cNvSpPr>
            <p:nvPr>
              <p:custDataLst>
                <p:tags r:id="rId39"/>
              </p:custDataLst>
            </p:nvPr>
          </p:nvSpPr>
          <p:spPr>
            <a:xfrm>
              <a:off x="4334905" y="3282696"/>
              <a:ext cx="292608" cy="292608"/>
            </a:xfrm>
            <a:custGeom>
              <a:avLst/>
              <a:gdLst/>
              <a:ahLst/>
              <a:cxnLst/>
              <a:rect l="l" t="t" r="r" b="b"/>
              <a:pathLst>
                <a:path w="635000" h="635000">
                  <a:moveTo>
                    <a:pt x="317500" y="0"/>
                  </a:moveTo>
                  <a:arcTo wR="317500" hR="317500" stAng="16200000" swAng="864000"/>
                  <a:lnTo>
                    <a:pt x="317500" y="317500"/>
                  </a:lnTo>
                  <a:close/>
                </a:path>
                <a:path w="635000" h="635000" fill="none">
                  <a:moveTo>
                    <a:pt x="396459" y="9974"/>
                  </a:moveTo>
                  <a:arcTo wR="317500" hR="317500" stAng="-4536000" swAng="20735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35" name="Harvey 5/100 [5]">
              <a:extLst>
                <a:ext uri="{FF2B5EF4-FFF2-40B4-BE49-F238E27FC236}">
                  <a16:creationId xmlns:a16="http://schemas.microsoft.com/office/drawing/2014/main" id="{BDF66AF7-3D75-4118-B7E6-241B2C41B2C9}"/>
                </a:ext>
              </a:extLst>
            </p:cNvPr>
            <p:cNvSpPr>
              <a:spLocks noChangeAspect="1"/>
            </p:cNvSpPr>
            <p:nvPr>
              <p:custDataLst>
                <p:tags r:id="rId40"/>
              </p:custDataLst>
            </p:nvPr>
          </p:nvSpPr>
          <p:spPr>
            <a:xfrm>
              <a:off x="4334905" y="3282696"/>
              <a:ext cx="292608" cy="292608"/>
            </a:xfrm>
            <a:custGeom>
              <a:avLst/>
              <a:gdLst/>
              <a:ahLst/>
              <a:cxnLst/>
              <a:rect l="l" t="t" r="r" b="b"/>
              <a:pathLst>
                <a:path w="635000" h="635000">
                  <a:moveTo>
                    <a:pt x="317500" y="0"/>
                  </a:moveTo>
                  <a:arcTo wR="317500" hR="317500" stAng="16200000" swAng="1080000"/>
                  <a:lnTo>
                    <a:pt x="317500" y="317500"/>
                  </a:lnTo>
                  <a:close/>
                </a:path>
                <a:path w="635000" h="635000" fill="none">
                  <a:moveTo>
                    <a:pt x="415612" y="15539"/>
                  </a:moveTo>
                  <a:arcTo wR="317500" hR="317500" stAng="-4320000" swAng="2052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36" name="Harvey 6/100 [6]">
              <a:extLst>
                <a:ext uri="{FF2B5EF4-FFF2-40B4-BE49-F238E27FC236}">
                  <a16:creationId xmlns:a16="http://schemas.microsoft.com/office/drawing/2014/main" id="{E74E7438-4315-4097-9BA7-F0CE3252AC14}"/>
                </a:ext>
              </a:extLst>
            </p:cNvPr>
            <p:cNvSpPr>
              <a:spLocks noChangeAspect="1"/>
            </p:cNvSpPr>
            <p:nvPr>
              <p:custDataLst>
                <p:tags r:id="rId41"/>
              </p:custDataLst>
            </p:nvPr>
          </p:nvSpPr>
          <p:spPr>
            <a:xfrm>
              <a:off x="4334905" y="3282696"/>
              <a:ext cx="292608" cy="292608"/>
            </a:xfrm>
            <a:custGeom>
              <a:avLst/>
              <a:gdLst/>
              <a:ahLst/>
              <a:cxnLst/>
              <a:rect l="l" t="t" r="r" b="b"/>
              <a:pathLst>
                <a:path w="635000" h="635000">
                  <a:moveTo>
                    <a:pt x="317500" y="0"/>
                  </a:moveTo>
                  <a:arcTo wR="317500" hR="317500" stAng="16200000" swAng="1295999"/>
                  <a:lnTo>
                    <a:pt x="317500" y="317500"/>
                  </a:lnTo>
                  <a:close/>
                </a:path>
                <a:path w="635000" h="635000" fill="none">
                  <a:moveTo>
                    <a:pt x="434379" y="22295"/>
                  </a:moveTo>
                  <a:arcTo wR="317500" hR="317500" stAng="-4104000" swAng="2030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37" name="Harvey 7/100 [7]">
              <a:extLst>
                <a:ext uri="{FF2B5EF4-FFF2-40B4-BE49-F238E27FC236}">
                  <a16:creationId xmlns:a16="http://schemas.microsoft.com/office/drawing/2014/main" id="{FEBA4E91-97BB-4DAC-B193-66FA4828DB26}"/>
                </a:ext>
              </a:extLst>
            </p:cNvPr>
            <p:cNvSpPr>
              <a:spLocks noChangeAspect="1"/>
            </p:cNvSpPr>
            <p:nvPr>
              <p:custDataLst>
                <p:tags r:id="rId42"/>
              </p:custDataLst>
            </p:nvPr>
          </p:nvSpPr>
          <p:spPr>
            <a:xfrm>
              <a:off x="4334905" y="3282696"/>
              <a:ext cx="292608" cy="292608"/>
            </a:xfrm>
            <a:custGeom>
              <a:avLst/>
              <a:gdLst/>
              <a:ahLst/>
              <a:cxnLst/>
              <a:rect l="l" t="t" r="r" b="b"/>
              <a:pathLst>
                <a:path w="635000" h="635000">
                  <a:moveTo>
                    <a:pt x="317500" y="0"/>
                  </a:moveTo>
                  <a:arcTo wR="317500" hR="317500" stAng="16200000" swAng="1512000"/>
                  <a:lnTo>
                    <a:pt x="317500" y="317500"/>
                  </a:lnTo>
                  <a:close/>
                </a:path>
                <a:path w="635000" h="635000" fill="none">
                  <a:moveTo>
                    <a:pt x="452684" y="30217"/>
                  </a:moveTo>
                  <a:arcTo wR="317500" hR="317500" stAng="-3888000" swAng="20087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38" name="Harvey 8/100 [8]">
              <a:extLst>
                <a:ext uri="{FF2B5EF4-FFF2-40B4-BE49-F238E27FC236}">
                  <a16:creationId xmlns:a16="http://schemas.microsoft.com/office/drawing/2014/main" id="{EEB85E02-177B-40CF-B926-A4423CC7C827}"/>
                </a:ext>
              </a:extLst>
            </p:cNvPr>
            <p:cNvSpPr>
              <a:spLocks noChangeAspect="1"/>
            </p:cNvSpPr>
            <p:nvPr>
              <p:custDataLst>
                <p:tags r:id="rId43"/>
              </p:custDataLst>
            </p:nvPr>
          </p:nvSpPr>
          <p:spPr>
            <a:xfrm>
              <a:off x="4334905" y="3282696"/>
              <a:ext cx="292608" cy="292608"/>
            </a:xfrm>
            <a:custGeom>
              <a:avLst/>
              <a:gdLst/>
              <a:ahLst/>
              <a:cxnLst/>
              <a:rect l="l" t="t" r="r" b="b"/>
              <a:pathLst>
                <a:path w="635000" h="635000">
                  <a:moveTo>
                    <a:pt x="317500" y="0"/>
                  </a:moveTo>
                  <a:arcTo wR="317500" hR="317500" stAng="16200000" swAng="1728000"/>
                  <a:lnTo>
                    <a:pt x="317500" y="317500"/>
                  </a:lnTo>
                  <a:close/>
                </a:path>
                <a:path w="635000" h="635000" fill="none">
                  <a:moveTo>
                    <a:pt x="470456" y="39272"/>
                  </a:moveTo>
                  <a:arcTo wR="317500" hR="317500" stAng="-3672000" swAng="1987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39" name="Harvey 9/100 [9]">
              <a:extLst>
                <a:ext uri="{FF2B5EF4-FFF2-40B4-BE49-F238E27FC236}">
                  <a16:creationId xmlns:a16="http://schemas.microsoft.com/office/drawing/2014/main" id="{C133BC7F-B0E3-404F-92D1-BB930C4F3311}"/>
                </a:ext>
              </a:extLst>
            </p:cNvPr>
            <p:cNvSpPr>
              <a:spLocks noChangeAspect="1"/>
            </p:cNvSpPr>
            <p:nvPr>
              <p:custDataLst>
                <p:tags r:id="rId44"/>
              </p:custDataLst>
            </p:nvPr>
          </p:nvSpPr>
          <p:spPr>
            <a:xfrm>
              <a:off x="4334905" y="3282696"/>
              <a:ext cx="292608" cy="292608"/>
            </a:xfrm>
            <a:custGeom>
              <a:avLst/>
              <a:gdLst/>
              <a:ahLst/>
              <a:cxnLst/>
              <a:rect l="l" t="t" r="r" b="b"/>
              <a:pathLst>
                <a:path w="635000" h="635000">
                  <a:moveTo>
                    <a:pt x="317500" y="0"/>
                  </a:moveTo>
                  <a:arcTo wR="317500" hR="317500" stAng="16200000" swAng="1944000"/>
                  <a:lnTo>
                    <a:pt x="317500" y="317500"/>
                  </a:lnTo>
                  <a:close/>
                </a:path>
                <a:path w="635000" h="635000" fill="none">
                  <a:moveTo>
                    <a:pt x="487625" y="49425"/>
                  </a:moveTo>
                  <a:arcTo wR="317500" hR="317500" stAng="-3456000" swAng="1965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40" name="Harvey 10/100 [10]">
              <a:extLst>
                <a:ext uri="{FF2B5EF4-FFF2-40B4-BE49-F238E27FC236}">
                  <a16:creationId xmlns:a16="http://schemas.microsoft.com/office/drawing/2014/main" id="{F2FB72A6-CDF7-48B3-A3B8-5A5FC061802C}"/>
                </a:ext>
              </a:extLst>
            </p:cNvPr>
            <p:cNvSpPr>
              <a:spLocks noChangeAspect="1"/>
            </p:cNvSpPr>
            <p:nvPr>
              <p:custDataLst>
                <p:tags r:id="rId45"/>
              </p:custDataLst>
            </p:nvPr>
          </p:nvSpPr>
          <p:spPr>
            <a:xfrm>
              <a:off x="4334905" y="3282696"/>
              <a:ext cx="292608" cy="292608"/>
            </a:xfrm>
            <a:custGeom>
              <a:avLst/>
              <a:gdLst/>
              <a:ahLst/>
              <a:cxnLst/>
              <a:rect l="l" t="t" r="r" b="b"/>
              <a:pathLst>
                <a:path w="635000" h="635000">
                  <a:moveTo>
                    <a:pt x="317500" y="0"/>
                  </a:moveTo>
                  <a:arcTo wR="317500" hR="317500" stAng="16200000" swAng="2160000"/>
                  <a:lnTo>
                    <a:pt x="317500" y="317500"/>
                  </a:lnTo>
                  <a:close/>
                </a:path>
                <a:path w="635000" h="635000" fill="none">
                  <a:moveTo>
                    <a:pt x="504121" y="60637"/>
                  </a:moveTo>
                  <a:arcTo wR="317500" hR="317500" stAng="-3240000" swAng="1944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41" name="Harvey 11/100 [11]">
              <a:extLst>
                <a:ext uri="{FF2B5EF4-FFF2-40B4-BE49-F238E27FC236}">
                  <a16:creationId xmlns:a16="http://schemas.microsoft.com/office/drawing/2014/main" id="{F3110C8B-1B18-4579-AB3F-0F4A0840CF38}"/>
                </a:ext>
              </a:extLst>
            </p:cNvPr>
            <p:cNvSpPr>
              <a:spLocks noChangeAspect="1"/>
            </p:cNvSpPr>
            <p:nvPr>
              <p:custDataLst>
                <p:tags r:id="rId46"/>
              </p:custDataLst>
            </p:nvPr>
          </p:nvSpPr>
          <p:spPr>
            <a:xfrm>
              <a:off x="4334905" y="3282696"/>
              <a:ext cx="292608" cy="292608"/>
            </a:xfrm>
            <a:custGeom>
              <a:avLst/>
              <a:gdLst/>
              <a:ahLst/>
              <a:cxnLst/>
              <a:rect l="l" t="t" r="r" b="b"/>
              <a:pathLst>
                <a:path w="635000" h="635000">
                  <a:moveTo>
                    <a:pt x="317500" y="0"/>
                  </a:moveTo>
                  <a:arcTo wR="317500" hR="317500" stAng="16200000" swAng="2376000"/>
                  <a:lnTo>
                    <a:pt x="317500" y="317500"/>
                  </a:lnTo>
                  <a:close/>
                </a:path>
                <a:path w="635000" h="635000" fill="none">
                  <a:moveTo>
                    <a:pt x="519882" y="72862"/>
                  </a:moveTo>
                  <a:arcTo wR="317500" hR="317500" stAng="-3024000" swAng="1922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42" name="Harvey 12/100 [12]">
              <a:extLst>
                <a:ext uri="{FF2B5EF4-FFF2-40B4-BE49-F238E27FC236}">
                  <a16:creationId xmlns:a16="http://schemas.microsoft.com/office/drawing/2014/main" id="{84A1B722-E5AC-45F7-9498-7FF502B6FA2B}"/>
                </a:ext>
              </a:extLst>
            </p:cNvPr>
            <p:cNvSpPr>
              <a:spLocks noChangeAspect="1"/>
            </p:cNvSpPr>
            <p:nvPr>
              <p:custDataLst>
                <p:tags r:id="rId47"/>
              </p:custDataLst>
            </p:nvPr>
          </p:nvSpPr>
          <p:spPr>
            <a:xfrm>
              <a:off x="4334905" y="3282696"/>
              <a:ext cx="292608" cy="292608"/>
            </a:xfrm>
            <a:custGeom>
              <a:avLst/>
              <a:gdLst/>
              <a:ahLst/>
              <a:cxnLst/>
              <a:rect l="l" t="t" r="r" b="b"/>
              <a:pathLst>
                <a:path w="635000" h="635000">
                  <a:moveTo>
                    <a:pt x="317500" y="0"/>
                  </a:moveTo>
                  <a:arcTo wR="317500" hR="317500" stAng="16200000" swAng="2591999"/>
                  <a:lnTo>
                    <a:pt x="317500" y="317500"/>
                  </a:lnTo>
                  <a:close/>
                </a:path>
                <a:path w="635000" h="635000" fill="none">
                  <a:moveTo>
                    <a:pt x="534843" y="86052"/>
                  </a:moveTo>
                  <a:arcTo wR="317500" hR="317500" stAng="-2808000" swAng="1900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43" name="Harvey 13/100 [13]">
              <a:extLst>
                <a:ext uri="{FF2B5EF4-FFF2-40B4-BE49-F238E27FC236}">
                  <a16:creationId xmlns:a16="http://schemas.microsoft.com/office/drawing/2014/main" id="{A5599F20-B957-4DF9-8B04-F2B77AAF0BDB}"/>
                </a:ext>
              </a:extLst>
            </p:cNvPr>
            <p:cNvSpPr>
              <a:spLocks noChangeAspect="1"/>
            </p:cNvSpPr>
            <p:nvPr>
              <p:custDataLst>
                <p:tags r:id="rId48"/>
              </p:custDataLst>
            </p:nvPr>
          </p:nvSpPr>
          <p:spPr>
            <a:xfrm>
              <a:off x="4334905" y="3282696"/>
              <a:ext cx="292608" cy="292608"/>
            </a:xfrm>
            <a:custGeom>
              <a:avLst/>
              <a:gdLst/>
              <a:ahLst/>
              <a:cxnLst/>
              <a:rect l="l" t="t" r="r" b="b"/>
              <a:pathLst>
                <a:path w="635000" h="635000">
                  <a:moveTo>
                    <a:pt x="317500" y="0"/>
                  </a:moveTo>
                  <a:arcTo wR="317500" hR="317500" stAng="16200000" swAng="2808000"/>
                  <a:lnTo>
                    <a:pt x="317500" y="317500"/>
                  </a:lnTo>
                  <a:close/>
                </a:path>
                <a:path w="635000" h="635000" fill="none">
                  <a:moveTo>
                    <a:pt x="548947" y="100156"/>
                  </a:moveTo>
                  <a:arcTo wR="317500" hR="317500" stAng="-2591999" swAng="1879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44" name="Harvey 14/100 [14]">
              <a:extLst>
                <a:ext uri="{FF2B5EF4-FFF2-40B4-BE49-F238E27FC236}">
                  <a16:creationId xmlns:a16="http://schemas.microsoft.com/office/drawing/2014/main" id="{F74357FC-EB3D-46C4-B56A-5007C9F4FB84}"/>
                </a:ext>
              </a:extLst>
            </p:cNvPr>
            <p:cNvSpPr>
              <a:spLocks noChangeAspect="1"/>
            </p:cNvSpPr>
            <p:nvPr>
              <p:custDataLst>
                <p:tags r:id="rId49"/>
              </p:custDataLst>
            </p:nvPr>
          </p:nvSpPr>
          <p:spPr>
            <a:xfrm>
              <a:off x="4334905" y="3282696"/>
              <a:ext cx="292608" cy="292608"/>
            </a:xfrm>
            <a:custGeom>
              <a:avLst/>
              <a:gdLst/>
              <a:ahLst/>
              <a:cxnLst/>
              <a:rect l="l" t="t" r="r" b="b"/>
              <a:pathLst>
                <a:path w="635000" h="635000">
                  <a:moveTo>
                    <a:pt x="317500" y="0"/>
                  </a:moveTo>
                  <a:arcTo wR="317500" hR="317500" stAng="16200000" swAng="3024000"/>
                  <a:lnTo>
                    <a:pt x="317500" y="317500"/>
                  </a:lnTo>
                  <a:close/>
                </a:path>
                <a:path w="635000" h="635000" fill="none">
                  <a:moveTo>
                    <a:pt x="562137" y="115117"/>
                  </a:moveTo>
                  <a:arcTo wR="317500" hR="317500" stAng="-2375999" swAng="1857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45" name="Harvey 15/100 [15]">
              <a:extLst>
                <a:ext uri="{FF2B5EF4-FFF2-40B4-BE49-F238E27FC236}">
                  <a16:creationId xmlns:a16="http://schemas.microsoft.com/office/drawing/2014/main" id="{32E8E8F3-9DBC-46F4-9700-CAF071913650}"/>
                </a:ext>
              </a:extLst>
            </p:cNvPr>
            <p:cNvSpPr>
              <a:spLocks noChangeAspect="1"/>
            </p:cNvSpPr>
            <p:nvPr>
              <p:custDataLst>
                <p:tags r:id="rId50"/>
              </p:custDataLst>
            </p:nvPr>
          </p:nvSpPr>
          <p:spPr>
            <a:xfrm>
              <a:off x="4334905" y="3282696"/>
              <a:ext cx="292608" cy="292608"/>
            </a:xfrm>
            <a:custGeom>
              <a:avLst/>
              <a:gdLst/>
              <a:ahLst/>
              <a:cxnLst/>
              <a:rect l="l" t="t" r="r" b="b"/>
              <a:pathLst>
                <a:path w="635000" h="635000">
                  <a:moveTo>
                    <a:pt x="317500" y="0"/>
                  </a:moveTo>
                  <a:arcTo wR="317500" hR="317500" stAng="16200000" swAng="3240000"/>
                  <a:lnTo>
                    <a:pt x="317500" y="317500"/>
                  </a:lnTo>
                  <a:close/>
                </a:path>
                <a:path w="635000" h="635000" fill="none">
                  <a:moveTo>
                    <a:pt x="574362" y="130878"/>
                  </a:moveTo>
                  <a:arcTo wR="317500" hR="317500" stAng="-2160000" swAng="1836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46" name="Harvey 16/100 [16]">
              <a:extLst>
                <a:ext uri="{FF2B5EF4-FFF2-40B4-BE49-F238E27FC236}">
                  <a16:creationId xmlns:a16="http://schemas.microsoft.com/office/drawing/2014/main" id="{71360883-3CF3-4439-9568-E456C60454A8}"/>
                </a:ext>
              </a:extLst>
            </p:cNvPr>
            <p:cNvSpPr>
              <a:spLocks noChangeAspect="1"/>
            </p:cNvSpPr>
            <p:nvPr>
              <p:custDataLst>
                <p:tags r:id="rId51"/>
              </p:custDataLst>
            </p:nvPr>
          </p:nvSpPr>
          <p:spPr>
            <a:xfrm>
              <a:off x="4334905" y="3282696"/>
              <a:ext cx="292608" cy="292608"/>
            </a:xfrm>
            <a:custGeom>
              <a:avLst/>
              <a:gdLst/>
              <a:ahLst/>
              <a:cxnLst/>
              <a:rect l="l" t="t" r="r" b="b"/>
              <a:pathLst>
                <a:path w="635000" h="635000">
                  <a:moveTo>
                    <a:pt x="317500" y="0"/>
                  </a:moveTo>
                  <a:arcTo wR="317500" hR="317500" stAng="16200000" swAng="3456000"/>
                  <a:lnTo>
                    <a:pt x="317500" y="317500"/>
                  </a:lnTo>
                  <a:close/>
                </a:path>
                <a:path w="635000" h="635000" fill="none">
                  <a:moveTo>
                    <a:pt x="585574" y="147374"/>
                  </a:moveTo>
                  <a:arcTo wR="317500" hR="317500" stAng="-1944000" swAng="1814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47" name="Harvey 17/100 [17]">
              <a:extLst>
                <a:ext uri="{FF2B5EF4-FFF2-40B4-BE49-F238E27FC236}">
                  <a16:creationId xmlns:a16="http://schemas.microsoft.com/office/drawing/2014/main" id="{AE88FC9E-FB95-4413-AE3E-B8BF504735B5}"/>
                </a:ext>
              </a:extLst>
            </p:cNvPr>
            <p:cNvSpPr>
              <a:spLocks noChangeAspect="1"/>
            </p:cNvSpPr>
            <p:nvPr>
              <p:custDataLst>
                <p:tags r:id="rId52"/>
              </p:custDataLst>
            </p:nvPr>
          </p:nvSpPr>
          <p:spPr>
            <a:xfrm>
              <a:off x="4334905" y="3282696"/>
              <a:ext cx="292608" cy="292608"/>
            </a:xfrm>
            <a:custGeom>
              <a:avLst/>
              <a:gdLst/>
              <a:ahLst/>
              <a:cxnLst/>
              <a:rect l="l" t="t" r="r" b="b"/>
              <a:pathLst>
                <a:path w="635000" h="635000">
                  <a:moveTo>
                    <a:pt x="317500" y="0"/>
                  </a:moveTo>
                  <a:arcTo wR="317500" hR="317500" stAng="16200000" swAng="3672000"/>
                  <a:lnTo>
                    <a:pt x="317500" y="317500"/>
                  </a:lnTo>
                  <a:close/>
                </a:path>
                <a:path w="635000" h="635000" fill="none">
                  <a:moveTo>
                    <a:pt x="595727" y="164543"/>
                  </a:moveTo>
                  <a:arcTo wR="317500" hR="317500" stAng="-1727999" swAng="1792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48" name="Harvey 18/100 [18]">
              <a:extLst>
                <a:ext uri="{FF2B5EF4-FFF2-40B4-BE49-F238E27FC236}">
                  <a16:creationId xmlns:a16="http://schemas.microsoft.com/office/drawing/2014/main" id="{62593B83-E4BE-4CE8-9B0B-25AF9B7D4254}"/>
                </a:ext>
              </a:extLst>
            </p:cNvPr>
            <p:cNvSpPr>
              <a:spLocks noChangeAspect="1"/>
            </p:cNvSpPr>
            <p:nvPr>
              <p:custDataLst>
                <p:tags r:id="rId53"/>
              </p:custDataLst>
            </p:nvPr>
          </p:nvSpPr>
          <p:spPr>
            <a:xfrm>
              <a:off x="4334905" y="3282696"/>
              <a:ext cx="292608" cy="292608"/>
            </a:xfrm>
            <a:custGeom>
              <a:avLst/>
              <a:gdLst/>
              <a:ahLst/>
              <a:cxnLst/>
              <a:rect l="l" t="t" r="r" b="b"/>
              <a:pathLst>
                <a:path w="635000" h="635000">
                  <a:moveTo>
                    <a:pt x="317500" y="0"/>
                  </a:moveTo>
                  <a:arcTo wR="317500" hR="317500" stAng="16200000" swAng="3888000"/>
                  <a:lnTo>
                    <a:pt x="317500" y="317500"/>
                  </a:lnTo>
                  <a:close/>
                </a:path>
                <a:path w="635000" h="635000" fill="none">
                  <a:moveTo>
                    <a:pt x="604782" y="182315"/>
                  </a:moveTo>
                  <a:arcTo wR="317500" hR="317500" stAng="-1512000" swAng="1771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49" name="Harvey 19/100 [19]">
              <a:extLst>
                <a:ext uri="{FF2B5EF4-FFF2-40B4-BE49-F238E27FC236}">
                  <a16:creationId xmlns:a16="http://schemas.microsoft.com/office/drawing/2014/main" id="{CD41838E-0172-403D-9B68-FD51310F5400}"/>
                </a:ext>
              </a:extLst>
            </p:cNvPr>
            <p:cNvSpPr>
              <a:spLocks noChangeAspect="1"/>
            </p:cNvSpPr>
            <p:nvPr>
              <p:custDataLst>
                <p:tags r:id="rId54"/>
              </p:custDataLst>
            </p:nvPr>
          </p:nvSpPr>
          <p:spPr>
            <a:xfrm>
              <a:off x="4334905" y="3282696"/>
              <a:ext cx="292608" cy="292608"/>
            </a:xfrm>
            <a:custGeom>
              <a:avLst/>
              <a:gdLst/>
              <a:ahLst/>
              <a:cxnLst/>
              <a:rect l="l" t="t" r="r" b="b"/>
              <a:pathLst>
                <a:path w="635000" h="635000">
                  <a:moveTo>
                    <a:pt x="317500" y="0"/>
                  </a:moveTo>
                  <a:arcTo wR="317500" hR="317500" stAng="16200000" swAng="4104000"/>
                  <a:lnTo>
                    <a:pt x="317500" y="317500"/>
                  </a:lnTo>
                  <a:close/>
                </a:path>
                <a:path w="635000" h="635000" fill="none">
                  <a:moveTo>
                    <a:pt x="612704" y="200620"/>
                  </a:moveTo>
                  <a:arcTo wR="317500" hR="317500" stAng="-1295999" swAng="1749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50" name="Harvey 20/100 [20]">
              <a:extLst>
                <a:ext uri="{FF2B5EF4-FFF2-40B4-BE49-F238E27FC236}">
                  <a16:creationId xmlns:a16="http://schemas.microsoft.com/office/drawing/2014/main" id="{EDE3F4CF-CB3E-40C2-B070-AC09F1E8FBD5}"/>
                </a:ext>
              </a:extLst>
            </p:cNvPr>
            <p:cNvSpPr>
              <a:spLocks noChangeAspect="1"/>
            </p:cNvSpPr>
            <p:nvPr>
              <p:custDataLst>
                <p:tags r:id="rId55"/>
              </p:custDataLst>
            </p:nvPr>
          </p:nvSpPr>
          <p:spPr>
            <a:xfrm>
              <a:off x="4334905" y="3282696"/>
              <a:ext cx="292608" cy="292608"/>
            </a:xfrm>
            <a:custGeom>
              <a:avLst/>
              <a:gdLst/>
              <a:ahLst/>
              <a:cxnLst/>
              <a:rect l="l" t="t" r="r" b="b"/>
              <a:pathLst>
                <a:path w="635000" h="635000">
                  <a:moveTo>
                    <a:pt x="317500" y="0"/>
                  </a:moveTo>
                  <a:arcTo wR="317500" hR="317500" stAng="16200000" swAng="4320000"/>
                  <a:lnTo>
                    <a:pt x="317500" y="317500"/>
                  </a:lnTo>
                  <a:close/>
                </a:path>
                <a:path w="635000" h="635000" fill="none">
                  <a:moveTo>
                    <a:pt x="619460" y="219387"/>
                  </a:moveTo>
                  <a:arcTo wR="317500" hR="317500" stAng="-1080000" swAng="1728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51" name="Harvey 21/100 [21]">
              <a:extLst>
                <a:ext uri="{FF2B5EF4-FFF2-40B4-BE49-F238E27FC236}">
                  <a16:creationId xmlns:a16="http://schemas.microsoft.com/office/drawing/2014/main" id="{CD8E25E7-83D2-4F78-92A7-435281704491}"/>
                </a:ext>
              </a:extLst>
            </p:cNvPr>
            <p:cNvSpPr>
              <a:spLocks noChangeAspect="1"/>
            </p:cNvSpPr>
            <p:nvPr>
              <p:custDataLst>
                <p:tags r:id="rId56"/>
              </p:custDataLst>
            </p:nvPr>
          </p:nvSpPr>
          <p:spPr>
            <a:xfrm>
              <a:off x="4334905" y="3282696"/>
              <a:ext cx="292608" cy="292608"/>
            </a:xfrm>
            <a:custGeom>
              <a:avLst/>
              <a:gdLst/>
              <a:ahLst/>
              <a:cxnLst/>
              <a:rect l="l" t="t" r="r" b="b"/>
              <a:pathLst>
                <a:path w="635000" h="635000">
                  <a:moveTo>
                    <a:pt x="317500" y="0"/>
                  </a:moveTo>
                  <a:arcTo wR="317500" hR="317500" stAng="16200000" swAng="4536000"/>
                  <a:lnTo>
                    <a:pt x="317500" y="317500"/>
                  </a:lnTo>
                  <a:close/>
                </a:path>
                <a:path w="635000" h="635000" fill="none">
                  <a:moveTo>
                    <a:pt x="625025" y="238540"/>
                  </a:moveTo>
                  <a:arcTo wR="317500" hR="317500" stAng="-864000" swAng="1706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52" name="Harvey 22/100 [22]">
              <a:extLst>
                <a:ext uri="{FF2B5EF4-FFF2-40B4-BE49-F238E27FC236}">
                  <a16:creationId xmlns:a16="http://schemas.microsoft.com/office/drawing/2014/main" id="{C6A696FB-9EFC-47F6-9860-247C48C1FC3D}"/>
                </a:ext>
              </a:extLst>
            </p:cNvPr>
            <p:cNvSpPr>
              <a:spLocks noChangeAspect="1"/>
            </p:cNvSpPr>
            <p:nvPr>
              <p:custDataLst>
                <p:tags r:id="rId57"/>
              </p:custDataLst>
            </p:nvPr>
          </p:nvSpPr>
          <p:spPr>
            <a:xfrm>
              <a:off x="4334905" y="3282696"/>
              <a:ext cx="292608" cy="292608"/>
            </a:xfrm>
            <a:custGeom>
              <a:avLst/>
              <a:gdLst/>
              <a:ahLst/>
              <a:cxnLst/>
              <a:rect l="l" t="t" r="r" b="b"/>
              <a:pathLst>
                <a:path w="635000" h="635000">
                  <a:moveTo>
                    <a:pt x="317500" y="0"/>
                  </a:moveTo>
                  <a:arcTo wR="317500" hR="317500" stAng="16200000" swAng="4752000"/>
                  <a:lnTo>
                    <a:pt x="317500" y="317500"/>
                  </a:lnTo>
                  <a:close/>
                </a:path>
                <a:path w="635000" h="635000" fill="none">
                  <a:moveTo>
                    <a:pt x="629376" y="258006"/>
                  </a:moveTo>
                  <a:arcTo wR="317500" hR="317500" stAng="-647999" swAng="1684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53" name="Harvey 23/100 [23]">
              <a:extLst>
                <a:ext uri="{FF2B5EF4-FFF2-40B4-BE49-F238E27FC236}">
                  <a16:creationId xmlns:a16="http://schemas.microsoft.com/office/drawing/2014/main" id="{252958D2-EE89-4FBF-BF7B-C8AFAD704413}"/>
                </a:ext>
              </a:extLst>
            </p:cNvPr>
            <p:cNvSpPr>
              <a:spLocks noChangeAspect="1"/>
            </p:cNvSpPr>
            <p:nvPr>
              <p:custDataLst>
                <p:tags r:id="rId58"/>
              </p:custDataLst>
            </p:nvPr>
          </p:nvSpPr>
          <p:spPr>
            <a:xfrm>
              <a:off x="4334905" y="3282696"/>
              <a:ext cx="292608" cy="292608"/>
            </a:xfrm>
            <a:custGeom>
              <a:avLst/>
              <a:gdLst/>
              <a:ahLst/>
              <a:cxnLst/>
              <a:rect l="l" t="t" r="r" b="b"/>
              <a:pathLst>
                <a:path w="635000" h="635000">
                  <a:moveTo>
                    <a:pt x="317500" y="0"/>
                  </a:moveTo>
                  <a:arcTo wR="317500" hR="317500" stAng="16200000" swAng="4968000"/>
                  <a:lnTo>
                    <a:pt x="317500" y="317500"/>
                  </a:lnTo>
                  <a:close/>
                </a:path>
                <a:path w="635000" h="635000" fill="none">
                  <a:moveTo>
                    <a:pt x="632496" y="277706"/>
                  </a:moveTo>
                  <a:arcTo wR="317500" hR="317500" stAng="-432000" swAng="1663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54" name="Harvey 24/100 [24]">
              <a:extLst>
                <a:ext uri="{FF2B5EF4-FFF2-40B4-BE49-F238E27FC236}">
                  <a16:creationId xmlns:a16="http://schemas.microsoft.com/office/drawing/2014/main" id="{314E82DC-04B6-406C-9D65-1115F4D2AA22}"/>
                </a:ext>
              </a:extLst>
            </p:cNvPr>
            <p:cNvSpPr>
              <a:spLocks noChangeAspect="1"/>
            </p:cNvSpPr>
            <p:nvPr>
              <p:custDataLst>
                <p:tags r:id="rId59"/>
              </p:custDataLst>
            </p:nvPr>
          </p:nvSpPr>
          <p:spPr>
            <a:xfrm>
              <a:off x="4334905" y="3282696"/>
              <a:ext cx="292608" cy="292608"/>
            </a:xfrm>
            <a:custGeom>
              <a:avLst/>
              <a:gdLst/>
              <a:ahLst/>
              <a:cxnLst/>
              <a:rect l="l" t="t" r="r" b="b"/>
              <a:pathLst>
                <a:path w="635000" h="635000">
                  <a:moveTo>
                    <a:pt x="317500" y="0"/>
                  </a:moveTo>
                  <a:arcTo wR="317500" hR="317500" stAng="16200000" swAng="5183999"/>
                  <a:lnTo>
                    <a:pt x="317500" y="317500"/>
                  </a:lnTo>
                  <a:close/>
                </a:path>
                <a:path w="635000" h="635000" fill="none">
                  <a:moveTo>
                    <a:pt x="634373" y="297564"/>
                  </a:moveTo>
                  <a:arcTo wR="317500" hR="317500" stAng="-216000" swAng="1641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55" name="Harvey 25/100 [25]">
              <a:extLst>
                <a:ext uri="{FF2B5EF4-FFF2-40B4-BE49-F238E27FC236}">
                  <a16:creationId xmlns:a16="http://schemas.microsoft.com/office/drawing/2014/main" id="{669D1B60-A74F-4296-8610-F3DCDDC15022}"/>
                </a:ext>
              </a:extLst>
            </p:cNvPr>
            <p:cNvSpPr>
              <a:spLocks noChangeAspect="1"/>
            </p:cNvSpPr>
            <p:nvPr>
              <p:custDataLst>
                <p:tags r:id="rId60"/>
              </p:custDataLst>
            </p:nvPr>
          </p:nvSpPr>
          <p:spPr>
            <a:xfrm>
              <a:off x="4334905" y="3282696"/>
              <a:ext cx="292608" cy="292608"/>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56" name="Harvey 26/100 [26]">
              <a:extLst>
                <a:ext uri="{FF2B5EF4-FFF2-40B4-BE49-F238E27FC236}">
                  <a16:creationId xmlns:a16="http://schemas.microsoft.com/office/drawing/2014/main" id="{FF6DD112-04B6-4656-AB9D-1F9950FEE2D9}"/>
                </a:ext>
              </a:extLst>
            </p:cNvPr>
            <p:cNvSpPr>
              <a:spLocks noChangeAspect="1"/>
            </p:cNvSpPr>
            <p:nvPr>
              <p:custDataLst>
                <p:tags r:id="rId61"/>
              </p:custDataLst>
            </p:nvPr>
          </p:nvSpPr>
          <p:spPr>
            <a:xfrm>
              <a:off x="4334905" y="3282696"/>
              <a:ext cx="292608" cy="292608"/>
            </a:xfrm>
            <a:custGeom>
              <a:avLst/>
              <a:gdLst/>
              <a:ahLst/>
              <a:cxnLst/>
              <a:rect l="l" t="t" r="r" b="b"/>
              <a:pathLst>
                <a:path w="635000" h="635000">
                  <a:moveTo>
                    <a:pt x="317500" y="0"/>
                  </a:moveTo>
                  <a:arcTo wR="317500" hR="317500" stAng="16200000" swAng="5616000"/>
                  <a:lnTo>
                    <a:pt x="317500" y="317500"/>
                  </a:lnTo>
                  <a:close/>
                </a:path>
                <a:path w="635000" h="635000" fill="none">
                  <a:moveTo>
                    <a:pt x="634373" y="337435"/>
                  </a:moveTo>
                  <a:arcTo wR="317500" hR="317500" stAng="216000" swAng="15983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57" name="Harvey 27/100 [27]">
              <a:extLst>
                <a:ext uri="{FF2B5EF4-FFF2-40B4-BE49-F238E27FC236}">
                  <a16:creationId xmlns:a16="http://schemas.microsoft.com/office/drawing/2014/main" id="{E2928B53-FC5C-427C-AE65-9286773D84B2}"/>
                </a:ext>
              </a:extLst>
            </p:cNvPr>
            <p:cNvSpPr>
              <a:spLocks noChangeAspect="1"/>
            </p:cNvSpPr>
            <p:nvPr>
              <p:custDataLst>
                <p:tags r:id="rId62"/>
              </p:custDataLst>
            </p:nvPr>
          </p:nvSpPr>
          <p:spPr>
            <a:xfrm>
              <a:off x="4334905" y="3282696"/>
              <a:ext cx="292608" cy="292608"/>
            </a:xfrm>
            <a:custGeom>
              <a:avLst/>
              <a:gdLst/>
              <a:ahLst/>
              <a:cxnLst/>
              <a:rect l="l" t="t" r="r" b="b"/>
              <a:pathLst>
                <a:path w="635000" h="635000">
                  <a:moveTo>
                    <a:pt x="317500" y="0"/>
                  </a:moveTo>
                  <a:arcTo wR="317500" hR="317500" stAng="16200000" swAng="5832000"/>
                  <a:lnTo>
                    <a:pt x="317500" y="317500"/>
                  </a:lnTo>
                  <a:close/>
                </a:path>
                <a:path w="635000" h="635000" fill="none">
                  <a:moveTo>
                    <a:pt x="632496" y="357293"/>
                  </a:moveTo>
                  <a:arcTo wR="317500" hR="317500" stAng="432000" swAng="1576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58" name="Harvey 28/100 [28]">
              <a:extLst>
                <a:ext uri="{FF2B5EF4-FFF2-40B4-BE49-F238E27FC236}">
                  <a16:creationId xmlns:a16="http://schemas.microsoft.com/office/drawing/2014/main" id="{D8CF4F20-8FEC-47FF-9B86-E818143B2C19}"/>
                </a:ext>
              </a:extLst>
            </p:cNvPr>
            <p:cNvSpPr>
              <a:spLocks noChangeAspect="1"/>
            </p:cNvSpPr>
            <p:nvPr>
              <p:custDataLst>
                <p:tags r:id="rId63"/>
              </p:custDataLst>
            </p:nvPr>
          </p:nvSpPr>
          <p:spPr>
            <a:xfrm>
              <a:off x="4334905" y="3282696"/>
              <a:ext cx="292608" cy="292608"/>
            </a:xfrm>
            <a:custGeom>
              <a:avLst/>
              <a:gdLst/>
              <a:ahLst/>
              <a:cxnLst/>
              <a:rect l="l" t="t" r="r" b="b"/>
              <a:pathLst>
                <a:path w="635000" h="635000">
                  <a:moveTo>
                    <a:pt x="317500" y="0"/>
                  </a:moveTo>
                  <a:arcTo wR="317500" hR="317500" stAng="16200000" swAng="6048000"/>
                  <a:lnTo>
                    <a:pt x="317500" y="317500"/>
                  </a:lnTo>
                  <a:close/>
                </a:path>
                <a:path w="635000" h="635000" fill="none">
                  <a:moveTo>
                    <a:pt x="629376" y="376993"/>
                  </a:moveTo>
                  <a:arcTo wR="317500" hR="317500" stAng="648000" swAng="1555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59" name="Harvey 29/100 [29]">
              <a:extLst>
                <a:ext uri="{FF2B5EF4-FFF2-40B4-BE49-F238E27FC236}">
                  <a16:creationId xmlns:a16="http://schemas.microsoft.com/office/drawing/2014/main" id="{E1AF074D-4599-4D0E-8078-66303FEBDE44}"/>
                </a:ext>
              </a:extLst>
            </p:cNvPr>
            <p:cNvSpPr>
              <a:spLocks noChangeAspect="1"/>
            </p:cNvSpPr>
            <p:nvPr>
              <p:custDataLst>
                <p:tags r:id="rId64"/>
              </p:custDataLst>
            </p:nvPr>
          </p:nvSpPr>
          <p:spPr>
            <a:xfrm>
              <a:off x="4334905" y="3282696"/>
              <a:ext cx="292608" cy="292608"/>
            </a:xfrm>
            <a:custGeom>
              <a:avLst/>
              <a:gdLst/>
              <a:ahLst/>
              <a:cxnLst/>
              <a:rect l="l" t="t" r="r" b="b"/>
              <a:pathLst>
                <a:path w="635000" h="635000">
                  <a:moveTo>
                    <a:pt x="317500" y="0"/>
                  </a:moveTo>
                  <a:arcTo wR="317500" hR="317500" stAng="16200000" swAng="6263999"/>
                  <a:lnTo>
                    <a:pt x="317500" y="317500"/>
                  </a:lnTo>
                  <a:close/>
                </a:path>
                <a:path w="635000" h="635000" fill="none">
                  <a:moveTo>
                    <a:pt x="625025" y="396459"/>
                  </a:moveTo>
                  <a:arcTo wR="317500" hR="317500" stAng="863999" swAng="1533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60" name="Harvey 30/100 [30]">
              <a:extLst>
                <a:ext uri="{FF2B5EF4-FFF2-40B4-BE49-F238E27FC236}">
                  <a16:creationId xmlns:a16="http://schemas.microsoft.com/office/drawing/2014/main" id="{2DF9C982-C062-4899-8A5F-20F49AD9E1B5}"/>
                </a:ext>
              </a:extLst>
            </p:cNvPr>
            <p:cNvSpPr>
              <a:spLocks noChangeAspect="1"/>
            </p:cNvSpPr>
            <p:nvPr>
              <p:custDataLst>
                <p:tags r:id="rId65"/>
              </p:custDataLst>
            </p:nvPr>
          </p:nvSpPr>
          <p:spPr>
            <a:xfrm>
              <a:off x="4334905" y="3282696"/>
              <a:ext cx="292608" cy="292608"/>
            </a:xfrm>
            <a:custGeom>
              <a:avLst/>
              <a:gdLst/>
              <a:ahLst/>
              <a:cxnLst/>
              <a:rect l="l" t="t" r="r" b="b"/>
              <a:pathLst>
                <a:path w="635000" h="635000">
                  <a:moveTo>
                    <a:pt x="317500" y="0"/>
                  </a:moveTo>
                  <a:arcTo wR="317500" hR="317500" stAng="16200000" swAng="6480000"/>
                  <a:lnTo>
                    <a:pt x="317500" y="317500"/>
                  </a:lnTo>
                  <a:close/>
                </a:path>
                <a:path w="635000" h="635000" fill="none">
                  <a:moveTo>
                    <a:pt x="619460" y="415612"/>
                  </a:moveTo>
                  <a:arcTo wR="317500" hR="317500" stAng="1080000" swAng="15119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61" name="Harvey 31/100 [31]">
              <a:extLst>
                <a:ext uri="{FF2B5EF4-FFF2-40B4-BE49-F238E27FC236}">
                  <a16:creationId xmlns:a16="http://schemas.microsoft.com/office/drawing/2014/main" id="{E98CD797-9DD9-4143-9058-D1ABF95E7406}"/>
                </a:ext>
              </a:extLst>
            </p:cNvPr>
            <p:cNvSpPr>
              <a:spLocks noChangeAspect="1"/>
            </p:cNvSpPr>
            <p:nvPr>
              <p:custDataLst>
                <p:tags r:id="rId66"/>
              </p:custDataLst>
            </p:nvPr>
          </p:nvSpPr>
          <p:spPr>
            <a:xfrm>
              <a:off x="4334905" y="3282696"/>
              <a:ext cx="292608" cy="292608"/>
            </a:xfrm>
            <a:custGeom>
              <a:avLst/>
              <a:gdLst/>
              <a:ahLst/>
              <a:cxnLst/>
              <a:rect l="l" t="t" r="r" b="b"/>
              <a:pathLst>
                <a:path w="635000" h="635000">
                  <a:moveTo>
                    <a:pt x="317500" y="0"/>
                  </a:moveTo>
                  <a:arcTo wR="317500" hR="317500" stAng="16200000" swAng="6696000"/>
                  <a:lnTo>
                    <a:pt x="317500" y="317500"/>
                  </a:lnTo>
                  <a:close/>
                </a:path>
                <a:path w="635000" h="635000" fill="none">
                  <a:moveTo>
                    <a:pt x="612704" y="434379"/>
                  </a:moveTo>
                  <a:arcTo wR="317500" hR="317500" stAng="1295999" swAng="14903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62" name="Harvey 32/100 [32]">
              <a:extLst>
                <a:ext uri="{FF2B5EF4-FFF2-40B4-BE49-F238E27FC236}">
                  <a16:creationId xmlns:a16="http://schemas.microsoft.com/office/drawing/2014/main" id="{39029FE4-844F-47DA-8FEF-FB68673FF10C}"/>
                </a:ext>
              </a:extLst>
            </p:cNvPr>
            <p:cNvSpPr>
              <a:spLocks noChangeAspect="1"/>
            </p:cNvSpPr>
            <p:nvPr>
              <p:custDataLst>
                <p:tags r:id="rId67"/>
              </p:custDataLst>
            </p:nvPr>
          </p:nvSpPr>
          <p:spPr>
            <a:xfrm>
              <a:off x="4334905" y="3282696"/>
              <a:ext cx="292608" cy="292608"/>
            </a:xfrm>
            <a:custGeom>
              <a:avLst/>
              <a:gdLst/>
              <a:ahLst/>
              <a:cxnLst/>
              <a:rect l="l" t="t" r="r" b="b"/>
              <a:pathLst>
                <a:path w="635000" h="635000">
                  <a:moveTo>
                    <a:pt x="317500" y="0"/>
                  </a:moveTo>
                  <a:arcTo wR="317500" hR="317500" stAng="16200000" swAng="6912000"/>
                  <a:lnTo>
                    <a:pt x="317500" y="317500"/>
                  </a:lnTo>
                  <a:close/>
                </a:path>
                <a:path w="635000" h="635000" fill="none">
                  <a:moveTo>
                    <a:pt x="604782" y="452684"/>
                  </a:moveTo>
                  <a:arcTo wR="317500" hR="317500" stAng="1512000" swAng="14687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63" name="Harvey 33/100 [33]">
              <a:extLst>
                <a:ext uri="{FF2B5EF4-FFF2-40B4-BE49-F238E27FC236}">
                  <a16:creationId xmlns:a16="http://schemas.microsoft.com/office/drawing/2014/main" id="{B99AA4D4-9C74-447B-89EF-8FD268FF95EE}"/>
                </a:ext>
              </a:extLst>
            </p:cNvPr>
            <p:cNvSpPr>
              <a:spLocks noChangeAspect="1"/>
            </p:cNvSpPr>
            <p:nvPr>
              <p:custDataLst>
                <p:tags r:id="rId68"/>
              </p:custDataLst>
            </p:nvPr>
          </p:nvSpPr>
          <p:spPr>
            <a:xfrm>
              <a:off x="4334905" y="3282696"/>
              <a:ext cx="292608" cy="292608"/>
            </a:xfrm>
            <a:custGeom>
              <a:avLst/>
              <a:gdLst/>
              <a:ahLst/>
              <a:cxnLst/>
              <a:rect l="l" t="t" r="r" b="b"/>
              <a:pathLst>
                <a:path w="635000" h="635000">
                  <a:moveTo>
                    <a:pt x="317500" y="0"/>
                  </a:moveTo>
                  <a:arcTo wR="317500" hR="317500" stAng="16200000" swAng="7128000"/>
                  <a:lnTo>
                    <a:pt x="317500" y="317500"/>
                  </a:lnTo>
                  <a:close/>
                </a:path>
                <a:path w="635000" h="635000" fill="none">
                  <a:moveTo>
                    <a:pt x="595727" y="470456"/>
                  </a:moveTo>
                  <a:arcTo wR="317500" hR="317500" stAng="1728000" swAng="1447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64" name="Harvey 34/100 [34]">
              <a:extLst>
                <a:ext uri="{FF2B5EF4-FFF2-40B4-BE49-F238E27FC236}">
                  <a16:creationId xmlns:a16="http://schemas.microsoft.com/office/drawing/2014/main" id="{0880CCDE-4DDE-49A8-AFB2-FDDCE314B4D3}"/>
                </a:ext>
              </a:extLst>
            </p:cNvPr>
            <p:cNvSpPr>
              <a:spLocks noChangeAspect="1"/>
            </p:cNvSpPr>
            <p:nvPr>
              <p:custDataLst>
                <p:tags r:id="rId69"/>
              </p:custDataLst>
            </p:nvPr>
          </p:nvSpPr>
          <p:spPr>
            <a:xfrm>
              <a:off x="4334905" y="3282696"/>
              <a:ext cx="292608" cy="292608"/>
            </a:xfrm>
            <a:custGeom>
              <a:avLst/>
              <a:gdLst/>
              <a:ahLst/>
              <a:cxnLst/>
              <a:rect l="l" t="t" r="r" b="b"/>
              <a:pathLst>
                <a:path w="635000" h="635000">
                  <a:moveTo>
                    <a:pt x="317500" y="0"/>
                  </a:moveTo>
                  <a:arcTo wR="317500" hR="317500" stAng="16200000" swAng="7344000"/>
                  <a:lnTo>
                    <a:pt x="317500" y="317500"/>
                  </a:lnTo>
                  <a:close/>
                </a:path>
                <a:path w="635000" h="635000" fill="none">
                  <a:moveTo>
                    <a:pt x="585574" y="487625"/>
                  </a:moveTo>
                  <a:arcTo wR="317500" hR="317500" stAng="1944000" swAng="14255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65" name="Harvey 35/100 [35]">
              <a:extLst>
                <a:ext uri="{FF2B5EF4-FFF2-40B4-BE49-F238E27FC236}">
                  <a16:creationId xmlns:a16="http://schemas.microsoft.com/office/drawing/2014/main" id="{F37E834A-F9D8-4623-BC85-60359856CCD0}"/>
                </a:ext>
              </a:extLst>
            </p:cNvPr>
            <p:cNvSpPr>
              <a:spLocks noChangeAspect="1"/>
            </p:cNvSpPr>
            <p:nvPr>
              <p:custDataLst>
                <p:tags r:id="rId70"/>
              </p:custDataLst>
            </p:nvPr>
          </p:nvSpPr>
          <p:spPr>
            <a:xfrm>
              <a:off x="4334905" y="3282696"/>
              <a:ext cx="292608" cy="292608"/>
            </a:xfrm>
            <a:custGeom>
              <a:avLst/>
              <a:gdLst/>
              <a:ahLst/>
              <a:cxnLst/>
              <a:rect l="l" t="t" r="r" b="b"/>
              <a:pathLst>
                <a:path w="635000" h="635000">
                  <a:moveTo>
                    <a:pt x="317500" y="0"/>
                  </a:moveTo>
                  <a:arcTo wR="317500" hR="317500" stAng="16200000" swAng="7559999"/>
                  <a:lnTo>
                    <a:pt x="317500" y="317500"/>
                  </a:lnTo>
                  <a:close/>
                </a:path>
                <a:path w="635000" h="635000" fill="none">
                  <a:moveTo>
                    <a:pt x="574362" y="504121"/>
                  </a:moveTo>
                  <a:arcTo wR="317500" hR="317500" stAng="2159999" swAng="1404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66" name="Harvey 36/100 [36]">
              <a:extLst>
                <a:ext uri="{FF2B5EF4-FFF2-40B4-BE49-F238E27FC236}">
                  <a16:creationId xmlns:a16="http://schemas.microsoft.com/office/drawing/2014/main" id="{15163940-B229-4368-B727-3714123C78AB}"/>
                </a:ext>
              </a:extLst>
            </p:cNvPr>
            <p:cNvSpPr>
              <a:spLocks noChangeAspect="1"/>
            </p:cNvSpPr>
            <p:nvPr>
              <p:custDataLst>
                <p:tags r:id="rId71"/>
              </p:custDataLst>
            </p:nvPr>
          </p:nvSpPr>
          <p:spPr>
            <a:xfrm>
              <a:off x="4334905" y="3282696"/>
              <a:ext cx="292608" cy="292608"/>
            </a:xfrm>
            <a:custGeom>
              <a:avLst/>
              <a:gdLst/>
              <a:ahLst/>
              <a:cxnLst/>
              <a:rect l="l" t="t" r="r" b="b"/>
              <a:pathLst>
                <a:path w="635000" h="635000">
                  <a:moveTo>
                    <a:pt x="317500" y="0"/>
                  </a:moveTo>
                  <a:arcTo wR="317500" hR="317500" stAng="16200000" swAng="7776000"/>
                  <a:lnTo>
                    <a:pt x="317500" y="317500"/>
                  </a:lnTo>
                  <a:close/>
                </a:path>
                <a:path w="635000" h="635000" fill="none">
                  <a:moveTo>
                    <a:pt x="562137" y="519882"/>
                  </a:moveTo>
                  <a:arcTo wR="317500" hR="317500" stAng="2375999" swAng="1382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67" name="Harvey 37/100 [37]">
              <a:extLst>
                <a:ext uri="{FF2B5EF4-FFF2-40B4-BE49-F238E27FC236}">
                  <a16:creationId xmlns:a16="http://schemas.microsoft.com/office/drawing/2014/main" id="{64BAECDC-27C7-4333-B9D8-59DE42A1B1AA}"/>
                </a:ext>
              </a:extLst>
            </p:cNvPr>
            <p:cNvSpPr>
              <a:spLocks noChangeAspect="1"/>
            </p:cNvSpPr>
            <p:nvPr>
              <p:custDataLst>
                <p:tags r:id="rId72"/>
              </p:custDataLst>
            </p:nvPr>
          </p:nvSpPr>
          <p:spPr>
            <a:xfrm>
              <a:off x="4334905" y="3282696"/>
              <a:ext cx="292608" cy="292608"/>
            </a:xfrm>
            <a:custGeom>
              <a:avLst/>
              <a:gdLst/>
              <a:ahLst/>
              <a:cxnLst/>
              <a:rect l="l" t="t" r="r" b="b"/>
              <a:pathLst>
                <a:path w="635000" h="635000">
                  <a:moveTo>
                    <a:pt x="317500" y="0"/>
                  </a:moveTo>
                  <a:arcTo wR="317500" hR="317500" stAng="16200000" swAng="7991999"/>
                  <a:lnTo>
                    <a:pt x="317500" y="317500"/>
                  </a:lnTo>
                  <a:close/>
                </a:path>
                <a:path w="635000" h="635000" fill="none">
                  <a:moveTo>
                    <a:pt x="548947" y="534843"/>
                  </a:moveTo>
                  <a:arcTo wR="317500" hR="317500" stAng="2591999" swAng="1360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68" name="Harvey 38/100 [38]">
              <a:extLst>
                <a:ext uri="{FF2B5EF4-FFF2-40B4-BE49-F238E27FC236}">
                  <a16:creationId xmlns:a16="http://schemas.microsoft.com/office/drawing/2014/main" id="{4F018A0A-A74A-4E47-BC47-203679D4F8C0}"/>
                </a:ext>
              </a:extLst>
            </p:cNvPr>
            <p:cNvSpPr>
              <a:spLocks noChangeAspect="1"/>
            </p:cNvSpPr>
            <p:nvPr>
              <p:custDataLst>
                <p:tags r:id="rId73"/>
              </p:custDataLst>
            </p:nvPr>
          </p:nvSpPr>
          <p:spPr>
            <a:xfrm>
              <a:off x="4334905" y="3282696"/>
              <a:ext cx="292608" cy="292608"/>
            </a:xfrm>
            <a:custGeom>
              <a:avLst/>
              <a:gdLst/>
              <a:ahLst/>
              <a:cxnLst/>
              <a:rect l="l" t="t" r="r" b="b"/>
              <a:pathLst>
                <a:path w="635000" h="635000">
                  <a:moveTo>
                    <a:pt x="317500" y="0"/>
                  </a:moveTo>
                  <a:arcTo wR="317500" hR="317500" stAng="16200000" swAng="8208000"/>
                  <a:lnTo>
                    <a:pt x="317500" y="317500"/>
                  </a:lnTo>
                  <a:close/>
                </a:path>
                <a:path w="635000" h="635000" fill="none">
                  <a:moveTo>
                    <a:pt x="534843" y="548947"/>
                  </a:moveTo>
                  <a:arcTo wR="317500" hR="317500" stAng="2808000" swAng="1339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69" name="Harvey 39/100 [39]">
              <a:extLst>
                <a:ext uri="{FF2B5EF4-FFF2-40B4-BE49-F238E27FC236}">
                  <a16:creationId xmlns:a16="http://schemas.microsoft.com/office/drawing/2014/main" id="{ACA75957-9FDB-46A2-82EC-77103CBEAC52}"/>
                </a:ext>
              </a:extLst>
            </p:cNvPr>
            <p:cNvSpPr>
              <a:spLocks noChangeAspect="1"/>
            </p:cNvSpPr>
            <p:nvPr>
              <p:custDataLst>
                <p:tags r:id="rId74"/>
              </p:custDataLst>
            </p:nvPr>
          </p:nvSpPr>
          <p:spPr>
            <a:xfrm>
              <a:off x="4334905" y="3282696"/>
              <a:ext cx="292608" cy="292608"/>
            </a:xfrm>
            <a:custGeom>
              <a:avLst/>
              <a:gdLst/>
              <a:ahLst/>
              <a:cxnLst/>
              <a:rect l="l" t="t" r="r" b="b"/>
              <a:pathLst>
                <a:path w="635000" h="635000">
                  <a:moveTo>
                    <a:pt x="317500" y="0"/>
                  </a:moveTo>
                  <a:arcTo wR="317500" hR="317500" stAng="16200000" swAng="8424000"/>
                  <a:lnTo>
                    <a:pt x="317500" y="317500"/>
                  </a:lnTo>
                  <a:close/>
                </a:path>
                <a:path w="635000" h="635000" fill="none">
                  <a:moveTo>
                    <a:pt x="519882" y="562137"/>
                  </a:moveTo>
                  <a:arcTo wR="317500" hR="317500" stAng="3024000" swAng="1317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70" name="Harvey 40/100 [40]">
              <a:extLst>
                <a:ext uri="{FF2B5EF4-FFF2-40B4-BE49-F238E27FC236}">
                  <a16:creationId xmlns:a16="http://schemas.microsoft.com/office/drawing/2014/main" id="{025DFA7F-A073-422A-8D20-E27D1ABE4342}"/>
                </a:ext>
              </a:extLst>
            </p:cNvPr>
            <p:cNvSpPr>
              <a:spLocks noChangeAspect="1"/>
            </p:cNvSpPr>
            <p:nvPr>
              <p:custDataLst>
                <p:tags r:id="rId75"/>
              </p:custDataLst>
            </p:nvPr>
          </p:nvSpPr>
          <p:spPr>
            <a:xfrm>
              <a:off x="4334905" y="3282696"/>
              <a:ext cx="292608" cy="292608"/>
            </a:xfrm>
            <a:custGeom>
              <a:avLst/>
              <a:gdLst/>
              <a:ahLst/>
              <a:cxnLst/>
              <a:rect l="l" t="t" r="r" b="b"/>
              <a:pathLst>
                <a:path w="635000" h="635000">
                  <a:moveTo>
                    <a:pt x="317500" y="0"/>
                  </a:moveTo>
                  <a:arcTo wR="317500" hR="317500" stAng="16200000" swAng="8640000"/>
                  <a:lnTo>
                    <a:pt x="317500" y="317500"/>
                  </a:lnTo>
                  <a:close/>
                </a:path>
                <a:path w="635000" h="635000" fill="none">
                  <a:moveTo>
                    <a:pt x="504121" y="574362"/>
                  </a:moveTo>
                  <a:arcTo wR="317500" hR="317500" stAng="3240000" swAng="1296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71" name="Harvey 41/100 [41]">
              <a:extLst>
                <a:ext uri="{FF2B5EF4-FFF2-40B4-BE49-F238E27FC236}">
                  <a16:creationId xmlns:a16="http://schemas.microsoft.com/office/drawing/2014/main" id="{BF311CE9-A4CB-4965-8F0F-5B6811E9FB20}"/>
                </a:ext>
              </a:extLst>
            </p:cNvPr>
            <p:cNvSpPr>
              <a:spLocks noChangeAspect="1"/>
            </p:cNvSpPr>
            <p:nvPr>
              <p:custDataLst>
                <p:tags r:id="rId76"/>
              </p:custDataLst>
            </p:nvPr>
          </p:nvSpPr>
          <p:spPr>
            <a:xfrm>
              <a:off x="4334905" y="3282696"/>
              <a:ext cx="292608" cy="292608"/>
            </a:xfrm>
            <a:custGeom>
              <a:avLst/>
              <a:gdLst/>
              <a:ahLst/>
              <a:cxnLst/>
              <a:rect l="l" t="t" r="r" b="b"/>
              <a:pathLst>
                <a:path w="635000" h="635000">
                  <a:moveTo>
                    <a:pt x="317500" y="0"/>
                  </a:moveTo>
                  <a:arcTo wR="317500" hR="317500" stAng="16200000" swAng="8856000"/>
                  <a:lnTo>
                    <a:pt x="317500" y="317500"/>
                  </a:lnTo>
                  <a:close/>
                </a:path>
                <a:path w="635000" h="635000" fill="none">
                  <a:moveTo>
                    <a:pt x="487625" y="585574"/>
                  </a:moveTo>
                  <a:arcTo wR="317500" hR="317500" stAng="3455999" swAng="1274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72" name="Harvey 42/100 [42]">
              <a:extLst>
                <a:ext uri="{FF2B5EF4-FFF2-40B4-BE49-F238E27FC236}">
                  <a16:creationId xmlns:a16="http://schemas.microsoft.com/office/drawing/2014/main" id="{1B415A3D-1E85-4E6A-8BAB-3BB56600BA4F}"/>
                </a:ext>
              </a:extLst>
            </p:cNvPr>
            <p:cNvSpPr>
              <a:spLocks noChangeAspect="1"/>
            </p:cNvSpPr>
            <p:nvPr>
              <p:custDataLst>
                <p:tags r:id="rId77"/>
              </p:custDataLst>
            </p:nvPr>
          </p:nvSpPr>
          <p:spPr>
            <a:xfrm>
              <a:off x="4334905" y="3282696"/>
              <a:ext cx="292608" cy="292608"/>
            </a:xfrm>
            <a:custGeom>
              <a:avLst/>
              <a:gdLst/>
              <a:ahLst/>
              <a:cxnLst/>
              <a:rect l="l" t="t" r="r" b="b"/>
              <a:pathLst>
                <a:path w="635000" h="635000">
                  <a:moveTo>
                    <a:pt x="317500" y="0"/>
                  </a:moveTo>
                  <a:arcTo wR="317500" hR="317500" stAng="16200000" swAng="9072000"/>
                  <a:lnTo>
                    <a:pt x="317500" y="317500"/>
                  </a:lnTo>
                  <a:close/>
                </a:path>
                <a:path w="635000" h="635000" fill="none">
                  <a:moveTo>
                    <a:pt x="470456" y="595727"/>
                  </a:moveTo>
                  <a:arcTo wR="317500" hR="317500" stAng="3671999" swAng="1252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73" name="Harvey 43/100 [43]">
              <a:extLst>
                <a:ext uri="{FF2B5EF4-FFF2-40B4-BE49-F238E27FC236}">
                  <a16:creationId xmlns:a16="http://schemas.microsoft.com/office/drawing/2014/main" id="{7EAD6077-4487-4E7D-846D-445E65B5291C}"/>
                </a:ext>
              </a:extLst>
            </p:cNvPr>
            <p:cNvSpPr>
              <a:spLocks noChangeAspect="1"/>
            </p:cNvSpPr>
            <p:nvPr>
              <p:custDataLst>
                <p:tags r:id="rId78"/>
              </p:custDataLst>
            </p:nvPr>
          </p:nvSpPr>
          <p:spPr>
            <a:xfrm>
              <a:off x="4334905" y="3282696"/>
              <a:ext cx="292608" cy="292608"/>
            </a:xfrm>
            <a:custGeom>
              <a:avLst/>
              <a:gdLst/>
              <a:ahLst/>
              <a:cxnLst/>
              <a:rect l="l" t="t" r="r" b="b"/>
              <a:pathLst>
                <a:path w="635000" h="635000">
                  <a:moveTo>
                    <a:pt x="317500" y="0"/>
                  </a:moveTo>
                  <a:arcTo wR="317500" hR="317500" stAng="16200000" swAng="9288000"/>
                  <a:lnTo>
                    <a:pt x="317500" y="317500"/>
                  </a:lnTo>
                  <a:close/>
                </a:path>
                <a:path w="635000" h="635000" fill="none">
                  <a:moveTo>
                    <a:pt x="452684" y="604782"/>
                  </a:moveTo>
                  <a:arcTo wR="317500" hR="317500" stAng="3888000" swAng="1231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74" name="Harvey 44/100 [44]">
              <a:extLst>
                <a:ext uri="{FF2B5EF4-FFF2-40B4-BE49-F238E27FC236}">
                  <a16:creationId xmlns:a16="http://schemas.microsoft.com/office/drawing/2014/main" id="{4B57ADAF-4A83-4CB4-8920-E2B9F994E83E}"/>
                </a:ext>
              </a:extLst>
            </p:cNvPr>
            <p:cNvSpPr>
              <a:spLocks noChangeAspect="1"/>
            </p:cNvSpPr>
            <p:nvPr>
              <p:custDataLst>
                <p:tags r:id="rId79"/>
              </p:custDataLst>
            </p:nvPr>
          </p:nvSpPr>
          <p:spPr>
            <a:xfrm>
              <a:off x="4334905" y="3282696"/>
              <a:ext cx="292608" cy="292608"/>
            </a:xfrm>
            <a:custGeom>
              <a:avLst/>
              <a:gdLst/>
              <a:ahLst/>
              <a:cxnLst/>
              <a:rect l="l" t="t" r="r" b="b"/>
              <a:pathLst>
                <a:path w="635000" h="635000">
                  <a:moveTo>
                    <a:pt x="317500" y="0"/>
                  </a:moveTo>
                  <a:arcTo wR="317500" hR="317500" stAng="16200000" swAng="9504000"/>
                  <a:lnTo>
                    <a:pt x="317500" y="317500"/>
                  </a:lnTo>
                  <a:close/>
                </a:path>
                <a:path w="635000" h="635000" fill="none">
                  <a:moveTo>
                    <a:pt x="434379" y="612704"/>
                  </a:moveTo>
                  <a:arcTo wR="317500" hR="317500" stAng="4104000" swAng="1209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75" name="Harvey 45/100 [45]">
              <a:extLst>
                <a:ext uri="{FF2B5EF4-FFF2-40B4-BE49-F238E27FC236}">
                  <a16:creationId xmlns:a16="http://schemas.microsoft.com/office/drawing/2014/main" id="{FF3E5416-AC43-4CBB-A32A-A966ED03106F}"/>
                </a:ext>
              </a:extLst>
            </p:cNvPr>
            <p:cNvSpPr>
              <a:spLocks noChangeAspect="1"/>
            </p:cNvSpPr>
            <p:nvPr>
              <p:custDataLst>
                <p:tags r:id="rId80"/>
              </p:custDataLst>
            </p:nvPr>
          </p:nvSpPr>
          <p:spPr>
            <a:xfrm>
              <a:off x="4334905" y="3282696"/>
              <a:ext cx="292608" cy="292608"/>
            </a:xfrm>
            <a:custGeom>
              <a:avLst/>
              <a:gdLst/>
              <a:ahLst/>
              <a:cxnLst/>
              <a:rect l="l" t="t" r="r" b="b"/>
              <a:pathLst>
                <a:path w="635000" h="635000">
                  <a:moveTo>
                    <a:pt x="317500" y="0"/>
                  </a:moveTo>
                  <a:arcTo wR="317500" hR="317500" stAng="16200000" swAng="9720000"/>
                  <a:lnTo>
                    <a:pt x="317500" y="317500"/>
                  </a:lnTo>
                  <a:close/>
                </a:path>
                <a:path w="635000" h="635000" fill="none">
                  <a:moveTo>
                    <a:pt x="415612" y="619460"/>
                  </a:moveTo>
                  <a:arcTo wR="317500" hR="317500" stAng="4320000" swAng="1188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76" name="Harvey 46/100 [46]">
              <a:extLst>
                <a:ext uri="{FF2B5EF4-FFF2-40B4-BE49-F238E27FC236}">
                  <a16:creationId xmlns:a16="http://schemas.microsoft.com/office/drawing/2014/main" id="{49AFF9C1-C19A-487C-A4C1-47DA87277C3B}"/>
                </a:ext>
              </a:extLst>
            </p:cNvPr>
            <p:cNvSpPr>
              <a:spLocks noChangeAspect="1"/>
            </p:cNvSpPr>
            <p:nvPr>
              <p:custDataLst>
                <p:tags r:id="rId81"/>
              </p:custDataLst>
            </p:nvPr>
          </p:nvSpPr>
          <p:spPr>
            <a:xfrm>
              <a:off x="4334905" y="3282696"/>
              <a:ext cx="292608" cy="292608"/>
            </a:xfrm>
            <a:custGeom>
              <a:avLst/>
              <a:gdLst/>
              <a:ahLst/>
              <a:cxnLst/>
              <a:rect l="l" t="t" r="r" b="b"/>
              <a:pathLst>
                <a:path w="635000" h="635000">
                  <a:moveTo>
                    <a:pt x="317500" y="0"/>
                  </a:moveTo>
                  <a:arcTo wR="317500" hR="317500" stAng="16200000" swAng="9936000"/>
                  <a:lnTo>
                    <a:pt x="317500" y="317500"/>
                  </a:lnTo>
                  <a:close/>
                </a:path>
                <a:path w="635000" h="635000" fill="none">
                  <a:moveTo>
                    <a:pt x="396459" y="625025"/>
                  </a:moveTo>
                  <a:arcTo wR="317500" hR="317500" stAng="4536000" swAng="1166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77" name="Harvey 47/100 [47]">
              <a:extLst>
                <a:ext uri="{FF2B5EF4-FFF2-40B4-BE49-F238E27FC236}">
                  <a16:creationId xmlns:a16="http://schemas.microsoft.com/office/drawing/2014/main" id="{F35AEE09-D82F-438F-9D01-96C6876241F1}"/>
                </a:ext>
              </a:extLst>
            </p:cNvPr>
            <p:cNvSpPr>
              <a:spLocks noChangeAspect="1"/>
            </p:cNvSpPr>
            <p:nvPr>
              <p:custDataLst>
                <p:tags r:id="rId82"/>
              </p:custDataLst>
            </p:nvPr>
          </p:nvSpPr>
          <p:spPr>
            <a:xfrm>
              <a:off x="4334905" y="3282696"/>
              <a:ext cx="292608" cy="292608"/>
            </a:xfrm>
            <a:custGeom>
              <a:avLst/>
              <a:gdLst/>
              <a:ahLst/>
              <a:cxnLst/>
              <a:rect l="l" t="t" r="r" b="b"/>
              <a:pathLst>
                <a:path w="635000" h="635000">
                  <a:moveTo>
                    <a:pt x="317500" y="0"/>
                  </a:moveTo>
                  <a:arcTo wR="317500" hR="317500" stAng="16200000" swAng="10152000"/>
                  <a:lnTo>
                    <a:pt x="317500" y="317500"/>
                  </a:lnTo>
                  <a:close/>
                </a:path>
                <a:path w="635000" h="635000" fill="none">
                  <a:moveTo>
                    <a:pt x="376993" y="629376"/>
                  </a:moveTo>
                  <a:arcTo wR="317500" hR="317500" stAng="4751999" swAng="1144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78" name="Harvey 48/100 [48]">
              <a:extLst>
                <a:ext uri="{FF2B5EF4-FFF2-40B4-BE49-F238E27FC236}">
                  <a16:creationId xmlns:a16="http://schemas.microsoft.com/office/drawing/2014/main" id="{4FC3325B-EEB2-4420-9715-1149CEACE9AC}"/>
                </a:ext>
              </a:extLst>
            </p:cNvPr>
            <p:cNvSpPr>
              <a:spLocks noChangeAspect="1"/>
            </p:cNvSpPr>
            <p:nvPr>
              <p:custDataLst>
                <p:tags r:id="rId83"/>
              </p:custDataLst>
            </p:nvPr>
          </p:nvSpPr>
          <p:spPr>
            <a:xfrm>
              <a:off x="4334905" y="3282696"/>
              <a:ext cx="292608" cy="292608"/>
            </a:xfrm>
            <a:custGeom>
              <a:avLst/>
              <a:gdLst/>
              <a:ahLst/>
              <a:cxnLst/>
              <a:rect l="l" t="t" r="r" b="b"/>
              <a:pathLst>
                <a:path w="635000" h="635000">
                  <a:moveTo>
                    <a:pt x="317500" y="0"/>
                  </a:moveTo>
                  <a:arcTo wR="317500" hR="317500" stAng="16200000" swAng="10367999"/>
                  <a:lnTo>
                    <a:pt x="317500" y="317500"/>
                  </a:lnTo>
                  <a:close/>
                </a:path>
                <a:path w="635000" h="635000" fill="none">
                  <a:moveTo>
                    <a:pt x="357293" y="632496"/>
                  </a:moveTo>
                  <a:arcTo wR="317500" hR="317500" stAng="4967999" swAng="1123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79" name="Harvey 49/100 [49]">
              <a:extLst>
                <a:ext uri="{FF2B5EF4-FFF2-40B4-BE49-F238E27FC236}">
                  <a16:creationId xmlns:a16="http://schemas.microsoft.com/office/drawing/2014/main" id="{3BE00D50-8FCE-4E11-AA24-10B621732F20}"/>
                </a:ext>
              </a:extLst>
            </p:cNvPr>
            <p:cNvSpPr>
              <a:spLocks noChangeAspect="1"/>
            </p:cNvSpPr>
            <p:nvPr>
              <p:custDataLst>
                <p:tags r:id="rId84"/>
              </p:custDataLst>
            </p:nvPr>
          </p:nvSpPr>
          <p:spPr>
            <a:xfrm>
              <a:off x="4334905" y="3282696"/>
              <a:ext cx="292608" cy="292608"/>
            </a:xfrm>
            <a:custGeom>
              <a:avLst/>
              <a:gdLst/>
              <a:ahLst/>
              <a:cxnLst/>
              <a:rect l="l" t="t" r="r" b="b"/>
              <a:pathLst>
                <a:path w="635000" h="635000">
                  <a:moveTo>
                    <a:pt x="317500" y="0"/>
                  </a:moveTo>
                  <a:arcTo wR="317500" hR="317500" stAng="16200000" swAng="10584000"/>
                  <a:lnTo>
                    <a:pt x="317500" y="317500"/>
                  </a:lnTo>
                  <a:close/>
                </a:path>
                <a:path w="635000" h="635000" fill="none">
                  <a:moveTo>
                    <a:pt x="337435" y="634373"/>
                  </a:moveTo>
                  <a:arcTo wR="317500" hR="317500" stAng="5184000" swAng="1101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80" name="Harvey 50/100 [50]">
              <a:extLst>
                <a:ext uri="{FF2B5EF4-FFF2-40B4-BE49-F238E27FC236}">
                  <a16:creationId xmlns:a16="http://schemas.microsoft.com/office/drawing/2014/main" id="{97083993-8BFD-443F-A3A3-D28EF389CE2B}"/>
                </a:ext>
              </a:extLst>
            </p:cNvPr>
            <p:cNvSpPr>
              <a:spLocks noChangeAspect="1"/>
            </p:cNvSpPr>
            <p:nvPr>
              <p:custDataLst>
                <p:tags r:id="rId85"/>
              </p:custDataLst>
            </p:nvPr>
          </p:nvSpPr>
          <p:spPr>
            <a:xfrm>
              <a:off x="4334905" y="3282696"/>
              <a:ext cx="292608" cy="292608"/>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81" name="Harvey 51/100 [51]">
              <a:extLst>
                <a:ext uri="{FF2B5EF4-FFF2-40B4-BE49-F238E27FC236}">
                  <a16:creationId xmlns:a16="http://schemas.microsoft.com/office/drawing/2014/main" id="{BDE38762-18E9-47FF-895E-325F5976ECAA}"/>
                </a:ext>
              </a:extLst>
            </p:cNvPr>
            <p:cNvSpPr>
              <a:spLocks noChangeAspect="1"/>
            </p:cNvSpPr>
            <p:nvPr>
              <p:custDataLst>
                <p:tags r:id="rId86"/>
              </p:custDataLst>
            </p:nvPr>
          </p:nvSpPr>
          <p:spPr>
            <a:xfrm>
              <a:off x="4334905" y="3282696"/>
              <a:ext cx="292608" cy="292608"/>
            </a:xfrm>
            <a:custGeom>
              <a:avLst/>
              <a:gdLst/>
              <a:ahLst/>
              <a:cxnLst/>
              <a:rect l="l" t="t" r="r" b="b"/>
              <a:pathLst>
                <a:path w="635000" h="635000">
                  <a:moveTo>
                    <a:pt x="317500" y="0"/>
                  </a:moveTo>
                  <a:arcTo wR="317500" hR="317500" stAng="16200000" swAng="11016000"/>
                  <a:lnTo>
                    <a:pt x="317500" y="317500"/>
                  </a:lnTo>
                  <a:close/>
                </a:path>
                <a:path w="635000" h="635000" fill="none">
                  <a:moveTo>
                    <a:pt x="297564" y="634373"/>
                  </a:moveTo>
                  <a:arcTo wR="317500" hR="317500" stAng="5616000" swAng="1058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82" name="Harvey 52/100 [52]">
              <a:extLst>
                <a:ext uri="{FF2B5EF4-FFF2-40B4-BE49-F238E27FC236}">
                  <a16:creationId xmlns:a16="http://schemas.microsoft.com/office/drawing/2014/main" id="{785EAA21-FBCD-46DC-8430-7AB12F5A66AF}"/>
                </a:ext>
              </a:extLst>
            </p:cNvPr>
            <p:cNvSpPr>
              <a:spLocks noChangeAspect="1"/>
            </p:cNvSpPr>
            <p:nvPr>
              <p:custDataLst>
                <p:tags r:id="rId87"/>
              </p:custDataLst>
            </p:nvPr>
          </p:nvSpPr>
          <p:spPr>
            <a:xfrm>
              <a:off x="4334905" y="3282696"/>
              <a:ext cx="292608" cy="292608"/>
            </a:xfrm>
            <a:custGeom>
              <a:avLst/>
              <a:gdLst/>
              <a:ahLst/>
              <a:cxnLst/>
              <a:rect l="l" t="t" r="r" b="b"/>
              <a:pathLst>
                <a:path w="635000" h="635000">
                  <a:moveTo>
                    <a:pt x="317500" y="0"/>
                  </a:moveTo>
                  <a:arcTo wR="317500" hR="317500" stAng="16200000" swAng="11232000"/>
                  <a:lnTo>
                    <a:pt x="317500" y="317500"/>
                  </a:lnTo>
                  <a:close/>
                </a:path>
                <a:path w="635000" h="635000" fill="none">
                  <a:moveTo>
                    <a:pt x="277706" y="632496"/>
                  </a:moveTo>
                  <a:arcTo wR="317500" hR="317500" stAng="5832000" swAng="10367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83" name="Harvey 53/100 [53]">
              <a:extLst>
                <a:ext uri="{FF2B5EF4-FFF2-40B4-BE49-F238E27FC236}">
                  <a16:creationId xmlns:a16="http://schemas.microsoft.com/office/drawing/2014/main" id="{858D54BA-F4A5-4C67-830E-E85FF6EE735D}"/>
                </a:ext>
              </a:extLst>
            </p:cNvPr>
            <p:cNvSpPr>
              <a:spLocks noChangeAspect="1"/>
            </p:cNvSpPr>
            <p:nvPr>
              <p:custDataLst>
                <p:tags r:id="rId88"/>
              </p:custDataLst>
            </p:nvPr>
          </p:nvSpPr>
          <p:spPr>
            <a:xfrm>
              <a:off x="4334905" y="3282696"/>
              <a:ext cx="292608" cy="292608"/>
            </a:xfrm>
            <a:custGeom>
              <a:avLst/>
              <a:gdLst/>
              <a:ahLst/>
              <a:cxnLst/>
              <a:rect l="l" t="t" r="r" b="b"/>
              <a:pathLst>
                <a:path w="635000" h="635000">
                  <a:moveTo>
                    <a:pt x="317500" y="0"/>
                  </a:moveTo>
                  <a:arcTo wR="317500" hR="317500" stAng="16200000" swAng="11448000"/>
                  <a:lnTo>
                    <a:pt x="317500" y="317500"/>
                  </a:lnTo>
                  <a:close/>
                </a:path>
                <a:path w="635000" h="635000" fill="none">
                  <a:moveTo>
                    <a:pt x="258006" y="629376"/>
                  </a:moveTo>
                  <a:arcTo wR="317500" hR="317500" stAng="6048000" swAng="1015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84" name="Harvey 54/100 [54]">
              <a:extLst>
                <a:ext uri="{FF2B5EF4-FFF2-40B4-BE49-F238E27FC236}">
                  <a16:creationId xmlns:a16="http://schemas.microsoft.com/office/drawing/2014/main" id="{AC41BD7B-E1FA-4AED-B11C-E03936A672E6}"/>
                </a:ext>
              </a:extLst>
            </p:cNvPr>
            <p:cNvSpPr>
              <a:spLocks noChangeAspect="1"/>
            </p:cNvSpPr>
            <p:nvPr>
              <p:custDataLst>
                <p:tags r:id="rId89"/>
              </p:custDataLst>
            </p:nvPr>
          </p:nvSpPr>
          <p:spPr>
            <a:xfrm>
              <a:off x="4334905" y="3282696"/>
              <a:ext cx="292608" cy="292608"/>
            </a:xfrm>
            <a:custGeom>
              <a:avLst/>
              <a:gdLst/>
              <a:ahLst/>
              <a:cxnLst/>
              <a:rect l="l" t="t" r="r" b="b"/>
              <a:pathLst>
                <a:path w="635000" h="635000">
                  <a:moveTo>
                    <a:pt x="317500" y="0"/>
                  </a:moveTo>
                  <a:arcTo wR="317500" hR="317500" stAng="16200000" swAng="11664000"/>
                  <a:lnTo>
                    <a:pt x="317500" y="317500"/>
                  </a:lnTo>
                  <a:close/>
                </a:path>
                <a:path w="635000" h="635000" fill="none">
                  <a:moveTo>
                    <a:pt x="238540" y="625025"/>
                  </a:moveTo>
                  <a:arcTo wR="317500" hR="317500" stAng="6264000" swAng="993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85" name="Harvey 55/100 [55]">
              <a:extLst>
                <a:ext uri="{FF2B5EF4-FFF2-40B4-BE49-F238E27FC236}">
                  <a16:creationId xmlns:a16="http://schemas.microsoft.com/office/drawing/2014/main" id="{BAF901A0-5FD1-4B29-9AF9-DB8B19412429}"/>
                </a:ext>
              </a:extLst>
            </p:cNvPr>
            <p:cNvSpPr>
              <a:spLocks noChangeAspect="1"/>
            </p:cNvSpPr>
            <p:nvPr>
              <p:custDataLst>
                <p:tags r:id="rId90"/>
              </p:custDataLst>
            </p:nvPr>
          </p:nvSpPr>
          <p:spPr>
            <a:xfrm>
              <a:off x="4334905" y="3282696"/>
              <a:ext cx="292608" cy="292608"/>
            </a:xfrm>
            <a:custGeom>
              <a:avLst/>
              <a:gdLst/>
              <a:ahLst/>
              <a:cxnLst/>
              <a:rect l="l" t="t" r="r" b="b"/>
              <a:pathLst>
                <a:path w="635000" h="635000">
                  <a:moveTo>
                    <a:pt x="317500" y="0"/>
                  </a:moveTo>
                  <a:arcTo wR="317500" hR="317500" stAng="16200000" swAng="11880000"/>
                  <a:lnTo>
                    <a:pt x="317500" y="317500"/>
                  </a:lnTo>
                  <a:close/>
                </a:path>
                <a:path w="635000" h="635000" fill="none">
                  <a:moveTo>
                    <a:pt x="219387" y="619460"/>
                  </a:moveTo>
                  <a:arcTo wR="317500" hR="317500" stAng="6480000" swAng="9719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86" name="Harvey 56/100 [56]">
              <a:extLst>
                <a:ext uri="{FF2B5EF4-FFF2-40B4-BE49-F238E27FC236}">
                  <a16:creationId xmlns:a16="http://schemas.microsoft.com/office/drawing/2014/main" id="{3EFF555D-6B7F-481F-ADC2-746953BA7F97}"/>
                </a:ext>
              </a:extLst>
            </p:cNvPr>
            <p:cNvSpPr>
              <a:spLocks noChangeAspect="1"/>
            </p:cNvSpPr>
            <p:nvPr>
              <p:custDataLst>
                <p:tags r:id="rId91"/>
              </p:custDataLst>
            </p:nvPr>
          </p:nvSpPr>
          <p:spPr>
            <a:xfrm>
              <a:off x="4334905" y="3282696"/>
              <a:ext cx="292608" cy="292608"/>
            </a:xfrm>
            <a:custGeom>
              <a:avLst/>
              <a:gdLst/>
              <a:ahLst/>
              <a:cxnLst/>
              <a:rect l="l" t="t" r="r" b="b"/>
              <a:pathLst>
                <a:path w="635000" h="635000">
                  <a:moveTo>
                    <a:pt x="317500" y="0"/>
                  </a:moveTo>
                  <a:arcTo wR="317500" hR="317500" stAng="16200000" swAng="12096000"/>
                  <a:lnTo>
                    <a:pt x="317500" y="317500"/>
                  </a:lnTo>
                  <a:close/>
                </a:path>
                <a:path w="635000" h="635000" fill="none">
                  <a:moveTo>
                    <a:pt x="200620" y="612704"/>
                  </a:moveTo>
                  <a:arcTo wR="317500" hR="317500" stAng="6696000" swAng="9503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87" name="Harvey 57/100 [57]">
              <a:extLst>
                <a:ext uri="{FF2B5EF4-FFF2-40B4-BE49-F238E27FC236}">
                  <a16:creationId xmlns:a16="http://schemas.microsoft.com/office/drawing/2014/main" id="{A4D3BE31-8C07-4912-AB8B-8331A665C238}"/>
                </a:ext>
              </a:extLst>
            </p:cNvPr>
            <p:cNvSpPr>
              <a:spLocks noChangeAspect="1"/>
            </p:cNvSpPr>
            <p:nvPr>
              <p:custDataLst>
                <p:tags r:id="rId92"/>
              </p:custDataLst>
            </p:nvPr>
          </p:nvSpPr>
          <p:spPr>
            <a:xfrm>
              <a:off x="4334905" y="3282696"/>
              <a:ext cx="292608" cy="292608"/>
            </a:xfrm>
            <a:custGeom>
              <a:avLst/>
              <a:gdLst/>
              <a:ahLst/>
              <a:cxnLst/>
              <a:rect l="l" t="t" r="r" b="b"/>
              <a:pathLst>
                <a:path w="635000" h="635000">
                  <a:moveTo>
                    <a:pt x="317500" y="0"/>
                  </a:moveTo>
                  <a:arcTo wR="317500" hR="317500" stAng="16200000" swAng="12312000"/>
                  <a:lnTo>
                    <a:pt x="317500" y="317500"/>
                  </a:lnTo>
                  <a:close/>
                </a:path>
                <a:path w="635000" h="635000" fill="none">
                  <a:moveTo>
                    <a:pt x="182315" y="604782"/>
                  </a:moveTo>
                  <a:arcTo wR="317500" hR="317500" stAng="6911999" swAng="928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88" name="Harvey 58/100 [58]">
              <a:extLst>
                <a:ext uri="{FF2B5EF4-FFF2-40B4-BE49-F238E27FC236}">
                  <a16:creationId xmlns:a16="http://schemas.microsoft.com/office/drawing/2014/main" id="{E7B5A5D9-6DD2-4B0A-9557-7A7AF774103E}"/>
                </a:ext>
              </a:extLst>
            </p:cNvPr>
            <p:cNvSpPr>
              <a:spLocks noChangeAspect="1"/>
            </p:cNvSpPr>
            <p:nvPr>
              <p:custDataLst>
                <p:tags r:id="rId93"/>
              </p:custDataLst>
            </p:nvPr>
          </p:nvSpPr>
          <p:spPr>
            <a:xfrm>
              <a:off x="4334905" y="3282696"/>
              <a:ext cx="292608" cy="292608"/>
            </a:xfrm>
            <a:custGeom>
              <a:avLst/>
              <a:gdLst/>
              <a:ahLst/>
              <a:cxnLst/>
              <a:rect l="l" t="t" r="r" b="b"/>
              <a:pathLst>
                <a:path w="635000" h="635000">
                  <a:moveTo>
                    <a:pt x="317500" y="0"/>
                  </a:moveTo>
                  <a:arcTo wR="317500" hR="317500" stAng="16200000" swAng="12527999"/>
                  <a:lnTo>
                    <a:pt x="317500" y="317500"/>
                  </a:lnTo>
                  <a:close/>
                </a:path>
                <a:path w="635000" h="635000" fill="none">
                  <a:moveTo>
                    <a:pt x="164543" y="595727"/>
                  </a:moveTo>
                  <a:arcTo wR="317500" hR="317500" stAng="7127999" swAng="907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89" name="Harvey 59/100 [59]">
              <a:extLst>
                <a:ext uri="{FF2B5EF4-FFF2-40B4-BE49-F238E27FC236}">
                  <a16:creationId xmlns:a16="http://schemas.microsoft.com/office/drawing/2014/main" id="{88458C0E-D234-4C86-A6CC-B8CD6C445F00}"/>
                </a:ext>
              </a:extLst>
            </p:cNvPr>
            <p:cNvSpPr>
              <a:spLocks noChangeAspect="1"/>
            </p:cNvSpPr>
            <p:nvPr>
              <p:custDataLst>
                <p:tags r:id="rId94"/>
              </p:custDataLst>
            </p:nvPr>
          </p:nvSpPr>
          <p:spPr>
            <a:xfrm>
              <a:off x="4334905" y="3282696"/>
              <a:ext cx="292608" cy="292608"/>
            </a:xfrm>
            <a:custGeom>
              <a:avLst/>
              <a:gdLst/>
              <a:ahLst/>
              <a:cxnLst/>
              <a:rect l="l" t="t" r="r" b="b"/>
              <a:pathLst>
                <a:path w="635000" h="635000">
                  <a:moveTo>
                    <a:pt x="317500" y="0"/>
                  </a:moveTo>
                  <a:arcTo wR="317500" hR="317500" stAng="16200000" swAng="12743999"/>
                  <a:lnTo>
                    <a:pt x="317500" y="317500"/>
                  </a:lnTo>
                  <a:close/>
                </a:path>
                <a:path w="635000" h="635000" fill="none">
                  <a:moveTo>
                    <a:pt x="147374" y="585574"/>
                  </a:moveTo>
                  <a:arcTo wR="317500" hR="317500" stAng="7343999" swAng="885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90" name="Harvey 60/100 [60]">
              <a:extLst>
                <a:ext uri="{FF2B5EF4-FFF2-40B4-BE49-F238E27FC236}">
                  <a16:creationId xmlns:a16="http://schemas.microsoft.com/office/drawing/2014/main" id="{0924D2C6-D224-49FD-A4B8-312AFD605E78}"/>
                </a:ext>
              </a:extLst>
            </p:cNvPr>
            <p:cNvSpPr>
              <a:spLocks noChangeAspect="1"/>
            </p:cNvSpPr>
            <p:nvPr>
              <p:custDataLst>
                <p:tags r:id="rId95"/>
              </p:custDataLst>
            </p:nvPr>
          </p:nvSpPr>
          <p:spPr>
            <a:xfrm>
              <a:off x="4334905" y="3282696"/>
              <a:ext cx="292608" cy="292608"/>
            </a:xfrm>
            <a:custGeom>
              <a:avLst/>
              <a:gdLst/>
              <a:ahLst/>
              <a:cxnLst/>
              <a:rect l="l" t="t" r="r" b="b"/>
              <a:pathLst>
                <a:path w="635000" h="635000">
                  <a:moveTo>
                    <a:pt x="317500" y="0"/>
                  </a:moveTo>
                  <a:arcTo wR="317500" hR="317500" stAng="16200000" swAng="12960000"/>
                  <a:lnTo>
                    <a:pt x="317500" y="317500"/>
                  </a:lnTo>
                  <a:close/>
                </a:path>
                <a:path w="635000" h="635000" fill="none">
                  <a:moveTo>
                    <a:pt x="130878" y="574362"/>
                  </a:moveTo>
                  <a:arcTo wR="317500" hR="317500" stAng="7560000" swAng="864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91" name="Harvey 61/100 [61]">
              <a:extLst>
                <a:ext uri="{FF2B5EF4-FFF2-40B4-BE49-F238E27FC236}">
                  <a16:creationId xmlns:a16="http://schemas.microsoft.com/office/drawing/2014/main" id="{F9FB23C2-D568-49AC-B8FD-0480EB019739}"/>
                </a:ext>
              </a:extLst>
            </p:cNvPr>
            <p:cNvSpPr>
              <a:spLocks noChangeAspect="1"/>
            </p:cNvSpPr>
            <p:nvPr>
              <p:custDataLst>
                <p:tags r:id="rId96"/>
              </p:custDataLst>
            </p:nvPr>
          </p:nvSpPr>
          <p:spPr>
            <a:xfrm>
              <a:off x="4334905" y="3282696"/>
              <a:ext cx="292608" cy="292608"/>
            </a:xfrm>
            <a:custGeom>
              <a:avLst/>
              <a:gdLst/>
              <a:ahLst/>
              <a:cxnLst/>
              <a:rect l="l" t="t" r="r" b="b"/>
              <a:pathLst>
                <a:path w="635000" h="635000">
                  <a:moveTo>
                    <a:pt x="317500" y="0"/>
                  </a:moveTo>
                  <a:arcTo wR="317500" hR="317500" stAng="16200000" swAng="13176000"/>
                  <a:lnTo>
                    <a:pt x="317500" y="317500"/>
                  </a:lnTo>
                  <a:close/>
                </a:path>
                <a:path w="635000" h="635000" fill="none">
                  <a:moveTo>
                    <a:pt x="115117" y="562137"/>
                  </a:moveTo>
                  <a:arcTo wR="317500" hR="317500" stAng="7776000" swAng="842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92" name="Harvey 62/100 [62]">
              <a:extLst>
                <a:ext uri="{FF2B5EF4-FFF2-40B4-BE49-F238E27FC236}">
                  <a16:creationId xmlns:a16="http://schemas.microsoft.com/office/drawing/2014/main" id="{9EF3159D-F4FB-4032-BCCB-55E6ED5EEFC7}"/>
                </a:ext>
              </a:extLst>
            </p:cNvPr>
            <p:cNvSpPr>
              <a:spLocks noChangeAspect="1"/>
            </p:cNvSpPr>
            <p:nvPr>
              <p:custDataLst>
                <p:tags r:id="rId97"/>
              </p:custDataLst>
            </p:nvPr>
          </p:nvSpPr>
          <p:spPr>
            <a:xfrm>
              <a:off x="4334905" y="3282696"/>
              <a:ext cx="292608" cy="292608"/>
            </a:xfrm>
            <a:custGeom>
              <a:avLst/>
              <a:gdLst/>
              <a:ahLst/>
              <a:cxnLst/>
              <a:rect l="l" t="t" r="r" b="b"/>
              <a:pathLst>
                <a:path w="635000" h="635000">
                  <a:moveTo>
                    <a:pt x="317500" y="0"/>
                  </a:moveTo>
                  <a:arcTo wR="317500" hR="317500" stAng="16200000" swAng="13392000"/>
                  <a:lnTo>
                    <a:pt x="317500" y="317500"/>
                  </a:lnTo>
                  <a:close/>
                </a:path>
                <a:path w="635000" h="635000" fill="none">
                  <a:moveTo>
                    <a:pt x="100156" y="548947"/>
                  </a:moveTo>
                  <a:arcTo wR="317500" hR="317500" stAng="7991999" swAng="820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93" name="Harvey 63/100 [63]">
              <a:extLst>
                <a:ext uri="{FF2B5EF4-FFF2-40B4-BE49-F238E27FC236}">
                  <a16:creationId xmlns:a16="http://schemas.microsoft.com/office/drawing/2014/main" id="{9362C8EA-6D15-4E0C-8AE9-B1B50EB297B8}"/>
                </a:ext>
              </a:extLst>
            </p:cNvPr>
            <p:cNvSpPr>
              <a:spLocks noChangeAspect="1"/>
            </p:cNvSpPr>
            <p:nvPr>
              <p:custDataLst>
                <p:tags r:id="rId98"/>
              </p:custDataLst>
            </p:nvPr>
          </p:nvSpPr>
          <p:spPr>
            <a:xfrm>
              <a:off x="4334905" y="3282696"/>
              <a:ext cx="292608" cy="292608"/>
            </a:xfrm>
            <a:custGeom>
              <a:avLst/>
              <a:gdLst/>
              <a:ahLst/>
              <a:cxnLst/>
              <a:rect l="l" t="t" r="r" b="b"/>
              <a:pathLst>
                <a:path w="635000" h="635000">
                  <a:moveTo>
                    <a:pt x="317500" y="0"/>
                  </a:moveTo>
                  <a:arcTo wR="317500" hR="317500" stAng="16200000" swAng="13608000"/>
                  <a:lnTo>
                    <a:pt x="317500" y="317500"/>
                  </a:lnTo>
                  <a:close/>
                </a:path>
                <a:path w="635000" h="635000" fill="none">
                  <a:moveTo>
                    <a:pt x="86052" y="534843"/>
                  </a:moveTo>
                  <a:arcTo wR="317500" hR="317500" stAng="8208000" swAng="7991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94" name="Harvey 64/100 [64]">
              <a:extLst>
                <a:ext uri="{FF2B5EF4-FFF2-40B4-BE49-F238E27FC236}">
                  <a16:creationId xmlns:a16="http://schemas.microsoft.com/office/drawing/2014/main" id="{91EB375D-1444-4BE3-A696-66272A1564CD}"/>
                </a:ext>
              </a:extLst>
            </p:cNvPr>
            <p:cNvSpPr>
              <a:spLocks noChangeAspect="1"/>
            </p:cNvSpPr>
            <p:nvPr>
              <p:custDataLst>
                <p:tags r:id="rId99"/>
              </p:custDataLst>
            </p:nvPr>
          </p:nvSpPr>
          <p:spPr>
            <a:xfrm>
              <a:off x="4334905" y="3282696"/>
              <a:ext cx="292608" cy="292608"/>
            </a:xfrm>
            <a:custGeom>
              <a:avLst/>
              <a:gdLst/>
              <a:ahLst/>
              <a:cxnLst/>
              <a:rect l="l" t="t" r="r" b="b"/>
              <a:pathLst>
                <a:path w="635000" h="635000">
                  <a:moveTo>
                    <a:pt x="317500" y="0"/>
                  </a:moveTo>
                  <a:arcTo wR="317500" hR="317500" stAng="16200000" swAng="13824000"/>
                  <a:lnTo>
                    <a:pt x="317500" y="317500"/>
                  </a:lnTo>
                  <a:close/>
                </a:path>
                <a:path w="635000" h="635000" fill="none">
                  <a:moveTo>
                    <a:pt x="72862" y="519882"/>
                  </a:moveTo>
                  <a:arcTo wR="317500" hR="317500" stAng="8424000" swAng="777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95" name="Harvey 65/100 [65]">
              <a:extLst>
                <a:ext uri="{FF2B5EF4-FFF2-40B4-BE49-F238E27FC236}">
                  <a16:creationId xmlns:a16="http://schemas.microsoft.com/office/drawing/2014/main" id="{9A3002B1-5D17-4BCB-9A44-B2FB4025D02F}"/>
                </a:ext>
              </a:extLst>
            </p:cNvPr>
            <p:cNvSpPr>
              <a:spLocks noChangeAspect="1"/>
            </p:cNvSpPr>
            <p:nvPr>
              <p:custDataLst>
                <p:tags r:id="rId100"/>
              </p:custDataLst>
            </p:nvPr>
          </p:nvSpPr>
          <p:spPr>
            <a:xfrm>
              <a:off x="4334905" y="3282696"/>
              <a:ext cx="292608" cy="292608"/>
            </a:xfrm>
            <a:custGeom>
              <a:avLst/>
              <a:gdLst/>
              <a:ahLst/>
              <a:cxnLst/>
              <a:rect l="l" t="t" r="r" b="b"/>
              <a:pathLst>
                <a:path w="635000" h="635000">
                  <a:moveTo>
                    <a:pt x="317500" y="0"/>
                  </a:moveTo>
                  <a:arcTo wR="317500" hR="317500" stAng="16200000" swAng="14040000"/>
                  <a:lnTo>
                    <a:pt x="317500" y="317500"/>
                  </a:lnTo>
                  <a:close/>
                </a:path>
                <a:path w="635000" h="635000" fill="none">
                  <a:moveTo>
                    <a:pt x="60637" y="504121"/>
                  </a:moveTo>
                  <a:arcTo wR="317500" hR="317500" stAng="8640000" swAng="7559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96" name="Harvey 66/100 [66]">
              <a:extLst>
                <a:ext uri="{FF2B5EF4-FFF2-40B4-BE49-F238E27FC236}">
                  <a16:creationId xmlns:a16="http://schemas.microsoft.com/office/drawing/2014/main" id="{E5F2FDE4-04B2-4A45-A685-14E0C51883A5}"/>
                </a:ext>
              </a:extLst>
            </p:cNvPr>
            <p:cNvSpPr>
              <a:spLocks noChangeAspect="1"/>
            </p:cNvSpPr>
            <p:nvPr>
              <p:custDataLst>
                <p:tags r:id="rId101"/>
              </p:custDataLst>
            </p:nvPr>
          </p:nvSpPr>
          <p:spPr>
            <a:xfrm>
              <a:off x="4334905" y="3282696"/>
              <a:ext cx="292608" cy="292608"/>
            </a:xfrm>
            <a:custGeom>
              <a:avLst/>
              <a:gdLst/>
              <a:ahLst/>
              <a:cxnLst/>
              <a:rect l="l" t="t" r="r" b="b"/>
              <a:pathLst>
                <a:path w="635000" h="635000">
                  <a:moveTo>
                    <a:pt x="317500" y="0"/>
                  </a:moveTo>
                  <a:arcTo wR="317500" hR="317500" stAng="16200000" swAng="14256000"/>
                  <a:lnTo>
                    <a:pt x="317500" y="317500"/>
                  </a:lnTo>
                  <a:close/>
                </a:path>
                <a:path w="635000" h="635000" fill="none">
                  <a:moveTo>
                    <a:pt x="49425" y="487625"/>
                  </a:moveTo>
                  <a:arcTo wR="317500" hR="317500" stAng="8856000" swAng="7343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97" name="Harvey 67/100 [67]">
              <a:extLst>
                <a:ext uri="{FF2B5EF4-FFF2-40B4-BE49-F238E27FC236}">
                  <a16:creationId xmlns:a16="http://schemas.microsoft.com/office/drawing/2014/main" id="{D399A169-3845-4CD5-A62C-F4586F1FAFE8}"/>
                </a:ext>
              </a:extLst>
            </p:cNvPr>
            <p:cNvSpPr>
              <a:spLocks noChangeAspect="1"/>
            </p:cNvSpPr>
            <p:nvPr>
              <p:custDataLst>
                <p:tags r:id="rId102"/>
              </p:custDataLst>
            </p:nvPr>
          </p:nvSpPr>
          <p:spPr>
            <a:xfrm>
              <a:off x="4334905" y="3282696"/>
              <a:ext cx="292608" cy="292608"/>
            </a:xfrm>
            <a:custGeom>
              <a:avLst/>
              <a:gdLst/>
              <a:ahLst/>
              <a:cxnLst/>
              <a:rect l="l" t="t" r="r" b="b"/>
              <a:pathLst>
                <a:path w="635000" h="635000">
                  <a:moveTo>
                    <a:pt x="317500" y="0"/>
                  </a:moveTo>
                  <a:arcTo wR="317500" hR="317500" stAng="16200000" swAng="14472000"/>
                  <a:lnTo>
                    <a:pt x="317500" y="317500"/>
                  </a:lnTo>
                  <a:close/>
                </a:path>
                <a:path w="635000" h="635000" fill="none">
                  <a:moveTo>
                    <a:pt x="39272" y="470456"/>
                  </a:moveTo>
                  <a:arcTo wR="317500" hR="317500" stAng="9072000" swAng="7127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98" name="Harvey 68/100 [68]">
              <a:extLst>
                <a:ext uri="{FF2B5EF4-FFF2-40B4-BE49-F238E27FC236}">
                  <a16:creationId xmlns:a16="http://schemas.microsoft.com/office/drawing/2014/main" id="{E12F5173-9960-47F5-9A91-B043294E14CB}"/>
                </a:ext>
              </a:extLst>
            </p:cNvPr>
            <p:cNvSpPr>
              <a:spLocks noChangeAspect="1"/>
            </p:cNvSpPr>
            <p:nvPr>
              <p:custDataLst>
                <p:tags r:id="rId103"/>
              </p:custDataLst>
            </p:nvPr>
          </p:nvSpPr>
          <p:spPr>
            <a:xfrm>
              <a:off x="4334905" y="3282696"/>
              <a:ext cx="292608" cy="292608"/>
            </a:xfrm>
            <a:custGeom>
              <a:avLst/>
              <a:gdLst/>
              <a:ahLst/>
              <a:cxnLst/>
              <a:rect l="l" t="t" r="r" b="b"/>
              <a:pathLst>
                <a:path w="635000" h="635000">
                  <a:moveTo>
                    <a:pt x="317500" y="0"/>
                  </a:moveTo>
                  <a:arcTo wR="317500" hR="317500" stAng="16200000" swAng="14688000"/>
                  <a:lnTo>
                    <a:pt x="317500" y="317500"/>
                  </a:lnTo>
                  <a:close/>
                </a:path>
                <a:path w="635000" h="635000" fill="none">
                  <a:moveTo>
                    <a:pt x="30217" y="452684"/>
                  </a:moveTo>
                  <a:arcTo wR="317500" hR="317500" stAng="9288000" swAng="6911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99" name="Harvey 69/100 [69]">
              <a:extLst>
                <a:ext uri="{FF2B5EF4-FFF2-40B4-BE49-F238E27FC236}">
                  <a16:creationId xmlns:a16="http://schemas.microsoft.com/office/drawing/2014/main" id="{DD9B9229-3D3A-4706-BEEC-04C19A30C5C3}"/>
                </a:ext>
              </a:extLst>
            </p:cNvPr>
            <p:cNvSpPr>
              <a:spLocks noChangeAspect="1"/>
            </p:cNvSpPr>
            <p:nvPr>
              <p:custDataLst>
                <p:tags r:id="rId104"/>
              </p:custDataLst>
            </p:nvPr>
          </p:nvSpPr>
          <p:spPr>
            <a:xfrm>
              <a:off x="4334905" y="3282696"/>
              <a:ext cx="292608" cy="292608"/>
            </a:xfrm>
            <a:custGeom>
              <a:avLst/>
              <a:gdLst/>
              <a:ahLst/>
              <a:cxnLst/>
              <a:rect l="l" t="t" r="r" b="b"/>
              <a:pathLst>
                <a:path w="635000" h="635000">
                  <a:moveTo>
                    <a:pt x="317500" y="0"/>
                  </a:moveTo>
                  <a:arcTo wR="317500" hR="317500" stAng="16200000" swAng="14903999"/>
                  <a:lnTo>
                    <a:pt x="317500" y="317500"/>
                  </a:lnTo>
                  <a:close/>
                </a:path>
                <a:path w="635000" h="635000" fill="none">
                  <a:moveTo>
                    <a:pt x="22295" y="434379"/>
                  </a:moveTo>
                  <a:arcTo wR="317500" hR="317500" stAng="9503999" swAng="669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00" name="Harvey 70/100 [70]">
              <a:extLst>
                <a:ext uri="{FF2B5EF4-FFF2-40B4-BE49-F238E27FC236}">
                  <a16:creationId xmlns:a16="http://schemas.microsoft.com/office/drawing/2014/main" id="{795A4CC8-0C08-491C-8D7F-95EC8E0E25B8}"/>
                </a:ext>
              </a:extLst>
            </p:cNvPr>
            <p:cNvSpPr>
              <a:spLocks noChangeAspect="1"/>
            </p:cNvSpPr>
            <p:nvPr>
              <p:custDataLst>
                <p:tags r:id="rId105"/>
              </p:custDataLst>
            </p:nvPr>
          </p:nvSpPr>
          <p:spPr>
            <a:xfrm>
              <a:off x="4334905" y="3282696"/>
              <a:ext cx="292608" cy="292608"/>
            </a:xfrm>
            <a:custGeom>
              <a:avLst/>
              <a:gdLst/>
              <a:ahLst/>
              <a:cxnLst/>
              <a:rect l="l" t="t" r="r" b="b"/>
              <a:pathLst>
                <a:path w="635000" h="635000">
                  <a:moveTo>
                    <a:pt x="317500" y="0"/>
                  </a:moveTo>
                  <a:arcTo wR="317500" hR="317500" stAng="16200000" swAng="15119999"/>
                  <a:lnTo>
                    <a:pt x="317500" y="317500"/>
                  </a:lnTo>
                  <a:close/>
                </a:path>
                <a:path w="635000" h="635000" fill="none">
                  <a:moveTo>
                    <a:pt x="15539" y="415612"/>
                  </a:moveTo>
                  <a:arcTo wR="317500" hR="317500" stAng="9719999" swAng="648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01" name="Harvey 71/100 [71]">
              <a:extLst>
                <a:ext uri="{FF2B5EF4-FFF2-40B4-BE49-F238E27FC236}">
                  <a16:creationId xmlns:a16="http://schemas.microsoft.com/office/drawing/2014/main" id="{91862A76-5FCC-4C25-9A3F-A10651AC7725}"/>
                </a:ext>
              </a:extLst>
            </p:cNvPr>
            <p:cNvSpPr>
              <a:spLocks noChangeAspect="1"/>
            </p:cNvSpPr>
            <p:nvPr>
              <p:custDataLst>
                <p:tags r:id="rId106"/>
              </p:custDataLst>
            </p:nvPr>
          </p:nvSpPr>
          <p:spPr>
            <a:xfrm>
              <a:off x="4334905" y="3282696"/>
              <a:ext cx="292608" cy="292608"/>
            </a:xfrm>
            <a:custGeom>
              <a:avLst/>
              <a:gdLst/>
              <a:ahLst/>
              <a:cxnLst/>
              <a:rect l="l" t="t" r="r" b="b"/>
              <a:pathLst>
                <a:path w="635000" h="635000">
                  <a:moveTo>
                    <a:pt x="317500" y="0"/>
                  </a:moveTo>
                  <a:arcTo wR="317500" hR="317500" stAng="16200000" swAng="15336000"/>
                  <a:lnTo>
                    <a:pt x="317500" y="317500"/>
                  </a:lnTo>
                  <a:close/>
                </a:path>
                <a:path w="635000" h="635000" fill="none">
                  <a:moveTo>
                    <a:pt x="9974" y="396459"/>
                  </a:moveTo>
                  <a:arcTo wR="317500" hR="317500" stAng="9936000" swAng="626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02" name="Harvey 72/100 [72]">
              <a:extLst>
                <a:ext uri="{FF2B5EF4-FFF2-40B4-BE49-F238E27FC236}">
                  <a16:creationId xmlns:a16="http://schemas.microsoft.com/office/drawing/2014/main" id="{46969644-17D9-45C9-A88A-9A88622DCE45}"/>
                </a:ext>
              </a:extLst>
            </p:cNvPr>
            <p:cNvSpPr>
              <a:spLocks noChangeAspect="1"/>
            </p:cNvSpPr>
            <p:nvPr>
              <p:custDataLst>
                <p:tags r:id="rId107"/>
              </p:custDataLst>
            </p:nvPr>
          </p:nvSpPr>
          <p:spPr>
            <a:xfrm>
              <a:off x="4334905" y="3282696"/>
              <a:ext cx="292608" cy="292608"/>
            </a:xfrm>
            <a:custGeom>
              <a:avLst/>
              <a:gdLst/>
              <a:ahLst/>
              <a:cxnLst/>
              <a:rect l="l" t="t" r="r" b="b"/>
              <a:pathLst>
                <a:path w="635000" h="635000">
                  <a:moveTo>
                    <a:pt x="317500" y="0"/>
                  </a:moveTo>
                  <a:arcTo wR="317500" hR="317500" stAng="16200000" swAng="15552000"/>
                  <a:lnTo>
                    <a:pt x="317500" y="317500"/>
                  </a:lnTo>
                  <a:close/>
                </a:path>
                <a:path w="635000" h="635000" fill="none">
                  <a:moveTo>
                    <a:pt x="5623" y="376993"/>
                  </a:moveTo>
                  <a:arcTo wR="317500" hR="317500" stAng="10152000" swAng="604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03" name="Harvey 73/100 [73]">
              <a:extLst>
                <a:ext uri="{FF2B5EF4-FFF2-40B4-BE49-F238E27FC236}">
                  <a16:creationId xmlns:a16="http://schemas.microsoft.com/office/drawing/2014/main" id="{F89621F9-3ABB-450D-913E-7B467F289A9B}"/>
                </a:ext>
              </a:extLst>
            </p:cNvPr>
            <p:cNvSpPr>
              <a:spLocks noChangeAspect="1"/>
            </p:cNvSpPr>
            <p:nvPr>
              <p:custDataLst>
                <p:tags r:id="rId108"/>
              </p:custDataLst>
            </p:nvPr>
          </p:nvSpPr>
          <p:spPr>
            <a:xfrm>
              <a:off x="4334905" y="3282696"/>
              <a:ext cx="292608" cy="292608"/>
            </a:xfrm>
            <a:custGeom>
              <a:avLst/>
              <a:gdLst/>
              <a:ahLst/>
              <a:cxnLst/>
              <a:rect l="l" t="t" r="r" b="b"/>
              <a:pathLst>
                <a:path w="635000" h="635000">
                  <a:moveTo>
                    <a:pt x="317500" y="0"/>
                  </a:moveTo>
                  <a:arcTo wR="317500" hR="317500" stAng="16200000" swAng="15768000"/>
                  <a:lnTo>
                    <a:pt x="317500" y="317500"/>
                  </a:lnTo>
                  <a:close/>
                </a:path>
                <a:path w="635000" h="635000" fill="none">
                  <a:moveTo>
                    <a:pt x="2503" y="357293"/>
                  </a:moveTo>
                  <a:arcTo wR="317500" hR="317500" stAng="10368000" swAng="583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04" name="Harvey 74/100 [74]">
              <a:extLst>
                <a:ext uri="{FF2B5EF4-FFF2-40B4-BE49-F238E27FC236}">
                  <a16:creationId xmlns:a16="http://schemas.microsoft.com/office/drawing/2014/main" id="{89EE4B1F-E703-471D-8307-BFB9EDEDB9F7}"/>
                </a:ext>
              </a:extLst>
            </p:cNvPr>
            <p:cNvSpPr>
              <a:spLocks noChangeAspect="1"/>
            </p:cNvSpPr>
            <p:nvPr>
              <p:custDataLst>
                <p:tags r:id="rId109"/>
              </p:custDataLst>
            </p:nvPr>
          </p:nvSpPr>
          <p:spPr>
            <a:xfrm>
              <a:off x="4334905" y="3282696"/>
              <a:ext cx="292608" cy="292608"/>
            </a:xfrm>
            <a:custGeom>
              <a:avLst/>
              <a:gdLst/>
              <a:ahLst/>
              <a:cxnLst/>
              <a:rect l="l" t="t" r="r" b="b"/>
              <a:pathLst>
                <a:path w="635000" h="635000">
                  <a:moveTo>
                    <a:pt x="317500" y="0"/>
                  </a:moveTo>
                  <a:arcTo wR="317500" hR="317500" stAng="16200000" swAng="15983999"/>
                  <a:lnTo>
                    <a:pt x="317500" y="317500"/>
                  </a:lnTo>
                  <a:close/>
                </a:path>
                <a:path w="635000" h="635000" fill="none">
                  <a:moveTo>
                    <a:pt x="626" y="337435"/>
                  </a:moveTo>
                  <a:arcTo wR="317500" hR="317500" stAng="10583999" swAng="561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05" name="Harvey 75/100 [75]">
              <a:extLst>
                <a:ext uri="{FF2B5EF4-FFF2-40B4-BE49-F238E27FC236}">
                  <a16:creationId xmlns:a16="http://schemas.microsoft.com/office/drawing/2014/main" id="{8AB2EEA8-04AC-4B6C-8D90-28093DB647E6}"/>
                </a:ext>
              </a:extLst>
            </p:cNvPr>
            <p:cNvSpPr>
              <a:spLocks noChangeAspect="1"/>
            </p:cNvSpPr>
            <p:nvPr>
              <p:custDataLst>
                <p:tags r:id="rId110"/>
              </p:custDataLst>
            </p:nvPr>
          </p:nvSpPr>
          <p:spPr>
            <a:xfrm>
              <a:off x="4334905" y="3282696"/>
              <a:ext cx="292608" cy="292608"/>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06" name="Harvey 76/100 [76]">
              <a:extLst>
                <a:ext uri="{FF2B5EF4-FFF2-40B4-BE49-F238E27FC236}">
                  <a16:creationId xmlns:a16="http://schemas.microsoft.com/office/drawing/2014/main" id="{6F4E00F2-EA6F-4809-B2FD-4CE3ABE8C480}"/>
                </a:ext>
              </a:extLst>
            </p:cNvPr>
            <p:cNvSpPr>
              <a:spLocks noChangeAspect="1"/>
            </p:cNvSpPr>
            <p:nvPr>
              <p:custDataLst>
                <p:tags r:id="rId111"/>
              </p:custDataLst>
            </p:nvPr>
          </p:nvSpPr>
          <p:spPr>
            <a:xfrm>
              <a:off x="4334905" y="3282696"/>
              <a:ext cx="292608" cy="292608"/>
            </a:xfrm>
            <a:custGeom>
              <a:avLst/>
              <a:gdLst/>
              <a:ahLst/>
              <a:cxnLst/>
              <a:rect l="l" t="t" r="r" b="b"/>
              <a:pathLst>
                <a:path w="635000" h="635000">
                  <a:moveTo>
                    <a:pt x="317500" y="0"/>
                  </a:moveTo>
                  <a:arcTo wR="317500" hR="317500" stAng="16200000" swAng="16416000"/>
                  <a:lnTo>
                    <a:pt x="317500" y="317500"/>
                  </a:lnTo>
                  <a:close/>
                </a:path>
                <a:path w="635000" h="635000" fill="none">
                  <a:moveTo>
                    <a:pt x="626" y="297564"/>
                  </a:moveTo>
                  <a:arcTo wR="317500" hR="317500" stAng="11016000" swAng="5183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07" name="Harvey 77/100 [77]">
              <a:extLst>
                <a:ext uri="{FF2B5EF4-FFF2-40B4-BE49-F238E27FC236}">
                  <a16:creationId xmlns:a16="http://schemas.microsoft.com/office/drawing/2014/main" id="{CF5CA593-7B87-4492-9B35-2255514CB496}"/>
                </a:ext>
              </a:extLst>
            </p:cNvPr>
            <p:cNvSpPr>
              <a:spLocks noChangeAspect="1"/>
            </p:cNvSpPr>
            <p:nvPr>
              <p:custDataLst>
                <p:tags r:id="rId112"/>
              </p:custDataLst>
            </p:nvPr>
          </p:nvSpPr>
          <p:spPr>
            <a:xfrm>
              <a:off x="4334905" y="3282696"/>
              <a:ext cx="292608" cy="292608"/>
            </a:xfrm>
            <a:custGeom>
              <a:avLst/>
              <a:gdLst/>
              <a:ahLst/>
              <a:cxnLst/>
              <a:rect l="l" t="t" r="r" b="b"/>
              <a:pathLst>
                <a:path w="635000" h="635000">
                  <a:moveTo>
                    <a:pt x="317500" y="0"/>
                  </a:moveTo>
                  <a:arcTo wR="317500" hR="317500" stAng="16200000" swAng="16632000"/>
                  <a:lnTo>
                    <a:pt x="317500" y="317500"/>
                  </a:lnTo>
                  <a:close/>
                </a:path>
                <a:path w="635000" h="635000" fill="none">
                  <a:moveTo>
                    <a:pt x="2503" y="277706"/>
                  </a:moveTo>
                  <a:arcTo wR="317500" hR="317500" stAng="11232000" swAng="496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08" name="Harvey 78/100 [78]">
              <a:extLst>
                <a:ext uri="{FF2B5EF4-FFF2-40B4-BE49-F238E27FC236}">
                  <a16:creationId xmlns:a16="http://schemas.microsoft.com/office/drawing/2014/main" id="{8C036464-458E-48D4-BAC8-84819F820C60}"/>
                </a:ext>
              </a:extLst>
            </p:cNvPr>
            <p:cNvSpPr>
              <a:spLocks noChangeAspect="1"/>
            </p:cNvSpPr>
            <p:nvPr>
              <p:custDataLst>
                <p:tags r:id="rId113"/>
              </p:custDataLst>
            </p:nvPr>
          </p:nvSpPr>
          <p:spPr>
            <a:xfrm>
              <a:off x="4334905" y="3282696"/>
              <a:ext cx="292608" cy="292608"/>
            </a:xfrm>
            <a:custGeom>
              <a:avLst/>
              <a:gdLst/>
              <a:ahLst/>
              <a:cxnLst/>
              <a:rect l="l" t="t" r="r" b="b"/>
              <a:pathLst>
                <a:path w="635000" h="635000">
                  <a:moveTo>
                    <a:pt x="317500" y="0"/>
                  </a:moveTo>
                  <a:arcTo wR="317500" hR="317500" stAng="16200000" swAng="16848000"/>
                  <a:lnTo>
                    <a:pt x="317500" y="317500"/>
                  </a:lnTo>
                  <a:close/>
                </a:path>
                <a:path w="635000" h="635000" fill="none">
                  <a:moveTo>
                    <a:pt x="5623" y="258006"/>
                  </a:moveTo>
                  <a:arcTo wR="317500" hR="317500" stAng="11448000" swAng="4751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09" name="Harvey 79/100 [79]">
              <a:extLst>
                <a:ext uri="{FF2B5EF4-FFF2-40B4-BE49-F238E27FC236}">
                  <a16:creationId xmlns:a16="http://schemas.microsoft.com/office/drawing/2014/main" id="{6FD5AC00-8293-447C-B728-B963DD67B1C2}"/>
                </a:ext>
              </a:extLst>
            </p:cNvPr>
            <p:cNvSpPr>
              <a:spLocks noChangeAspect="1"/>
            </p:cNvSpPr>
            <p:nvPr>
              <p:custDataLst>
                <p:tags r:id="rId114"/>
              </p:custDataLst>
            </p:nvPr>
          </p:nvSpPr>
          <p:spPr>
            <a:xfrm>
              <a:off x="4334905" y="3282696"/>
              <a:ext cx="292608" cy="292608"/>
            </a:xfrm>
            <a:custGeom>
              <a:avLst/>
              <a:gdLst/>
              <a:ahLst/>
              <a:cxnLst/>
              <a:rect l="l" t="t" r="r" b="b"/>
              <a:pathLst>
                <a:path w="635000" h="635000">
                  <a:moveTo>
                    <a:pt x="317500" y="0"/>
                  </a:moveTo>
                  <a:arcTo wR="317500" hR="317500" stAng="16200000" swAng="17064000"/>
                  <a:lnTo>
                    <a:pt x="317500" y="317500"/>
                  </a:lnTo>
                  <a:close/>
                </a:path>
                <a:path w="635000" h="635000" fill="none">
                  <a:moveTo>
                    <a:pt x="9974" y="238540"/>
                  </a:moveTo>
                  <a:arcTo wR="317500" hR="317500" stAng="11664000" swAng="453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10" name="Harvey 80/100 [80]">
              <a:extLst>
                <a:ext uri="{FF2B5EF4-FFF2-40B4-BE49-F238E27FC236}">
                  <a16:creationId xmlns:a16="http://schemas.microsoft.com/office/drawing/2014/main" id="{29C0F859-BC49-430F-8C59-C0B9109E47A3}"/>
                </a:ext>
              </a:extLst>
            </p:cNvPr>
            <p:cNvSpPr>
              <a:spLocks noChangeAspect="1"/>
            </p:cNvSpPr>
            <p:nvPr>
              <p:custDataLst>
                <p:tags r:id="rId115"/>
              </p:custDataLst>
            </p:nvPr>
          </p:nvSpPr>
          <p:spPr>
            <a:xfrm>
              <a:off x="4334905" y="3282696"/>
              <a:ext cx="292608" cy="292608"/>
            </a:xfrm>
            <a:custGeom>
              <a:avLst/>
              <a:gdLst/>
              <a:ahLst/>
              <a:cxnLst/>
              <a:rect l="l" t="t" r="r" b="b"/>
              <a:pathLst>
                <a:path w="635000" h="635000">
                  <a:moveTo>
                    <a:pt x="317500" y="0"/>
                  </a:moveTo>
                  <a:arcTo wR="317500" hR="317500" stAng="16200000" swAng="17280000"/>
                  <a:lnTo>
                    <a:pt x="317500" y="317500"/>
                  </a:lnTo>
                  <a:close/>
                </a:path>
                <a:path w="635000" h="635000" fill="none">
                  <a:moveTo>
                    <a:pt x="15539" y="219387"/>
                  </a:moveTo>
                  <a:arcTo wR="317500" hR="317500" stAng="11880000" swAng="4319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11" name="Harvey 81/100 [81]">
              <a:extLst>
                <a:ext uri="{FF2B5EF4-FFF2-40B4-BE49-F238E27FC236}">
                  <a16:creationId xmlns:a16="http://schemas.microsoft.com/office/drawing/2014/main" id="{F78719E3-0417-4867-B70D-21538B3AC36E}"/>
                </a:ext>
              </a:extLst>
            </p:cNvPr>
            <p:cNvSpPr>
              <a:spLocks noChangeAspect="1"/>
            </p:cNvSpPr>
            <p:nvPr>
              <p:custDataLst>
                <p:tags r:id="rId116"/>
              </p:custDataLst>
            </p:nvPr>
          </p:nvSpPr>
          <p:spPr>
            <a:xfrm>
              <a:off x="4334905" y="3282696"/>
              <a:ext cx="292608" cy="292608"/>
            </a:xfrm>
            <a:custGeom>
              <a:avLst/>
              <a:gdLst/>
              <a:ahLst/>
              <a:cxnLst/>
              <a:rect l="l" t="t" r="r" b="b"/>
              <a:pathLst>
                <a:path w="635000" h="635000">
                  <a:moveTo>
                    <a:pt x="317500" y="0"/>
                  </a:moveTo>
                  <a:arcTo wR="317500" hR="317500" stAng="16200000" swAng="17496000"/>
                  <a:lnTo>
                    <a:pt x="317500" y="317500"/>
                  </a:lnTo>
                  <a:close/>
                </a:path>
                <a:path w="635000" h="635000" fill="none">
                  <a:moveTo>
                    <a:pt x="22295" y="200620"/>
                  </a:moveTo>
                  <a:arcTo wR="317500" hR="317500" stAng="12096000" swAng="4103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12" name="Harvey 82/100 [82]">
              <a:extLst>
                <a:ext uri="{FF2B5EF4-FFF2-40B4-BE49-F238E27FC236}">
                  <a16:creationId xmlns:a16="http://schemas.microsoft.com/office/drawing/2014/main" id="{9C5D0905-7412-4C75-BC20-E51105CA783D}"/>
                </a:ext>
              </a:extLst>
            </p:cNvPr>
            <p:cNvSpPr>
              <a:spLocks noChangeAspect="1"/>
            </p:cNvSpPr>
            <p:nvPr>
              <p:custDataLst>
                <p:tags r:id="rId117"/>
              </p:custDataLst>
            </p:nvPr>
          </p:nvSpPr>
          <p:spPr>
            <a:xfrm>
              <a:off x="4334905" y="3282696"/>
              <a:ext cx="292608" cy="292608"/>
            </a:xfrm>
            <a:custGeom>
              <a:avLst/>
              <a:gdLst/>
              <a:ahLst/>
              <a:cxnLst/>
              <a:rect l="l" t="t" r="r" b="b"/>
              <a:pathLst>
                <a:path w="635000" h="635000">
                  <a:moveTo>
                    <a:pt x="317500" y="0"/>
                  </a:moveTo>
                  <a:arcTo wR="317500" hR="317500" stAng="16200000" swAng="17712000"/>
                  <a:lnTo>
                    <a:pt x="317500" y="317500"/>
                  </a:lnTo>
                  <a:close/>
                </a:path>
                <a:path w="635000" h="635000" fill="none">
                  <a:moveTo>
                    <a:pt x="30217" y="182315"/>
                  </a:moveTo>
                  <a:arcTo wR="317500" hR="317500" stAng="12312000" swAng="388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13" name="Harvey 83/100 [83]">
              <a:extLst>
                <a:ext uri="{FF2B5EF4-FFF2-40B4-BE49-F238E27FC236}">
                  <a16:creationId xmlns:a16="http://schemas.microsoft.com/office/drawing/2014/main" id="{96AA2E20-CC65-4632-B3D4-93E962B59D4C}"/>
                </a:ext>
              </a:extLst>
            </p:cNvPr>
            <p:cNvSpPr>
              <a:spLocks noChangeAspect="1"/>
            </p:cNvSpPr>
            <p:nvPr>
              <p:custDataLst>
                <p:tags r:id="rId118"/>
              </p:custDataLst>
            </p:nvPr>
          </p:nvSpPr>
          <p:spPr>
            <a:xfrm>
              <a:off x="4334905" y="3282696"/>
              <a:ext cx="292608" cy="292608"/>
            </a:xfrm>
            <a:custGeom>
              <a:avLst/>
              <a:gdLst/>
              <a:ahLst/>
              <a:cxnLst/>
              <a:rect l="l" t="t" r="r" b="b"/>
              <a:pathLst>
                <a:path w="635000" h="635000">
                  <a:moveTo>
                    <a:pt x="317500" y="0"/>
                  </a:moveTo>
                  <a:arcTo wR="317500" hR="317500" stAng="16200000" swAng="17928000"/>
                  <a:lnTo>
                    <a:pt x="317500" y="317500"/>
                  </a:lnTo>
                  <a:close/>
                </a:path>
                <a:path w="635000" h="635000" fill="none">
                  <a:moveTo>
                    <a:pt x="39272" y="164543"/>
                  </a:moveTo>
                  <a:arcTo wR="317500" hR="317500" stAng="12528000" swAng="367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14" name="Harvey 84/100 [84]">
              <a:extLst>
                <a:ext uri="{FF2B5EF4-FFF2-40B4-BE49-F238E27FC236}">
                  <a16:creationId xmlns:a16="http://schemas.microsoft.com/office/drawing/2014/main" id="{9B4360A3-E0B2-48F7-B5A8-D24513748A82}"/>
                </a:ext>
              </a:extLst>
            </p:cNvPr>
            <p:cNvSpPr>
              <a:spLocks noChangeAspect="1"/>
            </p:cNvSpPr>
            <p:nvPr>
              <p:custDataLst>
                <p:tags r:id="rId119"/>
              </p:custDataLst>
            </p:nvPr>
          </p:nvSpPr>
          <p:spPr>
            <a:xfrm>
              <a:off x="4334905" y="3282696"/>
              <a:ext cx="292608" cy="292608"/>
            </a:xfrm>
            <a:custGeom>
              <a:avLst/>
              <a:gdLst/>
              <a:ahLst/>
              <a:cxnLst/>
              <a:rect l="l" t="t" r="r" b="b"/>
              <a:pathLst>
                <a:path w="635000" h="635000">
                  <a:moveTo>
                    <a:pt x="317500" y="0"/>
                  </a:moveTo>
                  <a:arcTo wR="317500" hR="317500" stAng="16200000" swAng="18144000"/>
                  <a:lnTo>
                    <a:pt x="317500" y="317500"/>
                  </a:lnTo>
                  <a:close/>
                </a:path>
                <a:path w="635000" h="635000" fill="none">
                  <a:moveTo>
                    <a:pt x="49425" y="147374"/>
                  </a:moveTo>
                  <a:arcTo wR="317500" hR="317500" stAng="12743999" swAng="345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15" name="Harvey 85/100 [85]">
              <a:extLst>
                <a:ext uri="{FF2B5EF4-FFF2-40B4-BE49-F238E27FC236}">
                  <a16:creationId xmlns:a16="http://schemas.microsoft.com/office/drawing/2014/main" id="{D694B21E-EEA0-48FA-A35C-7B6570B3F861}"/>
                </a:ext>
              </a:extLst>
            </p:cNvPr>
            <p:cNvSpPr>
              <a:spLocks noChangeAspect="1"/>
            </p:cNvSpPr>
            <p:nvPr>
              <p:custDataLst>
                <p:tags r:id="rId120"/>
              </p:custDataLst>
            </p:nvPr>
          </p:nvSpPr>
          <p:spPr>
            <a:xfrm>
              <a:off x="4334905" y="3282696"/>
              <a:ext cx="292608" cy="292608"/>
            </a:xfrm>
            <a:custGeom>
              <a:avLst/>
              <a:gdLst/>
              <a:ahLst/>
              <a:cxnLst/>
              <a:rect l="l" t="t" r="r" b="b"/>
              <a:pathLst>
                <a:path w="635000" h="635000">
                  <a:moveTo>
                    <a:pt x="317500" y="0"/>
                  </a:moveTo>
                  <a:arcTo wR="317500" hR="317500" stAng="16200000" swAng="18360000"/>
                  <a:lnTo>
                    <a:pt x="317500" y="317500"/>
                  </a:lnTo>
                  <a:close/>
                </a:path>
                <a:path w="635000" h="635000" fill="none">
                  <a:moveTo>
                    <a:pt x="60637" y="130878"/>
                  </a:moveTo>
                  <a:arcTo wR="317500" hR="317500" stAng="12960000" swAng="324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16" name="Harvey 86/100 [86]">
              <a:extLst>
                <a:ext uri="{FF2B5EF4-FFF2-40B4-BE49-F238E27FC236}">
                  <a16:creationId xmlns:a16="http://schemas.microsoft.com/office/drawing/2014/main" id="{85E1AF41-C21D-4514-B37E-CC830BC09C0A}"/>
                </a:ext>
              </a:extLst>
            </p:cNvPr>
            <p:cNvSpPr>
              <a:spLocks noChangeAspect="1"/>
            </p:cNvSpPr>
            <p:nvPr>
              <p:custDataLst>
                <p:tags r:id="rId121"/>
              </p:custDataLst>
            </p:nvPr>
          </p:nvSpPr>
          <p:spPr>
            <a:xfrm>
              <a:off x="4334905" y="3282696"/>
              <a:ext cx="292608" cy="292608"/>
            </a:xfrm>
            <a:custGeom>
              <a:avLst/>
              <a:gdLst/>
              <a:ahLst/>
              <a:cxnLst/>
              <a:rect l="l" t="t" r="r" b="b"/>
              <a:pathLst>
                <a:path w="635000" h="635000">
                  <a:moveTo>
                    <a:pt x="317500" y="0"/>
                  </a:moveTo>
                  <a:arcTo wR="317500" hR="317500" stAng="16200000" swAng="18576000"/>
                  <a:lnTo>
                    <a:pt x="317500" y="317500"/>
                  </a:lnTo>
                  <a:close/>
                </a:path>
                <a:path w="635000" h="635000" fill="none">
                  <a:moveTo>
                    <a:pt x="72862" y="115117"/>
                  </a:moveTo>
                  <a:arcTo wR="317500" hR="317500" stAng="13176000" swAng="302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17" name="Harvey 87/100 [87]">
              <a:extLst>
                <a:ext uri="{FF2B5EF4-FFF2-40B4-BE49-F238E27FC236}">
                  <a16:creationId xmlns:a16="http://schemas.microsoft.com/office/drawing/2014/main" id="{E3948F2E-FD5F-4107-B122-9AC75FE0CD9E}"/>
                </a:ext>
              </a:extLst>
            </p:cNvPr>
            <p:cNvSpPr>
              <a:spLocks noChangeAspect="1"/>
            </p:cNvSpPr>
            <p:nvPr>
              <p:custDataLst>
                <p:tags r:id="rId122"/>
              </p:custDataLst>
            </p:nvPr>
          </p:nvSpPr>
          <p:spPr>
            <a:xfrm>
              <a:off x="4334905" y="3282696"/>
              <a:ext cx="292608" cy="292608"/>
            </a:xfrm>
            <a:custGeom>
              <a:avLst/>
              <a:gdLst/>
              <a:ahLst/>
              <a:cxnLst/>
              <a:rect l="l" t="t" r="r" b="b"/>
              <a:pathLst>
                <a:path w="635000" h="635000">
                  <a:moveTo>
                    <a:pt x="317500" y="0"/>
                  </a:moveTo>
                  <a:arcTo wR="317500" hR="317500" stAng="16200000" swAng="18792000"/>
                  <a:lnTo>
                    <a:pt x="317500" y="317500"/>
                  </a:lnTo>
                  <a:close/>
                </a:path>
                <a:path w="635000" h="635000" fill="none">
                  <a:moveTo>
                    <a:pt x="86052" y="100156"/>
                  </a:moveTo>
                  <a:arcTo wR="317500" hR="317500" stAng="13392000" swAng="280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18" name="Harvey 88/100 [88]">
              <a:extLst>
                <a:ext uri="{FF2B5EF4-FFF2-40B4-BE49-F238E27FC236}">
                  <a16:creationId xmlns:a16="http://schemas.microsoft.com/office/drawing/2014/main" id="{744E57ED-019F-4A8B-A06E-9FB965FEBB23}"/>
                </a:ext>
              </a:extLst>
            </p:cNvPr>
            <p:cNvSpPr>
              <a:spLocks noChangeAspect="1"/>
            </p:cNvSpPr>
            <p:nvPr>
              <p:custDataLst>
                <p:tags r:id="rId123"/>
              </p:custDataLst>
            </p:nvPr>
          </p:nvSpPr>
          <p:spPr>
            <a:xfrm>
              <a:off x="4334905" y="3282696"/>
              <a:ext cx="292608" cy="292608"/>
            </a:xfrm>
            <a:custGeom>
              <a:avLst/>
              <a:gdLst/>
              <a:ahLst/>
              <a:cxnLst/>
              <a:rect l="l" t="t" r="r" b="b"/>
              <a:pathLst>
                <a:path w="635000" h="635000">
                  <a:moveTo>
                    <a:pt x="317500" y="0"/>
                  </a:moveTo>
                  <a:arcTo wR="317500" hR="317500" stAng="16200000" swAng="19008000"/>
                  <a:lnTo>
                    <a:pt x="317500" y="317500"/>
                  </a:lnTo>
                  <a:close/>
                </a:path>
                <a:path w="635000" h="635000" fill="none">
                  <a:moveTo>
                    <a:pt x="100156" y="86052"/>
                  </a:moveTo>
                  <a:arcTo wR="317500" hR="317500" stAng="13608000" swAng="2591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19" name="Harvey 89/100 [89]">
              <a:extLst>
                <a:ext uri="{FF2B5EF4-FFF2-40B4-BE49-F238E27FC236}">
                  <a16:creationId xmlns:a16="http://schemas.microsoft.com/office/drawing/2014/main" id="{5567719B-31CA-4A86-801E-E0531122E504}"/>
                </a:ext>
              </a:extLst>
            </p:cNvPr>
            <p:cNvSpPr>
              <a:spLocks noChangeAspect="1"/>
            </p:cNvSpPr>
            <p:nvPr>
              <p:custDataLst>
                <p:tags r:id="rId124"/>
              </p:custDataLst>
            </p:nvPr>
          </p:nvSpPr>
          <p:spPr>
            <a:xfrm>
              <a:off x="4334905" y="3282696"/>
              <a:ext cx="292608" cy="292608"/>
            </a:xfrm>
            <a:custGeom>
              <a:avLst/>
              <a:gdLst/>
              <a:ahLst/>
              <a:cxnLst/>
              <a:rect l="l" t="t" r="r" b="b"/>
              <a:pathLst>
                <a:path w="635000" h="635000">
                  <a:moveTo>
                    <a:pt x="317500" y="0"/>
                  </a:moveTo>
                  <a:arcTo wR="317500" hR="317500" stAng="16200000" swAng="19224000"/>
                  <a:lnTo>
                    <a:pt x="317500" y="317500"/>
                  </a:lnTo>
                  <a:close/>
                </a:path>
                <a:path w="635000" h="635000" fill="none">
                  <a:moveTo>
                    <a:pt x="115117" y="72862"/>
                  </a:moveTo>
                  <a:arcTo wR="317500" hR="317500" stAng="13823999" swAng="2375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20" name="Harvey 90/100 [90]">
              <a:extLst>
                <a:ext uri="{FF2B5EF4-FFF2-40B4-BE49-F238E27FC236}">
                  <a16:creationId xmlns:a16="http://schemas.microsoft.com/office/drawing/2014/main" id="{2CD4B3A1-B882-43A6-A4CA-C9FCA394B28B}"/>
                </a:ext>
              </a:extLst>
            </p:cNvPr>
            <p:cNvSpPr>
              <a:spLocks noChangeAspect="1"/>
            </p:cNvSpPr>
            <p:nvPr>
              <p:custDataLst>
                <p:tags r:id="rId125"/>
              </p:custDataLst>
            </p:nvPr>
          </p:nvSpPr>
          <p:spPr>
            <a:xfrm>
              <a:off x="4334905" y="3282696"/>
              <a:ext cx="292608" cy="292608"/>
            </a:xfrm>
            <a:custGeom>
              <a:avLst/>
              <a:gdLst/>
              <a:ahLst/>
              <a:cxnLst/>
              <a:rect l="l" t="t" r="r" b="b"/>
              <a:pathLst>
                <a:path w="635000" h="635000">
                  <a:moveTo>
                    <a:pt x="317500" y="0"/>
                  </a:moveTo>
                  <a:arcTo wR="317500" hR="317500" stAng="16200000" swAng="19440000"/>
                  <a:lnTo>
                    <a:pt x="317500" y="317500"/>
                  </a:lnTo>
                  <a:close/>
                </a:path>
                <a:path w="635000" h="635000" fill="none">
                  <a:moveTo>
                    <a:pt x="130878" y="60637"/>
                  </a:moveTo>
                  <a:arcTo wR="317500" hR="317500" stAng="14040000" swAng="2159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21" name="Harvey 91/100 [91]">
              <a:extLst>
                <a:ext uri="{FF2B5EF4-FFF2-40B4-BE49-F238E27FC236}">
                  <a16:creationId xmlns:a16="http://schemas.microsoft.com/office/drawing/2014/main" id="{68606D93-5175-4900-AD89-6D0710AFE75F}"/>
                </a:ext>
              </a:extLst>
            </p:cNvPr>
            <p:cNvSpPr>
              <a:spLocks noChangeAspect="1"/>
            </p:cNvSpPr>
            <p:nvPr>
              <p:custDataLst>
                <p:tags r:id="rId126"/>
              </p:custDataLst>
            </p:nvPr>
          </p:nvSpPr>
          <p:spPr>
            <a:xfrm>
              <a:off x="4334905" y="3282696"/>
              <a:ext cx="292608" cy="292608"/>
            </a:xfrm>
            <a:custGeom>
              <a:avLst/>
              <a:gdLst/>
              <a:ahLst/>
              <a:cxnLst/>
              <a:rect l="l" t="t" r="r" b="b"/>
              <a:pathLst>
                <a:path w="635000" h="635000">
                  <a:moveTo>
                    <a:pt x="317500" y="0"/>
                  </a:moveTo>
                  <a:arcTo wR="317500" hR="317500" stAng="16200000" swAng="19656000"/>
                  <a:lnTo>
                    <a:pt x="317500" y="317500"/>
                  </a:lnTo>
                  <a:close/>
                </a:path>
                <a:path w="635000" h="635000" fill="none">
                  <a:moveTo>
                    <a:pt x="147374" y="49425"/>
                  </a:moveTo>
                  <a:arcTo wR="317500" hR="317500" stAng="14256000" swAng="1943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22" name="Harvey 92/100 [92]">
              <a:extLst>
                <a:ext uri="{FF2B5EF4-FFF2-40B4-BE49-F238E27FC236}">
                  <a16:creationId xmlns:a16="http://schemas.microsoft.com/office/drawing/2014/main" id="{7EE30864-DDCC-4BBA-B70A-48810E224581}"/>
                </a:ext>
              </a:extLst>
            </p:cNvPr>
            <p:cNvSpPr>
              <a:spLocks noChangeAspect="1"/>
            </p:cNvSpPr>
            <p:nvPr>
              <p:custDataLst>
                <p:tags r:id="rId127"/>
              </p:custDataLst>
            </p:nvPr>
          </p:nvSpPr>
          <p:spPr>
            <a:xfrm>
              <a:off x="4334905" y="3282696"/>
              <a:ext cx="292608" cy="292608"/>
            </a:xfrm>
            <a:custGeom>
              <a:avLst/>
              <a:gdLst/>
              <a:ahLst/>
              <a:cxnLst/>
              <a:rect l="l" t="t" r="r" b="b"/>
              <a:pathLst>
                <a:path w="635000" h="635000">
                  <a:moveTo>
                    <a:pt x="317500" y="0"/>
                  </a:moveTo>
                  <a:arcTo wR="317500" hR="317500" stAng="16200000" swAng="19872000"/>
                  <a:lnTo>
                    <a:pt x="317500" y="317500"/>
                  </a:lnTo>
                  <a:close/>
                </a:path>
                <a:path w="635000" h="635000" fill="none">
                  <a:moveTo>
                    <a:pt x="164543" y="39272"/>
                  </a:moveTo>
                  <a:arcTo wR="317500" hR="317500" stAng="14472000" swAng="1727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23" name="Harvey 93/100 [93]">
              <a:extLst>
                <a:ext uri="{FF2B5EF4-FFF2-40B4-BE49-F238E27FC236}">
                  <a16:creationId xmlns:a16="http://schemas.microsoft.com/office/drawing/2014/main" id="{608CA488-A707-4C7A-9287-9DA9A38ED3D4}"/>
                </a:ext>
              </a:extLst>
            </p:cNvPr>
            <p:cNvSpPr>
              <a:spLocks noChangeAspect="1"/>
            </p:cNvSpPr>
            <p:nvPr>
              <p:custDataLst>
                <p:tags r:id="rId128"/>
              </p:custDataLst>
            </p:nvPr>
          </p:nvSpPr>
          <p:spPr>
            <a:xfrm>
              <a:off x="4334905" y="3282696"/>
              <a:ext cx="292608" cy="292608"/>
            </a:xfrm>
            <a:custGeom>
              <a:avLst/>
              <a:gdLst/>
              <a:ahLst/>
              <a:cxnLst/>
              <a:rect l="l" t="t" r="r" b="b"/>
              <a:pathLst>
                <a:path w="635000" h="635000">
                  <a:moveTo>
                    <a:pt x="317500" y="0"/>
                  </a:moveTo>
                  <a:arcTo wR="317500" hR="317500" stAng="16200000" swAng="20088000"/>
                  <a:lnTo>
                    <a:pt x="317500" y="317500"/>
                  </a:lnTo>
                  <a:close/>
                </a:path>
                <a:path w="635000" h="635000" fill="none">
                  <a:moveTo>
                    <a:pt x="182315" y="30217"/>
                  </a:moveTo>
                  <a:arcTo wR="317500" hR="317500" stAng="14688000" swAng="1511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24" name="Harvey 94/100 [94]">
              <a:extLst>
                <a:ext uri="{FF2B5EF4-FFF2-40B4-BE49-F238E27FC236}">
                  <a16:creationId xmlns:a16="http://schemas.microsoft.com/office/drawing/2014/main" id="{FE1836A9-F92A-4F07-BBB8-2274E290E952}"/>
                </a:ext>
              </a:extLst>
            </p:cNvPr>
            <p:cNvSpPr>
              <a:spLocks noChangeAspect="1"/>
            </p:cNvSpPr>
            <p:nvPr>
              <p:custDataLst>
                <p:tags r:id="rId129"/>
              </p:custDataLst>
            </p:nvPr>
          </p:nvSpPr>
          <p:spPr>
            <a:xfrm>
              <a:off x="4334905" y="3282696"/>
              <a:ext cx="292608" cy="292608"/>
            </a:xfrm>
            <a:custGeom>
              <a:avLst/>
              <a:gdLst/>
              <a:ahLst/>
              <a:cxnLst/>
              <a:rect l="l" t="t" r="r" b="b"/>
              <a:pathLst>
                <a:path w="635000" h="635000">
                  <a:moveTo>
                    <a:pt x="317500" y="0"/>
                  </a:moveTo>
                  <a:arcTo wR="317500" hR="317500" stAng="16200000" swAng="20304000"/>
                  <a:lnTo>
                    <a:pt x="317500" y="317500"/>
                  </a:lnTo>
                  <a:close/>
                </a:path>
                <a:path w="635000" h="635000" fill="none">
                  <a:moveTo>
                    <a:pt x="200620" y="22295"/>
                  </a:moveTo>
                  <a:arcTo wR="317500" hR="317500" stAng="14903999" swAng="129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25" name="Harvey 95/100 [95]">
              <a:extLst>
                <a:ext uri="{FF2B5EF4-FFF2-40B4-BE49-F238E27FC236}">
                  <a16:creationId xmlns:a16="http://schemas.microsoft.com/office/drawing/2014/main" id="{3169BE73-7F99-46E3-BDA9-D9BB85BE343E}"/>
                </a:ext>
              </a:extLst>
            </p:cNvPr>
            <p:cNvSpPr>
              <a:spLocks noChangeAspect="1"/>
            </p:cNvSpPr>
            <p:nvPr>
              <p:custDataLst>
                <p:tags r:id="rId130"/>
              </p:custDataLst>
            </p:nvPr>
          </p:nvSpPr>
          <p:spPr>
            <a:xfrm>
              <a:off x="4334905" y="3282696"/>
              <a:ext cx="292608" cy="292608"/>
            </a:xfrm>
            <a:custGeom>
              <a:avLst/>
              <a:gdLst/>
              <a:ahLst/>
              <a:cxnLst/>
              <a:rect l="l" t="t" r="r" b="b"/>
              <a:pathLst>
                <a:path w="635000" h="635000">
                  <a:moveTo>
                    <a:pt x="317500" y="0"/>
                  </a:moveTo>
                  <a:arcTo wR="317500" hR="317500" stAng="16200000" swAng="20520000"/>
                  <a:lnTo>
                    <a:pt x="317500" y="317500"/>
                  </a:lnTo>
                  <a:close/>
                </a:path>
                <a:path w="635000" h="635000" fill="none">
                  <a:moveTo>
                    <a:pt x="219387" y="15539"/>
                  </a:moveTo>
                  <a:arcTo wR="317500" hR="317500" stAng="15120000" swAng="108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26" name="Harvey 96/100 [96]">
              <a:extLst>
                <a:ext uri="{FF2B5EF4-FFF2-40B4-BE49-F238E27FC236}">
                  <a16:creationId xmlns:a16="http://schemas.microsoft.com/office/drawing/2014/main" id="{12E3B5ED-B1AB-4A99-BD20-FF638135BE37}"/>
                </a:ext>
              </a:extLst>
            </p:cNvPr>
            <p:cNvSpPr>
              <a:spLocks noChangeAspect="1"/>
            </p:cNvSpPr>
            <p:nvPr>
              <p:custDataLst>
                <p:tags r:id="rId131"/>
              </p:custDataLst>
            </p:nvPr>
          </p:nvSpPr>
          <p:spPr>
            <a:xfrm>
              <a:off x="4334905" y="3282696"/>
              <a:ext cx="292608" cy="292608"/>
            </a:xfrm>
            <a:custGeom>
              <a:avLst/>
              <a:gdLst/>
              <a:ahLst/>
              <a:cxnLst/>
              <a:rect l="l" t="t" r="r" b="b"/>
              <a:pathLst>
                <a:path w="635000" h="635000">
                  <a:moveTo>
                    <a:pt x="317500" y="0"/>
                  </a:moveTo>
                  <a:arcTo wR="317500" hR="317500" stAng="16200000" swAng="20735999"/>
                  <a:lnTo>
                    <a:pt x="317500" y="317500"/>
                  </a:lnTo>
                  <a:close/>
                </a:path>
                <a:path w="635000" h="635000" fill="none">
                  <a:moveTo>
                    <a:pt x="238540" y="9974"/>
                  </a:moveTo>
                  <a:arcTo wR="317500" hR="317500" stAng="15335999" swAng="86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27" name="Harvey 97/100 [97]">
              <a:extLst>
                <a:ext uri="{FF2B5EF4-FFF2-40B4-BE49-F238E27FC236}">
                  <a16:creationId xmlns:a16="http://schemas.microsoft.com/office/drawing/2014/main" id="{75A7FEAD-6C4B-4F7A-BB60-3A68D96114DE}"/>
                </a:ext>
              </a:extLst>
            </p:cNvPr>
            <p:cNvSpPr>
              <a:spLocks noChangeAspect="1"/>
            </p:cNvSpPr>
            <p:nvPr>
              <p:custDataLst>
                <p:tags r:id="rId132"/>
              </p:custDataLst>
            </p:nvPr>
          </p:nvSpPr>
          <p:spPr>
            <a:xfrm>
              <a:off x="4334905" y="3282696"/>
              <a:ext cx="292608" cy="292608"/>
            </a:xfrm>
            <a:custGeom>
              <a:avLst/>
              <a:gdLst/>
              <a:ahLst/>
              <a:cxnLst/>
              <a:rect l="l" t="t" r="r" b="b"/>
              <a:pathLst>
                <a:path w="635000" h="635000">
                  <a:moveTo>
                    <a:pt x="317500" y="0"/>
                  </a:moveTo>
                  <a:arcTo wR="317500" hR="317500" stAng="16200000" swAng="20952000"/>
                  <a:lnTo>
                    <a:pt x="317500" y="317500"/>
                  </a:lnTo>
                  <a:close/>
                </a:path>
                <a:path w="635000" h="635000" fill="none">
                  <a:moveTo>
                    <a:pt x="258006" y="5623"/>
                  </a:moveTo>
                  <a:arcTo wR="317500" hR="317500" stAng="15552000" swAng="64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28" name="Harvey 98/100 [98]">
              <a:extLst>
                <a:ext uri="{FF2B5EF4-FFF2-40B4-BE49-F238E27FC236}">
                  <a16:creationId xmlns:a16="http://schemas.microsoft.com/office/drawing/2014/main" id="{C4B5128E-9380-4C38-A1EB-CB12E7401609}"/>
                </a:ext>
              </a:extLst>
            </p:cNvPr>
            <p:cNvSpPr>
              <a:spLocks noChangeAspect="1"/>
            </p:cNvSpPr>
            <p:nvPr>
              <p:custDataLst>
                <p:tags r:id="rId133"/>
              </p:custDataLst>
            </p:nvPr>
          </p:nvSpPr>
          <p:spPr>
            <a:xfrm>
              <a:off x="4334905" y="3282696"/>
              <a:ext cx="292608" cy="292608"/>
            </a:xfrm>
            <a:custGeom>
              <a:avLst/>
              <a:gdLst/>
              <a:ahLst/>
              <a:cxnLst/>
              <a:rect l="l" t="t" r="r" b="b"/>
              <a:pathLst>
                <a:path w="635000" h="635000">
                  <a:moveTo>
                    <a:pt x="317500" y="0"/>
                  </a:moveTo>
                  <a:arcTo wR="317500" hR="317500" stAng="16200000" swAng="21168000"/>
                  <a:lnTo>
                    <a:pt x="317500" y="317500"/>
                  </a:lnTo>
                  <a:close/>
                </a:path>
                <a:path w="635000" h="635000" fill="none">
                  <a:moveTo>
                    <a:pt x="277706" y="2503"/>
                  </a:moveTo>
                  <a:arcTo wR="317500" hR="317500" stAng="15768000" swAng="43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29" name="Harvey 99/100 [99]">
              <a:extLst>
                <a:ext uri="{FF2B5EF4-FFF2-40B4-BE49-F238E27FC236}">
                  <a16:creationId xmlns:a16="http://schemas.microsoft.com/office/drawing/2014/main" id="{50F634E4-E5B9-4DA6-9F91-8AF5B6ACF1FB}"/>
                </a:ext>
              </a:extLst>
            </p:cNvPr>
            <p:cNvSpPr>
              <a:spLocks noChangeAspect="1"/>
            </p:cNvSpPr>
            <p:nvPr>
              <p:custDataLst>
                <p:tags r:id="rId134"/>
              </p:custDataLst>
            </p:nvPr>
          </p:nvSpPr>
          <p:spPr>
            <a:xfrm>
              <a:off x="4334905" y="3282696"/>
              <a:ext cx="292608" cy="292608"/>
            </a:xfrm>
            <a:custGeom>
              <a:avLst/>
              <a:gdLst/>
              <a:ahLst/>
              <a:cxnLst/>
              <a:rect l="l" t="t" r="r" b="b"/>
              <a:pathLst>
                <a:path w="635000" h="635000">
                  <a:moveTo>
                    <a:pt x="317500" y="0"/>
                  </a:moveTo>
                  <a:arcTo wR="317500" hR="317500" stAng="16200000" swAng="21384000"/>
                  <a:lnTo>
                    <a:pt x="317500" y="317500"/>
                  </a:lnTo>
                  <a:close/>
                </a:path>
                <a:path w="635000" h="635000" fill="none">
                  <a:moveTo>
                    <a:pt x="297564" y="626"/>
                  </a:moveTo>
                  <a:arcTo wR="317500" hR="317500" stAng="15983999" swAng="21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30" name="Harvey 100/100 [100]">
              <a:extLst>
                <a:ext uri="{FF2B5EF4-FFF2-40B4-BE49-F238E27FC236}">
                  <a16:creationId xmlns:a16="http://schemas.microsoft.com/office/drawing/2014/main" id="{94AA53CD-8233-470E-AFEE-0BCC721BFAE9}"/>
                </a:ext>
              </a:extLst>
            </p:cNvPr>
            <p:cNvSpPr>
              <a:spLocks noChangeAspect="1"/>
            </p:cNvSpPr>
            <p:nvPr>
              <p:custDataLst>
                <p:tags r:id="rId135"/>
              </p:custDataLst>
            </p:nvPr>
          </p:nvSpPr>
          <p:spPr>
            <a:xfrm>
              <a:off x="4334905" y="3282696"/>
              <a:ext cx="292608" cy="292608"/>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txBody>
            <a:bodyPr/>
            <a:lstStyle/>
            <a:p>
              <a:endParaRPr lang="en-GB" b="0" i="0">
                <a:latin typeface="Arial" panose="020B0604020202020204" pitchFamily="34" charset="0"/>
              </a:endParaRPr>
            </a:p>
          </p:txBody>
        </p:sp>
      </p:grpSp>
      <p:sp>
        <p:nvSpPr>
          <p:cNvPr id="131" name="Footnote [Placeholder]" hidden="1">
            <a:extLst>
              <a:ext uri="{FF2B5EF4-FFF2-40B4-BE49-F238E27FC236}">
                <a16:creationId xmlns:a16="http://schemas.microsoft.com/office/drawing/2014/main" id="{1B41FB17-6D57-4EE1-9C4C-9C305D5D6BEC}"/>
              </a:ext>
            </a:extLst>
          </p:cNvPr>
          <p:cNvSpPr txBox="1"/>
          <p:nvPr userDrawn="1"/>
        </p:nvSpPr>
        <p:spPr>
          <a:xfrm>
            <a:off x="503238" y="5984668"/>
            <a:ext cx="10188208" cy="1384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900" b="0" i="0" kern="0">
                <a:latin typeface="Arial" panose="020B0604020202020204" pitchFamily="34" charset="0"/>
                <a:ea typeface="Arial Unicode MS" pitchFamily="34" charset="-128"/>
                <a:cs typeface="Arial Unicode MS" pitchFamily="34" charset="-128"/>
              </a:rPr>
              <a:t>(r) Footnote</a:t>
            </a:r>
          </a:p>
        </p:txBody>
      </p:sp>
      <p:sp>
        <p:nvSpPr>
          <p:cNvPr id="132" name="Responsible [Sticker]" hidden="1">
            <a:extLst>
              <a:ext uri="{FF2B5EF4-FFF2-40B4-BE49-F238E27FC236}">
                <a16:creationId xmlns:a16="http://schemas.microsoft.com/office/drawing/2014/main" id="{3CB674C2-91C9-46E6-8AB4-E90ABF1CAFE0}"/>
              </a:ext>
            </a:extLst>
          </p:cNvPr>
          <p:cNvSpPr>
            <a:spLocks/>
          </p:cNvSpPr>
          <p:nvPr userDrawn="1"/>
        </p:nvSpPr>
        <p:spPr>
          <a:xfrm>
            <a:off x="10071105" y="896931"/>
            <a:ext cx="2124070" cy="59540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ea typeface="+mn-ea"/>
                <a:cs typeface="+mn-cs"/>
              </a:rPr>
              <a:t>Responsible: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ea typeface="+mn-ea"/>
                <a:cs typeface="+mn-cs"/>
              </a:rPr>
              <a:t>Name Lastname</a:t>
            </a:r>
          </a:p>
        </p:txBody>
      </p:sp>
      <p:sp>
        <p:nvSpPr>
          <p:cNvPr id="133" name="Discussion [Sticker]" hidden="1">
            <a:extLst>
              <a:ext uri="{FF2B5EF4-FFF2-40B4-BE49-F238E27FC236}">
                <a16:creationId xmlns:a16="http://schemas.microsoft.com/office/drawing/2014/main" id="{7C793D27-9296-461C-878D-BA16CBD91587}"/>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ea typeface="Roboto Medium" panose="02000000000000000000" pitchFamily="2" charset="0"/>
                <a:cs typeface="+mn-cs"/>
              </a:rPr>
              <a:t>For discussion</a:t>
            </a:r>
          </a:p>
        </p:txBody>
      </p:sp>
      <p:sp>
        <p:nvSpPr>
          <p:cNvPr id="134" name="Internal [Sticker]" hidden="1">
            <a:extLst>
              <a:ext uri="{FF2B5EF4-FFF2-40B4-BE49-F238E27FC236}">
                <a16:creationId xmlns:a16="http://schemas.microsoft.com/office/drawing/2014/main" id="{704CE42F-5A9B-4CC0-8048-99928A53C0C4}"/>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ea typeface="+mn-ea"/>
                <a:cs typeface="+mn-cs"/>
              </a:rPr>
              <a:t>Internal use only</a:t>
            </a:r>
          </a:p>
        </p:txBody>
      </p:sp>
      <p:sp>
        <p:nvSpPr>
          <p:cNvPr id="135" name="Final [Sticker]" hidden="1">
            <a:extLst>
              <a:ext uri="{FF2B5EF4-FFF2-40B4-BE49-F238E27FC236}">
                <a16:creationId xmlns:a16="http://schemas.microsoft.com/office/drawing/2014/main" id="{348603E9-9858-4213-9B5B-929AD136906A}"/>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ea typeface="+mn-ea"/>
                <a:cs typeface="+mn-cs"/>
              </a:rPr>
              <a:t>Final slide</a:t>
            </a:r>
          </a:p>
        </p:txBody>
      </p:sp>
      <p:sp>
        <p:nvSpPr>
          <p:cNvPr id="136" name="Backup [Sticker]" hidden="1">
            <a:extLst>
              <a:ext uri="{FF2B5EF4-FFF2-40B4-BE49-F238E27FC236}">
                <a16:creationId xmlns:a16="http://schemas.microsoft.com/office/drawing/2014/main" id="{7EEB833A-9AFC-4A66-8469-9D3897CE1E66}"/>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ea typeface="+mn-ea"/>
                <a:cs typeface="+mn-cs"/>
              </a:rPr>
              <a:t>Backup</a:t>
            </a:r>
          </a:p>
        </p:txBody>
      </p:sp>
      <p:sp>
        <p:nvSpPr>
          <p:cNvPr id="137" name="Update [Sticker]" hidden="1">
            <a:extLst>
              <a:ext uri="{FF2B5EF4-FFF2-40B4-BE49-F238E27FC236}">
                <a16:creationId xmlns:a16="http://schemas.microsoft.com/office/drawing/2014/main" id="{D41FF937-AB04-46EE-82EF-FCE26A919A7B}"/>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ea typeface="+mn-ea"/>
                <a:cs typeface="+mn-cs"/>
              </a:rPr>
              <a:t>Update data</a:t>
            </a:r>
          </a:p>
        </p:txBody>
      </p:sp>
      <p:sp>
        <p:nvSpPr>
          <p:cNvPr id="138" name="Dummy [Sticker]" hidden="1">
            <a:extLst>
              <a:ext uri="{FF2B5EF4-FFF2-40B4-BE49-F238E27FC236}">
                <a16:creationId xmlns:a16="http://schemas.microsoft.com/office/drawing/2014/main" id="{06C5579C-7A02-48D6-A733-4B9E6D9F1443}"/>
              </a:ext>
            </a:extLst>
          </p:cNvPr>
          <p:cNvSpPr>
            <a:spLocks/>
          </p:cNvSpPr>
          <p:nvPr userDrawn="1"/>
        </p:nvSpPr>
        <p:spPr>
          <a:xfrm>
            <a:off x="10071105" y="896920"/>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rPr>
              <a:t>Dummy data</a:t>
            </a:r>
          </a:p>
        </p:txBody>
      </p:sp>
      <p:sp>
        <p:nvSpPr>
          <p:cNvPr id="139" name="Formatting [Comment]" hidden="1">
            <a:extLst>
              <a:ext uri="{FF2B5EF4-FFF2-40B4-BE49-F238E27FC236}">
                <a16:creationId xmlns:a16="http://schemas.microsoft.com/office/drawing/2014/main" id="{89EB4C18-DFF3-4A27-ACBB-99DCDC8961A8}"/>
              </a:ext>
            </a:extLst>
          </p:cNvPr>
          <p:cNvSpPr>
            <a:spLocks/>
          </p:cNvSpPr>
          <p:nvPr userDrawn="1"/>
        </p:nvSpPr>
        <p:spPr>
          <a:xfrm>
            <a:off x="9483344" y="1097679"/>
            <a:ext cx="2479101" cy="1277432"/>
          </a:xfrm>
          <a:prstGeom prst="wedgeRectCallout">
            <a:avLst/>
          </a:prstGeom>
          <a:solidFill>
            <a:srgbClr val="FFFF00"/>
          </a:solidFill>
          <a:ln w="12700" cap="flat" cmpd="sng" algn="ctr">
            <a:solidFill>
              <a:srgbClr val="000000"/>
            </a:solidFill>
            <a:prstDash val="solid"/>
            <a:miter lim="800000"/>
          </a:ln>
          <a:effectLst/>
        </p:spPr>
        <p:txBody>
          <a:bodyPr lIns="143252" tIns="143252" rIns="143252" bIns="143252"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A0A0A"/>
                </a:solidFill>
                <a:effectLst/>
                <a:uLnTx/>
                <a:uFillTx/>
                <a:latin typeface="Arial" panose="020B0604020202020204" pitchFamily="34" charset="0"/>
              </a:rPr>
              <a:t>&lt;initials&gt; &lt;date&gt;</a:t>
            </a:r>
            <a:r>
              <a:rPr kumimoji="0" lang="en-US" sz="1200" b="0" i="0" u="none" strike="noStrike" kern="0" cap="none" spc="0" normalizeH="0" baseline="0" noProof="0" err="1">
                <a:ln>
                  <a:noFill/>
                </a:ln>
                <a:solidFill>
                  <a:srgbClr val="0A0A0A"/>
                </a:solidFill>
                <a:effectLst/>
                <a:uLnTx/>
                <a:uFillTx/>
                <a:latin typeface="Arial" panose="020B0604020202020204" pitchFamily="34" charset="0"/>
              </a:rPr>
              <a:t>yyyy</a:t>
            </a:r>
            <a:r>
              <a:rPr kumimoji="0" lang="en-US" sz="1200" b="0" i="0" u="none" strike="noStrike" kern="0" cap="none" spc="0" normalizeH="0" baseline="0" noProof="0">
                <a:ln>
                  <a:noFill/>
                </a:ln>
                <a:solidFill>
                  <a:srgbClr val="0A0A0A"/>
                </a:solidFill>
                <a:effectLst/>
                <a:uLnTx/>
                <a:uFillTx/>
                <a:latin typeface="Arial" panose="020B0604020202020204" pitchFamily="34" charset="0"/>
              </a:rPr>
              <a:t>-MM-dd </a:t>
            </a:r>
            <a:r>
              <a:rPr kumimoji="0" lang="en-US" sz="1200" b="0" i="0" u="none" strike="noStrike" kern="0" cap="none" spc="0" normalizeH="0" baseline="0" noProof="0" err="1">
                <a:ln>
                  <a:noFill/>
                </a:ln>
                <a:solidFill>
                  <a:srgbClr val="0A0A0A"/>
                </a:solidFill>
                <a:effectLst/>
                <a:uLnTx/>
                <a:uFillTx/>
                <a:latin typeface="Arial" panose="020B0604020202020204" pitchFamily="34" charset="0"/>
              </a:rPr>
              <a:t>hh:mm</a:t>
            </a:r>
            <a:r>
              <a:rPr kumimoji="0" lang="en-US" sz="1200" b="0" i="0" u="none" strike="noStrike" kern="0" cap="none" spc="0" normalizeH="0" baseline="0" noProof="0">
                <a:ln>
                  <a:noFill/>
                </a:ln>
                <a:solidFill>
                  <a:srgbClr val="0A0A0A"/>
                </a:solidFill>
                <a:effectLst/>
                <a:uLnTx/>
                <a:uFillTx/>
                <a:latin typeface="Arial" panose="020B0604020202020204" pitchFamily="34" charset="0"/>
              </a:rPr>
              <a:t>&lt;/date&gt;: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A0A0A"/>
              </a:solidFill>
              <a:effectLst/>
              <a:uLnTx/>
              <a:uFillTx/>
              <a:latin typeface="Arial" panose="020B0604020202020204" pitchFamily="34" charset="0"/>
            </a:endParaRPr>
          </a:p>
        </p:txBody>
      </p:sp>
      <p:sp>
        <p:nvSpPr>
          <p:cNvPr id="140" name="Content [Comment]" hidden="1">
            <a:extLst>
              <a:ext uri="{FF2B5EF4-FFF2-40B4-BE49-F238E27FC236}">
                <a16:creationId xmlns:a16="http://schemas.microsoft.com/office/drawing/2014/main" id="{906252E7-98DB-45F0-8278-EB60F71B7340}"/>
              </a:ext>
            </a:extLst>
          </p:cNvPr>
          <p:cNvSpPr>
            <a:spLocks/>
          </p:cNvSpPr>
          <p:nvPr userDrawn="1"/>
        </p:nvSpPr>
        <p:spPr>
          <a:xfrm>
            <a:off x="9483344" y="1097671"/>
            <a:ext cx="2479101" cy="1277440"/>
          </a:xfrm>
          <a:prstGeom prst="wedgeRectCallout">
            <a:avLst/>
          </a:prstGeom>
          <a:solidFill>
            <a:srgbClr val="FFFF00"/>
          </a:solidFill>
          <a:ln w="12700" cap="flat" cmpd="sng" algn="ctr">
            <a:solidFill>
              <a:srgbClr val="000000"/>
            </a:solidFill>
            <a:prstDash val="solid"/>
            <a:miter lim="800000"/>
          </a:ln>
          <a:effectLst/>
        </p:spPr>
        <p:txBody>
          <a:bodyPr lIns="143252" tIns="143252" rIns="143252" bIns="143252"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A0A0A"/>
                </a:solidFill>
                <a:effectLst/>
                <a:uLnTx/>
                <a:uFillTx/>
                <a:latin typeface="Arial" panose="020B0604020202020204" pitchFamily="34" charset="0"/>
              </a:rPr>
              <a:t>&lt;initials&gt; &lt;date&gt;</a:t>
            </a:r>
            <a:r>
              <a:rPr kumimoji="0" lang="en-US" sz="1200" b="0" i="0" u="none" strike="noStrike" kern="0" cap="none" spc="0" normalizeH="0" baseline="0" noProof="0" err="1">
                <a:ln>
                  <a:noFill/>
                </a:ln>
                <a:solidFill>
                  <a:srgbClr val="0A0A0A"/>
                </a:solidFill>
                <a:effectLst/>
                <a:uLnTx/>
                <a:uFillTx/>
                <a:latin typeface="Arial" panose="020B0604020202020204" pitchFamily="34" charset="0"/>
              </a:rPr>
              <a:t>yyyy</a:t>
            </a:r>
            <a:r>
              <a:rPr kumimoji="0" lang="en-US" sz="1200" b="0" i="0" u="none" strike="noStrike" kern="0" cap="none" spc="0" normalizeH="0" baseline="0" noProof="0">
                <a:ln>
                  <a:noFill/>
                </a:ln>
                <a:solidFill>
                  <a:srgbClr val="0A0A0A"/>
                </a:solidFill>
                <a:effectLst/>
                <a:uLnTx/>
                <a:uFillTx/>
                <a:latin typeface="Arial" panose="020B0604020202020204" pitchFamily="34" charset="0"/>
              </a:rPr>
              <a:t>-MM-dd </a:t>
            </a:r>
            <a:r>
              <a:rPr kumimoji="0" lang="en-US" sz="1200" b="0" i="0" u="none" strike="noStrike" kern="0" cap="none" spc="0" normalizeH="0" baseline="0" noProof="0" err="1">
                <a:ln>
                  <a:noFill/>
                </a:ln>
                <a:solidFill>
                  <a:srgbClr val="0A0A0A"/>
                </a:solidFill>
                <a:effectLst/>
                <a:uLnTx/>
                <a:uFillTx/>
                <a:latin typeface="Arial" panose="020B0604020202020204" pitchFamily="34" charset="0"/>
              </a:rPr>
              <a:t>hh:mm</a:t>
            </a:r>
            <a:r>
              <a:rPr kumimoji="0" lang="en-US" sz="1200" b="0" i="0" u="none" strike="noStrike" kern="0" cap="none" spc="0" normalizeH="0" baseline="0" noProof="0">
                <a:ln>
                  <a:noFill/>
                </a:ln>
                <a:solidFill>
                  <a:srgbClr val="0A0A0A"/>
                </a:solidFill>
                <a:effectLst/>
                <a:uLnTx/>
                <a:uFillTx/>
                <a:latin typeface="Arial" panose="020B0604020202020204" pitchFamily="34" charset="0"/>
              </a:rPr>
              <a:t>&lt;/date&gt;: </a:t>
            </a:r>
          </a:p>
        </p:txBody>
      </p:sp>
      <p:sp>
        <p:nvSpPr>
          <p:cNvPr id="141" name="Draft [Sticker]" hidden="1">
            <a:extLst>
              <a:ext uri="{FF2B5EF4-FFF2-40B4-BE49-F238E27FC236}">
                <a16:creationId xmlns:a16="http://schemas.microsoft.com/office/drawing/2014/main" id="{904633E3-6BC9-4C5E-B74A-8B9D4AE95B20}"/>
              </a:ext>
            </a:extLst>
          </p:cNvPr>
          <p:cNvSpPr/>
          <p:nvPr userDrawn="1"/>
        </p:nvSpPr>
        <p:spPr bwMode="gray">
          <a:xfrm rot="18900000">
            <a:off x="2916643" y="2819462"/>
            <a:ext cx="6361889" cy="1219077"/>
          </a:xfrm>
          <a:prstGeom prst="rect">
            <a:avLst/>
          </a:prstGeom>
          <a:no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8800" b="0" i="0" u="none" strike="noStrike" kern="0" cap="none" spc="0" normalizeH="0" baseline="0" noProof="0">
                <a:ln>
                  <a:noFill/>
                </a:ln>
                <a:solidFill>
                  <a:schemeClr val="tx2"/>
                </a:solidFill>
                <a:effectLst/>
                <a:uLnTx/>
                <a:uFillTx/>
                <a:latin typeface="Arial" panose="020B0604020202020204" pitchFamily="34" charset="0"/>
                <a:ea typeface="Arial Unicode MS" pitchFamily="34" charset="-128"/>
                <a:cs typeface="Arial Unicode MS" pitchFamily="34" charset="-128"/>
              </a:rPr>
              <a:t>DRAFT</a:t>
            </a:r>
          </a:p>
        </p:txBody>
      </p:sp>
    </p:spTree>
    <p:extLst>
      <p:ext uri="{BB962C8B-B14F-4D97-AF65-F5344CB8AC3E}">
        <p14:creationId xmlns:p14="http://schemas.microsoft.com/office/powerpoint/2010/main" val="3408294523"/>
      </p:ext>
    </p:extLst>
  </p:cSld>
  <p:clrMap bg1="lt1" tx1="dk1" bg2="lt2" tx2="dk2" accent1="accent1" accent2="accent2" accent3="accent3" accent4="accent4" accent5="accent5" accent6="accent6" hlink="hlink" folHlink="folHlink"/>
  <p:sldLayoutIdLst>
    <p:sldLayoutId id="2147483773" r:id="rId1"/>
    <p:sldLayoutId id="2147483780" r:id="rId2"/>
    <p:sldLayoutId id="2147483787" r:id="rId3"/>
    <p:sldLayoutId id="2147483777" r:id="rId4"/>
    <p:sldLayoutId id="2147483788" r:id="rId5"/>
    <p:sldLayoutId id="2147483789" r:id="rId6"/>
    <p:sldLayoutId id="2147483790" r:id="rId7"/>
    <p:sldLayoutId id="2147483791" r:id="rId8"/>
    <p:sldLayoutId id="2147483792" r:id="rId9"/>
    <p:sldLayoutId id="2147483793" r:id="rId10"/>
    <p:sldLayoutId id="2147483794" r:id="rId11"/>
    <p:sldLayoutId id="2147483741" r:id="rId12"/>
    <p:sldLayoutId id="2147483765" r:id="rId13"/>
    <p:sldLayoutId id="2147483767" r:id="rId14"/>
    <p:sldLayoutId id="2147483786" r:id="rId15"/>
    <p:sldLayoutId id="2147483743" r:id="rId16"/>
    <p:sldLayoutId id="2147483774" r:id="rId17"/>
    <p:sldLayoutId id="2147483745" r:id="rId18"/>
    <p:sldLayoutId id="2147483760" r:id="rId19"/>
    <p:sldLayoutId id="2147483768" r:id="rId20"/>
    <p:sldLayoutId id="2147483769" r:id="rId21"/>
    <p:sldLayoutId id="2147483770" r:id="rId22"/>
    <p:sldLayoutId id="2147483744" r:id="rId23"/>
    <p:sldLayoutId id="2147483757" r:id="rId24"/>
    <p:sldLayoutId id="2147483771" r:id="rId25"/>
    <p:sldLayoutId id="2147483763" r:id="rId26"/>
    <p:sldLayoutId id="2147483751" r:id="rId27"/>
    <p:sldLayoutId id="2147483756" r:id="rId28"/>
    <p:sldLayoutId id="2147483740" r:id="rId29"/>
  </p:sldLayoutIdLst>
  <p:hf hdr="0" ftr="0" dt="0"/>
  <p:txStyles>
    <p:title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p:titleStyle>
    <p:body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b="0" i="0" kern="1200" noProof="0" dirty="0" smtClean="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de-DE"/>
      </a:defPPr>
      <a:lvl1pPr marL="0" algn="l" defTabSz="1088558" rtl="0" eaLnBrk="1" latinLnBrk="0" hangingPunct="1">
        <a:defRPr sz="2100" kern="1200">
          <a:solidFill>
            <a:schemeClr val="tx1"/>
          </a:solidFill>
          <a:latin typeface="+mn-lt"/>
          <a:ea typeface="+mn-ea"/>
          <a:cs typeface="+mn-cs"/>
        </a:defRPr>
      </a:lvl1pPr>
      <a:lvl2pPr marL="544279" algn="l" defTabSz="1088558" rtl="0" eaLnBrk="1" latinLnBrk="0" hangingPunct="1">
        <a:defRPr sz="2100" kern="1200">
          <a:solidFill>
            <a:schemeClr val="tx1"/>
          </a:solidFill>
          <a:latin typeface="+mn-lt"/>
          <a:ea typeface="+mn-ea"/>
          <a:cs typeface="+mn-cs"/>
        </a:defRPr>
      </a:lvl2pPr>
      <a:lvl3pPr marL="1088558" algn="l" defTabSz="1088558" rtl="0" eaLnBrk="1" latinLnBrk="0" hangingPunct="1">
        <a:defRPr sz="2100" kern="1200">
          <a:solidFill>
            <a:schemeClr val="tx1"/>
          </a:solidFill>
          <a:latin typeface="+mn-lt"/>
          <a:ea typeface="+mn-ea"/>
          <a:cs typeface="+mn-cs"/>
        </a:defRPr>
      </a:lvl3pPr>
      <a:lvl4pPr marL="1632837" algn="l" defTabSz="1088558" rtl="0" eaLnBrk="1" latinLnBrk="0" hangingPunct="1">
        <a:defRPr sz="2100" kern="1200">
          <a:solidFill>
            <a:schemeClr val="tx1"/>
          </a:solidFill>
          <a:latin typeface="+mn-lt"/>
          <a:ea typeface="+mn-ea"/>
          <a:cs typeface="+mn-cs"/>
        </a:defRPr>
      </a:lvl4pPr>
      <a:lvl5pPr marL="2177116" algn="l" defTabSz="1088558" rtl="0" eaLnBrk="1" latinLnBrk="0" hangingPunct="1">
        <a:defRPr sz="2100" kern="1200">
          <a:solidFill>
            <a:schemeClr val="tx1"/>
          </a:solidFill>
          <a:latin typeface="+mn-lt"/>
          <a:ea typeface="+mn-ea"/>
          <a:cs typeface="+mn-cs"/>
        </a:defRPr>
      </a:lvl5pPr>
      <a:lvl6pPr marL="2721396" algn="l" defTabSz="1088558" rtl="0" eaLnBrk="1" latinLnBrk="0" hangingPunct="1">
        <a:defRPr sz="2100" kern="1200">
          <a:solidFill>
            <a:schemeClr val="tx1"/>
          </a:solidFill>
          <a:latin typeface="+mn-lt"/>
          <a:ea typeface="+mn-ea"/>
          <a:cs typeface="+mn-cs"/>
        </a:defRPr>
      </a:lvl6pPr>
      <a:lvl7pPr marL="3265675" algn="l" defTabSz="1088558" rtl="0" eaLnBrk="1" latinLnBrk="0" hangingPunct="1">
        <a:defRPr sz="2100" kern="1200">
          <a:solidFill>
            <a:schemeClr val="tx1"/>
          </a:solidFill>
          <a:latin typeface="+mn-lt"/>
          <a:ea typeface="+mn-ea"/>
          <a:cs typeface="+mn-cs"/>
        </a:defRPr>
      </a:lvl7pPr>
      <a:lvl8pPr marL="3809954" algn="l" defTabSz="1088558" rtl="0" eaLnBrk="1" latinLnBrk="0" hangingPunct="1">
        <a:defRPr sz="2100" kern="1200">
          <a:solidFill>
            <a:schemeClr val="tx1"/>
          </a:solidFill>
          <a:latin typeface="+mn-lt"/>
          <a:ea typeface="+mn-ea"/>
          <a:cs typeface="+mn-cs"/>
        </a:defRPr>
      </a:lvl8pPr>
      <a:lvl9pPr marL="4354233" algn="l" defTabSz="1088558" rtl="0" eaLnBrk="1" latinLnBrk="0" hangingPunct="1">
        <a:defRPr sz="21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57293E41-954C-9E9C-7DE2-32FEDBD5A1C6}"/>
              </a:ext>
            </a:extLst>
          </p:cNvPr>
          <p:cNvSpPr/>
          <p:nvPr/>
        </p:nvSpPr>
        <p:spPr bwMode="gray">
          <a:xfrm>
            <a:off x="0" y="0"/>
            <a:ext cx="12195175" cy="6858000"/>
          </a:xfrm>
          <a:prstGeom prst="rect">
            <a:avLst/>
          </a:prstGeom>
          <a:solidFill>
            <a:schemeClr val="bg1"/>
          </a:solidFill>
          <a:ln w="15238" cap="flat">
            <a:noFill/>
            <a:prstDash val="solid"/>
            <a:miter/>
          </a:ln>
        </p:spPr>
        <p:txBody>
          <a:bodyPr lIns="89977" tIns="71981" rIns="89977" bIns="71981" rtlCol="0" anchor="ctr"/>
          <a:lstStyle/>
          <a:p>
            <a:pPr marR="0" algn="ctr" defTabSz="914126" eaLnBrk="1" fontAlgn="base" latinLnBrk="0" hangingPunct="1">
              <a:lnSpc>
                <a:spcPct val="100000"/>
              </a:lnSpc>
              <a:spcBef>
                <a:spcPct val="50000"/>
              </a:spcBef>
              <a:spcAft>
                <a:spcPct val="0"/>
              </a:spcAft>
              <a:buClr>
                <a:srgbClr val="F0AB00"/>
              </a:buClr>
              <a:buSzPct val="80000"/>
              <a:tabLst/>
            </a:pPr>
            <a:endParaRPr kumimoji="0" lang="en-US" sz="1799"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34" name="Slide number"/>
          <p:cNvSpPr txBox="1"/>
          <p:nvPr/>
        </p:nvSpPr>
        <p:spPr bwMode="black">
          <a:xfrm>
            <a:off x="11472412" y="6536753"/>
            <a:ext cx="218065"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b="0" i="0" noProof="0" smtClean="0">
                <a:latin typeface="+mn-lt"/>
              </a:rPr>
              <a:pPr marL="0" lvl="0" indent="0" algn="r">
                <a:buNone/>
              </a:pPr>
              <a:t>‹#›</a:t>
            </a:fld>
            <a:endParaRPr lang="en-US" sz="900" b="0" i="0" noProof="0">
              <a:latin typeface="+mn-lt"/>
            </a:endParaRPr>
          </a:p>
        </p:txBody>
      </p:sp>
      <p:sp>
        <p:nvSpPr>
          <p:cNvPr id="12" name="Copyright Placeholder" descr="{&quot;templafy&quot;:{&quot;id&quot;:&quot;1df0b5c3-c399-4d80-afa5-baa0f5e07b52&quot;}}">
            <a:extLst>
              <a:ext uri="{FF2B5EF4-FFF2-40B4-BE49-F238E27FC236}">
                <a16:creationId xmlns:a16="http://schemas.microsoft.com/office/drawing/2014/main" id="{539D88F9-B48F-F143-B90F-EDFB85A350E8}"/>
              </a:ext>
            </a:extLst>
          </p:cNvPr>
          <p:cNvSpPr txBox="1">
            <a:spLocks/>
          </p:cNvSpPr>
          <p:nvPr/>
        </p:nvSpPr>
        <p:spPr>
          <a:xfrm>
            <a:off x="504001" y="6536751"/>
            <a:ext cx="10155600" cy="138498"/>
          </a:xfrm>
          <a:prstGeom prst="rect">
            <a:avLst/>
          </a:prstGeom>
        </p:spPr>
        <p:txBody>
          <a:bodyPr lIns="0" tIns="0" rIns="0" bIns="0" anchor="ctr" anchorCtr="0">
            <a:noAutofit/>
          </a:bodyPr>
          <a:lstStyle>
            <a:lvl1pPr marL="0" indent="0" algn="l" defTabSz="1088558" rtl="0" eaLnBrk="1" latinLnBrk="0" hangingPunct="1">
              <a:spcBef>
                <a:spcPts val="1800"/>
              </a:spcBef>
              <a:buClr>
                <a:schemeClr val="accent1"/>
              </a:buClr>
              <a:buSzPct val="80000"/>
              <a:buFontTx/>
              <a:buNone/>
              <a:defRPr sz="6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539892" indent="0" algn="l" defTabSz="1088558" rtl="0" eaLnBrk="1" latinLnBrk="0" hangingPunct="1">
              <a:spcBef>
                <a:spcPts val="100"/>
              </a:spcBef>
              <a:buClr>
                <a:schemeClr val="tx1"/>
              </a:buClr>
              <a:buSzPct val="100000"/>
              <a:buFont typeface="Symbol" panose="05050102010706020507" pitchFamily="18" charset="2"/>
              <a:buNone/>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Font typeface="Arial" panose="020B0604020202020204" pitchFamily="34" charset="0"/>
              <a:buNone/>
            </a:pPr>
            <a:r>
              <a:rPr lang="en-US" sz="600" b="0" i="0">
                <a:latin typeface="Arial" panose="020B0604020202020204" pitchFamily="34" charset="0"/>
              </a:rPr>
              <a:t>Public</a:t>
            </a:r>
          </a:p>
        </p:txBody>
      </p:sp>
      <p:sp>
        <p:nvSpPr>
          <p:cNvPr id="3" name="Text Placeholder"/>
          <p:cNvSpPr>
            <a:spLocks noGrp="1"/>
          </p:cNvSpPr>
          <p:nvPr>
            <p:ph type="body" idx="1"/>
          </p:nvPr>
        </p:nvSpPr>
        <p:spPr bwMode="black">
          <a:xfrm>
            <a:off x="504001" y="1548560"/>
            <a:ext cx="11186476" cy="4716000"/>
          </a:xfrm>
          <a:prstGeom prst="rect">
            <a:avLst/>
          </a:prstGeom>
        </p:spPr>
        <p:txBody>
          <a:bodyPr vert="horz" lIns="0" tIns="0" rIns="0" bIns="0" rtlCol="0">
            <a:normAutofit/>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Placeholder"/>
          <p:cNvSpPr>
            <a:spLocks noGrp="1"/>
          </p:cNvSpPr>
          <p:nvPr>
            <p:ph type="title"/>
          </p:nvPr>
        </p:nvSpPr>
        <p:spPr bwMode="black">
          <a:xfrm>
            <a:off x="504001" y="504000"/>
            <a:ext cx="11186476" cy="369332"/>
          </a:xfrm>
          <a:prstGeom prst="rect">
            <a:avLst/>
          </a:prstGeom>
        </p:spPr>
        <p:txBody>
          <a:bodyPr vert="horz" wrap="square" lIns="0" tIns="0" rIns="0" bIns="0" rtlCol="0" anchor="t" anchorCtr="0">
            <a:spAutoFit/>
          </a:bodyPr>
          <a:lstStyle/>
          <a:p>
            <a:r>
              <a:rPr lang="en-US" noProof="0"/>
              <a:t>Insert page title (sentence case)</a:t>
            </a:r>
          </a:p>
        </p:txBody>
      </p:sp>
      <p:grpSp>
        <p:nvGrpSpPr>
          <p:cNvPr id="6" name="Harvey 3" hidden="1">
            <a:extLst>
              <a:ext uri="{FF2B5EF4-FFF2-40B4-BE49-F238E27FC236}">
                <a16:creationId xmlns:a16="http://schemas.microsoft.com/office/drawing/2014/main" id="{B3E7C216-6801-4AB8-8D95-E7D60F39B210}"/>
              </a:ext>
            </a:extLst>
          </p:cNvPr>
          <p:cNvGrpSpPr>
            <a:grpSpLocks/>
          </p:cNvGrpSpPr>
          <p:nvPr>
            <p:custDataLst>
              <p:tags r:id="rId34"/>
            </p:custDataLst>
          </p:nvPr>
        </p:nvGrpSpPr>
        <p:grpSpPr>
          <a:xfrm>
            <a:off x="3938799" y="3978000"/>
            <a:ext cx="1024878" cy="1024878"/>
            <a:chOff x="0" y="0"/>
            <a:chExt cx="914400" cy="914400"/>
          </a:xfrm>
          <a:solidFill>
            <a:schemeClr val="accent1"/>
          </a:solidFill>
        </p:grpSpPr>
        <p:sp>
          <p:nvSpPr>
            <p:cNvPr id="7" name="Harvey 0/3 [0]">
              <a:extLst>
                <a:ext uri="{FF2B5EF4-FFF2-40B4-BE49-F238E27FC236}">
                  <a16:creationId xmlns:a16="http://schemas.microsoft.com/office/drawing/2014/main" id="{FC8CECD5-A3FB-4DD5-A846-DC09FDB6EB04}"/>
                </a:ext>
              </a:extLst>
            </p:cNvPr>
            <p:cNvSpPr>
              <a:spLocks noChangeAspect="1"/>
            </p:cNvSpPr>
            <p:nvPr>
              <p:custDataLst>
                <p:tags r:id="rId153"/>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b="0" i="0">
                <a:solidFill>
                  <a:schemeClr val="tx1"/>
                </a:solidFill>
                <a:latin typeface="Arial" panose="020B0604020202020204" pitchFamily="34" charset="0"/>
              </a:endParaRPr>
            </a:p>
          </p:txBody>
        </p:sp>
        <p:sp>
          <p:nvSpPr>
            <p:cNvPr id="8" name="Harvey 1/3 [1]">
              <a:extLst>
                <a:ext uri="{FF2B5EF4-FFF2-40B4-BE49-F238E27FC236}">
                  <a16:creationId xmlns:a16="http://schemas.microsoft.com/office/drawing/2014/main" id="{750B853B-8389-4427-AFB9-1CE880FE9BEE}"/>
                </a:ext>
              </a:extLst>
            </p:cNvPr>
            <p:cNvSpPr>
              <a:spLocks noChangeAspect="1"/>
            </p:cNvSpPr>
            <p:nvPr>
              <p:custDataLst>
                <p:tags r:id="rId154"/>
              </p:custDataLst>
            </p:nvPr>
          </p:nvSpPr>
          <p:spPr>
            <a:xfrm>
              <a:off x="0" y="0"/>
              <a:ext cx="914400" cy="914400"/>
            </a:xfrm>
            <a:custGeom>
              <a:avLst/>
              <a:gdLst/>
              <a:ahLst/>
              <a:cxnLst/>
              <a:rect l="l" t="t" r="r" b="b"/>
              <a:pathLst>
                <a:path w="635000" h="635000">
                  <a:moveTo>
                    <a:pt x="317500" y="0"/>
                  </a:moveTo>
                  <a:arcTo wR="317500" hR="317500" stAng="16200000" swAng="7200000"/>
                  <a:lnTo>
                    <a:pt x="317500" y="317500"/>
                  </a:lnTo>
                  <a:close/>
                </a:path>
                <a:path w="635000" h="635000" fill="none">
                  <a:moveTo>
                    <a:pt x="592463" y="476249"/>
                  </a:moveTo>
                  <a:arcTo wR="317500" hR="317500" stAng="1800000" swAng="14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b="0" i="0">
                <a:solidFill>
                  <a:schemeClr val="tx1"/>
                </a:solidFill>
                <a:latin typeface="Arial" panose="020B0604020202020204" pitchFamily="34" charset="0"/>
              </a:endParaRPr>
            </a:p>
          </p:txBody>
        </p:sp>
        <p:sp>
          <p:nvSpPr>
            <p:cNvPr id="9" name="Harvey 2/3 [2]">
              <a:extLst>
                <a:ext uri="{FF2B5EF4-FFF2-40B4-BE49-F238E27FC236}">
                  <a16:creationId xmlns:a16="http://schemas.microsoft.com/office/drawing/2014/main" id="{0CA9A207-7055-4A72-8ED2-D82605C3D0C8}"/>
                </a:ext>
              </a:extLst>
            </p:cNvPr>
            <p:cNvSpPr>
              <a:spLocks noChangeAspect="1"/>
            </p:cNvSpPr>
            <p:nvPr>
              <p:custDataLst>
                <p:tags r:id="rId155"/>
              </p:custDataLst>
            </p:nvPr>
          </p:nvSpPr>
          <p:spPr>
            <a:xfrm>
              <a:off x="0" y="0"/>
              <a:ext cx="914400" cy="914400"/>
            </a:xfrm>
            <a:custGeom>
              <a:avLst/>
              <a:gdLst/>
              <a:ahLst/>
              <a:cxnLst/>
              <a:rect l="l" t="t" r="r" b="b"/>
              <a:pathLst>
                <a:path w="635000" h="635000">
                  <a:moveTo>
                    <a:pt x="317500" y="0"/>
                  </a:moveTo>
                  <a:arcTo wR="317500" hR="317500" stAng="16200000" swAng="14400000"/>
                  <a:lnTo>
                    <a:pt x="317500" y="317500"/>
                  </a:lnTo>
                  <a:close/>
                </a:path>
                <a:path w="635000" h="635000" fill="none">
                  <a:moveTo>
                    <a:pt x="42536" y="476250"/>
                  </a:moveTo>
                  <a:arcTo wR="317500" hR="317500" stAng="9000000" swAng="7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b="0" i="0">
                <a:solidFill>
                  <a:schemeClr val="tx1"/>
                </a:solidFill>
                <a:latin typeface="Arial" panose="020B0604020202020204" pitchFamily="34" charset="0"/>
              </a:endParaRPr>
            </a:p>
          </p:txBody>
        </p:sp>
        <p:sp>
          <p:nvSpPr>
            <p:cNvPr id="10" name="Harvey 3/3 [3]">
              <a:extLst>
                <a:ext uri="{FF2B5EF4-FFF2-40B4-BE49-F238E27FC236}">
                  <a16:creationId xmlns:a16="http://schemas.microsoft.com/office/drawing/2014/main" id="{4422C816-875A-41F5-9DC0-8DBAE4C5C6CB}"/>
                </a:ext>
              </a:extLst>
            </p:cNvPr>
            <p:cNvSpPr>
              <a:spLocks noChangeAspect="1"/>
            </p:cNvSpPr>
            <p:nvPr>
              <p:custDataLst>
                <p:tags r:id="rId156"/>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b="0" i="0">
                <a:solidFill>
                  <a:schemeClr val="tx1"/>
                </a:solidFill>
                <a:latin typeface="Arial" panose="020B0604020202020204" pitchFamily="34" charset="0"/>
              </a:endParaRPr>
            </a:p>
          </p:txBody>
        </p:sp>
      </p:grpSp>
      <p:grpSp>
        <p:nvGrpSpPr>
          <p:cNvPr id="11" name="Harvey 4" hidden="1">
            <a:extLst>
              <a:ext uri="{FF2B5EF4-FFF2-40B4-BE49-F238E27FC236}">
                <a16:creationId xmlns:a16="http://schemas.microsoft.com/office/drawing/2014/main" id="{DDC5C333-7028-4F79-8940-98DC17723588}"/>
              </a:ext>
            </a:extLst>
          </p:cNvPr>
          <p:cNvGrpSpPr>
            <a:grpSpLocks/>
          </p:cNvGrpSpPr>
          <p:nvPr>
            <p:custDataLst>
              <p:tags r:id="rId35"/>
            </p:custDataLst>
          </p:nvPr>
        </p:nvGrpSpPr>
        <p:grpSpPr>
          <a:xfrm>
            <a:off x="5391506" y="3978000"/>
            <a:ext cx="1024878" cy="1024878"/>
            <a:chOff x="0" y="0"/>
            <a:chExt cx="914400" cy="914400"/>
          </a:xfrm>
          <a:solidFill>
            <a:schemeClr val="accent1"/>
          </a:solidFill>
        </p:grpSpPr>
        <p:sp>
          <p:nvSpPr>
            <p:cNvPr id="13" name="Harvey 0/4 [0]">
              <a:extLst>
                <a:ext uri="{FF2B5EF4-FFF2-40B4-BE49-F238E27FC236}">
                  <a16:creationId xmlns:a16="http://schemas.microsoft.com/office/drawing/2014/main" id="{70B331E2-39A8-4BAF-8DDD-C631B51EB56E}"/>
                </a:ext>
              </a:extLst>
            </p:cNvPr>
            <p:cNvSpPr>
              <a:spLocks noChangeAspect="1"/>
            </p:cNvSpPr>
            <p:nvPr>
              <p:custDataLst>
                <p:tags r:id="rId148"/>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b="0" i="0">
                <a:solidFill>
                  <a:schemeClr val="tx1"/>
                </a:solidFill>
                <a:latin typeface="Arial" panose="020B0604020202020204" pitchFamily="34" charset="0"/>
              </a:endParaRPr>
            </a:p>
          </p:txBody>
        </p:sp>
        <p:sp>
          <p:nvSpPr>
            <p:cNvPr id="14" name="Harvey 1/4 [1]">
              <a:extLst>
                <a:ext uri="{FF2B5EF4-FFF2-40B4-BE49-F238E27FC236}">
                  <a16:creationId xmlns:a16="http://schemas.microsoft.com/office/drawing/2014/main" id="{47F66FBA-2801-4875-BD13-0BF512FC3C6A}"/>
                </a:ext>
              </a:extLst>
            </p:cNvPr>
            <p:cNvSpPr>
              <a:spLocks noChangeAspect="1"/>
            </p:cNvSpPr>
            <p:nvPr>
              <p:custDataLst>
                <p:tags r:id="rId149"/>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b="0" i="0">
                <a:solidFill>
                  <a:schemeClr val="tx1"/>
                </a:solidFill>
                <a:latin typeface="Arial" panose="020B0604020202020204" pitchFamily="34" charset="0"/>
              </a:endParaRPr>
            </a:p>
          </p:txBody>
        </p:sp>
        <p:sp>
          <p:nvSpPr>
            <p:cNvPr id="15" name="Harvey 2/4 [2]">
              <a:extLst>
                <a:ext uri="{FF2B5EF4-FFF2-40B4-BE49-F238E27FC236}">
                  <a16:creationId xmlns:a16="http://schemas.microsoft.com/office/drawing/2014/main" id="{99673DAB-5272-45DC-B222-CA8CAA9FD2BB}"/>
                </a:ext>
              </a:extLst>
            </p:cNvPr>
            <p:cNvSpPr>
              <a:spLocks noChangeAspect="1"/>
            </p:cNvSpPr>
            <p:nvPr>
              <p:custDataLst>
                <p:tags r:id="rId150"/>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b="0" i="0">
                <a:solidFill>
                  <a:schemeClr val="tx1"/>
                </a:solidFill>
                <a:latin typeface="Arial" panose="020B0604020202020204" pitchFamily="34" charset="0"/>
              </a:endParaRPr>
            </a:p>
          </p:txBody>
        </p:sp>
        <p:sp>
          <p:nvSpPr>
            <p:cNvPr id="16" name="Harvey 3/4 [3]">
              <a:extLst>
                <a:ext uri="{FF2B5EF4-FFF2-40B4-BE49-F238E27FC236}">
                  <a16:creationId xmlns:a16="http://schemas.microsoft.com/office/drawing/2014/main" id="{F9B9444B-C98D-45FC-BA92-881D06827328}"/>
                </a:ext>
              </a:extLst>
            </p:cNvPr>
            <p:cNvSpPr>
              <a:spLocks noChangeAspect="1"/>
            </p:cNvSpPr>
            <p:nvPr>
              <p:custDataLst>
                <p:tags r:id="rId151"/>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b="0" i="0">
                <a:solidFill>
                  <a:schemeClr val="tx1"/>
                </a:solidFill>
                <a:latin typeface="Arial" panose="020B0604020202020204" pitchFamily="34" charset="0"/>
              </a:endParaRPr>
            </a:p>
          </p:txBody>
        </p:sp>
        <p:sp>
          <p:nvSpPr>
            <p:cNvPr id="17" name="Harvey 4/4 [4]">
              <a:extLst>
                <a:ext uri="{FF2B5EF4-FFF2-40B4-BE49-F238E27FC236}">
                  <a16:creationId xmlns:a16="http://schemas.microsoft.com/office/drawing/2014/main" id="{5FFB853D-F550-4F16-8269-A070A19E381C}"/>
                </a:ext>
              </a:extLst>
            </p:cNvPr>
            <p:cNvSpPr>
              <a:spLocks noChangeAspect="1"/>
            </p:cNvSpPr>
            <p:nvPr>
              <p:custDataLst>
                <p:tags r:id="rId152"/>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b="0" i="0">
                <a:solidFill>
                  <a:schemeClr val="tx1"/>
                </a:solidFill>
                <a:latin typeface="Arial" panose="020B0604020202020204" pitchFamily="34" charset="0"/>
              </a:endParaRPr>
            </a:p>
          </p:txBody>
        </p:sp>
      </p:grpSp>
      <p:grpSp>
        <p:nvGrpSpPr>
          <p:cNvPr id="18" name="Harvey 8" hidden="1">
            <a:extLst>
              <a:ext uri="{FF2B5EF4-FFF2-40B4-BE49-F238E27FC236}">
                <a16:creationId xmlns:a16="http://schemas.microsoft.com/office/drawing/2014/main" id="{0630AB66-7B5F-41CE-A2EB-2EB4C67794AE}"/>
              </a:ext>
            </a:extLst>
          </p:cNvPr>
          <p:cNvGrpSpPr>
            <a:grpSpLocks/>
          </p:cNvGrpSpPr>
          <p:nvPr>
            <p:custDataLst>
              <p:tags r:id="rId36"/>
            </p:custDataLst>
          </p:nvPr>
        </p:nvGrpSpPr>
        <p:grpSpPr>
          <a:xfrm>
            <a:off x="6844214" y="3978000"/>
            <a:ext cx="1024878" cy="1024878"/>
            <a:chOff x="0" y="0"/>
            <a:chExt cx="914400" cy="914400"/>
          </a:xfrm>
          <a:solidFill>
            <a:schemeClr val="accent1"/>
          </a:solidFill>
        </p:grpSpPr>
        <p:sp>
          <p:nvSpPr>
            <p:cNvPr id="19" name="Harvey 0/8 [0]">
              <a:extLst>
                <a:ext uri="{FF2B5EF4-FFF2-40B4-BE49-F238E27FC236}">
                  <a16:creationId xmlns:a16="http://schemas.microsoft.com/office/drawing/2014/main" id="{051D5678-1EFE-40CF-8563-B5E9EA35A271}"/>
                </a:ext>
              </a:extLst>
            </p:cNvPr>
            <p:cNvSpPr>
              <a:spLocks noChangeAspect="1"/>
            </p:cNvSpPr>
            <p:nvPr>
              <p:custDataLst>
                <p:tags r:id="rId139"/>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b="0" i="0">
                <a:solidFill>
                  <a:schemeClr val="tx1"/>
                </a:solidFill>
                <a:latin typeface="Arial" panose="020B0604020202020204" pitchFamily="34" charset="0"/>
              </a:endParaRPr>
            </a:p>
          </p:txBody>
        </p:sp>
        <p:sp>
          <p:nvSpPr>
            <p:cNvPr id="20" name="Harvey 1/8 [1]">
              <a:extLst>
                <a:ext uri="{FF2B5EF4-FFF2-40B4-BE49-F238E27FC236}">
                  <a16:creationId xmlns:a16="http://schemas.microsoft.com/office/drawing/2014/main" id="{E5DDEB4B-B8B3-42DA-AF30-4FD0A1770D91}"/>
                </a:ext>
              </a:extLst>
            </p:cNvPr>
            <p:cNvSpPr>
              <a:spLocks noChangeAspect="1"/>
            </p:cNvSpPr>
            <p:nvPr>
              <p:custDataLst>
                <p:tags r:id="rId140"/>
              </p:custDataLst>
            </p:nvPr>
          </p:nvSpPr>
          <p:spPr>
            <a:xfrm>
              <a:off x="0" y="0"/>
              <a:ext cx="914400" cy="914400"/>
            </a:xfrm>
            <a:custGeom>
              <a:avLst/>
              <a:gdLst/>
              <a:ahLst/>
              <a:cxnLst/>
              <a:rect l="l" t="t" r="r" b="b"/>
              <a:pathLst>
                <a:path w="635000" h="635000">
                  <a:moveTo>
                    <a:pt x="317500" y="0"/>
                  </a:moveTo>
                  <a:arcTo wR="317500" hR="317500" stAng="16200000" swAng="2700000"/>
                  <a:lnTo>
                    <a:pt x="317500" y="317500"/>
                  </a:lnTo>
                  <a:close/>
                </a:path>
                <a:path w="635000" h="635000" fill="none">
                  <a:moveTo>
                    <a:pt x="542006" y="92993"/>
                  </a:moveTo>
                  <a:arcTo wR="317500" hR="317500" stAng="-2700000" swAng="189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b="0" i="0">
                <a:solidFill>
                  <a:schemeClr val="tx1"/>
                </a:solidFill>
                <a:latin typeface="Arial" panose="020B0604020202020204" pitchFamily="34" charset="0"/>
              </a:endParaRPr>
            </a:p>
          </p:txBody>
        </p:sp>
        <p:sp>
          <p:nvSpPr>
            <p:cNvPr id="21" name="Harvey 2/8 [2]">
              <a:extLst>
                <a:ext uri="{FF2B5EF4-FFF2-40B4-BE49-F238E27FC236}">
                  <a16:creationId xmlns:a16="http://schemas.microsoft.com/office/drawing/2014/main" id="{FB9200C4-0418-4CEF-BBB8-18F997AD7CA8}"/>
                </a:ext>
              </a:extLst>
            </p:cNvPr>
            <p:cNvSpPr>
              <a:spLocks noChangeAspect="1"/>
            </p:cNvSpPr>
            <p:nvPr>
              <p:custDataLst>
                <p:tags r:id="rId141"/>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b="0" i="0">
                <a:solidFill>
                  <a:schemeClr val="tx1"/>
                </a:solidFill>
                <a:latin typeface="Arial" panose="020B0604020202020204" pitchFamily="34" charset="0"/>
              </a:endParaRPr>
            </a:p>
          </p:txBody>
        </p:sp>
        <p:sp>
          <p:nvSpPr>
            <p:cNvPr id="22" name="Harvey 3/8 [3]">
              <a:extLst>
                <a:ext uri="{FF2B5EF4-FFF2-40B4-BE49-F238E27FC236}">
                  <a16:creationId xmlns:a16="http://schemas.microsoft.com/office/drawing/2014/main" id="{8E4DE7E8-0809-4E2E-BE6A-E989A6AEBF62}"/>
                </a:ext>
              </a:extLst>
            </p:cNvPr>
            <p:cNvSpPr>
              <a:spLocks noChangeAspect="1"/>
            </p:cNvSpPr>
            <p:nvPr>
              <p:custDataLst>
                <p:tags r:id="rId142"/>
              </p:custDataLst>
            </p:nvPr>
          </p:nvSpPr>
          <p:spPr>
            <a:xfrm>
              <a:off x="0" y="0"/>
              <a:ext cx="914400" cy="914400"/>
            </a:xfrm>
            <a:custGeom>
              <a:avLst/>
              <a:gdLst/>
              <a:ahLst/>
              <a:cxnLst/>
              <a:rect l="l" t="t" r="r" b="b"/>
              <a:pathLst>
                <a:path w="635000" h="635000">
                  <a:moveTo>
                    <a:pt x="317500" y="0"/>
                  </a:moveTo>
                  <a:arcTo wR="317500" hR="317500" stAng="16200000" swAng="8100000"/>
                  <a:lnTo>
                    <a:pt x="317500" y="317500"/>
                  </a:lnTo>
                  <a:close/>
                </a:path>
                <a:path w="635000" h="635000" fill="none">
                  <a:moveTo>
                    <a:pt x="542006" y="542006"/>
                  </a:moveTo>
                  <a:arcTo wR="317500" hR="317500" stAng="2700000" swAng="135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b="0" i="0">
                <a:solidFill>
                  <a:schemeClr val="tx1"/>
                </a:solidFill>
                <a:latin typeface="Arial" panose="020B0604020202020204" pitchFamily="34" charset="0"/>
              </a:endParaRPr>
            </a:p>
          </p:txBody>
        </p:sp>
        <p:sp>
          <p:nvSpPr>
            <p:cNvPr id="23" name="Harvey 4/8 [4]">
              <a:extLst>
                <a:ext uri="{FF2B5EF4-FFF2-40B4-BE49-F238E27FC236}">
                  <a16:creationId xmlns:a16="http://schemas.microsoft.com/office/drawing/2014/main" id="{F839E6A9-0DED-402B-8F4C-2176769B55CD}"/>
                </a:ext>
              </a:extLst>
            </p:cNvPr>
            <p:cNvSpPr>
              <a:spLocks noChangeAspect="1"/>
            </p:cNvSpPr>
            <p:nvPr>
              <p:custDataLst>
                <p:tags r:id="rId143"/>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b="0" i="0">
                <a:solidFill>
                  <a:schemeClr val="tx1"/>
                </a:solidFill>
                <a:latin typeface="Arial" panose="020B0604020202020204" pitchFamily="34" charset="0"/>
              </a:endParaRPr>
            </a:p>
          </p:txBody>
        </p:sp>
        <p:sp>
          <p:nvSpPr>
            <p:cNvPr id="24" name="Harvey 5/8 [5]">
              <a:extLst>
                <a:ext uri="{FF2B5EF4-FFF2-40B4-BE49-F238E27FC236}">
                  <a16:creationId xmlns:a16="http://schemas.microsoft.com/office/drawing/2014/main" id="{C3EE8663-AD08-4237-8344-6543EC4B688C}"/>
                </a:ext>
              </a:extLst>
            </p:cNvPr>
            <p:cNvSpPr>
              <a:spLocks noChangeAspect="1"/>
            </p:cNvSpPr>
            <p:nvPr>
              <p:custDataLst>
                <p:tags r:id="rId144"/>
              </p:custDataLst>
            </p:nvPr>
          </p:nvSpPr>
          <p:spPr>
            <a:xfrm>
              <a:off x="0" y="0"/>
              <a:ext cx="914400" cy="914400"/>
            </a:xfrm>
            <a:custGeom>
              <a:avLst/>
              <a:gdLst/>
              <a:ahLst/>
              <a:cxnLst/>
              <a:rect l="l" t="t" r="r" b="b"/>
              <a:pathLst>
                <a:path w="635000" h="635000">
                  <a:moveTo>
                    <a:pt x="317500" y="0"/>
                  </a:moveTo>
                  <a:arcTo wR="317500" hR="317500" stAng="16200000" swAng="13500000"/>
                  <a:lnTo>
                    <a:pt x="317500" y="317500"/>
                  </a:lnTo>
                  <a:close/>
                </a:path>
                <a:path w="635000" h="635000" fill="none">
                  <a:moveTo>
                    <a:pt x="92993" y="542006"/>
                  </a:moveTo>
                  <a:arcTo wR="317500" hR="317500" stAng="8100000" swAng="81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b="0" i="0">
                <a:solidFill>
                  <a:schemeClr val="tx1"/>
                </a:solidFill>
                <a:latin typeface="Arial" panose="020B0604020202020204" pitchFamily="34" charset="0"/>
              </a:endParaRPr>
            </a:p>
          </p:txBody>
        </p:sp>
        <p:sp>
          <p:nvSpPr>
            <p:cNvPr id="25" name="Harvey 6/8 [6]">
              <a:extLst>
                <a:ext uri="{FF2B5EF4-FFF2-40B4-BE49-F238E27FC236}">
                  <a16:creationId xmlns:a16="http://schemas.microsoft.com/office/drawing/2014/main" id="{ADE6F931-D156-4E59-A3ED-0B14B5F0EF7E}"/>
                </a:ext>
              </a:extLst>
            </p:cNvPr>
            <p:cNvSpPr>
              <a:spLocks noChangeAspect="1"/>
            </p:cNvSpPr>
            <p:nvPr>
              <p:custDataLst>
                <p:tags r:id="rId145"/>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b="0" i="0">
                <a:solidFill>
                  <a:schemeClr val="tx1"/>
                </a:solidFill>
                <a:latin typeface="Arial" panose="020B0604020202020204" pitchFamily="34" charset="0"/>
              </a:endParaRPr>
            </a:p>
          </p:txBody>
        </p:sp>
        <p:sp>
          <p:nvSpPr>
            <p:cNvPr id="26" name="Harvey 7/8 [7]">
              <a:extLst>
                <a:ext uri="{FF2B5EF4-FFF2-40B4-BE49-F238E27FC236}">
                  <a16:creationId xmlns:a16="http://schemas.microsoft.com/office/drawing/2014/main" id="{A36821AE-2FF1-4F6E-AAF3-1BEA6AE153B8}"/>
                </a:ext>
              </a:extLst>
            </p:cNvPr>
            <p:cNvSpPr>
              <a:spLocks noChangeAspect="1"/>
            </p:cNvSpPr>
            <p:nvPr>
              <p:custDataLst>
                <p:tags r:id="rId146"/>
              </p:custDataLst>
            </p:nvPr>
          </p:nvSpPr>
          <p:spPr>
            <a:xfrm>
              <a:off x="0" y="0"/>
              <a:ext cx="914400" cy="914400"/>
            </a:xfrm>
            <a:custGeom>
              <a:avLst/>
              <a:gdLst/>
              <a:ahLst/>
              <a:cxnLst/>
              <a:rect l="l" t="t" r="r" b="b"/>
              <a:pathLst>
                <a:path w="635000" h="635000">
                  <a:moveTo>
                    <a:pt x="317500" y="0"/>
                  </a:moveTo>
                  <a:arcTo wR="317500" hR="317500" stAng="16200000" swAng="18900000"/>
                  <a:lnTo>
                    <a:pt x="317500" y="317500"/>
                  </a:lnTo>
                  <a:close/>
                </a:path>
                <a:path w="635000" h="635000" fill="none">
                  <a:moveTo>
                    <a:pt x="92993" y="92993"/>
                  </a:moveTo>
                  <a:arcTo wR="317500" hR="317500" stAng="13500000" swAng="27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b="0" i="0">
                <a:solidFill>
                  <a:schemeClr val="tx1"/>
                </a:solidFill>
                <a:latin typeface="Arial" panose="020B0604020202020204" pitchFamily="34" charset="0"/>
              </a:endParaRPr>
            </a:p>
          </p:txBody>
        </p:sp>
        <p:sp>
          <p:nvSpPr>
            <p:cNvPr id="27" name="Harvey 8/8 [8]">
              <a:extLst>
                <a:ext uri="{FF2B5EF4-FFF2-40B4-BE49-F238E27FC236}">
                  <a16:creationId xmlns:a16="http://schemas.microsoft.com/office/drawing/2014/main" id="{2D277E47-45D5-4503-8443-BED560C6560A}"/>
                </a:ext>
              </a:extLst>
            </p:cNvPr>
            <p:cNvSpPr>
              <a:spLocks noChangeAspect="1"/>
            </p:cNvSpPr>
            <p:nvPr>
              <p:custDataLst>
                <p:tags r:id="rId147"/>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b="0" i="0">
                <a:solidFill>
                  <a:schemeClr val="tx1"/>
                </a:solidFill>
                <a:latin typeface="Arial" panose="020B0604020202020204" pitchFamily="34" charset="0"/>
              </a:endParaRPr>
            </a:p>
          </p:txBody>
        </p:sp>
      </p:grpSp>
      <p:grpSp>
        <p:nvGrpSpPr>
          <p:cNvPr id="28" name="Harvey 100" hidden="1">
            <a:extLst>
              <a:ext uri="{FF2B5EF4-FFF2-40B4-BE49-F238E27FC236}">
                <a16:creationId xmlns:a16="http://schemas.microsoft.com/office/drawing/2014/main" id="{6D5D9337-395C-4FE4-97E6-E1CD47A644E9}"/>
              </a:ext>
            </a:extLst>
          </p:cNvPr>
          <p:cNvGrpSpPr/>
          <p:nvPr>
            <p:custDataLst>
              <p:tags r:id="rId37"/>
            </p:custDataLst>
          </p:nvPr>
        </p:nvGrpSpPr>
        <p:grpSpPr>
          <a:xfrm>
            <a:off x="8296923" y="3978000"/>
            <a:ext cx="1024878" cy="1024878"/>
            <a:chOff x="4334905" y="3282696"/>
            <a:chExt cx="292608" cy="292608"/>
          </a:xfrm>
          <a:solidFill>
            <a:schemeClr val="accent1"/>
          </a:solidFill>
        </p:grpSpPr>
        <p:sp>
          <p:nvSpPr>
            <p:cNvPr id="29" name="Harvey 0/100 [0]">
              <a:extLst>
                <a:ext uri="{FF2B5EF4-FFF2-40B4-BE49-F238E27FC236}">
                  <a16:creationId xmlns:a16="http://schemas.microsoft.com/office/drawing/2014/main" id="{C2D4C837-2D4B-4D6B-81F8-9B001989609B}"/>
                </a:ext>
              </a:extLst>
            </p:cNvPr>
            <p:cNvSpPr>
              <a:spLocks noChangeAspect="1"/>
            </p:cNvSpPr>
            <p:nvPr>
              <p:custDataLst>
                <p:tags r:id="rId38"/>
              </p:custDataLst>
            </p:nvPr>
          </p:nvSpPr>
          <p:spPr>
            <a:xfrm>
              <a:off x="4334905" y="3282696"/>
              <a:ext cx="292608" cy="292608"/>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30" name="Harvey 1/100 [1]">
              <a:extLst>
                <a:ext uri="{FF2B5EF4-FFF2-40B4-BE49-F238E27FC236}">
                  <a16:creationId xmlns:a16="http://schemas.microsoft.com/office/drawing/2014/main" id="{BACD6AAA-4A1C-46BE-B491-9A4A9C7C56F3}"/>
                </a:ext>
              </a:extLst>
            </p:cNvPr>
            <p:cNvSpPr>
              <a:spLocks noChangeAspect="1"/>
            </p:cNvSpPr>
            <p:nvPr>
              <p:custDataLst>
                <p:tags r:id="rId39"/>
              </p:custDataLst>
            </p:nvPr>
          </p:nvSpPr>
          <p:spPr>
            <a:xfrm>
              <a:off x="4334905" y="3282696"/>
              <a:ext cx="292608" cy="292608"/>
            </a:xfrm>
            <a:custGeom>
              <a:avLst/>
              <a:gdLst/>
              <a:ahLst/>
              <a:cxnLst/>
              <a:rect l="l" t="t" r="r" b="b"/>
              <a:pathLst>
                <a:path w="635000" h="635000">
                  <a:moveTo>
                    <a:pt x="317500" y="0"/>
                  </a:moveTo>
                  <a:arcTo wR="317500" hR="317500" stAng="16200000" swAng="216000"/>
                  <a:lnTo>
                    <a:pt x="317500" y="317500"/>
                  </a:lnTo>
                  <a:close/>
                </a:path>
                <a:path w="635000" h="635000" fill="none">
                  <a:moveTo>
                    <a:pt x="337435" y="626"/>
                  </a:moveTo>
                  <a:arcTo wR="317500" hR="317500" stAng="-5184000" swAng="21384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31" name="Harvey 2/100 [2]">
              <a:extLst>
                <a:ext uri="{FF2B5EF4-FFF2-40B4-BE49-F238E27FC236}">
                  <a16:creationId xmlns:a16="http://schemas.microsoft.com/office/drawing/2014/main" id="{701024C3-4DEF-477C-9CFB-100E0303499E}"/>
                </a:ext>
              </a:extLst>
            </p:cNvPr>
            <p:cNvSpPr>
              <a:spLocks noChangeAspect="1"/>
            </p:cNvSpPr>
            <p:nvPr>
              <p:custDataLst>
                <p:tags r:id="rId40"/>
              </p:custDataLst>
            </p:nvPr>
          </p:nvSpPr>
          <p:spPr>
            <a:xfrm>
              <a:off x="4334905" y="3282696"/>
              <a:ext cx="292608" cy="292608"/>
            </a:xfrm>
            <a:custGeom>
              <a:avLst/>
              <a:gdLst/>
              <a:ahLst/>
              <a:cxnLst/>
              <a:rect l="l" t="t" r="r" b="b"/>
              <a:pathLst>
                <a:path w="635000" h="635000">
                  <a:moveTo>
                    <a:pt x="317500" y="0"/>
                  </a:moveTo>
                  <a:arcTo wR="317500" hR="317500" stAng="16200000" swAng="432000"/>
                  <a:lnTo>
                    <a:pt x="317500" y="317500"/>
                  </a:lnTo>
                  <a:close/>
                </a:path>
                <a:path w="635000" h="635000" fill="none">
                  <a:moveTo>
                    <a:pt x="357293" y="2503"/>
                  </a:moveTo>
                  <a:arcTo wR="317500" hR="317500" stAng="-4968000" swAng="21168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32" name="Harvey 3/100 [3]">
              <a:extLst>
                <a:ext uri="{FF2B5EF4-FFF2-40B4-BE49-F238E27FC236}">
                  <a16:creationId xmlns:a16="http://schemas.microsoft.com/office/drawing/2014/main" id="{46A461CD-8D28-4422-AF2A-8267EFA51CAD}"/>
                </a:ext>
              </a:extLst>
            </p:cNvPr>
            <p:cNvSpPr>
              <a:spLocks noChangeAspect="1"/>
            </p:cNvSpPr>
            <p:nvPr>
              <p:custDataLst>
                <p:tags r:id="rId41"/>
              </p:custDataLst>
            </p:nvPr>
          </p:nvSpPr>
          <p:spPr>
            <a:xfrm>
              <a:off x="4334905" y="3282696"/>
              <a:ext cx="292608" cy="292608"/>
            </a:xfrm>
            <a:custGeom>
              <a:avLst/>
              <a:gdLst/>
              <a:ahLst/>
              <a:cxnLst/>
              <a:rect l="l" t="t" r="r" b="b"/>
              <a:pathLst>
                <a:path w="635000" h="635000">
                  <a:moveTo>
                    <a:pt x="317500" y="0"/>
                  </a:moveTo>
                  <a:arcTo wR="317500" hR="317500" stAng="16200000" swAng="647999"/>
                  <a:lnTo>
                    <a:pt x="317500" y="317500"/>
                  </a:lnTo>
                  <a:close/>
                </a:path>
                <a:path w="635000" h="635000" fill="none">
                  <a:moveTo>
                    <a:pt x="376993" y="5623"/>
                  </a:moveTo>
                  <a:arcTo wR="317500" hR="317500" stAng="-4752000" swAng="20952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33" name="Harvey 4/100 [4]">
              <a:extLst>
                <a:ext uri="{FF2B5EF4-FFF2-40B4-BE49-F238E27FC236}">
                  <a16:creationId xmlns:a16="http://schemas.microsoft.com/office/drawing/2014/main" id="{0A337C3A-F021-437D-9E3D-FDE5AF266029}"/>
                </a:ext>
              </a:extLst>
            </p:cNvPr>
            <p:cNvSpPr>
              <a:spLocks noChangeAspect="1"/>
            </p:cNvSpPr>
            <p:nvPr>
              <p:custDataLst>
                <p:tags r:id="rId42"/>
              </p:custDataLst>
            </p:nvPr>
          </p:nvSpPr>
          <p:spPr>
            <a:xfrm>
              <a:off x="4334905" y="3282696"/>
              <a:ext cx="292608" cy="292608"/>
            </a:xfrm>
            <a:custGeom>
              <a:avLst/>
              <a:gdLst/>
              <a:ahLst/>
              <a:cxnLst/>
              <a:rect l="l" t="t" r="r" b="b"/>
              <a:pathLst>
                <a:path w="635000" h="635000">
                  <a:moveTo>
                    <a:pt x="317500" y="0"/>
                  </a:moveTo>
                  <a:arcTo wR="317500" hR="317500" stAng="16200000" swAng="864000"/>
                  <a:lnTo>
                    <a:pt x="317500" y="317500"/>
                  </a:lnTo>
                  <a:close/>
                </a:path>
                <a:path w="635000" h="635000" fill="none">
                  <a:moveTo>
                    <a:pt x="396459" y="9974"/>
                  </a:moveTo>
                  <a:arcTo wR="317500" hR="317500" stAng="-4536000" swAng="20735999"/>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35" name="Harvey 5/100 [5]">
              <a:extLst>
                <a:ext uri="{FF2B5EF4-FFF2-40B4-BE49-F238E27FC236}">
                  <a16:creationId xmlns:a16="http://schemas.microsoft.com/office/drawing/2014/main" id="{BDF66AF7-3D75-4118-B7E6-241B2C41B2C9}"/>
                </a:ext>
              </a:extLst>
            </p:cNvPr>
            <p:cNvSpPr>
              <a:spLocks noChangeAspect="1"/>
            </p:cNvSpPr>
            <p:nvPr>
              <p:custDataLst>
                <p:tags r:id="rId43"/>
              </p:custDataLst>
            </p:nvPr>
          </p:nvSpPr>
          <p:spPr>
            <a:xfrm>
              <a:off x="4334905" y="3282696"/>
              <a:ext cx="292608" cy="292608"/>
            </a:xfrm>
            <a:custGeom>
              <a:avLst/>
              <a:gdLst/>
              <a:ahLst/>
              <a:cxnLst/>
              <a:rect l="l" t="t" r="r" b="b"/>
              <a:pathLst>
                <a:path w="635000" h="635000">
                  <a:moveTo>
                    <a:pt x="317500" y="0"/>
                  </a:moveTo>
                  <a:arcTo wR="317500" hR="317500" stAng="16200000" swAng="1080000"/>
                  <a:lnTo>
                    <a:pt x="317500" y="317500"/>
                  </a:lnTo>
                  <a:close/>
                </a:path>
                <a:path w="635000" h="635000" fill="none">
                  <a:moveTo>
                    <a:pt x="415612" y="15539"/>
                  </a:moveTo>
                  <a:arcTo wR="317500" hR="317500" stAng="-4320000" swAng="20520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36" name="Harvey 6/100 [6]">
              <a:extLst>
                <a:ext uri="{FF2B5EF4-FFF2-40B4-BE49-F238E27FC236}">
                  <a16:creationId xmlns:a16="http://schemas.microsoft.com/office/drawing/2014/main" id="{E74E7438-4315-4097-9BA7-F0CE3252AC14}"/>
                </a:ext>
              </a:extLst>
            </p:cNvPr>
            <p:cNvSpPr>
              <a:spLocks noChangeAspect="1"/>
            </p:cNvSpPr>
            <p:nvPr>
              <p:custDataLst>
                <p:tags r:id="rId44"/>
              </p:custDataLst>
            </p:nvPr>
          </p:nvSpPr>
          <p:spPr>
            <a:xfrm>
              <a:off x="4334905" y="3282696"/>
              <a:ext cx="292608" cy="292608"/>
            </a:xfrm>
            <a:custGeom>
              <a:avLst/>
              <a:gdLst/>
              <a:ahLst/>
              <a:cxnLst/>
              <a:rect l="l" t="t" r="r" b="b"/>
              <a:pathLst>
                <a:path w="635000" h="635000">
                  <a:moveTo>
                    <a:pt x="317500" y="0"/>
                  </a:moveTo>
                  <a:arcTo wR="317500" hR="317500" stAng="16200000" swAng="1295999"/>
                  <a:lnTo>
                    <a:pt x="317500" y="317500"/>
                  </a:lnTo>
                  <a:close/>
                </a:path>
                <a:path w="635000" h="635000" fill="none">
                  <a:moveTo>
                    <a:pt x="434379" y="22295"/>
                  </a:moveTo>
                  <a:arcTo wR="317500" hR="317500" stAng="-4104000" swAng="20304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37" name="Harvey 7/100 [7]">
              <a:extLst>
                <a:ext uri="{FF2B5EF4-FFF2-40B4-BE49-F238E27FC236}">
                  <a16:creationId xmlns:a16="http://schemas.microsoft.com/office/drawing/2014/main" id="{FEBA4E91-97BB-4DAC-B193-66FA4828DB26}"/>
                </a:ext>
              </a:extLst>
            </p:cNvPr>
            <p:cNvSpPr>
              <a:spLocks noChangeAspect="1"/>
            </p:cNvSpPr>
            <p:nvPr>
              <p:custDataLst>
                <p:tags r:id="rId45"/>
              </p:custDataLst>
            </p:nvPr>
          </p:nvSpPr>
          <p:spPr>
            <a:xfrm>
              <a:off x="4334905" y="3282696"/>
              <a:ext cx="292608" cy="292608"/>
            </a:xfrm>
            <a:custGeom>
              <a:avLst/>
              <a:gdLst/>
              <a:ahLst/>
              <a:cxnLst/>
              <a:rect l="l" t="t" r="r" b="b"/>
              <a:pathLst>
                <a:path w="635000" h="635000">
                  <a:moveTo>
                    <a:pt x="317500" y="0"/>
                  </a:moveTo>
                  <a:arcTo wR="317500" hR="317500" stAng="16200000" swAng="1512000"/>
                  <a:lnTo>
                    <a:pt x="317500" y="317500"/>
                  </a:lnTo>
                  <a:close/>
                </a:path>
                <a:path w="635000" h="635000" fill="none">
                  <a:moveTo>
                    <a:pt x="452684" y="30217"/>
                  </a:moveTo>
                  <a:arcTo wR="317500" hR="317500" stAng="-3888000" swAng="20087999"/>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38" name="Harvey 8/100 [8]">
              <a:extLst>
                <a:ext uri="{FF2B5EF4-FFF2-40B4-BE49-F238E27FC236}">
                  <a16:creationId xmlns:a16="http://schemas.microsoft.com/office/drawing/2014/main" id="{EEB85E02-177B-40CF-B926-A4423CC7C827}"/>
                </a:ext>
              </a:extLst>
            </p:cNvPr>
            <p:cNvSpPr>
              <a:spLocks noChangeAspect="1"/>
            </p:cNvSpPr>
            <p:nvPr>
              <p:custDataLst>
                <p:tags r:id="rId46"/>
              </p:custDataLst>
            </p:nvPr>
          </p:nvSpPr>
          <p:spPr>
            <a:xfrm>
              <a:off x="4334905" y="3282696"/>
              <a:ext cx="292608" cy="292608"/>
            </a:xfrm>
            <a:custGeom>
              <a:avLst/>
              <a:gdLst/>
              <a:ahLst/>
              <a:cxnLst/>
              <a:rect l="l" t="t" r="r" b="b"/>
              <a:pathLst>
                <a:path w="635000" h="635000">
                  <a:moveTo>
                    <a:pt x="317500" y="0"/>
                  </a:moveTo>
                  <a:arcTo wR="317500" hR="317500" stAng="16200000" swAng="1728000"/>
                  <a:lnTo>
                    <a:pt x="317500" y="317500"/>
                  </a:lnTo>
                  <a:close/>
                </a:path>
                <a:path w="635000" h="635000" fill="none">
                  <a:moveTo>
                    <a:pt x="470456" y="39272"/>
                  </a:moveTo>
                  <a:arcTo wR="317500" hR="317500" stAng="-3672000" swAng="19872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39" name="Harvey 9/100 [9]">
              <a:extLst>
                <a:ext uri="{FF2B5EF4-FFF2-40B4-BE49-F238E27FC236}">
                  <a16:creationId xmlns:a16="http://schemas.microsoft.com/office/drawing/2014/main" id="{C133BC7F-B0E3-404F-92D1-BB930C4F3311}"/>
                </a:ext>
              </a:extLst>
            </p:cNvPr>
            <p:cNvSpPr>
              <a:spLocks noChangeAspect="1"/>
            </p:cNvSpPr>
            <p:nvPr>
              <p:custDataLst>
                <p:tags r:id="rId47"/>
              </p:custDataLst>
            </p:nvPr>
          </p:nvSpPr>
          <p:spPr>
            <a:xfrm>
              <a:off x="4334905" y="3282696"/>
              <a:ext cx="292608" cy="292608"/>
            </a:xfrm>
            <a:custGeom>
              <a:avLst/>
              <a:gdLst/>
              <a:ahLst/>
              <a:cxnLst/>
              <a:rect l="l" t="t" r="r" b="b"/>
              <a:pathLst>
                <a:path w="635000" h="635000">
                  <a:moveTo>
                    <a:pt x="317500" y="0"/>
                  </a:moveTo>
                  <a:arcTo wR="317500" hR="317500" stAng="16200000" swAng="1944000"/>
                  <a:lnTo>
                    <a:pt x="317500" y="317500"/>
                  </a:lnTo>
                  <a:close/>
                </a:path>
                <a:path w="635000" h="635000" fill="none">
                  <a:moveTo>
                    <a:pt x="487625" y="49425"/>
                  </a:moveTo>
                  <a:arcTo wR="317500" hR="317500" stAng="-3456000" swAng="19656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40" name="Harvey 10/100 [10]">
              <a:extLst>
                <a:ext uri="{FF2B5EF4-FFF2-40B4-BE49-F238E27FC236}">
                  <a16:creationId xmlns:a16="http://schemas.microsoft.com/office/drawing/2014/main" id="{F2FB72A6-CDF7-48B3-A3B8-5A5FC061802C}"/>
                </a:ext>
              </a:extLst>
            </p:cNvPr>
            <p:cNvSpPr>
              <a:spLocks noChangeAspect="1"/>
            </p:cNvSpPr>
            <p:nvPr>
              <p:custDataLst>
                <p:tags r:id="rId48"/>
              </p:custDataLst>
            </p:nvPr>
          </p:nvSpPr>
          <p:spPr>
            <a:xfrm>
              <a:off x="4334905" y="3282696"/>
              <a:ext cx="292608" cy="292608"/>
            </a:xfrm>
            <a:custGeom>
              <a:avLst/>
              <a:gdLst/>
              <a:ahLst/>
              <a:cxnLst/>
              <a:rect l="l" t="t" r="r" b="b"/>
              <a:pathLst>
                <a:path w="635000" h="635000">
                  <a:moveTo>
                    <a:pt x="317500" y="0"/>
                  </a:moveTo>
                  <a:arcTo wR="317500" hR="317500" stAng="16200000" swAng="2160000"/>
                  <a:lnTo>
                    <a:pt x="317500" y="317500"/>
                  </a:lnTo>
                  <a:close/>
                </a:path>
                <a:path w="635000" h="635000" fill="none">
                  <a:moveTo>
                    <a:pt x="504121" y="60637"/>
                  </a:moveTo>
                  <a:arcTo wR="317500" hR="317500" stAng="-3240000" swAng="19440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41" name="Harvey 11/100 [11]">
              <a:extLst>
                <a:ext uri="{FF2B5EF4-FFF2-40B4-BE49-F238E27FC236}">
                  <a16:creationId xmlns:a16="http://schemas.microsoft.com/office/drawing/2014/main" id="{F3110C8B-1B18-4579-AB3F-0F4A0840CF38}"/>
                </a:ext>
              </a:extLst>
            </p:cNvPr>
            <p:cNvSpPr>
              <a:spLocks noChangeAspect="1"/>
            </p:cNvSpPr>
            <p:nvPr>
              <p:custDataLst>
                <p:tags r:id="rId49"/>
              </p:custDataLst>
            </p:nvPr>
          </p:nvSpPr>
          <p:spPr>
            <a:xfrm>
              <a:off x="4334905" y="3282696"/>
              <a:ext cx="292608" cy="292608"/>
            </a:xfrm>
            <a:custGeom>
              <a:avLst/>
              <a:gdLst/>
              <a:ahLst/>
              <a:cxnLst/>
              <a:rect l="l" t="t" r="r" b="b"/>
              <a:pathLst>
                <a:path w="635000" h="635000">
                  <a:moveTo>
                    <a:pt x="317500" y="0"/>
                  </a:moveTo>
                  <a:arcTo wR="317500" hR="317500" stAng="16200000" swAng="2376000"/>
                  <a:lnTo>
                    <a:pt x="317500" y="317500"/>
                  </a:lnTo>
                  <a:close/>
                </a:path>
                <a:path w="635000" h="635000" fill="none">
                  <a:moveTo>
                    <a:pt x="519882" y="72862"/>
                  </a:moveTo>
                  <a:arcTo wR="317500" hR="317500" stAng="-3024000" swAng="19224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42" name="Harvey 12/100 [12]">
              <a:extLst>
                <a:ext uri="{FF2B5EF4-FFF2-40B4-BE49-F238E27FC236}">
                  <a16:creationId xmlns:a16="http://schemas.microsoft.com/office/drawing/2014/main" id="{84A1B722-E5AC-45F7-9498-7FF502B6FA2B}"/>
                </a:ext>
              </a:extLst>
            </p:cNvPr>
            <p:cNvSpPr>
              <a:spLocks noChangeAspect="1"/>
            </p:cNvSpPr>
            <p:nvPr>
              <p:custDataLst>
                <p:tags r:id="rId50"/>
              </p:custDataLst>
            </p:nvPr>
          </p:nvSpPr>
          <p:spPr>
            <a:xfrm>
              <a:off x="4334905" y="3282696"/>
              <a:ext cx="292608" cy="292608"/>
            </a:xfrm>
            <a:custGeom>
              <a:avLst/>
              <a:gdLst/>
              <a:ahLst/>
              <a:cxnLst/>
              <a:rect l="l" t="t" r="r" b="b"/>
              <a:pathLst>
                <a:path w="635000" h="635000">
                  <a:moveTo>
                    <a:pt x="317500" y="0"/>
                  </a:moveTo>
                  <a:arcTo wR="317500" hR="317500" stAng="16200000" swAng="2591999"/>
                  <a:lnTo>
                    <a:pt x="317500" y="317500"/>
                  </a:lnTo>
                  <a:close/>
                </a:path>
                <a:path w="635000" h="635000" fill="none">
                  <a:moveTo>
                    <a:pt x="534843" y="86052"/>
                  </a:moveTo>
                  <a:arcTo wR="317500" hR="317500" stAng="-2808000" swAng="19008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43" name="Harvey 13/100 [13]">
              <a:extLst>
                <a:ext uri="{FF2B5EF4-FFF2-40B4-BE49-F238E27FC236}">
                  <a16:creationId xmlns:a16="http://schemas.microsoft.com/office/drawing/2014/main" id="{A5599F20-B957-4DF9-8B04-F2B77AAF0BDB}"/>
                </a:ext>
              </a:extLst>
            </p:cNvPr>
            <p:cNvSpPr>
              <a:spLocks noChangeAspect="1"/>
            </p:cNvSpPr>
            <p:nvPr>
              <p:custDataLst>
                <p:tags r:id="rId51"/>
              </p:custDataLst>
            </p:nvPr>
          </p:nvSpPr>
          <p:spPr>
            <a:xfrm>
              <a:off x="4334905" y="3282696"/>
              <a:ext cx="292608" cy="292608"/>
            </a:xfrm>
            <a:custGeom>
              <a:avLst/>
              <a:gdLst/>
              <a:ahLst/>
              <a:cxnLst/>
              <a:rect l="l" t="t" r="r" b="b"/>
              <a:pathLst>
                <a:path w="635000" h="635000">
                  <a:moveTo>
                    <a:pt x="317500" y="0"/>
                  </a:moveTo>
                  <a:arcTo wR="317500" hR="317500" stAng="16200000" swAng="2808000"/>
                  <a:lnTo>
                    <a:pt x="317500" y="317500"/>
                  </a:lnTo>
                  <a:close/>
                </a:path>
                <a:path w="635000" h="635000" fill="none">
                  <a:moveTo>
                    <a:pt x="548947" y="100156"/>
                  </a:moveTo>
                  <a:arcTo wR="317500" hR="317500" stAng="-2591999" swAng="18792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44" name="Harvey 14/100 [14]">
              <a:extLst>
                <a:ext uri="{FF2B5EF4-FFF2-40B4-BE49-F238E27FC236}">
                  <a16:creationId xmlns:a16="http://schemas.microsoft.com/office/drawing/2014/main" id="{F74357FC-EB3D-46C4-B56A-5007C9F4FB84}"/>
                </a:ext>
              </a:extLst>
            </p:cNvPr>
            <p:cNvSpPr>
              <a:spLocks noChangeAspect="1"/>
            </p:cNvSpPr>
            <p:nvPr>
              <p:custDataLst>
                <p:tags r:id="rId52"/>
              </p:custDataLst>
            </p:nvPr>
          </p:nvSpPr>
          <p:spPr>
            <a:xfrm>
              <a:off x="4334905" y="3282696"/>
              <a:ext cx="292608" cy="292608"/>
            </a:xfrm>
            <a:custGeom>
              <a:avLst/>
              <a:gdLst/>
              <a:ahLst/>
              <a:cxnLst/>
              <a:rect l="l" t="t" r="r" b="b"/>
              <a:pathLst>
                <a:path w="635000" h="635000">
                  <a:moveTo>
                    <a:pt x="317500" y="0"/>
                  </a:moveTo>
                  <a:arcTo wR="317500" hR="317500" stAng="16200000" swAng="3024000"/>
                  <a:lnTo>
                    <a:pt x="317500" y="317500"/>
                  </a:lnTo>
                  <a:close/>
                </a:path>
                <a:path w="635000" h="635000" fill="none">
                  <a:moveTo>
                    <a:pt x="562137" y="115117"/>
                  </a:moveTo>
                  <a:arcTo wR="317500" hR="317500" stAng="-2375999" swAng="18576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45" name="Harvey 15/100 [15]">
              <a:extLst>
                <a:ext uri="{FF2B5EF4-FFF2-40B4-BE49-F238E27FC236}">
                  <a16:creationId xmlns:a16="http://schemas.microsoft.com/office/drawing/2014/main" id="{32E8E8F3-9DBC-46F4-9700-CAF071913650}"/>
                </a:ext>
              </a:extLst>
            </p:cNvPr>
            <p:cNvSpPr>
              <a:spLocks noChangeAspect="1"/>
            </p:cNvSpPr>
            <p:nvPr>
              <p:custDataLst>
                <p:tags r:id="rId53"/>
              </p:custDataLst>
            </p:nvPr>
          </p:nvSpPr>
          <p:spPr>
            <a:xfrm>
              <a:off x="4334905" y="3282696"/>
              <a:ext cx="292608" cy="292608"/>
            </a:xfrm>
            <a:custGeom>
              <a:avLst/>
              <a:gdLst/>
              <a:ahLst/>
              <a:cxnLst/>
              <a:rect l="l" t="t" r="r" b="b"/>
              <a:pathLst>
                <a:path w="635000" h="635000">
                  <a:moveTo>
                    <a:pt x="317500" y="0"/>
                  </a:moveTo>
                  <a:arcTo wR="317500" hR="317500" stAng="16200000" swAng="3240000"/>
                  <a:lnTo>
                    <a:pt x="317500" y="317500"/>
                  </a:lnTo>
                  <a:close/>
                </a:path>
                <a:path w="635000" h="635000" fill="none">
                  <a:moveTo>
                    <a:pt x="574362" y="130878"/>
                  </a:moveTo>
                  <a:arcTo wR="317500" hR="317500" stAng="-2160000" swAng="18360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46" name="Harvey 16/100 [16]">
              <a:extLst>
                <a:ext uri="{FF2B5EF4-FFF2-40B4-BE49-F238E27FC236}">
                  <a16:creationId xmlns:a16="http://schemas.microsoft.com/office/drawing/2014/main" id="{71360883-3CF3-4439-9568-E456C60454A8}"/>
                </a:ext>
              </a:extLst>
            </p:cNvPr>
            <p:cNvSpPr>
              <a:spLocks noChangeAspect="1"/>
            </p:cNvSpPr>
            <p:nvPr>
              <p:custDataLst>
                <p:tags r:id="rId54"/>
              </p:custDataLst>
            </p:nvPr>
          </p:nvSpPr>
          <p:spPr>
            <a:xfrm>
              <a:off x="4334905" y="3282696"/>
              <a:ext cx="292608" cy="292608"/>
            </a:xfrm>
            <a:custGeom>
              <a:avLst/>
              <a:gdLst/>
              <a:ahLst/>
              <a:cxnLst/>
              <a:rect l="l" t="t" r="r" b="b"/>
              <a:pathLst>
                <a:path w="635000" h="635000">
                  <a:moveTo>
                    <a:pt x="317500" y="0"/>
                  </a:moveTo>
                  <a:arcTo wR="317500" hR="317500" stAng="16200000" swAng="3456000"/>
                  <a:lnTo>
                    <a:pt x="317500" y="317500"/>
                  </a:lnTo>
                  <a:close/>
                </a:path>
                <a:path w="635000" h="635000" fill="none">
                  <a:moveTo>
                    <a:pt x="585574" y="147374"/>
                  </a:moveTo>
                  <a:arcTo wR="317500" hR="317500" stAng="-1944000" swAng="18144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47" name="Harvey 17/100 [17]">
              <a:extLst>
                <a:ext uri="{FF2B5EF4-FFF2-40B4-BE49-F238E27FC236}">
                  <a16:creationId xmlns:a16="http://schemas.microsoft.com/office/drawing/2014/main" id="{AE88FC9E-FB95-4413-AE3E-B8BF504735B5}"/>
                </a:ext>
              </a:extLst>
            </p:cNvPr>
            <p:cNvSpPr>
              <a:spLocks noChangeAspect="1"/>
            </p:cNvSpPr>
            <p:nvPr>
              <p:custDataLst>
                <p:tags r:id="rId55"/>
              </p:custDataLst>
            </p:nvPr>
          </p:nvSpPr>
          <p:spPr>
            <a:xfrm>
              <a:off x="4334905" y="3282696"/>
              <a:ext cx="292608" cy="292608"/>
            </a:xfrm>
            <a:custGeom>
              <a:avLst/>
              <a:gdLst/>
              <a:ahLst/>
              <a:cxnLst/>
              <a:rect l="l" t="t" r="r" b="b"/>
              <a:pathLst>
                <a:path w="635000" h="635000">
                  <a:moveTo>
                    <a:pt x="317500" y="0"/>
                  </a:moveTo>
                  <a:arcTo wR="317500" hR="317500" stAng="16200000" swAng="3672000"/>
                  <a:lnTo>
                    <a:pt x="317500" y="317500"/>
                  </a:lnTo>
                  <a:close/>
                </a:path>
                <a:path w="635000" h="635000" fill="none">
                  <a:moveTo>
                    <a:pt x="595727" y="164543"/>
                  </a:moveTo>
                  <a:arcTo wR="317500" hR="317500" stAng="-1727999" swAng="17928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48" name="Harvey 18/100 [18]">
              <a:extLst>
                <a:ext uri="{FF2B5EF4-FFF2-40B4-BE49-F238E27FC236}">
                  <a16:creationId xmlns:a16="http://schemas.microsoft.com/office/drawing/2014/main" id="{62593B83-E4BE-4CE8-9B0B-25AF9B7D4254}"/>
                </a:ext>
              </a:extLst>
            </p:cNvPr>
            <p:cNvSpPr>
              <a:spLocks noChangeAspect="1"/>
            </p:cNvSpPr>
            <p:nvPr>
              <p:custDataLst>
                <p:tags r:id="rId56"/>
              </p:custDataLst>
            </p:nvPr>
          </p:nvSpPr>
          <p:spPr>
            <a:xfrm>
              <a:off x="4334905" y="3282696"/>
              <a:ext cx="292608" cy="292608"/>
            </a:xfrm>
            <a:custGeom>
              <a:avLst/>
              <a:gdLst/>
              <a:ahLst/>
              <a:cxnLst/>
              <a:rect l="l" t="t" r="r" b="b"/>
              <a:pathLst>
                <a:path w="635000" h="635000">
                  <a:moveTo>
                    <a:pt x="317500" y="0"/>
                  </a:moveTo>
                  <a:arcTo wR="317500" hR="317500" stAng="16200000" swAng="3888000"/>
                  <a:lnTo>
                    <a:pt x="317500" y="317500"/>
                  </a:lnTo>
                  <a:close/>
                </a:path>
                <a:path w="635000" h="635000" fill="none">
                  <a:moveTo>
                    <a:pt x="604782" y="182315"/>
                  </a:moveTo>
                  <a:arcTo wR="317500" hR="317500" stAng="-1512000" swAng="17712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49" name="Harvey 19/100 [19]">
              <a:extLst>
                <a:ext uri="{FF2B5EF4-FFF2-40B4-BE49-F238E27FC236}">
                  <a16:creationId xmlns:a16="http://schemas.microsoft.com/office/drawing/2014/main" id="{CD41838E-0172-403D-9B68-FD51310F5400}"/>
                </a:ext>
              </a:extLst>
            </p:cNvPr>
            <p:cNvSpPr>
              <a:spLocks noChangeAspect="1"/>
            </p:cNvSpPr>
            <p:nvPr>
              <p:custDataLst>
                <p:tags r:id="rId57"/>
              </p:custDataLst>
            </p:nvPr>
          </p:nvSpPr>
          <p:spPr>
            <a:xfrm>
              <a:off x="4334905" y="3282696"/>
              <a:ext cx="292608" cy="292608"/>
            </a:xfrm>
            <a:custGeom>
              <a:avLst/>
              <a:gdLst/>
              <a:ahLst/>
              <a:cxnLst/>
              <a:rect l="l" t="t" r="r" b="b"/>
              <a:pathLst>
                <a:path w="635000" h="635000">
                  <a:moveTo>
                    <a:pt x="317500" y="0"/>
                  </a:moveTo>
                  <a:arcTo wR="317500" hR="317500" stAng="16200000" swAng="4104000"/>
                  <a:lnTo>
                    <a:pt x="317500" y="317500"/>
                  </a:lnTo>
                  <a:close/>
                </a:path>
                <a:path w="635000" h="635000" fill="none">
                  <a:moveTo>
                    <a:pt x="612704" y="200620"/>
                  </a:moveTo>
                  <a:arcTo wR="317500" hR="317500" stAng="-1295999" swAng="17496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50" name="Harvey 20/100 [20]">
              <a:extLst>
                <a:ext uri="{FF2B5EF4-FFF2-40B4-BE49-F238E27FC236}">
                  <a16:creationId xmlns:a16="http://schemas.microsoft.com/office/drawing/2014/main" id="{EDE3F4CF-CB3E-40C2-B070-AC09F1E8FBD5}"/>
                </a:ext>
              </a:extLst>
            </p:cNvPr>
            <p:cNvSpPr>
              <a:spLocks noChangeAspect="1"/>
            </p:cNvSpPr>
            <p:nvPr>
              <p:custDataLst>
                <p:tags r:id="rId58"/>
              </p:custDataLst>
            </p:nvPr>
          </p:nvSpPr>
          <p:spPr>
            <a:xfrm>
              <a:off x="4334905" y="3282696"/>
              <a:ext cx="292608" cy="292608"/>
            </a:xfrm>
            <a:custGeom>
              <a:avLst/>
              <a:gdLst/>
              <a:ahLst/>
              <a:cxnLst/>
              <a:rect l="l" t="t" r="r" b="b"/>
              <a:pathLst>
                <a:path w="635000" h="635000">
                  <a:moveTo>
                    <a:pt x="317500" y="0"/>
                  </a:moveTo>
                  <a:arcTo wR="317500" hR="317500" stAng="16200000" swAng="4320000"/>
                  <a:lnTo>
                    <a:pt x="317500" y="317500"/>
                  </a:lnTo>
                  <a:close/>
                </a:path>
                <a:path w="635000" h="635000" fill="none">
                  <a:moveTo>
                    <a:pt x="619460" y="219387"/>
                  </a:moveTo>
                  <a:arcTo wR="317500" hR="317500" stAng="-1080000" swAng="17280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51" name="Harvey 21/100 [21]">
              <a:extLst>
                <a:ext uri="{FF2B5EF4-FFF2-40B4-BE49-F238E27FC236}">
                  <a16:creationId xmlns:a16="http://schemas.microsoft.com/office/drawing/2014/main" id="{CD8E25E7-83D2-4F78-92A7-435281704491}"/>
                </a:ext>
              </a:extLst>
            </p:cNvPr>
            <p:cNvSpPr>
              <a:spLocks noChangeAspect="1"/>
            </p:cNvSpPr>
            <p:nvPr>
              <p:custDataLst>
                <p:tags r:id="rId59"/>
              </p:custDataLst>
            </p:nvPr>
          </p:nvSpPr>
          <p:spPr>
            <a:xfrm>
              <a:off x="4334905" y="3282696"/>
              <a:ext cx="292608" cy="292608"/>
            </a:xfrm>
            <a:custGeom>
              <a:avLst/>
              <a:gdLst/>
              <a:ahLst/>
              <a:cxnLst/>
              <a:rect l="l" t="t" r="r" b="b"/>
              <a:pathLst>
                <a:path w="635000" h="635000">
                  <a:moveTo>
                    <a:pt x="317500" y="0"/>
                  </a:moveTo>
                  <a:arcTo wR="317500" hR="317500" stAng="16200000" swAng="4536000"/>
                  <a:lnTo>
                    <a:pt x="317500" y="317500"/>
                  </a:lnTo>
                  <a:close/>
                </a:path>
                <a:path w="635000" h="635000" fill="none">
                  <a:moveTo>
                    <a:pt x="625025" y="238540"/>
                  </a:moveTo>
                  <a:arcTo wR="317500" hR="317500" stAng="-864000" swAng="17064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52" name="Harvey 22/100 [22]">
              <a:extLst>
                <a:ext uri="{FF2B5EF4-FFF2-40B4-BE49-F238E27FC236}">
                  <a16:creationId xmlns:a16="http://schemas.microsoft.com/office/drawing/2014/main" id="{C6A696FB-9EFC-47F6-9860-247C48C1FC3D}"/>
                </a:ext>
              </a:extLst>
            </p:cNvPr>
            <p:cNvSpPr>
              <a:spLocks noChangeAspect="1"/>
            </p:cNvSpPr>
            <p:nvPr>
              <p:custDataLst>
                <p:tags r:id="rId60"/>
              </p:custDataLst>
            </p:nvPr>
          </p:nvSpPr>
          <p:spPr>
            <a:xfrm>
              <a:off x="4334905" y="3282696"/>
              <a:ext cx="292608" cy="292608"/>
            </a:xfrm>
            <a:custGeom>
              <a:avLst/>
              <a:gdLst/>
              <a:ahLst/>
              <a:cxnLst/>
              <a:rect l="l" t="t" r="r" b="b"/>
              <a:pathLst>
                <a:path w="635000" h="635000">
                  <a:moveTo>
                    <a:pt x="317500" y="0"/>
                  </a:moveTo>
                  <a:arcTo wR="317500" hR="317500" stAng="16200000" swAng="4752000"/>
                  <a:lnTo>
                    <a:pt x="317500" y="317500"/>
                  </a:lnTo>
                  <a:close/>
                </a:path>
                <a:path w="635000" h="635000" fill="none">
                  <a:moveTo>
                    <a:pt x="629376" y="258006"/>
                  </a:moveTo>
                  <a:arcTo wR="317500" hR="317500" stAng="-647999" swAng="16848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53" name="Harvey 23/100 [23]">
              <a:extLst>
                <a:ext uri="{FF2B5EF4-FFF2-40B4-BE49-F238E27FC236}">
                  <a16:creationId xmlns:a16="http://schemas.microsoft.com/office/drawing/2014/main" id="{252958D2-EE89-4FBF-BF7B-C8AFAD704413}"/>
                </a:ext>
              </a:extLst>
            </p:cNvPr>
            <p:cNvSpPr>
              <a:spLocks noChangeAspect="1"/>
            </p:cNvSpPr>
            <p:nvPr>
              <p:custDataLst>
                <p:tags r:id="rId61"/>
              </p:custDataLst>
            </p:nvPr>
          </p:nvSpPr>
          <p:spPr>
            <a:xfrm>
              <a:off x="4334905" y="3282696"/>
              <a:ext cx="292608" cy="292608"/>
            </a:xfrm>
            <a:custGeom>
              <a:avLst/>
              <a:gdLst/>
              <a:ahLst/>
              <a:cxnLst/>
              <a:rect l="l" t="t" r="r" b="b"/>
              <a:pathLst>
                <a:path w="635000" h="635000">
                  <a:moveTo>
                    <a:pt x="317500" y="0"/>
                  </a:moveTo>
                  <a:arcTo wR="317500" hR="317500" stAng="16200000" swAng="4968000"/>
                  <a:lnTo>
                    <a:pt x="317500" y="317500"/>
                  </a:lnTo>
                  <a:close/>
                </a:path>
                <a:path w="635000" h="635000" fill="none">
                  <a:moveTo>
                    <a:pt x="632496" y="277706"/>
                  </a:moveTo>
                  <a:arcTo wR="317500" hR="317500" stAng="-432000" swAng="16632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54" name="Harvey 24/100 [24]">
              <a:extLst>
                <a:ext uri="{FF2B5EF4-FFF2-40B4-BE49-F238E27FC236}">
                  <a16:creationId xmlns:a16="http://schemas.microsoft.com/office/drawing/2014/main" id="{314E82DC-04B6-406C-9D65-1115F4D2AA22}"/>
                </a:ext>
              </a:extLst>
            </p:cNvPr>
            <p:cNvSpPr>
              <a:spLocks noChangeAspect="1"/>
            </p:cNvSpPr>
            <p:nvPr>
              <p:custDataLst>
                <p:tags r:id="rId62"/>
              </p:custDataLst>
            </p:nvPr>
          </p:nvSpPr>
          <p:spPr>
            <a:xfrm>
              <a:off x="4334905" y="3282696"/>
              <a:ext cx="292608" cy="292608"/>
            </a:xfrm>
            <a:custGeom>
              <a:avLst/>
              <a:gdLst/>
              <a:ahLst/>
              <a:cxnLst/>
              <a:rect l="l" t="t" r="r" b="b"/>
              <a:pathLst>
                <a:path w="635000" h="635000">
                  <a:moveTo>
                    <a:pt x="317500" y="0"/>
                  </a:moveTo>
                  <a:arcTo wR="317500" hR="317500" stAng="16200000" swAng="5183999"/>
                  <a:lnTo>
                    <a:pt x="317500" y="317500"/>
                  </a:lnTo>
                  <a:close/>
                </a:path>
                <a:path w="635000" h="635000" fill="none">
                  <a:moveTo>
                    <a:pt x="634373" y="297564"/>
                  </a:moveTo>
                  <a:arcTo wR="317500" hR="317500" stAng="-216000" swAng="16416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55" name="Harvey 25/100 [25]">
              <a:extLst>
                <a:ext uri="{FF2B5EF4-FFF2-40B4-BE49-F238E27FC236}">
                  <a16:creationId xmlns:a16="http://schemas.microsoft.com/office/drawing/2014/main" id="{669D1B60-A74F-4296-8610-F3DCDDC15022}"/>
                </a:ext>
              </a:extLst>
            </p:cNvPr>
            <p:cNvSpPr>
              <a:spLocks noChangeAspect="1"/>
            </p:cNvSpPr>
            <p:nvPr>
              <p:custDataLst>
                <p:tags r:id="rId63"/>
              </p:custDataLst>
            </p:nvPr>
          </p:nvSpPr>
          <p:spPr>
            <a:xfrm>
              <a:off x="4334905" y="3282696"/>
              <a:ext cx="292608" cy="292608"/>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56" name="Harvey 26/100 [26]">
              <a:extLst>
                <a:ext uri="{FF2B5EF4-FFF2-40B4-BE49-F238E27FC236}">
                  <a16:creationId xmlns:a16="http://schemas.microsoft.com/office/drawing/2014/main" id="{FF6DD112-04B6-4656-AB9D-1F9950FEE2D9}"/>
                </a:ext>
              </a:extLst>
            </p:cNvPr>
            <p:cNvSpPr>
              <a:spLocks noChangeAspect="1"/>
            </p:cNvSpPr>
            <p:nvPr>
              <p:custDataLst>
                <p:tags r:id="rId64"/>
              </p:custDataLst>
            </p:nvPr>
          </p:nvSpPr>
          <p:spPr>
            <a:xfrm>
              <a:off x="4334905" y="3282696"/>
              <a:ext cx="292608" cy="292608"/>
            </a:xfrm>
            <a:custGeom>
              <a:avLst/>
              <a:gdLst/>
              <a:ahLst/>
              <a:cxnLst/>
              <a:rect l="l" t="t" r="r" b="b"/>
              <a:pathLst>
                <a:path w="635000" h="635000">
                  <a:moveTo>
                    <a:pt x="317500" y="0"/>
                  </a:moveTo>
                  <a:arcTo wR="317500" hR="317500" stAng="16200000" swAng="5616000"/>
                  <a:lnTo>
                    <a:pt x="317500" y="317500"/>
                  </a:lnTo>
                  <a:close/>
                </a:path>
                <a:path w="635000" h="635000" fill="none">
                  <a:moveTo>
                    <a:pt x="634373" y="337435"/>
                  </a:moveTo>
                  <a:arcTo wR="317500" hR="317500" stAng="216000" swAng="15983999"/>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57" name="Harvey 27/100 [27]">
              <a:extLst>
                <a:ext uri="{FF2B5EF4-FFF2-40B4-BE49-F238E27FC236}">
                  <a16:creationId xmlns:a16="http://schemas.microsoft.com/office/drawing/2014/main" id="{E2928B53-FC5C-427C-AE65-9286773D84B2}"/>
                </a:ext>
              </a:extLst>
            </p:cNvPr>
            <p:cNvSpPr>
              <a:spLocks noChangeAspect="1"/>
            </p:cNvSpPr>
            <p:nvPr>
              <p:custDataLst>
                <p:tags r:id="rId65"/>
              </p:custDataLst>
            </p:nvPr>
          </p:nvSpPr>
          <p:spPr>
            <a:xfrm>
              <a:off x="4334905" y="3282696"/>
              <a:ext cx="292608" cy="292608"/>
            </a:xfrm>
            <a:custGeom>
              <a:avLst/>
              <a:gdLst/>
              <a:ahLst/>
              <a:cxnLst/>
              <a:rect l="l" t="t" r="r" b="b"/>
              <a:pathLst>
                <a:path w="635000" h="635000">
                  <a:moveTo>
                    <a:pt x="317500" y="0"/>
                  </a:moveTo>
                  <a:arcTo wR="317500" hR="317500" stAng="16200000" swAng="5832000"/>
                  <a:lnTo>
                    <a:pt x="317500" y="317500"/>
                  </a:lnTo>
                  <a:close/>
                </a:path>
                <a:path w="635000" h="635000" fill="none">
                  <a:moveTo>
                    <a:pt x="632496" y="357293"/>
                  </a:moveTo>
                  <a:arcTo wR="317500" hR="317500" stAng="432000" swAng="15768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58" name="Harvey 28/100 [28]">
              <a:extLst>
                <a:ext uri="{FF2B5EF4-FFF2-40B4-BE49-F238E27FC236}">
                  <a16:creationId xmlns:a16="http://schemas.microsoft.com/office/drawing/2014/main" id="{D8CF4F20-8FEC-47FF-9B86-E818143B2C19}"/>
                </a:ext>
              </a:extLst>
            </p:cNvPr>
            <p:cNvSpPr>
              <a:spLocks noChangeAspect="1"/>
            </p:cNvSpPr>
            <p:nvPr>
              <p:custDataLst>
                <p:tags r:id="rId66"/>
              </p:custDataLst>
            </p:nvPr>
          </p:nvSpPr>
          <p:spPr>
            <a:xfrm>
              <a:off x="4334905" y="3282696"/>
              <a:ext cx="292608" cy="292608"/>
            </a:xfrm>
            <a:custGeom>
              <a:avLst/>
              <a:gdLst/>
              <a:ahLst/>
              <a:cxnLst/>
              <a:rect l="l" t="t" r="r" b="b"/>
              <a:pathLst>
                <a:path w="635000" h="635000">
                  <a:moveTo>
                    <a:pt x="317500" y="0"/>
                  </a:moveTo>
                  <a:arcTo wR="317500" hR="317500" stAng="16200000" swAng="6048000"/>
                  <a:lnTo>
                    <a:pt x="317500" y="317500"/>
                  </a:lnTo>
                  <a:close/>
                </a:path>
                <a:path w="635000" h="635000" fill="none">
                  <a:moveTo>
                    <a:pt x="629376" y="376993"/>
                  </a:moveTo>
                  <a:arcTo wR="317500" hR="317500" stAng="648000" swAng="15552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59" name="Harvey 29/100 [29]">
              <a:extLst>
                <a:ext uri="{FF2B5EF4-FFF2-40B4-BE49-F238E27FC236}">
                  <a16:creationId xmlns:a16="http://schemas.microsoft.com/office/drawing/2014/main" id="{E1AF074D-4599-4D0E-8078-66303FEBDE44}"/>
                </a:ext>
              </a:extLst>
            </p:cNvPr>
            <p:cNvSpPr>
              <a:spLocks noChangeAspect="1"/>
            </p:cNvSpPr>
            <p:nvPr>
              <p:custDataLst>
                <p:tags r:id="rId67"/>
              </p:custDataLst>
            </p:nvPr>
          </p:nvSpPr>
          <p:spPr>
            <a:xfrm>
              <a:off x="4334905" y="3282696"/>
              <a:ext cx="292608" cy="292608"/>
            </a:xfrm>
            <a:custGeom>
              <a:avLst/>
              <a:gdLst/>
              <a:ahLst/>
              <a:cxnLst/>
              <a:rect l="l" t="t" r="r" b="b"/>
              <a:pathLst>
                <a:path w="635000" h="635000">
                  <a:moveTo>
                    <a:pt x="317500" y="0"/>
                  </a:moveTo>
                  <a:arcTo wR="317500" hR="317500" stAng="16200000" swAng="6263999"/>
                  <a:lnTo>
                    <a:pt x="317500" y="317500"/>
                  </a:lnTo>
                  <a:close/>
                </a:path>
                <a:path w="635000" h="635000" fill="none">
                  <a:moveTo>
                    <a:pt x="625025" y="396459"/>
                  </a:moveTo>
                  <a:arcTo wR="317500" hR="317500" stAng="863999" swAng="15336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60" name="Harvey 30/100 [30]">
              <a:extLst>
                <a:ext uri="{FF2B5EF4-FFF2-40B4-BE49-F238E27FC236}">
                  <a16:creationId xmlns:a16="http://schemas.microsoft.com/office/drawing/2014/main" id="{2DF9C982-C062-4899-8A5F-20F49AD9E1B5}"/>
                </a:ext>
              </a:extLst>
            </p:cNvPr>
            <p:cNvSpPr>
              <a:spLocks noChangeAspect="1"/>
            </p:cNvSpPr>
            <p:nvPr>
              <p:custDataLst>
                <p:tags r:id="rId68"/>
              </p:custDataLst>
            </p:nvPr>
          </p:nvSpPr>
          <p:spPr>
            <a:xfrm>
              <a:off x="4334905" y="3282696"/>
              <a:ext cx="292608" cy="292608"/>
            </a:xfrm>
            <a:custGeom>
              <a:avLst/>
              <a:gdLst/>
              <a:ahLst/>
              <a:cxnLst/>
              <a:rect l="l" t="t" r="r" b="b"/>
              <a:pathLst>
                <a:path w="635000" h="635000">
                  <a:moveTo>
                    <a:pt x="317500" y="0"/>
                  </a:moveTo>
                  <a:arcTo wR="317500" hR="317500" stAng="16200000" swAng="6480000"/>
                  <a:lnTo>
                    <a:pt x="317500" y="317500"/>
                  </a:lnTo>
                  <a:close/>
                </a:path>
                <a:path w="635000" h="635000" fill="none">
                  <a:moveTo>
                    <a:pt x="619460" y="415612"/>
                  </a:moveTo>
                  <a:arcTo wR="317500" hR="317500" stAng="1080000" swAng="15119999"/>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61" name="Harvey 31/100 [31]">
              <a:extLst>
                <a:ext uri="{FF2B5EF4-FFF2-40B4-BE49-F238E27FC236}">
                  <a16:creationId xmlns:a16="http://schemas.microsoft.com/office/drawing/2014/main" id="{E98CD797-9DD9-4143-9058-D1ABF95E7406}"/>
                </a:ext>
              </a:extLst>
            </p:cNvPr>
            <p:cNvSpPr>
              <a:spLocks noChangeAspect="1"/>
            </p:cNvSpPr>
            <p:nvPr>
              <p:custDataLst>
                <p:tags r:id="rId69"/>
              </p:custDataLst>
            </p:nvPr>
          </p:nvSpPr>
          <p:spPr>
            <a:xfrm>
              <a:off x="4334905" y="3282696"/>
              <a:ext cx="292608" cy="292608"/>
            </a:xfrm>
            <a:custGeom>
              <a:avLst/>
              <a:gdLst/>
              <a:ahLst/>
              <a:cxnLst/>
              <a:rect l="l" t="t" r="r" b="b"/>
              <a:pathLst>
                <a:path w="635000" h="635000">
                  <a:moveTo>
                    <a:pt x="317500" y="0"/>
                  </a:moveTo>
                  <a:arcTo wR="317500" hR="317500" stAng="16200000" swAng="6696000"/>
                  <a:lnTo>
                    <a:pt x="317500" y="317500"/>
                  </a:lnTo>
                  <a:close/>
                </a:path>
                <a:path w="635000" h="635000" fill="none">
                  <a:moveTo>
                    <a:pt x="612704" y="434379"/>
                  </a:moveTo>
                  <a:arcTo wR="317500" hR="317500" stAng="1295999" swAng="14903999"/>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62" name="Harvey 32/100 [32]">
              <a:extLst>
                <a:ext uri="{FF2B5EF4-FFF2-40B4-BE49-F238E27FC236}">
                  <a16:creationId xmlns:a16="http://schemas.microsoft.com/office/drawing/2014/main" id="{39029FE4-844F-47DA-8FEF-FB68673FF10C}"/>
                </a:ext>
              </a:extLst>
            </p:cNvPr>
            <p:cNvSpPr>
              <a:spLocks noChangeAspect="1"/>
            </p:cNvSpPr>
            <p:nvPr>
              <p:custDataLst>
                <p:tags r:id="rId70"/>
              </p:custDataLst>
            </p:nvPr>
          </p:nvSpPr>
          <p:spPr>
            <a:xfrm>
              <a:off x="4334905" y="3282696"/>
              <a:ext cx="292608" cy="292608"/>
            </a:xfrm>
            <a:custGeom>
              <a:avLst/>
              <a:gdLst/>
              <a:ahLst/>
              <a:cxnLst/>
              <a:rect l="l" t="t" r="r" b="b"/>
              <a:pathLst>
                <a:path w="635000" h="635000">
                  <a:moveTo>
                    <a:pt x="317500" y="0"/>
                  </a:moveTo>
                  <a:arcTo wR="317500" hR="317500" stAng="16200000" swAng="6912000"/>
                  <a:lnTo>
                    <a:pt x="317500" y="317500"/>
                  </a:lnTo>
                  <a:close/>
                </a:path>
                <a:path w="635000" h="635000" fill="none">
                  <a:moveTo>
                    <a:pt x="604782" y="452684"/>
                  </a:moveTo>
                  <a:arcTo wR="317500" hR="317500" stAng="1512000" swAng="14687999"/>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63" name="Harvey 33/100 [33]">
              <a:extLst>
                <a:ext uri="{FF2B5EF4-FFF2-40B4-BE49-F238E27FC236}">
                  <a16:creationId xmlns:a16="http://schemas.microsoft.com/office/drawing/2014/main" id="{B99AA4D4-9C74-447B-89EF-8FD268FF95EE}"/>
                </a:ext>
              </a:extLst>
            </p:cNvPr>
            <p:cNvSpPr>
              <a:spLocks noChangeAspect="1"/>
            </p:cNvSpPr>
            <p:nvPr>
              <p:custDataLst>
                <p:tags r:id="rId71"/>
              </p:custDataLst>
            </p:nvPr>
          </p:nvSpPr>
          <p:spPr>
            <a:xfrm>
              <a:off x="4334905" y="3282696"/>
              <a:ext cx="292608" cy="292608"/>
            </a:xfrm>
            <a:custGeom>
              <a:avLst/>
              <a:gdLst/>
              <a:ahLst/>
              <a:cxnLst/>
              <a:rect l="l" t="t" r="r" b="b"/>
              <a:pathLst>
                <a:path w="635000" h="635000">
                  <a:moveTo>
                    <a:pt x="317500" y="0"/>
                  </a:moveTo>
                  <a:arcTo wR="317500" hR="317500" stAng="16200000" swAng="7128000"/>
                  <a:lnTo>
                    <a:pt x="317500" y="317500"/>
                  </a:lnTo>
                  <a:close/>
                </a:path>
                <a:path w="635000" h="635000" fill="none">
                  <a:moveTo>
                    <a:pt x="595727" y="470456"/>
                  </a:moveTo>
                  <a:arcTo wR="317500" hR="317500" stAng="1728000" swAng="14472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64" name="Harvey 34/100 [34]">
              <a:extLst>
                <a:ext uri="{FF2B5EF4-FFF2-40B4-BE49-F238E27FC236}">
                  <a16:creationId xmlns:a16="http://schemas.microsoft.com/office/drawing/2014/main" id="{0880CCDE-4DDE-49A8-AFB2-FDDCE314B4D3}"/>
                </a:ext>
              </a:extLst>
            </p:cNvPr>
            <p:cNvSpPr>
              <a:spLocks noChangeAspect="1"/>
            </p:cNvSpPr>
            <p:nvPr>
              <p:custDataLst>
                <p:tags r:id="rId72"/>
              </p:custDataLst>
            </p:nvPr>
          </p:nvSpPr>
          <p:spPr>
            <a:xfrm>
              <a:off x="4334905" y="3282696"/>
              <a:ext cx="292608" cy="292608"/>
            </a:xfrm>
            <a:custGeom>
              <a:avLst/>
              <a:gdLst/>
              <a:ahLst/>
              <a:cxnLst/>
              <a:rect l="l" t="t" r="r" b="b"/>
              <a:pathLst>
                <a:path w="635000" h="635000">
                  <a:moveTo>
                    <a:pt x="317500" y="0"/>
                  </a:moveTo>
                  <a:arcTo wR="317500" hR="317500" stAng="16200000" swAng="7344000"/>
                  <a:lnTo>
                    <a:pt x="317500" y="317500"/>
                  </a:lnTo>
                  <a:close/>
                </a:path>
                <a:path w="635000" h="635000" fill="none">
                  <a:moveTo>
                    <a:pt x="585574" y="487625"/>
                  </a:moveTo>
                  <a:arcTo wR="317500" hR="317500" stAng="1944000" swAng="14255999"/>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65" name="Harvey 35/100 [35]">
              <a:extLst>
                <a:ext uri="{FF2B5EF4-FFF2-40B4-BE49-F238E27FC236}">
                  <a16:creationId xmlns:a16="http://schemas.microsoft.com/office/drawing/2014/main" id="{F37E834A-F9D8-4623-BC85-60359856CCD0}"/>
                </a:ext>
              </a:extLst>
            </p:cNvPr>
            <p:cNvSpPr>
              <a:spLocks noChangeAspect="1"/>
            </p:cNvSpPr>
            <p:nvPr>
              <p:custDataLst>
                <p:tags r:id="rId73"/>
              </p:custDataLst>
            </p:nvPr>
          </p:nvSpPr>
          <p:spPr>
            <a:xfrm>
              <a:off x="4334905" y="3282696"/>
              <a:ext cx="292608" cy="292608"/>
            </a:xfrm>
            <a:custGeom>
              <a:avLst/>
              <a:gdLst/>
              <a:ahLst/>
              <a:cxnLst/>
              <a:rect l="l" t="t" r="r" b="b"/>
              <a:pathLst>
                <a:path w="635000" h="635000">
                  <a:moveTo>
                    <a:pt x="317500" y="0"/>
                  </a:moveTo>
                  <a:arcTo wR="317500" hR="317500" stAng="16200000" swAng="7559999"/>
                  <a:lnTo>
                    <a:pt x="317500" y="317500"/>
                  </a:lnTo>
                  <a:close/>
                </a:path>
                <a:path w="635000" h="635000" fill="none">
                  <a:moveTo>
                    <a:pt x="574362" y="504121"/>
                  </a:moveTo>
                  <a:arcTo wR="317500" hR="317500" stAng="2159999" swAng="14040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66" name="Harvey 36/100 [36]">
              <a:extLst>
                <a:ext uri="{FF2B5EF4-FFF2-40B4-BE49-F238E27FC236}">
                  <a16:creationId xmlns:a16="http://schemas.microsoft.com/office/drawing/2014/main" id="{15163940-B229-4368-B727-3714123C78AB}"/>
                </a:ext>
              </a:extLst>
            </p:cNvPr>
            <p:cNvSpPr>
              <a:spLocks noChangeAspect="1"/>
            </p:cNvSpPr>
            <p:nvPr>
              <p:custDataLst>
                <p:tags r:id="rId74"/>
              </p:custDataLst>
            </p:nvPr>
          </p:nvSpPr>
          <p:spPr>
            <a:xfrm>
              <a:off x="4334905" y="3282696"/>
              <a:ext cx="292608" cy="292608"/>
            </a:xfrm>
            <a:custGeom>
              <a:avLst/>
              <a:gdLst/>
              <a:ahLst/>
              <a:cxnLst/>
              <a:rect l="l" t="t" r="r" b="b"/>
              <a:pathLst>
                <a:path w="635000" h="635000">
                  <a:moveTo>
                    <a:pt x="317500" y="0"/>
                  </a:moveTo>
                  <a:arcTo wR="317500" hR="317500" stAng="16200000" swAng="7776000"/>
                  <a:lnTo>
                    <a:pt x="317500" y="317500"/>
                  </a:lnTo>
                  <a:close/>
                </a:path>
                <a:path w="635000" h="635000" fill="none">
                  <a:moveTo>
                    <a:pt x="562137" y="519882"/>
                  </a:moveTo>
                  <a:arcTo wR="317500" hR="317500" stAng="2375999" swAng="13824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67" name="Harvey 37/100 [37]">
              <a:extLst>
                <a:ext uri="{FF2B5EF4-FFF2-40B4-BE49-F238E27FC236}">
                  <a16:creationId xmlns:a16="http://schemas.microsoft.com/office/drawing/2014/main" id="{64BAECDC-27C7-4333-B9D8-59DE42A1B1AA}"/>
                </a:ext>
              </a:extLst>
            </p:cNvPr>
            <p:cNvSpPr>
              <a:spLocks noChangeAspect="1"/>
            </p:cNvSpPr>
            <p:nvPr>
              <p:custDataLst>
                <p:tags r:id="rId75"/>
              </p:custDataLst>
            </p:nvPr>
          </p:nvSpPr>
          <p:spPr>
            <a:xfrm>
              <a:off x="4334905" y="3282696"/>
              <a:ext cx="292608" cy="292608"/>
            </a:xfrm>
            <a:custGeom>
              <a:avLst/>
              <a:gdLst/>
              <a:ahLst/>
              <a:cxnLst/>
              <a:rect l="l" t="t" r="r" b="b"/>
              <a:pathLst>
                <a:path w="635000" h="635000">
                  <a:moveTo>
                    <a:pt x="317500" y="0"/>
                  </a:moveTo>
                  <a:arcTo wR="317500" hR="317500" stAng="16200000" swAng="7991999"/>
                  <a:lnTo>
                    <a:pt x="317500" y="317500"/>
                  </a:lnTo>
                  <a:close/>
                </a:path>
                <a:path w="635000" h="635000" fill="none">
                  <a:moveTo>
                    <a:pt x="548947" y="534843"/>
                  </a:moveTo>
                  <a:arcTo wR="317500" hR="317500" stAng="2591999" swAng="13608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68" name="Harvey 38/100 [38]">
              <a:extLst>
                <a:ext uri="{FF2B5EF4-FFF2-40B4-BE49-F238E27FC236}">
                  <a16:creationId xmlns:a16="http://schemas.microsoft.com/office/drawing/2014/main" id="{4F018A0A-A74A-4E47-BC47-203679D4F8C0}"/>
                </a:ext>
              </a:extLst>
            </p:cNvPr>
            <p:cNvSpPr>
              <a:spLocks noChangeAspect="1"/>
            </p:cNvSpPr>
            <p:nvPr>
              <p:custDataLst>
                <p:tags r:id="rId76"/>
              </p:custDataLst>
            </p:nvPr>
          </p:nvSpPr>
          <p:spPr>
            <a:xfrm>
              <a:off x="4334905" y="3282696"/>
              <a:ext cx="292608" cy="292608"/>
            </a:xfrm>
            <a:custGeom>
              <a:avLst/>
              <a:gdLst/>
              <a:ahLst/>
              <a:cxnLst/>
              <a:rect l="l" t="t" r="r" b="b"/>
              <a:pathLst>
                <a:path w="635000" h="635000">
                  <a:moveTo>
                    <a:pt x="317500" y="0"/>
                  </a:moveTo>
                  <a:arcTo wR="317500" hR="317500" stAng="16200000" swAng="8208000"/>
                  <a:lnTo>
                    <a:pt x="317500" y="317500"/>
                  </a:lnTo>
                  <a:close/>
                </a:path>
                <a:path w="635000" h="635000" fill="none">
                  <a:moveTo>
                    <a:pt x="534843" y="548947"/>
                  </a:moveTo>
                  <a:arcTo wR="317500" hR="317500" stAng="2808000" swAng="13392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69" name="Harvey 39/100 [39]">
              <a:extLst>
                <a:ext uri="{FF2B5EF4-FFF2-40B4-BE49-F238E27FC236}">
                  <a16:creationId xmlns:a16="http://schemas.microsoft.com/office/drawing/2014/main" id="{ACA75957-9FDB-46A2-82EC-77103CBEAC52}"/>
                </a:ext>
              </a:extLst>
            </p:cNvPr>
            <p:cNvSpPr>
              <a:spLocks noChangeAspect="1"/>
            </p:cNvSpPr>
            <p:nvPr>
              <p:custDataLst>
                <p:tags r:id="rId77"/>
              </p:custDataLst>
            </p:nvPr>
          </p:nvSpPr>
          <p:spPr>
            <a:xfrm>
              <a:off x="4334905" y="3282696"/>
              <a:ext cx="292608" cy="292608"/>
            </a:xfrm>
            <a:custGeom>
              <a:avLst/>
              <a:gdLst/>
              <a:ahLst/>
              <a:cxnLst/>
              <a:rect l="l" t="t" r="r" b="b"/>
              <a:pathLst>
                <a:path w="635000" h="635000">
                  <a:moveTo>
                    <a:pt x="317500" y="0"/>
                  </a:moveTo>
                  <a:arcTo wR="317500" hR="317500" stAng="16200000" swAng="8424000"/>
                  <a:lnTo>
                    <a:pt x="317500" y="317500"/>
                  </a:lnTo>
                  <a:close/>
                </a:path>
                <a:path w="635000" h="635000" fill="none">
                  <a:moveTo>
                    <a:pt x="519882" y="562137"/>
                  </a:moveTo>
                  <a:arcTo wR="317500" hR="317500" stAng="3024000" swAng="13176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70" name="Harvey 40/100 [40]">
              <a:extLst>
                <a:ext uri="{FF2B5EF4-FFF2-40B4-BE49-F238E27FC236}">
                  <a16:creationId xmlns:a16="http://schemas.microsoft.com/office/drawing/2014/main" id="{025DFA7F-A073-422A-8D20-E27D1ABE4342}"/>
                </a:ext>
              </a:extLst>
            </p:cNvPr>
            <p:cNvSpPr>
              <a:spLocks noChangeAspect="1"/>
            </p:cNvSpPr>
            <p:nvPr>
              <p:custDataLst>
                <p:tags r:id="rId78"/>
              </p:custDataLst>
            </p:nvPr>
          </p:nvSpPr>
          <p:spPr>
            <a:xfrm>
              <a:off x="4334905" y="3282696"/>
              <a:ext cx="292608" cy="292608"/>
            </a:xfrm>
            <a:custGeom>
              <a:avLst/>
              <a:gdLst/>
              <a:ahLst/>
              <a:cxnLst/>
              <a:rect l="l" t="t" r="r" b="b"/>
              <a:pathLst>
                <a:path w="635000" h="635000">
                  <a:moveTo>
                    <a:pt x="317500" y="0"/>
                  </a:moveTo>
                  <a:arcTo wR="317500" hR="317500" stAng="16200000" swAng="8640000"/>
                  <a:lnTo>
                    <a:pt x="317500" y="317500"/>
                  </a:lnTo>
                  <a:close/>
                </a:path>
                <a:path w="635000" h="635000" fill="none">
                  <a:moveTo>
                    <a:pt x="504121" y="574362"/>
                  </a:moveTo>
                  <a:arcTo wR="317500" hR="317500" stAng="3240000" swAng="12960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71" name="Harvey 41/100 [41]">
              <a:extLst>
                <a:ext uri="{FF2B5EF4-FFF2-40B4-BE49-F238E27FC236}">
                  <a16:creationId xmlns:a16="http://schemas.microsoft.com/office/drawing/2014/main" id="{BF311CE9-A4CB-4965-8F0F-5B6811E9FB20}"/>
                </a:ext>
              </a:extLst>
            </p:cNvPr>
            <p:cNvSpPr>
              <a:spLocks noChangeAspect="1"/>
            </p:cNvSpPr>
            <p:nvPr>
              <p:custDataLst>
                <p:tags r:id="rId79"/>
              </p:custDataLst>
            </p:nvPr>
          </p:nvSpPr>
          <p:spPr>
            <a:xfrm>
              <a:off x="4334905" y="3282696"/>
              <a:ext cx="292608" cy="292608"/>
            </a:xfrm>
            <a:custGeom>
              <a:avLst/>
              <a:gdLst/>
              <a:ahLst/>
              <a:cxnLst/>
              <a:rect l="l" t="t" r="r" b="b"/>
              <a:pathLst>
                <a:path w="635000" h="635000">
                  <a:moveTo>
                    <a:pt x="317500" y="0"/>
                  </a:moveTo>
                  <a:arcTo wR="317500" hR="317500" stAng="16200000" swAng="8856000"/>
                  <a:lnTo>
                    <a:pt x="317500" y="317500"/>
                  </a:lnTo>
                  <a:close/>
                </a:path>
                <a:path w="635000" h="635000" fill="none">
                  <a:moveTo>
                    <a:pt x="487625" y="585574"/>
                  </a:moveTo>
                  <a:arcTo wR="317500" hR="317500" stAng="3455999" swAng="12744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72" name="Harvey 42/100 [42]">
              <a:extLst>
                <a:ext uri="{FF2B5EF4-FFF2-40B4-BE49-F238E27FC236}">
                  <a16:creationId xmlns:a16="http://schemas.microsoft.com/office/drawing/2014/main" id="{1B415A3D-1E85-4E6A-8BAB-3BB56600BA4F}"/>
                </a:ext>
              </a:extLst>
            </p:cNvPr>
            <p:cNvSpPr>
              <a:spLocks noChangeAspect="1"/>
            </p:cNvSpPr>
            <p:nvPr>
              <p:custDataLst>
                <p:tags r:id="rId80"/>
              </p:custDataLst>
            </p:nvPr>
          </p:nvSpPr>
          <p:spPr>
            <a:xfrm>
              <a:off x="4334905" y="3282696"/>
              <a:ext cx="292608" cy="292608"/>
            </a:xfrm>
            <a:custGeom>
              <a:avLst/>
              <a:gdLst/>
              <a:ahLst/>
              <a:cxnLst/>
              <a:rect l="l" t="t" r="r" b="b"/>
              <a:pathLst>
                <a:path w="635000" h="635000">
                  <a:moveTo>
                    <a:pt x="317500" y="0"/>
                  </a:moveTo>
                  <a:arcTo wR="317500" hR="317500" stAng="16200000" swAng="9072000"/>
                  <a:lnTo>
                    <a:pt x="317500" y="317500"/>
                  </a:lnTo>
                  <a:close/>
                </a:path>
                <a:path w="635000" h="635000" fill="none">
                  <a:moveTo>
                    <a:pt x="470456" y="595727"/>
                  </a:moveTo>
                  <a:arcTo wR="317500" hR="317500" stAng="3671999" swAng="12528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73" name="Harvey 43/100 [43]">
              <a:extLst>
                <a:ext uri="{FF2B5EF4-FFF2-40B4-BE49-F238E27FC236}">
                  <a16:creationId xmlns:a16="http://schemas.microsoft.com/office/drawing/2014/main" id="{7EAD6077-4487-4E7D-846D-445E65B5291C}"/>
                </a:ext>
              </a:extLst>
            </p:cNvPr>
            <p:cNvSpPr>
              <a:spLocks noChangeAspect="1"/>
            </p:cNvSpPr>
            <p:nvPr>
              <p:custDataLst>
                <p:tags r:id="rId81"/>
              </p:custDataLst>
            </p:nvPr>
          </p:nvSpPr>
          <p:spPr>
            <a:xfrm>
              <a:off x="4334905" y="3282696"/>
              <a:ext cx="292608" cy="292608"/>
            </a:xfrm>
            <a:custGeom>
              <a:avLst/>
              <a:gdLst/>
              <a:ahLst/>
              <a:cxnLst/>
              <a:rect l="l" t="t" r="r" b="b"/>
              <a:pathLst>
                <a:path w="635000" h="635000">
                  <a:moveTo>
                    <a:pt x="317500" y="0"/>
                  </a:moveTo>
                  <a:arcTo wR="317500" hR="317500" stAng="16200000" swAng="9288000"/>
                  <a:lnTo>
                    <a:pt x="317500" y="317500"/>
                  </a:lnTo>
                  <a:close/>
                </a:path>
                <a:path w="635000" h="635000" fill="none">
                  <a:moveTo>
                    <a:pt x="452684" y="604782"/>
                  </a:moveTo>
                  <a:arcTo wR="317500" hR="317500" stAng="3888000" swAng="12312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74" name="Harvey 44/100 [44]">
              <a:extLst>
                <a:ext uri="{FF2B5EF4-FFF2-40B4-BE49-F238E27FC236}">
                  <a16:creationId xmlns:a16="http://schemas.microsoft.com/office/drawing/2014/main" id="{4B57ADAF-4A83-4CB4-8920-E2B9F994E83E}"/>
                </a:ext>
              </a:extLst>
            </p:cNvPr>
            <p:cNvSpPr>
              <a:spLocks noChangeAspect="1"/>
            </p:cNvSpPr>
            <p:nvPr>
              <p:custDataLst>
                <p:tags r:id="rId82"/>
              </p:custDataLst>
            </p:nvPr>
          </p:nvSpPr>
          <p:spPr>
            <a:xfrm>
              <a:off x="4334905" y="3282696"/>
              <a:ext cx="292608" cy="292608"/>
            </a:xfrm>
            <a:custGeom>
              <a:avLst/>
              <a:gdLst/>
              <a:ahLst/>
              <a:cxnLst/>
              <a:rect l="l" t="t" r="r" b="b"/>
              <a:pathLst>
                <a:path w="635000" h="635000">
                  <a:moveTo>
                    <a:pt x="317500" y="0"/>
                  </a:moveTo>
                  <a:arcTo wR="317500" hR="317500" stAng="16200000" swAng="9504000"/>
                  <a:lnTo>
                    <a:pt x="317500" y="317500"/>
                  </a:lnTo>
                  <a:close/>
                </a:path>
                <a:path w="635000" h="635000" fill="none">
                  <a:moveTo>
                    <a:pt x="434379" y="612704"/>
                  </a:moveTo>
                  <a:arcTo wR="317500" hR="317500" stAng="4104000" swAng="12096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75" name="Harvey 45/100 [45]">
              <a:extLst>
                <a:ext uri="{FF2B5EF4-FFF2-40B4-BE49-F238E27FC236}">
                  <a16:creationId xmlns:a16="http://schemas.microsoft.com/office/drawing/2014/main" id="{FF3E5416-AC43-4CBB-A32A-A966ED03106F}"/>
                </a:ext>
              </a:extLst>
            </p:cNvPr>
            <p:cNvSpPr>
              <a:spLocks noChangeAspect="1"/>
            </p:cNvSpPr>
            <p:nvPr>
              <p:custDataLst>
                <p:tags r:id="rId83"/>
              </p:custDataLst>
            </p:nvPr>
          </p:nvSpPr>
          <p:spPr>
            <a:xfrm>
              <a:off x="4334905" y="3282696"/>
              <a:ext cx="292608" cy="292608"/>
            </a:xfrm>
            <a:custGeom>
              <a:avLst/>
              <a:gdLst/>
              <a:ahLst/>
              <a:cxnLst/>
              <a:rect l="l" t="t" r="r" b="b"/>
              <a:pathLst>
                <a:path w="635000" h="635000">
                  <a:moveTo>
                    <a:pt x="317500" y="0"/>
                  </a:moveTo>
                  <a:arcTo wR="317500" hR="317500" stAng="16200000" swAng="9720000"/>
                  <a:lnTo>
                    <a:pt x="317500" y="317500"/>
                  </a:lnTo>
                  <a:close/>
                </a:path>
                <a:path w="635000" h="635000" fill="none">
                  <a:moveTo>
                    <a:pt x="415612" y="619460"/>
                  </a:moveTo>
                  <a:arcTo wR="317500" hR="317500" stAng="4320000" swAng="11880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76" name="Harvey 46/100 [46]">
              <a:extLst>
                <a:ext uri="{FF2B5EF4-FFF2-40B4-BE49-F238E27FC236}">
                  <a16:creationId xmlns:a16="http://schemas.microsoft.com/office/drawing/2014/main" id="{49AFF9C1-C19A-487C-A4C1-47DA87277C3B}"/>
                </a:ext>
              </a:extLst>
            </p:cNvPr>
            <p:cNvSpPr>
              <a:spLocks noChangeAspect="1"/>
            </p:cNvSpPr>
            <p:nvPr>
              <p:custDataLst>
                <p:tags r:id="rId84"/>
              </p:custDataLst>
            </p:nvPr>
          </p:nvSpPr>
          <p:spPr>
            <a:xfrm>
              <a:off x="4334905" y="3282696"/>
              <a:ext cx="292608" cy="292608"/>
            </a:xfrm>
            <a:custGeom>
              <a:avLst/>
              <a:gdLst/>
              <a:ahLst/>
              <a:cxnLst/>
              <a:rect l="l" t="t" r="r" b="b"/>
              <a:pathLst>
                <a:path w="635000" h="635000">
                  <a:moveTo>
                    <a:pt x="317500" y="0"/>
                  </a:moveTo>
                  <a:arcTo wR="317500" hR="317500" stAng="16200000" swAng="9936000"/>
                  <a:lnTo>
                    <a:pt x="317500" y="317500"/>
                  </a:lnTo>
                  <a:close/>
                </a:path>
                <a:path w="635000" h="635000" fill="none">
                  <a:moveTo>
                    <a:pt x="396459" y="625025"/>
                  </a:moveTo>
                  <a:arcTo wR="317500" hR="317500" stAng="4536000" swAng="11664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77" name="Harvey 47/100 [47]">
              <a:extLst>
                <a:ext uri="{FF2B5EF4-FFF2-40B4-BE49-F238E27FC236}">
                  <a16:creationId xmlns:a16="http://schemas.microsoft.com/office/drawing/2014/main" id="{F35AEE09-D82F-438F-9D01-96C6876241F1}"/>
                </a:ext>
              </a:extLst>
            </p:cNvPr>
            <p:cNvSpPr>
              <a:spLocks noChangeAspect="1"/>
            </p:cNvSpPr>
            <p:nvPr>
              <p:custDataLst>
                <p:tags r:id="rId85"/>
              </p:custDataLst>
            </p:nvPr>
          </p:nvSpPr>
          <p:spPr>
            <a:xfrm>
              <a:off x="4334905" y="3282696"/>
              <a:ext cx="292608" cy="292608"/>
            </a:xfrm>
            <a:custGeom>
              <a:avLst/>
              <a:gdLst/>
              <a:ahLst/>
              <a:cxnLst/>
              <a:rect l="l" t="t" r="r" b="b"/>
              <a:pathLst>
                <a:path w="635000" h="635000">
                  <a:moveTo>
                    <a:pt x="317500" y="0"/>
                  </a:moveTo>
                  <a:arcTo wR="317500" hR="317500" stAng="16200000" swAng="10152000"/>
                  <a:lnTo>
                    <a:pt x="317500" y="317500"/>
                  </a:lnTo>
                  <a:close/>
                </a:path>
                <a:path w="635000" h="635000" fill="none">
                  <a:moveTo>
                    <a:pt x="376993" y="629376"/>
                  </a:moveTo>
                  <a:arcTo wR="317500" hR="317500" stAng="4751999" swAng="11448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78" name="Harvey 48/100 [48]">
              <a:extLst>
                <a:ext uri="{FF2B5EF4-FFF2-40B4-BE49-F238E27FC236}">
                  <a16:creationId xmlns:a16="http://schemas.microsoft.com/office/drawing/2014/main" id="{4FC3325B-EEB2-4420-9715-1149CEACE9AC}"/>
                </a:ext>
              </a:extLst>
            </p:cNvPr>
            <p:cNvSpPr>
              <a:spLocks noChangeAspect="1"/>
            </p:cNvSpPr>
            <p:nvPr>
              <p:custDataLst>
                <p:tags r:id="rId86"/>
              </p:custDataLst>
            </p:nvPr>
          </p:nvSpPr>
          <p:spPr>
            <a:xfrm>
              <a:off x="4334905" y="3282696"/>
              <a:ext cx="292608" cy="292608"/>
            </a:xfrm>
            <a:custGeom>
              <a:avLst/>
              <a:gdLst/>
              <a:ahLst/>
              <a:cxnLst/>
              <a:rect l="l" t="t" r="r" b="b"/>
              <a:pathLst>
                <a:path w="635000" h="635000">
                  <a:moveTo>
                    <a:pt x="317500" y="0"/>
                  </a:moveTo>
                  <a:arcTo wR="317500" hR="317500" stAng="16200000" swAng="10367999"/>
                  <a:lnTo>
                    <a:pt x="317500" y="317500"/>
                  </a:lnTo>
                  <a:close/>
                </a:path>
                <a:path w="635000" h="635000" fill="none">
                  <a:moveTo>
                    <a:pt x="357293" y="632496"/>
                  </a:moveTo>
                  <a:arcTo wR="317500" hR="317500" stAng="4967999" swAng="11232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79" name="Harvey 49/100 [49]">
              <a:extLst>
                <a:ext uri="{FF2B5EF4-FFF2-40B4-BE49-F238E27FC236}">
                  <a16:creationId xmlns:a16="http://schemas.microsoft.com/office/drawing/2014/main" id="{3BE00D50-8FCE-4E11-AA24-10B621732F20}"/>
                </a:ext>
              </a:extLst>
            </p:cNvPr>
            <p:cNvSpPr>
              <a:spLocks noChangeAspect="1"/>
            </p:cNvSpPr>
            <p:nvPr>
              <p:custDataLst>
                <p:tags r:id="rId87"/>
              </p:custDataLst>
            </p:nvPr>
          </p:nvSpPr>
          <p:spPr>
            <a:xfrm>
              <a:off x="4334905" y="3282696"/>
              <a:ext cx="292608" cy="292608"/>
            </a:xfrm>
            <a:custGeom>
              <a:avLst/>
              <a:gdLst/>
              <a:ahLst/>
              <a:cxnLst/>
              <a:rect l="l" t="t" r="r" b="b"/>
              <a:pathLst>
                <a:path w="635000" h="635000">
                  <a:moveTo>
                    <a:pt x="317500" y="0"/>
                  </a:moveTo>
                  <a:arcTo wR="317500" hR="317500" stAng="16200000" swAng="10584000"/>
                  <a:lnTo>
                    <a:pt x="317500" y="317500"/>
                  </a:lnTo>
                  <a:close/>
                </a:path>
                <a:path w="635000" h="635000" fill="none">
                  <a:moveTo>
                    <a:pt x="337435" y="634373"/>
                  </a:moveTo>
                  <a:arcTo wR="317500" hR="317500" stAng="5184000" swAng="11016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80" name="Harvey 50/100 [50]">
              <a:extLst>
                <a:ext uri="{FF2B5EF4-FFF2-40B4-BE49-F238E27FC236}">
                  <a16:creationId xmlns:a16="http://schemas.microsoft.com/office/drawing/2014/main" id="{97083993-8BFD-443F-A3A3-D28EF389CE2B}"/>
                </a:ext>
              </a:extLst>
            </p:cNvPr>
            <p:cNvSpPr>
              <a:spLocks noChangeAspect="1"/>
            </p:cNvSpPr>
            <p:nvPr>
              <p:custDataLst>
                <p:tags r:id="rId88"/>
              </p:custDataLst>
            </p:nvPr>
          </p:nvSpPr>
          <p:spPr>
            <a:xfrm>
              <a:off x="4334905" y="3282696"/>
              <a:ext cx="292608" cy="292608"/>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81" name="Harvey 51/100 [51]">
              <a:extLst>
                <a:ext uri="{FF2B5EF4-FFF2-40B4-BE49-F238E27FC236}">
                  <a16:creationId xmlns:a16="http://schemas.microsoft.com/office/drawing/2014/main" id="{BDE38762-18E9-47FF-895E-325F5976ECAA}"/>
                </a:ext>
              </a:extLst>
            </p:cNvPr>
            <p:cNvSpPr>
              <a:spLocks noChangeAspect="1"/>
            </p:cNvSpPr>
            <p:nvPr>
              <p:custDataLst>
                <p:tags r:id="rId89"/>
              </p:custDataLst>
            </p:nvPr>
          </p:nvSpPr>
          <p:spPr>
            <a:xfrm>
              <a:off x="4334905" y="3282696"/>
              <a:ext cx="292608" cy="292608"/>
            </a:xfrm>
            <a:custGeom>
              <a:avLst/>
              <a:gdLst/>
              <a:ahLst/>
              <a:cxnLst/>
              <a:rect l="l" t="t" r="r" b="b"/>
              <a:pathLst>
                <a:path w="635000" h="635000">
                  <a:moveTo>
                    <a:pt x="317500" y="0"/>
                  </a:moveTo>
                  <a:arcTo wR="317500" hR="317500" stAng="16200000" swAng="11016000"/>
                  <a:lnTo>
                    <a:pt x="317500" y="317500"/>
                  </a:lnTo>
                  <a:close/>
                </a:path>
                <a:path w="635000" h="635000" fill="none">
                  <a:moveTo>
                    <a:pt x="297564" y="634373"/>
                  </a:moveTo>
                  <a:arcTo wR="317500" hR="317500" stAng="5616000" swAng="10584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82" name="Harvey 52/100 [52]">
              <a:extLst>
                <a:ext uri="{FF2B5EF4-FFF2-40B4-BE49-F238E27FC236}">
                  <a16:creationId xmlns:a16="http://schemas.microsoft.com/office/drawing/2014/main" id="{785EAA21-FBCD-46DC-8430-7AB12F5A66AF}"/>
                </a:ext>
              </a:extLst>
            </p:cNvPr>
            <p:cNvSpPr>
              <a:spLocks noChangeAspect="1"/>
            </p:cNvSpPr>
            <p:nvPr>
              <p:custDataLst>
                <p:tags r:id="rId90"/>
              </p:custDataLst>
            </p:nvPr>
          </p:nvSpPr>
          <p:spPr>
            <a:xfrm>
              <a:off x="4334905" y="3282696"/>
              <a:ext cx="292608" cy="292608"/>
            </a:xfrm>
            <a:custGeom>
              <a:avLst/>
              <a:gdLst/>
              <a:ahLst/>
              <a:cxnLst/>
              <a:rect l="l" t="t" r="r" b="b"/>
              <a:pathLst>
                <a:path w="635000" h="635000">
                  <a:moveTo>
                    <a:pt x="317500" y="0"/>
                  </a:moveTo>
                  <a:arcTo wR="317500" hR="317500" stAng="16200000" swAng="11232000"/>
                  <a:lnTo>
                    <a:pt x="317500" y="317500"/>
                  </a:lnTo>
                  <a:close/>
                </a:path>
                <a:path w="635000" h="635000" fill="none">
                  <a:moveTo>
                    <a:pt x="277706" y="632496"/>
                  </a:moveTo>
                  <a:arcTo wR="317500" hR="317500" stAng="5832000" swAng="10367999"/>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83" name="Harvey 53/100 [53]">
              <a:extLst>
                <a:ext uri="{FF2B5EF4-FFF2-40B4-BE49-F238E27FC236}">
                  <a16:creationId xmlns:a16="http://schemas.microsoft.com/office/drawing/2014/main" id="{858D54BA-F4A5-4C67-830E-E85FF6EE735D}"/>
                </a:ext>
              </a:extLst>
            </p:cNvPr>
            <p:cNvSpPr>
              <a:spLocks noChangeAspect="1"/>
            </p:cNvSpPr>
            <p:nvPr>
              <p:custDataLst>
                <p:tags r:id="rId91"/>
              </p:custDataLst>
            </p:nvPr>
          </p:nvSpPr>
          <p:spPr>
            <a:xfrm>
              <a:off x="4334905" y="3282696"/>
              <a:ext cx="292608" cy="292608"/>
            </a:xfrm>
            <a:custGeom>
              <a:avLst/>
              <a:gdLst/>
              <a:ahLst/>
              <a:cxnLst/>
              <a:rect l="l" t="t" r="r" b="b"/>
              <a:pathLst>
                <a:path w="635000" h="635000">
                  <a:moveTo>
                    <a:pt x="317500" y="0"/>
                  </a:moveTo>
                  <a:arcTo wR="317500" hR="317500" stAng="16200000" swAng="11448000"/>
                  <a:lnTo>
                    <a:pt x="317500" y="317500"/>
                  </a:lnTo>
                  <a:close/>
                </a:path>
                <a:path w="635000" h="635000" fill="none">
                  <a:moveTo>
                    <a:pt x="258006" y="629376"/>
                  </a:moveTo>
                  <a:arcTo wR="317500" hR="317500" stAng="6048000" swAng="10152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84" name="Harvey 54/100 [54]">
              <a:extLst>
                <a:ext uri="{FF2B5EF4-FFF2-40B4-BE49-F238E27FC236}">
                  <a16:creationId xmlns:a16="http://schemas.microsoft.com/office/drawing/2014/main" id="{AC41BD7B-E1FA-4AED-B11C-E03936A672E6}"/>
                </a:ext>
              </a:extLst>
            </p:cNvPr>
            <p:cNvSpPr>
              <a:spLocks noChangeAspect="1"/>
            </p:cNvSpPr>
            <p:nvPr>
              <p:custDataLst>
                <p:tags r:id="rId92"/>
              </p:custDataLst>
            </p:nvPr>
          </p:nvSpPr>
          <p:spPr>
            <a:xfrm>
              <a:off x="4334905" y="3282696"/>
              <a:ext cx="292608" cy="292608"/>
            </a:xfrm>
            <a:custGeom>
              <a:avLst/>
              <a:gdLst/>
              <a:ahLst/>
              <a:cxnLst/>
              <a:rect l="l" t="t" r="r" b="b"/>
              <a:pathLst>
                <a:path w="635000" h="635000">
                  <a:moveTo>
                    <a:pt x="317500" y="0"/>
                  </a:moveTo>
                  <a:arcTo wR="317500" hR="317500" stAng="16200000" swAng="11664000"/>
                  <a:lnTo>
                    <a:pt x="317500" y="317500"/>
                  </a:lnTo>
                  <a:close/>
                </a:path>
                <a:path w="635000" h="635000" fill="none">
                  <a:moveTo>
                    <a:pt x="238540" y="625025"/>
                  </a:moveTo>
                  <a:arcTo wR="317500" hR="317500" stAng="6264000" swAng="9936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85" name="Harvey 55/100 [55]">
              <a:extLst>
                <a:ext uri="{FF2B5EF4-FFF2-40B4-BE49-F238E27FC236}">
                  <a16:creationId xmlns:a16="http://schemas.microsoft.com/office/drawing/2014/main" id="{BAF901A0-5FD1-4B29-9AF9-DB8B19412429}"/>
                </a:ext>
              </a:extLst>
            </p:cNvPr>
            <p:cNvSpPr>
              <a:spLocks noChangeAspect="1"/>
            </p:cNvSpPr>
            <p:nvPr>
              <p:custDataLst>
                <p:tags r:id="rId93"/>
              </p:custDataLst>
            </p:nvPr>
          </p:nvSpPr>
          <p:spPr>
            <a:xfrm>
              <a:off x="4334905" y="3282696"/>
              <a:ext cx="292608" cy="292608"/>
            </a:xfrm>
            <a:custGeom>
              <a:avLst/>
              <a:gdLst/>
              <a:ahLst/>
              <a:cxnLst/>
              <a:rect l="l" t="t" r="r" b="b"/>
              <a:pathLst>
                <a:path w="635000" h="635000">
                  <a:moveTo>
                    <a:pt x="317500" y="0"/>
                  </a:moveTo>
                  <a:arcTo wR="317500" hR="317500" stAng="16200000" swAng="11880000"/>
                  <a:lnTo>
                    <a:pt x="317500" y="317500"/>
                  </a:lnTo>
                  <a:close/>
                </a:path>
                <a:path w="635000" h="635000" fill="none">
                  <a:moveTo>
                    <a:pt x="219387" y="619460"/>
                  </a:moveTo>
                  <a:arcTo wR="317500" hR="317500" stAng="6480000" swAng="9719999"/>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86" name="Harvey 56/100 [56]">
              <a:extLst>
                <a:ext uri="{FF2B5EF4-FFF2-40B4-BE49-F238E27FC236}">
                  <a16:creationId xmlns:a16="http://schemas.microsoft.com/office/drawing/2014/main" id="{3EFF555D-6B7F-481F-ADC2-746953BA7F97}"/>
                </a:ext>
              </a:extLst>
            </p:cNvPr>
            <p:cNvSpPr>
              <a:spLocks noChangeAspect="1"/>
            </p:cNvSpPr>
            <p:nvPr>
              <p:custDataLst>
                <p:tags r:id="rId94"/>
              </p:custDataLst>
            </p:nvPr>
          </p:nvSpPr>
          <p:spPr>
            <a:xfrm>
              <a:off x="4334905" y="3282696"/>
              <a:ext cx="292608" cy="292608"/>
            </a:xfrm>
            <a:custGeom>
              <a:avLst/>
              <a:gdLst/>
              <a:ahLst/>
              <a:cxnLst/>
              <a:rect l="l" t="t" r="r" b="b"/>
              <a:pathLst>
                <a:path w="635000" h="635000">
                  <a:moveTo>
                    <a:pt x="317500" y="0"/>
                  </a:moveTo>
                  <a:arcTo wR="317500" hR="317500" stAng="16200000" swAng="12096000"/>
                  <a:lnTo>
                    <a:pt x="317500" y="317500"/>
                  </a:lnTo>
                  <a:close/>
                </a:path>
                <a:path w="635000" h="635000" fill="none">
                  <a:moveTo>
                    <a:pt x="200620" y="612704"/>
                  </a:moveTo>
                  <a:arcTo wR="317500" hR="317500" stAng="6696000" swAng="9503999"/>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87" name="Harvey 57/100 [57]">
              <a:extLst>
                <a:ext uri="{FF2B5EF4-FFF2-40B4-BE49-F238E27FC236}">
                  <a16:creationId xmlns:a16="http://schemas.microsoft.com/office/drawing/2014/main" id="{A4D3BE31-8C07-4912-AB8B-8331A665C238}"/>
                </a:ext>
              </a:extLst>
            </p:cNvPr>
            <p:cNvSpPr>
              <a:spLocks noChangeAspect="1"/>
            </p:cNvSpPr>
            <p:nvPr>
              <p:custDataLst>
                <p:tags r:id="rId95"/>
              </p:custDataLst>
            </p:nvPr>
          </p:nvSpPr>
          <p:spPr>
            <a:xfrm>
              <a:off x="4334905" y="3282696"/>
              <a:ext cx="292608" cy="292608"/>
            </a:xfrm>
            <a:custGeom>
              <a:avLst/>
              <a:gdLst/>
              <a:ahLst/>
              <a:cxnLst/>
              <a:rect l="l" t="t" r="r" b="b"/>
              <a:pathLst>
                <a:path w="635000" h="635000">
                  <a:moveTo>
                    <a:pt x="317500" y="0"/>
                  </a:moveTo>
                  <a:arcTo wR="317500" hR="317500" stAng="16200000" swAng="12312000"/>
                  <a:lnTo>
                    <a:pt x="317500" y="317500"/>
                  </a:lnTo>
                  <a:close/>
                </a:path>
                <a:path w="635000" h="635000" fill="none">
                  <a:moveTo>
                    <a:pt x="182315" y="604782"/>
                  </a:moveTo>
                  <a:arcTo wR="317500" hR="317500" stAng="6911999" swAng="9288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88" name="Harvey 58/100 [58]">
              <a:extLst>
                <a:ext uri="{FF2B5EF4-FFF2-40B4-BE49-F238E27FC236}">
                  <a16:creationId xmlns:a16="http://schemas.microsoft.com/office/drawing/2014/main" id="{E7B5A5D9-6DD2-4B0A-9557-7A7AF774103E}"/>
                </a:ext>
              </a:extLst>
            </p:cNvPr>
            <p:cNvSpPr>
              <a:spLocks noChangeAspect="1"/>
            </p:cNvSpPr>
            <p:nvPr>
              <p:custDataLst>
                <p:tags r:id="rId96"/>
              </p:custDataLst>
            </p:nvPr>
          </p:nvSpPr>
          <p:spPr>
            <a:xfrm>
              <a:off x="4334905" y="3282696"/>
              <a:ext cx="292608" cy="292608"/>
            </a:xfrm>
            <a:custGeom>
              <a:avLst/>
              <a:gdLst/>
              <a:ahLst/>
              <a:cxnLst/>
              <a:rect l="l" t="t" r="r" b="b"/>
              <a:pathLst>
                <a:path w="635000" h="635000">
                  <a:moveTo>
                    <a:pt x="317500" y="0"/>
                  </a:moveTo>
                  <a:arcTo wR="317500" hR="317500" stAng="16200000" swAng="12527999"/>
                  <a:lnTo>
                    <a:pt x="317500" y="317500"/>
                  </a:lnTo>
                  <a:close/>
                </a:path>
                <a:path w="635000" h="635000" fill="none">
                  <a:moveTo>
                    <a:pt x="164543" y="595727"/>
                  </a:moveTo>
                  <a:arcTo wR="317500" hR="317500" stAng="7127999" swAng="9072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89" name="Harvey 59/100 [59]">
              <a:extLst>
                <a:ext uri="{FF2B5EF4-FFF2-40B4-BE49-F238E27FC236}">
                  <a16:creationId xmlns:a16="http://schemas.microsoft.com/office/drawing/2014/main" id="{88458C0E-D234-4C86-A6CC-B8CD6C445F00}"/>
                </a:ext>
              </a:extLst>
            </p:cNvPr>
            <p:cNvSpPr>
              <a:spLocks noChangeAspect="1"/>
            </p:cNvSpPr>
            <p:nvPr>
              <p:custDataLst>
                <p:tags r:id="rId97"/>
              </p:custDataLst>
            </p:nvPr>
          </p:nvSpPr>
          <p:spPr>
            <a:xfrm>
              <a:off x="4334905" y="3282696"/>
              <a:ext cx="292608" cy="292608"/>
            </a:xfrm>
            <a:custGeom>
              <a:avLst/>
              <a:gdLst/>
              <a:ahLst/>
              <a:cxnLst/>
              <a:rect l="l" t="t" r="r" b="b"/>
              <a:pathLst>
                <a:path w="635000" h="635000">
                  <a:moveTo>
                    <a:pt x="317500" y="0"/>
                  </a:moveTo>
                  <a:arcTo wR="317500" hR="317500" stAng="16200000" swAng="12743999"/>
                  <a:lnTo>
                    <a:pt x="317500" y="317500"/>
                  </a:lnTo>
                  <a:close/>
                </a:path>
                <a:path w="635000" h="635000" fill="none">
                  <a:moveTo>
                    <a:pt x="147374" y="585574"/>
                  </a:moveTo>
                  <a:arcTo wR="317500" hR="317500" stAng="7343999" swAng="8856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90" name="Harvey 60/100 [60]">
              <a:extLst>
                <a:ext uri="{FF2B5EF4-FFF2-40B4-BE49-F238E27FC236}">
                  <a16:creationId xmlns:a16="http://schemas.microsoft.com/office/drawing/2014/main" id="{0924D2C6-D224-49FD-A4B8-312AFD605E78}"/>
                </a:ext>
              </a:extLst>
            </p:cNvPr>
            <p:cNvSpPr>
              <a:spLocks noChangeAspect="1"/>
            </p:cNvSpPr>
            <p:nvPr>
              <p:custDataLst>
                <p:tags r:id="rId98"/>
              </p:custDataLst>
            </p:nvPr>
          </p:nvSpPr>
          <p:spPr>
            <a:xfrm>
              <a:off x="4334905" y="3282696"/>
              <a:ext cx="292608" cy="292608"/>
            </a:xfrm>
            <a:custGeom>
              <a:avLst/>
              <a:gdLst/>
              <a:ahLst/>
              <a:cxnLst/>
              <a:rect l="l" t="t" r="r" b="b"/>
              <a:pathLst>
                <a:path w="635000" h="635000">
                  <a:moveTo>
                    <a:pt x="317500" y="0"/>
                  </a:moveTo>
                  <a:arcTo wR="317500" hR="317500" stAng="16200000" swAng="12960000"/>
                  <a:lnTo>
                    <a:pt x="317500" y="317500"/>
                  </a:lnTo>
                  <a:close/>
                </a:path>
                <a:path w="635000" h="635000" fill="none">
                  <a:moveTo>
                    <a:pt x="130878" y="574362"/>
                  </a:moveTo>
                  <a:arcTo wR="317500" hR="317500" stAng="7560000" swAng="8640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91" name="Harvey 61/100 [61]">
              <a:extLst>
                <a:ext uri="{FF2B5EF4-FFF2-40B4-BE49-F238E27FC236}">
                  <a16:creationId xmlns:a16="http://schemas.microsoft.com/office/drawing/2014/main" id="{F9FB23C2-D568-49AC-B8FD-0480EB019739}"/>
                </a:ext>
              </a:extLst>
            </p:cNvPr>
            <p:cNvSpPr>
              <a:spLocks noChangeAspect="1"/>
            </p:cNvSpPr>
            <p:nvPr>
              <p:custDataLst>
                <p:tags r:id="rId99"/>
              </p:custDataLst>
            </p:nvPr>
          </p:nvSpPr>
          <p:spPr>
            <a:xfrm>
              <a:off x="4334905" y="3282696"/>
              <a:ext cx="292608" cy="292608"/>
            </a:xfrm>
            <a:custGeom>
              <a:avLst/>
              <a:gdLst/>
              <a:ahLst/>
              <a:cxnLst/>
              <a:rect l="l" t="t" r="r" b="b"/>
              <a:pathLst>
                <a:path w="635000" h="635000">
                  <a:moveTo>
                    <a:pt x="317500" y="0"/>
                  </a:moveTo>
                  <a:arcTo wR="317500" hR="317500" stAng="16200000" swAng="13176000"/>
                  <a:lnTo>
                    <a:pt x="317500" y="317500"/>
                  </a:lnTo>
                  <a:close/>
                </a:path>
                <a:path w="635000" h="635000" fill="none">
                  <a:moveTo>
                    <a:pt x="115117" y="562137"/>
                  </a:moveTo>
                  <a:arcTo wR="317500" hR="317500" stAng="7776000" swAng="8424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92" name="Harvey 62/100 [62]">
              <a:extLst>
                <a:ext uri="{FF2B5EF4-FFF2-40B4-BE49-F238E27FC236}">
                  <a16:creationId xmlns:a16="http://schemas.microsoft.com/office/drawing/2014/main" id="{9EF3159D-F4FB-4032-BCCB-55E6ED5EEFC7}"/>
                </a:ext>
              </a:extLst>
            </p:cNvPr>
            <p:cNvSpPr>
              <a:spLocks noChangeAspect="1"/>
            </p:cNvSpPr>
            <p:nvPr>
              <p:custDataLst>
                <p:tags r:id="rId100"/>
              </p:custDataLst>
            </p:nvPr>
          </p:nvSpPr>
          <p:spPr>
            <a:xfrm>
              <a:off x="4334905" y="3282696"/>
              <a:ext cx="292608" cy="292608"/>
            </a:xfrm>
            <a:custGeom>
              <a:avLst/>
              <a:gdLst/>
              <a:ahLst/>
              <a:cxnLst/>
              <a:rect l="l" t="t" r="r" b="b"/>
              <a:pathLst>
                <a:path w="635000" h="635000">
                  <a:moveTo>
                    <a:pt x="317500" y="0"/>
                  </a:moveTo>
                  <a:arcTo wR="317500" hR="317500" stAng="16200000" swAng="13392000"/>
                  <a:lnTo>
                    <a:pt x="317500" y="317500"/>
                  </a:lnTo>
                  <a:close/>
                </a:path>
                <a:path w="635000" h="635000" fill="none">
                  <a:moveTo>
                    <a:pt x="100156" y="548947"/>
                  </a:moveTo>
                  <a:arcTo wR="317500" hR="317500" stAng="7991999" swAng="8208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93" name="Harvey 63/100 [63]">
              <a:extLst>
                <a:ext uri="{FF2B5EF4-FFF2-40B4-BE49-F238E27FC236}">
                  <a16:creationId xmlns:a16="http://schemas.microsoft.com/office/drawing/2014/main" id="{9362C8EA-6D15-4E0C-8AE9-B1B50EB297B8}"/>
                </a:ext>
              </a:extLst>
            </p:cNvPr>
            <p:cNvSpPr>
              <a:spLocks noChangeAspect="1"/>
            </p:cNvSpPr>
            <p:nvPr>
              <p:custDataLst>
                <p:tags r:id="rId101"/>
              </p:custDataLst>
            </p:nvPr>
          </p:nvSpPr>
          <p:spPr>
            <a:xfrm>
              <a:off x="4334905" y="3282696"/>
              <a:ext cx="292608" cy="292608"/>
            </a:xfrm>
            <a:custGeom>
              <a:avLst/>
              <a:gdLst/>
              <a:ahLst/>
              <a:cxnLst/>
              <a:rect l="l" t="t" r="r" b="b"/>
              <a:pathLst>
                <a:path w="635000" h="635000">
                  <a:moveTo>
                    <a:pt x="317500" y="0"/>
                  </a:moveTo>
                  <a:arcTo wR="317500" hR="317500" stAng="16200000" swAng="13608000"/>
                  <a:lnTo>
                    <a:pt x="317500" y="317500"/>
                  </a:lnTo>
                  <a:close/>
                </a:path>
                <a:path w="635000" h="635000" fill="none">
                  <a:moveTo>
                    <a:pt x="86052" y="534843"/>
                  </a:moveTo>
                  <a:arcTo wR="317500" hR="317500" stAng="8208000" swAng="7991999"/>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94" name="Harvey 64/100 [64]">
              <a:extLst>
                <a:ext uri="{FF2B5EF4-FFF2-40B4-BE49-F238E27FC236}">
                  <a16:creationId xmlns:a16="http://schemas.microsoft.com/office/drawing/2014/main" id="{91EB375D-1444-4BE3-A696-66272A1564CD}"/>
                </a:ext>
              </a:extLst>
            </p:cNvPr>
            <p:cNvSpPr>
              <a:spLocks noChangeAspect="1"/>
            </p:cNvSpPr>
            <p:nvPr>
              <p:custDataLst>
                <p:tags r:id="rId102"/>
              </p:custDataLst>
            </p:nvPr>
          </p:nvSpPr>
          <p:spPr>
            <a:xfrm>
              <a:off x="4334905" y="3282696"/>
              <a:ext cx="292608" cy="292608"/>
            </a:xfrm>
            <a:custGeom>
              <a:avLst/>
              <a:gdLst/>
              <a:ahLst/>
              <a:cxnLst/>
              <a:rect l="l" t="t" r="r" b="b"/>
              <a:pathLst>
                <a:path w="635000" h="635000">
                  <a:moveTo>
                    <a:pt x="317500" y="0"/>
                  </a:moveTo>
                  <a:arcTo wR="317500" hR="317500" stAng="16200000" swAng="13824000"/>
                  <a:lnTo>
                    <a:pt x="317500" y="317500"/>
                  </a:lnTo>
                  <a:close/>
                </a:path>
                <a:path w="635000" h="635000" fill="none">
                  <a:moveTo>
                    <a:pt x="72862" y="519882"/>
                  </a:moveTo>
                  <a:arcTo wR="317500" hR="317500" stAng="8424000" swAng="7776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95" name="Harvey 65/100 [65]">
              <a:extLst>
                <a:ext uri="{FF2B5EF4-FFF2-40B4-BE49-F238E27FC236}">
                  <a16:creationId xmlns:a16="http://schemas.microsoft.com/office/drawing/2014/main" id="{9A3002B1-5D17-4BCB-9A44-B2FB4025D02F}"/>
                </a:ext>
              </a:extLst>
            </p:cNvPr>
            <p:cNvSpPr>
              <a:spLocks noChangeAspect="1"/>
            </p:cNvSpPr>
            <p:nvPr>
              <p:custDataLst>
                <p:tags r:id="rId103"/>
              </p:custDataLst>
            </p:nvPr>
          </p:nvSpPr>
          <p:spPr>
            <a:xfrm>
              <a:off x="4334905" y="3282696"/>
              <a:ext cx="292608" cy="292608"/>
            </a:xfrm>
            <a:custGeom>
              <a:avLst/>
              <a:gdLst/>
              <a:ahLst/>
              <a:cxnLst/>
              <a:rect l="l" t="t" r="r" b="b"/>
              <a:pathLst>
                <a:path w="635000" h="635000">
                  <a:moveTo>
                    <a:pt x="317500" y="0"/>
                  </a:moveTo>
                  <a:arcTo wR="317500" hR="317500" stAng="16200000" swAng="14040000"/>
                  <a:lnTo>
                    <a:pt x="317500" y="317500"/>
                  </a:lnTo>
                  <a:close/>
                </a:path>
                <a:path w="635000" h="635000" fill="none">
                  <a:moveTo>
                    <a:pt x="60637" y="504121"/>
                  </a:moveTo>
                  <a:arcTo wR="317500" hR="317500" stAng="8640000" swAng="7559999"/>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96" name="Harvey 66/100 [66]">
              <a:extLst>
                <a:ext uri="{FF2B5EF4-FFF2-40B4-BE49-F238E27FC236}">
                  <a16:creationId xmlns:a16="http://schemas.microsoft.com/office/drawing/2014/main" id="{E5F2FDE4-04B2-4A45-A685-14E0C51883A5}"/>
                </a:ext>
              </a:extLst>
            </p:cNvPr>
            <p:cNvSpPr>
              <a:spLocks noChangeAspect="1"/>
            </p:cNvSpPr>
            <p:nvPr>
              <p:custDataLst>
                <p:tags r:id="rId104"/>
              </p:custDataLst>
            </p:nvPr>
          </p:nvSpPr>
          <p:spPr>
            <a:xfrm>
              <a:off x="4334905" y="3282696"/>
              <a:ext cx="292608" cy="292608"/>
            </a:xfrm>
            <a:custGeom>
              <a:avLst/>
              <a:gdLst/>
              <a:ahLst/>
              <a:cxnLst/>
              <a:rect l="l" t="t" r="r" b="b"/>
              <a:pathLst>
                <a:path w="635000" h="635000">
                  <a:moveTo>
                    <a:pt x="317500" y="0"/>
                  </a:moveTo>
                  <a:arcTo wR="317500" hR="317500" stAng="16200000" swAng="14256000"/>
                  <a:lnTo>
                    <a:pt x="317500" y="317500"/>
                  </a:lnTo>
                  <a:close/>
                </a:path>
                <a:path w="635000" h="635000" fill="none">
                  <a:moveTo>
                    <a:pt x="49425" y="487625"/>
                  </a:moveTo>
                  <a:arcTo wR="317500" hR="317500" stAng="8856000" swAng="7343999"/>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97" name="Harvey 67/100 [67]">
              <a:extLst>
                <a:ext uri="{FF2B5EF4-FFF2-40B4-BE49-F238E27FC236}">
                  <a16:creationId xmlns:a16="http://schemas.microsoft.com/office/drawing/2014/main" id="{D399A169-3845-4CD5-A62C-F4586F1FAFE8}"/>
                </a:ext>
              </a:extLst>
            </p:cNvPr>
            <p:cNvSpPr>
              <a:spLocks noChangeAspect="1"/>
            </p:cNvSpPr>
            <p:nvPr>
              <p:custDataLst>
                <p:tags r:id="rId105"/>
              </p:custDataLst>
            </p:nvPr>
          </p:nvSpPr>
          <p:spPr>
            <a:xfrm>
              <a:off x="4334905" y="3282696"/>
              <a:ext cx="292608" cy="292608"/>
            </a:xfrm>
            <a:custGeom>
              <a:avLst/>
              <a:gdLst/>
              <a:ahLst/>
              <a:cxnLst/>
              <a:rect l="l" t="t" r="r" b="b"/>
              <a:pathLst>
                <a:path w="635000" h="635000">
                  <a:moveTo>
                    <a:pt x="317500" y="0"/>
                  </a:moveTo>
                  <a:arcTo wR="317500" hR="317500" stAng="16200000" swAng="14472000"/>
                  <a:lnTo>
                    <a:pt x="317500" y="317500"/>
                  </a:lnTo>
                  <a:close/>
                </a:path>
                <a:path w="635000" h="635000" fill="none">
                  <a:moveTo>
                    <a:pt x="39272" y="470456"/>
                  </a:moveTo>
                  <a:arcTo wR="317500" hR="317500" stAng="9072000" swAng="7127999"/>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98" name="Harvey 68/100 [68]">
              <a:extLst>
                <a:ext uri="{FF2B5EF4-FFF2-40B4-BE49-F238E27FC236}">
                  <a16:creationId xmlns:a16="http://schemas.microsoft.com/office/drawing/2014/main" id="{E12F5173-9960-47F5-9A91-B043294E14CB}"/>
                </a:ext>
              </a:extLst>
            </p:cNvPr>
            <p:cNvSpPr>
              <a:spLocks noChangeAspect="1"/>
            </p:cNvSpPr>
            <p:nvPr>
              <p:custDataLst>
                <p:tags r:id="rId106"/>
              </p:custDataLst>
            </p:nvPr>
          </p:nvSpPr>
          <p:spPr>
            <a:xfrm>
              <a:off x="4334905" y="3282696"/>
              <a:ext cx="292608" cy="292608"/>
            </a:xfrm>
            <a:custGeom>
              <a:avLst/>
              <a:gdLst/>
              <a:ahLst/>
              <a:cxnLst/>
              <a:rect l="l" t="t" r="r" b="b"/>
              <a:pathLst>
                <a:path w="635000" h="635000">
                  <a:moveTo>
                    <a:pt x="317500" y="0"/>
                  </a:moveTo>
                  <a:arcTo wR="317500" hR="317500" stAng="16200000" swAng="14688000"/>
                  <a:lnTo>
                    <a:pt x="317500" y="317500"/>
                  </a:lnTo>
                  <a:close/>
                </a:path>
                <a:path w="635000" h="635000" fill="none">
                  <a:moveTo>
                    <a:pt x="30217" y="452684"/>
                  </a:moveTo>
                  <a:arcTo wR="317500" hR="317500" stAng="9288000" swAng="6911999"/>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99" name="Harvey 69/100 [69]">
              <a:extLst>
                <a:ext uri="{FF2B5EF4-FFF2-40B4-BE49-F238E27FC236}">
                  <a16:creationId xmlns:a16="http://schemas.microsoft.com/office/drawing/2014/main" id="{DD9B9229-3D3A-4706-BEEC-04C19A30C5C3}"/>
                </a:ext>
              </a:extLst>
            </p:cNvPr>
            <p:cNvSpPr>
              <a:spLocks noChangeAspect="1"/>
            </p:cNvSpPr>
            <p:nvPr>
              <p:custDataLst>
                <p:tags r:id="rId107"/>
              </p:custDataLst>
            </p:nvPr>
          </p:nvSpPr>
          <p:spPr>
            <a:xfrm>
              <a:off x="4334905" y="3282696"/>
              <a:ext cx="292608" cy="292608"/>
            </a:xfrm>
            <a:custGeom>
              <a:avLst/>
              <a:gdLst/>
              <a:ahLst/>
              <a:cxnLst/>
              <a:rect l="l" t="t" r="r" b="b"/>
              <a:pathLst>
                <a:path w="635000" h="635000">
                  <a:moveTo>
                    <a:pt x="317500" y="0"/>
                  </a:moveTo>
                  <a:arcTo wR="317500" hR="317500" stAng="16200000" swAng="14903999"/>
                  <a:lnTo>
                    <a:pt x="317500" y="317500"/>
                  </a:lnTo>
                  <a:close/>
                </a:path>
                <a:path w="635000" h="635000" fill="none">
                  <a:moveTo>
                    <a:pt x="22295" y="434379"/>
                  </a:moveTo>
                  <a:arcTo wR="317500" hR="317500" stAng="9503999" swAng="6696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100" name="Harvey 70/100 [70]">
              <a:extLst>
                <a:ext uri="{FF2B5EF4-FFF2-40B4-BE49-F238E27FC236}">
                  <a16:creationId xmlns:a16="http://schemas.microsoft.com/office/drawing/2014/main" id="{795A4CC8-0C08-491C-8D7F-95EC8E0E25B8}"/>
                </a:ext>
              </a:extLst>
            </p:cNvPr>
            <p:cNvSpPr>
              <a:spLocks noChangeAspect="1"/>
            </p:cNvSpPr>
            <p:nvPr>
              <p:custDataLst>
                <p:tags r:id="rId108"/>
              </p:custDataLst>
            </p:nvPr>
          </p:nvSpPr>
          <p:spPr>
            <a:xfrm>
              <a:off x="4334905" y="3282696"/>
              <a:ext cx="292608" cy="292608"/>
            </a:xfrm>
            <a:custGeom>
              <a:avLst/>
              <a:gdLst/>
              <a:ahLst/>
              <a:cxnLst/>
              <a:rect l="l" t="t" r="r" b="b"/>
              <a:pathLst>
                <a:path w="635000" h="635000">
                  <a:moveTo>
                    <a:pt x="317500" y="0"/>
                  </a:moveTo>
                  <a:arcTo wR="317500" hR="317500" stAng="16200000" swAng="15119999"/>
                  <a:lnTo>
                    <a:pt x="317500" y="317500"/>
                  </a:lnTo>
                  <a:close/>
                </a:path>
                <a:path w="635000" h="635000" fill="none">
                  <a:moveTo>
                    <a:pt x="15539" y="415612"/>
                  </a:moveTo>
                  <a:arcTo wR="317500" hR="317500" stAng="9719999" swAng="6480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101" name="Harvey 71/100 [71]">
              <a:extLst>
                <a:ext uri="{FF2B5EF4-FFF2-40B4-BE49-F238E27FC236}">
                  <a16:creationId xmlns:a16="http://schemas.microsoft.com/office/drawing/2014/main" id="{91862A76-5FCC-4C25-9A3F-A10651AC7725}"/>
                </a:ext>
              </a:extLst>
            </p:cNvPr>
            <p:cNvSpPr>
              <a:spLocks noChangeAspect="1"/>
            </p:cNvSpPr>
            <p:nvPr>
              <p:custDataLst>
                <p:tags r:id="rId109"/>
              </p:custDataLst>
            </p:nvPr>
          </p:nvSpPr>
          <p:spPr>
            <a:xfrm>
              <a:off x="4334905" y="3282696"/>
              <a:ext cx="292608" cy="292608"/>
            </a:xfrm>
            <a:custGeom>
              <a:avLst/>
              <a:gdLst/>
              <a:ahLst/>
              <a:cxnLst/>
              <a:rect l="l" t="t" r="r" b="b"/>
              <a:pathLst>
                <a:path w="635000" h="635000">
                  <a:moveTo>
                    <a:pt x="317500" y="0"/>
                  </a:moveTo>
                  <a:arcTo wR="317500" hR="317500" stAng="16200000" swAng="15336000"/>
                  <a:lnTo>
                    <a:pt x="317500" y="317500"/>
                  </a:lnTo>
                  <a:close/>
                </a:path>
                <a:path w="635000" h="635000" fill="none">
                  <a:moveTo>
                    <a:pt x="9974" y="396459"/>
                  </a:moveTo>
                  <a:arcTo wR="317500" hR="317500" stAng="9936000" swAng="6264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102" name="Harvey 72/100 [72]">
              <a:extLst>
                <a:ext uri="{FF2B5EF4-FFF2-40B4-BE49-F238E27FC236}">
                  <a16:creationId xmlns:a16="http://schemas.microsoft.com/office/drawing/2014/main" id="{46969644-17D9-45C9-A88A-9A88622DCE45}"/>
                </a:ext>
              </a:extLst>
            </p:cNvPr>
            <p:cNvSpPr>
              <a:spLocks noChangeAspect="1"/>
            </p:cNvSpPr>
            <p:nvPr>
              <p:custDataLst>
                <p:tags r:id="rId110"/>
              </p:custDataLst>
            </p:nvPr>
          </p:nvSpPr>
          <p:spPr>
            <a:xfrm>
              <a:off x="4334905" y="3282696"/>
              <a:ext cx="292608" cy="292608"/>
            </a:xfrm>
            <a:custGeom>
              <a:avLst/>
              <a:gdLst/>
              <a:ahLst/>
              <a:cxnLst/>
              <a:rect l="l" t="t" r="r" b="b"/>
              <a:pathLst>
                <a:path w="635000" h="635000">
                  <a:moveTo>
                    <a:pt x="317500" y="0"/>
                  </a:moveTo>
                  <a:arcTo wR="317500" hR="317500" stAng="16200000" swAng="15552000"/>
                  <a:lnTo>
                    <a:pt x="317500" y="317500"/>
                  </a:lnTo>
                  <a:close/>
                </a:path>
                <a:path w="635000" h="635000" fill="none">
                  <a:moveTo>
                    <a:pt x="5623" y="376993"/>
                  </a:moveTo>
                  <a:arcTo wR="317500" hR="317500" stAng="10152000" swAng="6048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103" name="Harvey 73/100 [73]">
              <a:extLst>
                <a:ext uri="{FF2B5EF4-FFF2-40B4-BE49-F238E27FC236}">
                  <a16:creationId xmlns:a16="http://schemas.microsoft.com/office/drawing/2014/main" id="{F89621F9-3ABB-450D-913E-7B467F289A9B}"/>
                </a:ext>
              </a:extLst>
            </p:cNvPr>
            <p:cNvSpPr>
              <a:spLocks noChangeAspect="1"/>
            </p:cNvSpPr>
            <p:nvPr>
              <p:custDataLst>
                <p:tags r:id="rId111"/>
              </p:custDataLst>
            </p:nvPr>
          </p:nvSpPr>
          <p:spPr>
            <a:xfrm>
              <a:off x="4334905" y="3282696"/>
              <a:ext cx="292608" cy="292608"/>
            </a:xfrm>
            <a:custGeom>
              <a:avLst/>
              <a:gdLst/>
              <a:ahLst/>
              <a:cxnLst/>
              <a:rect l="l" t="t" r="r" b="b"/>
              <a:pathLst>
                <a:path w="635000" h="635000">
                  <a:moveTo>
                    <a:pt x="317500" y="0"/>
                  </a:moveTo>
                  <a:arcTo wR="317500" hR="317500" stAng="16200000" swAng="15768000"/>
                  <a:lnTo>
                    <a:pt x="317500" y="317500"/>
                  </a:lnTo>
                  <a:close/>
                </a:path>
                <a:path w="635000" h="635000" fill="none">
                  <a:moveTo>
                    <a:pt x="2503" y="357293"/>
                  </a:moveTo>
                  <a:arcTo wR="317500" hR="317500" stAng="10368000" swAng="5832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104" name="Harvey 74/100 [74]">
              <a:extLst>
                <a:ext uri="{FF2B5EF4-FFF2-40B4-BE49-F238E27FC236}">
                  <a16:creationId xmlns:a16="http://schemas.microsoft.com/office/drawing/2014/main" id="{89EE4B1F-E703-471D-8307-BFB9EDEDB9F7}"/>
                </a:ext>
              </a:extLst>
            </p:cNvPr>
            <p:cNvSpPr>
              <a:spLocks noChangeAspect="1"/>
            </p:cNvSpPr>
            <p:nvPr>
              <p:custDataLst>
                <p:tags r:id="rId112"/>
              </p:custDataLst>
            </p:nvPr>
          </p:nvSpPr>
          <p:spPr>
            <a:xfrm>
              <a:off x="4334905" y="3282696"/>
              <a:ext cx="292608" cy="292608"/>
            </a:xfrm>
            <a:custGeom>
              <a:avLst/>
              <a:gdLst/>
              <a:ahLst/>
              <a:cxnLst/>
              <a:rect l="l" t="t" r="r" b="b"/>
              <a:pathLst>
                <a:path w="635000" h="635000">
                  <a:moveTo>
                    <a:pt x="317500" y="0"/>
                  </a:moveTo>
                  <a:arcTo wR="317500" hR="317500" stAng="16200000" swAng="15983999"/>
                  <a:lnTo>
                    <a:pt x="317500" y="317500"/>
                  </a:lnTo>
                  <a:close/>
                </a:path>
                <a:path w="635000" h="635000" fill="none">
                  <a:moveTo>
                    <a:pt x="626" y="337435"/>
                  </a:moveTo>
                  <a:arcTo wR="317500" hR="317500" stAng="10583999" swAng="5616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105" name="Harvey 75/100 [75]">
              <a:extLst>
                <a:ext uri="{FF2B5EF4-FFF2-40B4-BE49-F238E27FC236}">
                  <a16:creationId xmlns:a16="http://schemas.microsoft.com/office/drawing/2014/main" id="{8AB2EEA8-04AC-4B6C-8D90-28093DB647E6}"/>
                </a:ext>
              </a:extLst>
            </p:cNvPr>
            <p:cNvSpPr>
              <a:spLocks noChangeAspect="1"/>
            </p:cNvSpPr>
            <p:nvPr>
              <p:custDataLst>
                <p:tags r:id="rId113"/>
              </p:custDataLst>
            </p:nvPr>
          </p:nvSpPr>
          <p:spPr>
            <a:xfrm>
              <a:off x="4334905" y="3282696"/>
              <a:ext cx="292608" cy="292608"/>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106" name="Harvey 76/100 [76]">
              <a:extLst>
                <a:ext uri="{FF2B5EF4-FFF2-40B4-BE49-F238E27FC236}">
                  <a16:creationId xmlns:a16="http://schemas.microsoft.com/office/drawing/2014/main" id="{6F4E00F2-EA6F-4809-B2FD-4CE3ABE8C480}"/>
                </a:ext>
              </a:extLst>
            </p:cNvPr>
            <p:cNvSpPr>
              <a:spLocks noChangeAspect="1"/>
            </p:cNvSpPr>
            <p:nvPr>
              <p:custDataLst>
                <p:tags r:id="rId114"/>
              </p:custDataLst>
            </p:nvPr>
          </p:nvSpPr>
          <p:spPr>
            <a:xfrm>
              <a:off x="4334905" y="3282696"/>
              <a:ext cx="292608" cy="292608"/>
            </a:xfrm>
            <a:custGeom>
              <a:avLst/>
              <a:gdLst/>
              <a:ahLst/>
              <a:cxnLst/>
              <a:rect l="l" t="t" r="r" b="b"/>
              <a:pathLst>
                <a:path w="635000" h="635000">
                  <a:moveTo>
                    <a:pt x="317500" y="0"/>
                  </a:moveTo>
                  <a:arcTo wR="317500" hR="317500" stAng="16200000" swAng="16416000"/>
                  <a:lnTo>
                    <a:pt x="317500" y="317500"/>
                  </a:lnTo>
                  <a:close/>
                </a:path>
                <a:path w="635000" h="635000" fill="none">
                  <a:moveTo>
                    <a:pt x="626" y="297564"/>
                  </a:moveTo>
                  <a:arcTo wR="317500" hR="317500" stAng="11016000" swAng="5183999"/>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107" name="Harvey 77/100 [77]">
              <a:extLst>
                <a:ext uri="{FF2B5EF4-FFF2-40B4-BE49-F238E27FC236}">
                  <a16:creationId xmlns:a16="http://schemas.microsoft.com/office/drawing/2014/main" id="{CF5CA593-7B87-4492-9B35-2255514CB496}"/>
                </a:ext>
              </a:extLst>
            </p:cNvPr>
            <p:cNvSpPr>
              <a:spLocks noChangeAspect="1"/>
            </p:cNvSpPr>
            <p:nvPr>
              <p:custDataLst>
                <p:tags r:id="rId115"/>
              </p:custDataLst>
            </p:nvPr>
          </p:nvSpPr>
          <p:spPr>
            <a:xfrm>
              <a:off x="4334905" y="3282696"/>
              <a:ext cx="292608" cy="292608"/>
            </a:xfrm>
            <a:custGeom>
              <a:avLst/>
              <a:gdLst/>
              <a:ahLst/>
              <a:cxnLst/>
              <a:rect l="l" t="t" r="r" b="b"/>
              <a:pathLst>
                <a:path w="635000" h="635000">
                  <a:moveTo>
                    <a:pt x="317500" y="0"/>
                  </a:moveTo>
                  <a:arcTo wR="317500" hR="317500" stAng="16200000" swAng="16632000"/>
                  <a:lnTo>
                    <a:pt x="317500" y="317500"/>
                  </a:lnTo>
                  <a:close/>
                </a:path>
                <a:path w="635000" h="635000" fill="none">
                  <a:moveTo>
                    <a:pt x="2503" y="277706"/>
                  </a:moveTo>
                  <a:arcTo wR="317500" hR="317500" stAng="11232000" swAng="4968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108" name="Harvey 78/100 [78]">
              <a:extLst>
                <a:ext uri="{FF2B5EF4-FFF2-40B4-BE49-F238E27FC236}">
                  <a16:creationId xmlns:a16="http://schemas.microsoft.com/office/drawing/2014/main" id="{8C036464-458E-48D4-BAC8-84819F820C60}"/>
                </a:ext>
              </a:extLst>
            </p:cNvPr>
            <p:cNvSpPr>
              <a:spLocks noChangeAspect="1"/>
            </p:cNvSpPr>
            <p:nvPr>
              <p:custDataLst>
                <p:tags r:id="rId116"/>
              </p:custDataLst>
            </p:nvPr>
          </p:nvSpPr>
          <p:spPr>
            <a:xfrm>
              <a:off x="4334905" y="3282696"/>
              <a:ext cx="292608" cy="292608"/>
            </a:xfrm>
            <a:custGeom>
              <a:avLst/>
              <a:gdLst/>
              <a:ahLst/>
              <a:cxnLst/>
              <a:rect l="l" t="t" r="r" b="b"/>
              <a:pathLst>
                <a:path w="635000" h="635000">
                  <a:moveTo>
                    <a:pt x="317500" y="0"/>
                  </a:moveTo>
                  <a:arcTo wR="317500" hR="317500" stAng="16200000" swAng="16848000"/>
                  <a:lnTo>
                    <a:pt x="317500" y="317500"/>
                  </a:lnTo>
                  <a:close/>
                </a:path>
                <a:path w="635000" h="635000" fill="none">
                  <a:moveTo>
                    <a:pt x="5623" y="258006"/>
                  </a:moveTo>
                  <a:arcTo wR="317500" hR="317500" stAng="11448000" swAng="4751999"/>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109" name="Harvey 79/100 [79]">
              <a:extLst>
                <a:ext uri="{FF2B5EF4-FFF2-40B4-BE49-F238E27FC236}">
                  <a16:creationId xmlns:a16="http://schemas.microsoft.com/office/drawing/2014/main" id="{6FD5AC00-8293-447C-B728-B963DD67B1C2}"/>
                </a:ext>
              </a:extLst>
            </p:cNvPr>
            <p:cNvSpPr>
              <a:spLocks noChangeAspect="1"/>
            </p:cNvSpPr>
            <p:nvPr>
              <p:custDataLst>
                <p:tags r:id="rId117"/>
              </p:custDataLst>
            </p:nvPr>
          </p:nvSpPr>
          <p:spPr>
            <a:xfrm>
              <a:off x="4334905" y="3282696"/>
              <a:ext cx="292608" cy="292608"/>
            </a:xfrm>
            <a:custGeom>
              <a:avLst/>
              <a:gdLst/>
              <a:ahLst/>
              <a:cxnLst/>
              <a:rect l="l" t="t" r="r" b="b"/>
              <a:pathLst>
                <a:path w="635000" h="635000">
                  <a:moveTo>
                    <a:pt x="317500" y="0"/>
                  </a:moveTo>
                  <a:arcTo wR="317500" hR="317500" stAng="16200000" swAng="17064000"/>
                  <a:lnTo>
                    <a:pt x="317500" y="317500"/>
                  </a:lnTo>
                  <a:close/>
                </a:path>
                <a:path w="635000" h="635000" fill="none">
                  <a:moveTo>
                    <a:pt x="9974" y="238540"/>
                  </a:moveTo>
                  <a:arcTo wR="317500" hR="317500" stAng="11664000" swAng="4536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110" name="Harvey 80/100 [80]">
              <a:extLst>
                <a:ext uri="{FF2B5EF4-FFF2-40B4-BE49-F238E27FC236}">
                  <a16:creationId xmlns:a16="http://schemas.microsoft.com/office/drawing/2014/main" id="{29C0F859-BC49-430F-8C59-C0B9109E47A3}"/>
                </a:ext>
              </a:extLst>
            </p:cNvPr>
            <p:cNvSpPr>
              <a:spLocks noChangeAspect="1"/>
            </p:cNvSpPr>
            <p:nvPr>
              <p:custDataLst>
                <p:tags r:id="rId118"/>
              </p:custDataLst>
            </p:nvPr>
          </p:nvSpPr>
          <p:spPr>
            <a:xfrm>
              <a:off x="4334905" y="3282696"/>
              <a:ext cx="292608" cy="292608"/>
            </a:xfrm>
            <a:custGeom>
              <a:avLst/>
              <a:gdLst/>
              <a:ahLst/>
              <a:cxnLst/>
              <a:rect l="l" t="t" r="r" b="b"/>
              <a:pathLst>
                <a:path w="635000" h="635000">
                  <a:moveTo>
                    <a:pt x="317500" y="0"/>
                  </a:moveTo>
                  <a:arcTo wR="317500" hR="317500" stAng="16200000" swAng="17280000"/>
                  <a:lnTo>
                    <a:pt x="317500" y="317500"/>
                  </a:lnTo>
                  <a:close/>
                </a:path>
                <a:path w="635000" h="635000" fill="none">
                  <a:moveTo>
                    <a:pt x="15539" y="219387"/>
                  </a:moveTo>
                  <a:arcTo wR="317500" hR="317500" stAng="11880000" swAng="4319999"/>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111" name="Harvey 81/100 [81]">
              <a:extLst>
                <a:ext uri="{FF2B5EF4-FFF2-40B4-BE49-F238E27FC236}">
                  <a16:creationId xmlns:a16="http://schemas.microsoft.com/office/drawing/2014/main" id="{F78719E3-0417-4867-B70D-21538B3AC36E}"/>
                </a:ext>
              </a:extLst>
            </p:cNvPr>
            <p:cNvSpPr>
              <a:spLocks noChangeAspect="1"/>
            </p:cNvSpPr>
            <p:nvPr>
              <p:custDataLst>
                <p:tags r:id="rId119"/>
              </p:custDataLst>
            </p:nvPr>
          </p:nvSpPr>
          <p:spPr>
            <a:xfrm>
              <a:off x="4334905" y="3282696"/>
              <a:ext cx="292608" cy="292608"/>
            </a:xfrm>
            <a:custGeom>
              <a:avLst/>
              <a:gdLst/>
              <a:ahLst/>
              <a:cxnLst/>
              <a:rect l="l" t="t" r="r" b="b"/>
              <a:pathLst>
                <a:path w="635000" h="635000">
                  <a:moveTo>
                    <a:pt x="317500" y="0"/>
                  </a:moveTo>
                  <a:arcTo wR="317500" hR="317500" stAng="16200000" swAng="17496000"/>
                  <a:lnTo>
                    <a:pt x="317500" y="317500"/>
                  </a:lnTo>
                  <a:close/>
                </a:path>
                <a:path w="635000" h="635000" fill="none">
                  <a:moveTo>
                    <a:pt x="22295" y="200620"/>
                  </a:moveTo>
                  <a:arcTo wR="317500" hR="317500" stAng="12096000" swAng="4103999"/>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112" name="Harvey 82/100 [82]">
              <a:extLst>
                <a:ext uri="{FF2B5EF4-FFF2-40B4-BE49-F238E27FC236}">
                  <a16:creationId xmlns:a16="http://schemas.microsoft.com/office/drawing/2014/main" id="{9C5D0905-7412-4C75-BC20-E51105CA783D}"/>
                </a:ext>
              </a:extLst>
            </p:cNvPr>
            <p:cNvSpPr>
              <a:spLocks noChangeAspect="1"/>
            </p:cNvSpPr>
            <p:nvPr>
              <p:custDataLst>
                <p:tags r:id="rId120"/>
              </p:custDataLst>
            </p:nvPr>
          </p:nvSpPr>
          <p:spPr>
            <a:xfrm>
              <a:off x="4334905" y="3282696"/>
              <a:ext cx="292608" cy="292608"/>
            </a:xfrm>
            <a:custGeom>
              <a:avLst/>
              <a:gdLst/>
              <a:ahLst/>
              <a:cxnLst/>
              <a:rect l="l" t="t" r="r" b="b"/>
              <a:pathLst>
                <a:path w="635000" h="635000">
                  <a:moveTo>
                    <a:pt x="317500" y="0"/>
                  </a:moveTo>
                  <a:arcTo wR="317500" hR="317500" stAng="16200000" swAng="17712000"/>
                  <a:lnTo>
                    <a:pt x="317500" y="317500"/>
                  </a:lnTo>
                  <a:close/>
                </a:path>
                <a:path w="635000" h="635000" fill="none">
                  <a:moveTo>
                    <a:pt x="30217" y="182315"/>
                  </a:moveTo>
                  <a:arcTo wR="317500" hR="317500" stAng="12312000" swAng="3888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113" name="Harvey 83/100 [83]">
              <a:extLst>
                <a:ext uri="{FF2B5EF4-FFF2-40B4-BE49-F238E27FC236}">
                  <a16:creationId xmlns:a16="http://schemas.microsoft.com/office/drawing/2014/main" id="{96AA2E20-CC65-4632-B3D4-93E962B59D4C}"/>
                </a:ext>
              </a:extLst>
            </p:cNvPr>
            <p:cNvSpPr>
              <a:spLocks noChangeAspect="1"/>
            </p:cNvSpPr>
            <p:nvPr>
              <p:custDataLst>
                <p:tags r:id="rId121"/>
              </p:custDataLst>
            </p:nvPr>
          </p:nvSpPr>
          <p:spPr>
            <a:xfrm>
              <a:off x="4334905" y="3282696"/>
              <a:ext cx="292608" cy="292608"/>
            </a:xfrm>
            <a:custGeom>
              <a:avLst/>
              <a:gdLst/>
              <a:ahLst/>
              <a:cxnLst/>
              <a:rect l="l" t="t" r="r" b="b"/>
              <a:pathLst>
                <a:path w="635000" h="635000">
                  <a:moveTo>
                    <a:pt x="317500" y="0"/>
                  </a:moveTo>
                  <a:arcTo wR="317500" hR="317500" stAng="16200000" swAng="17928000"/>
                  <a:lnTo>
                    <a:pt x="317500" y="317500"/>
                  </a:lnTo>
                  <a:close/>
                </a:path>
                <a:path w="635000" h="635000" fill="none">
                  <a:moveTo>
                    <a:pt x="39272" y="164543"/>
                  </a:moveTo>
                  <a:arcTo wR="317500" hR="317500" stAng="12528000" swAng="3672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114" name="Harvey 84/100 [84]">
              <a:extLst>
                <a:ext uri="{FF2B5EF4-FFF2-40B4-BE49-F238E27FC236}">
                  <a16:creationId xmlns:a16="http://schemas.microsoft.com/office/drawing/2014/main" id="{9B4360A3-E0B2-48F7-B5A8-D24513748A82}"/>
                </a:ext>
              </a:extLst>
            </p:cNvPr>
            <p:cNvSpPr>
              <a:spLocks noChangeAspect="1"/>
            </p:cNvSpPr>
            <p:nvPr>
              <p:custDataLst>
                <p:tags r:id="rId122"/>
              </p:custDataLst>
            </p:nvPr>
          </p:nvSpPr>
          <p:spPr>
            <a:xfrm>
              <a:off x="4334905" y="3282696"/>
              <a:ext cx="292608" cy="292608"/>
            </a:xfrm>
            <a:custGeom>
              <a:avLst/>
              <a:gdLst/>
              <a:ahLst/>
              <a:cxnLst/>
              <a:rect l="l" t="t" r="r" b="b"/>
              <a:pathLst>
                <a:path w="635000" h="635000">
                  <a:moveTo>
                    <a:pt x="317500" y="0"/>
                  </a:moveTo>
                  <a:arcTo wR="317500" hR="317500" stAng="16200000" swAng="18144000"/>
                  <a:lnTo>
                    <a:pt x="317500" y="317500"/>
                  </a:lnTo>
                  <a:close/>
                </a:path>
                <a:path w="635000" h="635000" fill="none">
                  <a:moveTo>
                    <a:pt x="49425" y="147374"/>
                  </a:moveTo>
                  <a:arcTo wR="317500" hR="317500" stAng="12743999" swAng="3456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115" name="Harvey 85/100 [85]">
              <a:extLst>
                <a:ext uri="{FF2B5EF4-FFF2-40B4-BE49-F238E27FC236}">
                  <a16:creationId xmlns:a16="http://schemas.microsoft.com/office/drawing/2014/main" id="{D694B21E-EEA0-48FA-A35C-7B6570B3F861}"/>
                </a:ext>
              </a:extLst>
            </p:cNvPr>
            <p:cNvSpPr>
              <a:spLocks noChangeAspect="1"/>
            </p:cNvSpPr>
            <p:nvPr>
              <p:custDataLst>
                <p:tags r:id="rId123"/>
              </p:custDataLst>
            </p:nvPr>
          </p:nvSpPr>
          <p:spPr>
            <a:xfrm>
              <a:off x="4334905" y="3282696"/>
              <a:ext cx="292608" cy="292608"/>
            </a:xfrm>
            <a:custGeom>
              <a:avLst/>
              <a:gdLst/>
              <a:ahLst/>
              <a:cxnLst/>
              <a:rect l="l" t="t" r="r" b="b"/>
              <a:pathLst>
                <a:path w="635000" h="635000">
                  <a:moveTo>
                    <a:pt x="317500" y="0"/>
                  </a:moveTo>
                  <a:arcTo wR="317500" hR="317500" stAng="16200000" swAng="18360000"/>
                  <a:lnTo>
                    <a:pt x="317500" y="317500"/>
                  </a:lnTo>
                  <a:close/>
                </a:path>
                <a:path w="635000" h="635000" fill="none">
                  <a:moveTo>
                    <a:pt x="60637" y="130878"/>
                  </a:moveTo>
                  <a:arcTo wR="317500" hR="317500" stAng="12960000" swAng="3240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116" name="Harvey 86/100 [86]">
              <a:extLst>
                <a:ext uri="{FF2B5EF4-FFF2-40B4-BE49-F238E27FC236}">
                  <a16:creationId xmlns:a16="http://schemas.microsoft.com/office/drawing/2014/main" id="{85E1AF41-C21D-4514-B37E-CC830BC09C0A}"/>
                </a:ext>
              </a:extLst>
            </p:cNvPr>
            <p:cNvSpPr>
              <a:spLocks noChangeAspect="1"/>
            </p:cNvSpPr>
            <p:nvPr>
              <p:custDataLst>
                <p:tags r:id="rId124"/>
              </p:custDataLst>
            </p:nvPr>
          </p:nvSpPr>
          <p:spPr>
            <a:xfrm>
              <a:off x="4334905" y="3282696"/>
              <a:ext cx="292608" cy="292608"/>
            </a:xfrm>
            <a:custGeom>
              <a:avLst/>
              <a:gdLst/>
              <a:ahLst/>
              <a:cxnLst/>
              <a:rect l="l" t="t" r="r" b="b"/>
              <a:pathLst>
                <a:path w="635000" h="635000">
                  <a:moveTo>
                    <a:pt x="317500" y="0"/>
                  </a:moveTo>
                  <a:arcTo wR="317500" hR="317500" stAng="16200000" swAng="18576000"/>
                  <a:lnTo>
                    <a:pt x="317500" y="317500"/>
                  </a:lnTo>
                  <a:close/>
                </a:path>
                <a:path w="635000" h="635000" fill="none">
                  <a:moveTo>
                    <a:pt x="72862" y="115117"/>
                  </a:moveTo>
                  <a:arcTo wR="317500" hR="317500" stAng="13176000" swAng="3024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117" name="Harvey 87/100 [87]">
              <a:extLst>
                <a:ext uri="{FF2B5EF4-FFF2-40B4-BE49-F238E27FC236}">
                  <a16:creationId xmlns:a16="http://schemas.microsoft.com/office/drawing/2014/main" id="{E3948F2E-FD5F-4107-B122-9AC75FE0CD9E}"/>
                </a:ext>
              </a:extLst>
            </p:cNvPr>
            <p:cNvSpPr>
              <a:spLocks noChangeAspect="1"/>
            </p:cNvSpPr>
            <p:nvPr>
              <p:custDataLst>
                <p:tags r:id="rId125"/>
              </p:custDataLst>
            </p:nvPr>
          </p:nvSpPr>
          <p:spPr>
            <a:xfrm>
              <a:off x="4334905" y="3282696"/>
              <a:ext cx="292608" cy="292608"/>
            </a:xfrm>
            <a:custGeom>
              <a:avLst/>
              <a:gdLst/>
              <a:ahLst/>
              <a:cxnLst/>
              <a:rect l="l" t="t" r="r" b="b"/>
              <a:pathLst>
                <a:path w="635000" h="635000">
                  <a:moveTo>
                    <a:pt x="317500" y="0"/>
                  </a:moveTo>
                  <a:arcTo wR="317500" hR="317500" stAng="16200000" swAng="18792000"/>
                  <a:lnTo>
                    <a:pt x="317500" y="317500"/>
                  </a:lnTo>
                  <a:close/>
                </a:path>
                <a:path w="635000" h="635000" fill="none">
                  <a:moveTo>
                    <a:pt x="86052" y="100156"/>
                  </a:moveTo>
                  <a:arcTo wR="317500" hR="317500" stAng="13392000" swAng="2808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118" name="Harvey 88/100 [88]">
              <a:extLst>
                <a:ext uri="{FF2B5EF4-FFF2-40B4-BE49-F238E27FC236}">
                  <a16:creationId xmlns:a16="http://schemas.microsoft.com/office/drawing/2014/main" id="{744E57ED-019F-4A8B-A06E-9FB965FEBB23}"/>
                </a:ext>
              </a:extLst>
            </p:cNvPr>
            <p:cNvSpPr>
              <a:spLocks noChangeAspect="1"/>
            </p:cNvSpPr>
            <p:nvPr>
              <p:custDataLst>
                <p:tags r:id="rId126"/>
              </p:custDataLst>
            </p:nvPr>
          </p:nvSpPr>
          <p:spPr>
            <a:xfrm>
              <a:off x="4334905" y="3282696"/>
              <a:ext cx="292608" cy="292608"/>
            </a:xfrm>
            <a:custGeom>
              <a:avLst/>
              <a:gdLst/>
              <a:ahLst/>
              <a:cxnLst/>
              <a:rect l="l" t="t" r="r" b="b"/>
              <a:pathLst>
                <a:path w="635000" h="635000">
                  <a:moveTo>
                    <a:pt x="317500" y="0"/>
                  </a:moveTo>
                  <a:arcTo wR="317500" hR="317500" stAng="16200000" swAng="19008000"/>
                  <a:lnTo>
                    <a:pt x="317500" y="317500"/>
                  </a:lnTo>
                  <a:close/>
                </a:path>
                <a:path w="635000" h="635000" fill="none">
                  <a:moveTo>
                    <a:pt x="100156" y="86052"/>
                  </a:moveTo>
                  <a:arcTo wR="317500" hR="317500" stAng="13608000" swAng="2591999"/>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119" name="Harvey 89/100 [89]">
              <a:extLst>
                <a:ext uri="{FF2B5EF4-FFF2-40B4-BE49-F238E27FC236}">
                  <a16:creationId xmlns:a16="http://schemas.microsoft.com/office/drawing/2014/main" id="{5567719B-31CA-4A86-801E-E0531122E504}"/>
                </a:ext>
              </a:extLst>
            </p:cNvPr>
            <p:cNvSpPr>
              <a:spLocks noChangeAspect="1"/>
            </p:cNvSpPr>
            <p:nvPr>
              <p:custDataLst>
                <p:tags r:id="rId127"/>
              </p:custDataLst>
            </p:nvPr>
          </p:nvSpPr>
          <p:spPr>
            <a:xfrm>
              <a:off x="4334905" y="3282696"/>
              <a:ext cx="292608" cy="292608"/>
            </a:xfrm>
            <a:custGeom>
              <a:avLst/>
              <a:gdLst/>
              <a:ahLst/>
              <a:cxnLst/>
              <a:rect l="l" t="t" r="r" b="b"/>
              <a:pathLst>
                <a:path w="635000" h="635000">
                  <a:moveTo>
                    <a:pt x="317500" y="0"/>
                  </a:moveTo>
                  <a:arcTo wR="317500" hR="317500" stAng="16200000" swAng="19224000"/>
                  <a:lnTo>
                    <a:pt x="317500" y="317500"/>
                  </a:lnTo>
                  <a:close/>
                </a:path>
                <a:path w="635000" h="635000" fill="none">
                  <a:moveTo>
                    <a:pt x="115117" y="72862"/>
                  </a:moveTo>
                  <a:arcTo wR="317500" hR="317500" stAng="13823999" swAng="2375999"/>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120" name="Harvey 90/100 [90]">
              <a:extLst>
                <a:ext uri="{FF2B5EF4-FFF2-40B4-BE49-F238E27FC236}">
                  <a16:creationId xmlns:a16="http://schemas.microsoft.com/office/drawing/2014/main" id="{2CD4B3A1-B882-43A6-A4CA-C9FCA394B28B}"/>
                </a:ext>
              </a:extLst>
            </p:cNvPr>
            <p:cNvSpPr>
              <a:spLocks noChangeAspect="1"/>
            </p:cNvSpPr>
            <p:nvPr>
              <p:custDataLst>
                <p:tags r:id="rId128"/>
              </p:custDataLst>
            </p:nvPr>
          </p:nvSpPr>
          <p:spPr>
            <a:xfrm>
              <a:off x="4334905" y="3282696"/>
              <a:ext cx="292608" cy="292608"/>
            </a:xfrm>
            <a:custGeom>
              <a:avLst/>
              <a:gdLst/>
              <a:ahLst/>
              <a:cxnLst/>
              <a:rect l="l" t="t" r="r" b="b"/>
              <a:pathLst>
                <a:path w="635000" h="635000">
                  <a:moveTo>
                    <a:pt x="317500" y="0"/>
                  </a:moveTo>
                  <a:arcTo wR="317500" hR="317500" stAng="16200000" swAng="19440000"/>
                  <a:lnTo>
                    <a:pt x="317500" y="317500"/>
                  </a:lnTo>
                  <a:close/>
                </a:path>
                <a:path w="635000" h="635000" fill="none">
                  <a:moveTo>
                    <a:pt x="130878" y="60637"/>
                  </a:moveTo>
                  <a:arcTo wR="317500" hR="317500" stAng="14040000" swAng="2159999"/>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121" name="Harvey 91/100 [91]">
              <a:extLst>
                <a:ext uri="{FF2B5EF4-FFF2-40B4-BE49-F238E27FC236}">
                  <a16:creationId xmlns:a16="http://schemas.microsoft.com/office/drawing/2014/main" id="{68606D93-5175-4900-AD89-6D0710AFE75F}"/>
                </a:ext>
              </a:extLst>
            </p:cNvPr>
            <p:cNvSpPr>
              <a:spLocks noChangeAspect="1"/>
            </p:cNvSpPr>
            <p:nvPr>
              <p:custDataLst>
                <p:tags r:id="rId129"/>
              </p:custDataLst>
            </p:nvPr>
          </p:nvSpPr>
          <p:spPr>
            <a:xfrm>
              <a:off x="4334905" y="3282696"/>
              <a:ext cx="292608" cy="292608"/>
            </a:xfrm>
            <a:custGeom>
              <a:avLst/>
              <a:gdLst/>
              <a:ahLst/>
              <a:cxnLst/>
              <a:rect l="l" t="t" r="r" b="b"/>
              <a:pathLst>
                <a:path w="635000" h="635000">
                  <a:moveTo>
                    <a:pt x="317500" y="0"/>
                  </a:moveTo>
                  <a:arcTo wR="317500" hR="317500" stAng="16200000" swAng="19656000"/>
                  <a:lnTo>
                    <a:pt x="317500" y="317500"/>
                  </a:lnTo>
                  <a:close/>
                </a:path>
                <a:path w="635000" h="635000" fill="none">
                  <a:moveTo>
                    <a:pt x="147374" y="49425"/>
                  </a:moveTo>
                  <a:arcTo wR="317500" hR="317500" stAng="14256000" swAng="1943999"/>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122" name="Harvey 92/100 [92]">
              <a:extLst>
                <a:ext uri="{FF2B5EF4-FFF2-40B4-BE49-F238E27FC236}">
                  <a16:creationId xmlns:a16="http://schemas.microsoft.com/office/drawing/2014/main" id="{7EE30864-DDCC-4BBA-B70A-48810E224581}"/>
                </a:ext>
              </a:extLst>
            </p:cNvPr>
            <p:cNvSpPr>
              <a:spLocks noChangeAspect="1"/>
            </p:cNvSpPr>
            <p:nvPr>
              <p:custDataLst>
                <p:tags r:id="rId130"/>
              </p:custDataLst>
            </p:nvPr>
          </p:nvSpPr>
          <p:spPr>
            <a:xfrm>
              <a:off x="4334905" y="3282696"/>
              <a:ext cx="292608" cy="292608"/>
            </a:xfrm>
            <a:custGeom>
              <a:avLst/>
              <a:gdLst/>
              <a:ahLst/>
              <a:cxnLst/>
              <a:rect l="l" t="t" r="r" b="b"/>
              <a:pathLst>
                <a:path w="635000" h="635000">
                  <a:moveTo>
                    <a:pt x="317500" y="0"/>
                  </a:moveTo>
                  <a:arcTo wR="317500" hR="317500" stAng="16200000" swAng="19872000"/>
                  <a:lnTo>
                    <a:pt x="317500" y="317500"/>
                  </a:lnTo>
                  <a:close/>
                </a:path>
                <a:path w="635000" h="635000" fill="none">
                  <a:moveTo>
                    <a:pt x="164543" y="39272"/>
                  </a:moveTo>
                  <a:arcTo wR="317500" hR="317500" stAng="14472000" swAng="1727999"/>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123" name="Harvey 93/100 [93]">
              <a:extLst>
                <a:ext uri="{FF2B5EF4-FFF2-40B4-BE49-F238E27FC236}">
                  <a16:creationId xmlns:a16="http://schemas.microsoft.com/office/drawing/2014/main" id="{608CA488-A707-4C7A-9287-9DA9A38ED3D4}"/>
                </a:ext>
              </a:extLst>
            </p:cNvPr>
            <p:cNvSpPr>
              <a:spLocks noChangeAspect="1"/>
            </p:cNvSpPr>
            <p:nvPr>
              <p:custDataLst>
                <p:tags r:id="rId131"/>
              </p:custDataLst>
            </p:nvPr>
          </p:nvSpPr>
          <p:spPr>
            <a:xfrm>
              <a:off x="4334905" y="3282696"/>
              <a:ext cx="292608" cy="292608"/>
            </a:xfrm>
            <a:custGeom>
              <a:avLst/>
              <a:gdLst/>
              <a:ahLst/>
              <a:cxnLst/>
              <a:rect l="l" t="t" r="r" b="b"/>
              <a:pathLst>
                <a:path w="635000" h="635000">
                  <a:moveTo>
                    <a:pt x="317500" y="0"/>
                  </a:moveTo>
                  <a:arcTo wR="317500" hR="317500" stAng="16200000" swAng="20088000"/>
                  <a:lnTo>
                    <a:pt x="317500" y="317500"/>
                  </a:lnTo>
                  <a:close/>
                </a:path>
                <a:path w="635000" h="635000" fill="none">
                  <a:moveTo>
                    <a:pt x="182315" y="30217"/>
                  </a:moveTo>
                  <a:arcTo wR="317500" hR="317500" stAng="14688000" swAng="1511999"/>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124" name="Harvey 94/100 [94]">
              <a:extLst>
                <a:ext uri="{FF2B5EF4-FFF2-40B4-BE49-F238E27FC236}">
                  <a16:creationId xmlns:a16="http://schemas.microsoft.com/office/drawing/2014/main" id="{FE1836A9-F92A-4F07-BBB8-2274E290E952}"/>
                </a:ext>
              </a:extLst>
            </p:cNvPr>
            <p:cNvSpPr>
              <a:spLocks noChangeAspect="1"/>
            </p:cNvSpPr>
            <p:nvPr>
              <p:custDataLst>
                <p:tags r:id="rId132"/>
              </p:custDataLst>
            </p:nvPr>
          </p:nvSpPr>
          <p:spPr>
            <a:xfrm>
              <a:off x="4334905" y="3282696"/>
              <a:ext cx="292608" cy="292608"/>
            </a:xfrm>
            <a:custGeom>
              <a:avLst/>
              <a:gdLst/>
              <a:ahLst/>
              <a:cxnLst/>
              <a:rect l="l" t="t" r="r" b="b"/>
              <a:pathLst>
                <a:path w="635000" h="635000">
                  <a:moveTo>
                    <a:pt x="317500" y="0"/>
                  </a:moveTo>
                  <a:arcTo wR="317500" hR="317500" stAng="16200000" swAng="20304000"/>
                  <a:lnTo>
                    <a:pt x="317500" y="317500"/>
                  </a:lnTo>
                  <a:close/>
                </a:path>
                <a:path w="635000" h="635000" fill="none">
                  <a:moveTo>
                    <a:pt x="200620" y="22295"/>
                  </a:moveTo>
                  <a:arcTo wR="317500" hR="317500" stAng="14903999" swAng="1296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125" name="Harvey 95/100 [95]">
              <a:extLst>
                <a:ext uri="{FF2B5EF4-FFF2-40B4-BE49-F238E27FC236}">
                  <a16:creationId xmlns:a16="http://schemas.microsoft.com/office/drawing/2014/main" id="{3169BE73-7F99-46E3-BDA9-D9BB85BE343E}"/>
                </a:ext>
              </a:extLst>
            </p:cNvPr>
            <p:cNvSpPr>
              <a:spLocks noChangeAspect="1"/>
            </p:cNvSpPr>
            <p:nvPr>
              <p:custDataLst>
                <p:tags r:id="rId133"/>
              </p:custDataLst>
            </p:nvPr>
          </p:nvSpPr>
          <p:spPr>
            <a:xfrm>
              <a:off x="4334905" y="3282696"/>
              <a:ext cx="292608" cy="292608"/>
            </a:xfrm>
            <a:custGeom>
              <a:avLst/>
              <a:gdLst/>
              <a:ahLst/>
              <a:cxnLst/>
              <a:rect l="l" t="t" r="r" b="b"/>
              <a:pathLst>
                <a:path w="635000" h="635000">
                  <a:moveTo>
                    <a:pt x="317500" y="0"/>
                  </a:moveTo>
                  <a:arcTo wR="317500" hR="317500" stAng="16200000" swAng="20520000"/>
                  <a:lnTo>
                    <a:pt x="317500" y="317500"/>
                  </a:lnTo>
                  <a:close/>
                </a:path>
                <a:path w="635000" h="635000" fill="none">
                  <a:moveTo>
                    <a:pt x="219387" y="15539"/>
                  </a:moveTo>
                  <a:arcTo wR="317500" hR="317500" stAng="15120000" swAng="1080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126" name="Harvey 96/100 [96]">
              <a:extLst>
                <a:ext uri="{FF2B5EF4-FFF2-40B4-BE49-F238E27FC236}">
                  <a16:creationId xmlns:a16="http://schemas.microsoft.com/office/drawing/2014/main" id="{12E3B5ED-B1AB-4A99-BD20-FF638135BE37}"/>
                </a:ext>
              </a:extLst>
            </p:cNvPr>
            <p:cNvSpPr>
              <a:spLocks noChangeAspect="1"/>
            </p:cNvSpPr>
            <p:nvPr>
              <p:custDataLst>
                <p:tags r:id="rId134"/>
              </p:custDataLst>
            </p:nvPr>
          </p:nvSpPr>
          <p:spPr>
            <a:xfrm>
              <a:off x="4334905" y="3282696"/>
              <a:ext cx="292608" cy="292608"/>
            </a:xfrm>
            <a:custGeom>
              <a:avLst/>
              <a:gdLst/>
              <a:ahLst/>
              <a:cxnLst/>
              <a:rect l="l" t="t" r="r" b="b"/>
              <a:pathLst>
                <a:path w="635000" h="635000">
                  <a:moveTo>
                    <a:pt x="317500" y="0"/>
                  </a:moveTo>
                  <a:arcTo wR="317500" hR="317500" stAng="16200000" swAng="20735999"/>
                  <a:lnTo>
                    <a:pt x="317500" y="317500"/>
                  </a:lnTo>
                  <a:close/>
                </a:path>
                <a:path w="635000" h="635000" fill="none">
                  <a:moveTo>
                    <a:pt x="238540" y="9974"/>
                  </a:moveTo>
                  <a:arcTo wR="317500" hR="317500" stAng="15335999" swAng="864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127" name="Harvey 97/100 [97]">
              <a:extLst>
                <a:ext uri="{FF2B5EF4-FFF2-40B4-BE49-F238E27FC236}">
                  <a16:creationId xmlns:a16="http://schemas.microsoft.com/office/drawing/2014/main" id="{75A7FEAD-6C4B-4F7A-BB60-3A68D96114DE}"/>
                </a:ext>
              </a:extLst>
            </p:cNvPr>
            <p:cNvSpPr>
              <a:spLocks noChangeAspect="1"/>
            </p:cNvSpPr>
            <p:nvPr>
              <p:custDataLst>
                <p:tags r:id="rId135"/>
              </p:custDataLst>
            </p:nvPr>
          </p:nvSpPr>
          <p:spPr>
            <a:xfrm>
              <a:off x="4334905" y="3282696"/>
              <a:ext cx="292608" cy="292608"/>
            </a:xfrm>
            <a:custGeom>
              <a:avLst/>
              <a:gdLst/>
              <a:ahLst/>
              <a:cxnLst/>
              <a:rect l="l" t="t" r="r" b="b"/>
              <a:pathLst>
                <a:path w="635000" h="635000">
                  <a:moveTo>
                    <a:pt x="317500" y="0"/>
                  </a:moveTo>
                  <a:arcTo wR="317500" hR="317500" stAng="16200000" swAng="20952000"/>
                  <a:lnTo>
                    <a:pt x="317500" y="317500"/>
                  </a:lnTo>
                  <a:close/>
                </a:path>
                <a:path w="635000" h="635000" fill="none">
                  <a:moveTo>
                    <a:pt x="258006" y="5623"/>
                  </a:moveTo>
                  <a:arcTo wR="317500" hR="317500" stAng="15552000" swAng="648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128" name="Harvey 98/100 [98]">
              <a:extLst>
                <a:ext uri="{FF2B5EF4-FFF2-40B4-BE49-F238E27FC236}">
                  <a16:creationId xmlns:a16="http://schemas.microsoft.com/office/drawing/2014/main" id="{C4B5128E-9380-4C38-A1EB-CB12E7401609}"/>
                </a:ext>
              </a:extLst>
            </p:cNvPr>
            <p:cNvSpPr>
              <a:spLocks noChangeAspect="1"/>
            </p:cNvSpPr>
            <p:nvPr>
              <p:custDataLst>
                <p:tags r:id="rId136"/>
              </p:custDataLst>
            </p:nvPr>
          </p:nvSpPr>
          <p:spPr>
            <a:xfrm>
              <a:off x="4334905" y="3282696"/>
              <a:ext cx="292608" cy="292608"/>
            </a:xfrm>
            <a:custGeom>
              <a:avLst/>
              <a:gdLst/>
              <a:ahLst/>
              <a:cxnLst/>
              <a:rect l="l" t="t" r="r" b="b"/>
              <a:pathLst>
                <a:path w="635000" h="635000">
                  <a:moveTo>
                    <a:pt x="317500" y="0"/>
                  </a:moveTo>
                  <a:arcTo wR="317500" hR="317500" stAng="16200000" swAng="21168000"/>
                  <a:lnTo>
                    <a:pt x="317500" y="317500"/>
                  </a:lnTo>
                  <a:close/>
                </a:path>
                <a:path w="635000" h="635000" fill="none">
                  <a:moveTo>
                    <a:pt x="277706" y="2503"/>
                  </a:moveTo>
                  <a:arcTo wR="317500" hR="317500" stAng="15768000" swAng="432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129" name="Harvey 99/100 [99]">
              <a:extLst>
                <a:ext uri="{FF2B5EF4-FFF2-40B4-BE49-F238E27FC236}">
                  <a16:creationId xmlns:a16="http://schemas.microsoft.com/office/drawing/2014/main" id="{50F634E4-E5B9-4DA6-9F91-8AF5B6ACF1FB}"/>
                </a:ext>
              </a:extLst>
            </p:cNvPr>
            <p:cNvSpPr>
              <a:spLocks noChangeAspect="1"/>
            </p:cNvSpPr>
            <p:nvPr>
              <p:custDataLst>
                <p:tags r:id="rId137"/>
              </p:custDataLst>
            </p:nvPr>
          </p:nvSpPr>
          <p:spPr>
            <a:xfrm>
              <a:off x="4334905" y="3282696"/>
              <a:ext cx="292608" cy="292608"/>
            </a:xfrm>
            <a:custGeom>
              <a:avLst/>
              <a:gdLst/>
              <a:ahLst/>
              <a:cxnLst/>
              <a:rect l="l" t="t" r="r" b="b"/>
              <a:pathLst>
                <a:path w="635000" h="635000">
                  <a:moveTo>
                    <a:pt x="317500" y="0"/>
                  </a:moveTo>
                  <a:arcTo wR="317500" hR="317500" stAng="16200000" swAng="21384000"/>
                  <a:lnTo>
                    <a:pt x="317500" y="317500"/>
                  </a:lnTo>
                  <a:close/>
                </a:path>
                <a:path w="635000" h="635000" fill="none">
                  <a:moveTo>
                    <a:pt x="297564" y="626"/>
                  </a:moveTo>
                  <a:arcTo wR="317500" hR="317500" stAng="15983999" swAng="216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130" name="Harvey 100/100 [100]">
              <a:extLst>
                <a:ext uri="{FF2B5EF4-FFF2-40B4-BE49-F238E27FC236}">
                  <a16:creationId xmlns:a16="http://schemas.microsoft.com/office/drawing/2014/main" id="{94AA53CD-8233-470E-AFEE-0BCC721BFAE9}"/>
                </a:ext>
              </a:extLst>
            </p:cNvPr>
            <p:cNvSpPr>
              <a:spLocks noChangeAspect="1"/>
            </p:cNvSpPr>
            <p:nvPr>
              <p:custDataLst>
                <p:tags r:id="rId138"/>
              </p:custDataLst>
            </p:nvPr>
          </p:nvSpPr>
          <p:spPr>
            <a:xfrm>
              <a:off x="4334905" y="3282696"/>
              <a:ext cx="292608" cy="292608"/>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txBody>
            <a:bodyPr/>
            <a:lstStyle/>
            <a:p>
              <a:endParaRPr lang="en-GB" sz="1799" b="0" i="0">
                <a:latin typeface="Arial" panose="020B0604020202020204" pitchFamily="34" charset="0"/>
              </a:endParaRPr>
            </a:p>
          </p:txBody>
        </p:sp>
      </p:grpSp>
      <p:sp>
        <p:nvSpPr>
          <p:cNvPr id="131" name="Footnote [Placeholder]" hidden="1">
            <a:extLst>
              <a:ext uri="{FF2B5EF4-FFF2-40B4-BE49-F238E27FC236}">
                <a16:creationId xmlns:a16="http://schemas.microsoft.com/office/drawing/2014/main" id="{1B41FB17-6D57-4EE1-9C4C-9C305D5D6BEC}"/>
              </a:ext>
            </a:extLst>
          </p:cNvPr>
          <p:cNvSpPr txBox="1"/>
          <p:nvPr/>
        </p:nvSpPr>
        <p:spPr>
          <a:xfrm>
            <a:off x="503238" y="5984670"/>
            <a:ext cx="10188208" cy="1384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900" b="0" i="0" kern="0">
                <a:latin typeface="Arial" panose="020B0604020202020204" pitchFamily="34" charset="0"/>
                <a:ea typeface="Arial Unicode MS" pitchFamily="34" charset="-128"/>
                <a:cs typeface="Arial Unicode MS" pitchFamily="34" charset="-128"/>
              </a:rPr>
              <a:t>(r) Footnote</a:t>
            </a:r>
          </a:p>
        </p:txBody>
      </p:sp>
      <p:sp>
        <p:nvSpPr>
          <p:cNvPr id="132" name="Responsible [Sticker]" hidden="1">
            <a:extLst>
              <a:ext uri="{FF2B5EF4-FFF2-40B4-BE49-F238E27FC236}">
                <a16:creationId xmlns:a16="http://schemas.microsoft.com/office/drawing/2014/main" id="{3CB674C2-91C9-46E6-8AB4-E90ABF1CAFE0}"/>
              </a:ext>
            </a:extLst>
          </p:cNvPr>
          <p:cNvSpPr>
            <a:spLocks/>
          </p:cNvSpPr>
          <p:nvPr/>
        </p:nvSpPr>
        <p:spPr>
          <a:xfrm>
            <a:off x="10071106" y="896933"/>
            <a:ext cx="2124070" cy="595409"/>
          </a:xfrm>
          <a:prstGeom prst="rect">
            <a:avLst/>
          </a:prstGeom>
          <a:solidFill>
            <a:schemeClr val="accent6">
              <a:lumMod val="60000"/>
              <a:lumOff val="40000"/>
            </a:schemeClr>
          </a:solidFill>
          <a:ln w="19050" cap="flat" cmpd="sng" algn="ctr">
            <a:noFill/>
            <a:prstDash val="solid"/>
          </a:ln>
          <a:effectLst/>
        </p:spPr>
        <p:txBody>
          <a:bodyPr lIns="322234" tIns="46544" rIns="89510" bIns="46544" rtlCol="0" anchor="t"/>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ea typeface="+mn-ea"/>
                <a:cs typeface="+mn-cs"/>
              </a:rPr>
              <a:t>Responsible:</a:t>
            </a:r>
          </a:p>
          <a:p>
            <a:pPr marL="0" marR="0" lvl="0" indent="0" defTabSz="914126"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ea typeface="+mn-ea"/>
                <a:cs typeface="+mn-cs"/>
              </a:rPr>
              <a:t>Name Lastname</a:t>
            </a:r>
          </a:p>
        </p:txBody>
      </p:sp>
      <p:sp>
        <p:nvSpPr>
          <p:cNvPr id="133" name="Discussion [Sticker]" hidden="1">
            <a:extLst>
              <a:ext uri="{FF2B5EF4-FFF2-40B4-BE49-F238E27FC236}">
                <a16:creationId xmlns:a16="http://schemas.microsoft.com/office/drawing/2014/main" id="{7C793D27-9296-461C-878D-BA16CBD91587}"/>
              </a:ext>
            </a:extLst>
          </p:cNvPr>
          <p:cNvSpPr>
            <a:spLocks/>
          </p:cNvSpPr>
          <p:nvPr/>
        </p:nvSpPr>
        <p:spPr>
          <a:xfrm>
            <a:off x="10071106" y="896921"/>
            <a:ext cx="2124070" cy="295649"/>
          </a:xfrm>
          <a:prstGeom prst="rect">
            <a:avLst/>
          </a:prstGeom>
          <a:solidFill>
            <a:schemeClr val="accent6">
              <a:lumMod val="60000"/>
              <a:lumOff val="40000"/>
            </a:schemeClr>
          </a:solidFill>
          <a:ln w="19050" cap="flat" cmpd="sng" algn="ctr">
            <a:noFill/>
            <a:prstDash val="solid"/>
          </a:ln>
          <a:effectLst/>
        </p:spPr>
        <p:txBody>
          <a:bodyPr lIns="322234" tIns="46544" rIns="89510" bIns="46544" rtlCol="0" anchor="ctr"/>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ea typeface="Roboto Medium" panose="02000000000000000000" pitchFamily="2" charset="0"/>
                <a:cs typeface="+mn-cs"/>
              </a:rPr>
              <a:t>For discussion</a:t>
            </a:r>
          </a:p>
        </p:txBody>
      </p:sp>
      <p:sp>
        <p:nvSpPr>
          <p:cNvPr id="134" name="Internal [Sticker]" hidden="1">
            <a:extLst>
              <a:ext uri="{FF2B5EF4-FFF2-40B4-BE49-F238E27FC236}">
                <a16:creationId xmlns:a16="http://schemas.microsoft.com/office/drawing/2014/main" id="{704CE42F-5A9B-4CC0-8048-99928A53C0C4}"/>
              </a:ext>
            </a:extLst>
          </p:cNvPr>
          <p:cNvSpPr>
            <a:spLocks/>
          </p:cNvSpPr>
          <p:nvPr/>
        </p:nvSpPr>
        <p:spPr>
          <a:xfrm>
            <a:off x="10071106" y="896921"/>
            <a:ext cx="2124070" cy="295649"/>
          </a:xfrm>
          <a:prstGeom prst="rect">
            <a:avLst/>
          </a:prstGeom>
          <a:solidFill>
            <a:schemeClr val="accent6">
              <a:lumMod val="60000"/>
              <a:lumOff val="40000"/>
            </a:schemeClr>
          </a:solidFill>
          <a:ln w="19050" cap="flat" cmpd="sng" algn="ctr">
            <a:noFill/>
            <a:prstDash val="solid"/>
          </a:ln>
          <a:effectLst/>
        </p:spPr>
        <p:txBody>
          <a:bodyPr lIns="322234" tIns="46544" rIns="89510" bIns="46544" rtlCol="0" anchor="ctr"/>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ea typeface="+mn-ea"/>
                <a:cs typeface="+mn-cs"/>
              </a:rPr>
              <a:t>Internal use only</a:t>
            </a:r>
          </a:p>
        </p:txBody>
      </p:sp>
      <p:sp>
        <p:nvSpPr>
          <p:cNvPr id="135" name="Final [Sticker]" hidden="1">
            <a:extLst>
              <a:ext uri="{FF2B5EF4-FFF2-40B4-BE49-F238E27FC236}">
                <a16:creationId xmlns:a16="http://schemas.microsoft.com/office/drawing/2014/main" id="{348603E9-9858-4213-9B5B-929AD136906A}"/>
              </a:ext>
            </a:extLst>
          </p:cNvPr>
          <p:cNvSpPr>
            <a:spLocks/>
          </p:cNvSpPr>
          <p:nvPr/>
        </p:nvSpPr>
        <p:spPr>
          <a:xfrm>
            <a:off x="10071106" y="896921"/>
            <a:ext cx="2124070" cy="295649"/>
          </a:xfrm>
          <a:prstGeom prst="rect">
            <a:avLst/>
          </a:prstGeom>
          <a:solidFill>
            <a:schemeClr val="accent6">
              <a:lumMod val="60000"/>
              <a:lumOff val="40000"/>
            </a:schemeClr>
          </a:solidFill>
          <a:ln w="19050" cap="flat" cmpd="sng" algn="ctr">
            <a:noFill/>
            <a:prstDash val="solid"/>
          </a:ln>
          <a:effectLst/>
        </p:spPr>
        <p:txBody>
          <a:bodyPr lIns="322234" tIns="46544" rIns="89510" bIns="46544" rtlCol="0" anchor="ctr"/>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ea typeface="+mn-ea"/>
                <a:cs typeface="+mn-cs"/>
              </a:rPr>
              <a:t>Final slide</a:t>
            </a:r>
          </a:p>
        </p:txBody>
      </p:sp>
      <p:sp>
        <p:nvSpPr>
          <p:cNvPr id="136" name="Backup [Sticker]" hidden="1">
            <a:extLst>
              <a:ext uri="{FF2B5EF4-FFF2-40B4-BE49-F238E27FC236}">
                <a16:creationId xmlns:a16="http://schemas.microsoft.com/office/drawing/2014/main" id="{7EEB833A-9AFC-4A66-8469-9D3897CE1E66}"/>
              </a:ext>
            </a:extLst>
          </p:cNvPr>
          <p:cNvSpPr>
            <a:spLocks/>
          </p:cNvSpPr>
          <p:nvPr/>
        </p:nvSpPr>
        <p:spPr>
          <a:xfrm>
            <a:off x="10071106" y="896921"/>
            <a:ext cx="2124070" cy="295649"/>
          </a:xfrm>
          <a:prstGeom prst="rect">
            <a:avLst/>
          </a:prstGeom>
          <a:solidFill>
            <a:schemeClr val="accent6">
              <a:lumMod val="60000"/>
              <a:lumOff val="40000"/>
            </a:schemeClr>
          </a:solidFill>
          <a:ln w="19050" cap="flat" cmpd="sng" algn="ctr">
            <a:noFill/>
            <a:prstDash val="solid"/>
          </a:ln>
          <a:effectLst/>
        </p:spPr>
        <p:txBody>
          <a:bodyPr lIns="322234" tIns="46544" rIns="89510" bIns="46544" rtlCol="0" anchor="ctr"/>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ea typeface="+mn-ea"/>
                <a:cs typeface="+mn-cs"/>
              </a:rPr>
              <a:t>Backup</a:t>
            </a:r>
          </a:p>
        </p:txBody>
      </p:sp>
      <p:sp>
        <p:nvSpPr>
          <p:cNvPr id="137" name="Update [Sticker]" hidden="1">
            <a:extLst>
              <a:ext uri="{FF2B5EF4-FFF2-40B4-BE49-F238E27FC236}">
                <a16:creationId xmlns:a16="http://schemas.microsoft.com/office/drawing/2014/main" id="{D41FF937-AB04-46EE-82EF-FCE26A919A7B}"/>
              </a:ext>
            </a:extLst>
          </p:cNvPr>
          <p:cNvSpPr>
            <a:spLocks/>
          </p:cNvSpPr>
          <p:nvPr/>
        </p:nvSpPr>
        <p:spPr>
          <a:xfrm>
            <a:off x="10071106" y="896921"/>
            <a:ext cx="2124070" cy="295649"/>
          </a:xfrm>
          <a:prstGeom prst="rect">
            <a:avLst/>
          </a:prstGeom>
          <a:solidFill>
            <a:schemeClr val="accent6">
              <a:lumMod val="60000"/>
              <a:lumOff val="40000"/>
            </a:schemeClr>
          </a:solidFill>
          <a:ln w="19050" cap="flat" cmpd="sng" algn="ctr">
            <a:noFill/>
            <a:prstDash val="solid"/>
          </a:ln>
          <a:effectLst/>
        </p:spPr>
        <p:txBody>
          <a:bodyPr lIns="322234" tIns="46544" rIns="89510" bIns="46544" rtlCol="0" anchor="ctr"/>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ea typeface="+mn-ea"/>
                <a:cs typeface="+mn-cs"/>
              </a:rPr>
              <a:t>Update data</a:t>
            </a:r>
          </a:p>
        </p:txBody>
      </p:sp>
      <p:sp>
        <p:nvSpPr>
          <p:cNvPr id="138" name="Dummy [Sticker]" hidden="1">
            <a:extLst>
              <a:ext uri="{FF2B5EF4-FFF2-40B4-BE49-F238E27FC236}">
                <a16:creationId xmlns:a16="http://schemas.microsoft.com/office/drawing/2014/main" id="{06C5579C-7A02-48D6-A733-4B9E6D9F1443}"/>
              </a:ext>
            </a:extLst>
          </p:cNvPr>
          <p:cNvSpPr>
            <a:spLocks/>
          </p:cNvSpPr>
          <p:nvPr/>
        </p:nvSpPr>
        <p:spPr>
          <a:xfrm>
            <a:off x="10071106" y="896921"/>
            <a:ext cx="2124070" cy="295649"/>
          </a:xfrm>
          <a:prstGeom prst="rect">
            <a:avLst/>
          </a:prstGeom>
          <a:solidFill>
            <a:schemeClr val="accent6">
              <a:lumMod val="60000"/>
              <a:lumOff val="40000"/>
            </a:schemeClr>
          </a:solidFill>
          <a:ln w="19050" cap="flat" cmpd="sng" algn="ctr">
            <a:noFill/>
            <a:prstDash val="solid"/>
          </a:ln>
          <a:effectLst/>
        </p:spPr>
        <p:txBody>
          <a:bodyPr lIns="322234" tIns="46544" rIns="89510" bIns="46544" rtlCol="0" anchor="ctr"/>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rPr>
              <a:t>Dummy data</a:t>
            </a:r>
          </a:p>
        </p:txBody>
      </p:sp>
      <p:sp>
        <p:nvSpPr>
          <p:cNvPr id="139" name="Formatting [Comment]" hidden="1">
            <a:extLst>
              <a:ext uri="{FF2B5EF4-FFF2-40B4-BE49-F238E27FC236}">
                <a16:creationId xmlns:a16="http://schemas.microsoft.com/office/drawing/2014/main" id="{89EB4C18-DFF3-4A27-ACBB-99DCDC8961A8}"/>
              </a:ext>
            </a:extLst>
          </p:cNvPr>
          <p:cNvSpPr>
            <a:spLocks/>
          </p:cNvSpPr>
          <p:nvPr/>
        </p:nvSpPr>
        <p:spPr>
          <a:xfrm>
            <a:off x="9483344" y="1097679"/>
            <a:ext cx="2479101" cy="1277432"/>
          </a:xfrm>
          <a:prstGeom prst="wedgeRectCallout">
            <a:avLst/>
          </a:prstGeom>
          <a:solidFill>
            <a:srgbClr val="FFFF00"/>
          </a:solidFill>
          <a:ln w="12700" cap="flat" cmpd="sng" algn="ctr">
            <a:solidFill>
              <a:srgbClr val="000000"/>
            </a:solidFill>
            <a:prstDash val="solid"/>
            <a:miter lim="800000"/>
          </a:ln>
          <a:effectLst/>
        </p:spPr>
        <p:txBody>
          <a:bodyPr lIns="143215" tIns="143215" rIns="143215" bIns="143215" rtlCol="0" anchor="t"/>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A0A0A"/>
                </a:solidFill>
                <a:effectLst/>
                <a:uLnTx/>
                <a:uFillTx/>
                <a:latin typeface="Arial" panose="020B0604020202020204" pitchFamily="34" charset="0"/>
              </a:rPr>
              <a:t>&lt;initials&gt; &lt;date&gt;</a:t>
            </a:r>
            <a:r>
              <a:rPr kumimoji="0" lang="en-US" sz="1200" b="0" i="0" u="none" strike="noStrike" kern="0" cap="none" spc="0" normalizeH="0" baseline="0" noProof="0" err="1">
                <a:ln>
                  <a:noFill/>
                </a:ln>
                <a:solidFill>
                  <a:srgbClr val="0A0A0A"/>
                </a:solidFill>
                <a:effectLst/>
                <a:uLnTx/>
                <a:uFillTx/>
                <a:latin typeface="Arial" panose="020B0604020202020204" pitchFamily="34" charset="0"/>
              </a:rPr>
              <a:t>yyyy</a:t>
            </a:r>
            <a:r>
              <a:rPr kumimoji="0" lang="en-US" sz="1200" b="0" i="0" u="none" strike="noStrike" kern="0" cap="none" spc="0" normalizeH="0" baseline="0" noProof="0">
                <a:ln>
                  <a:noFill/>
                </a:ln>
                <a:solidFill>
                  <a:srgbClr val="0A0A0A"/>
                </a:solidFill>
                <a:effectLst/>
                <a:uLnTx/>
                <a:uFillTx/>
                <a:latin typeface="Arial" panose="020B0604020202020204" pitchFamily="34" charset="0"/>
              </a:rPr>
              <a:t>-MM-dd </a:t>
            </a:r>
            <a:r>
              <a:rPr kumimoji="0" lang="en-US" sz="1200" b="0" i="0" u="none" strike="noStrike" kern="0" cap="none" spc="0" normalizeH="0" baseline="0" noProof="0" err="1">
                <a:ln>
                  <a:noFill/>
                </a:ln>
                <a:solidFill>
                  <a:srgbClr val="0A0A0A"/>
                </a:solidFill>
                <a:effectLst/>
                <a:uLnTx/>
                <a:uFillTx/>
                <a:latin typeface="Arial" panose="020B0604020202020204" pitchFamily="34" charset="0"/>
              </a:rPr>
              <a:t>hh:mm</a:t>
            </a:r>
            <a:r>
              <a:rPr kumimoji="0" lang="en-US" sz="1200" b="0" i="0" u="none" strike="noStrike" kern="0" cap="none" spc="0" normalizeH="0" baseline="0" noProof="0">
                <a:ln>
                  <a:noFill/>
                </a:ln>
                <a:solidFill>
                  <a:srgbClr val="0A0A0A"/>
                </a:solidFill>
                <a:effectLst/>
                <a:uLnTx/>
                <a:uFillTx/>
                <a:latin typeface="Arial" panose="020B0604020202020204" pitchFamily="34" charset="0"/>
              </a:rPr>
              <a:t>&lt;/date&gt;: </a:t>
            </a:r>
          </a:p>
          <a:p>
            <a:pPr marL="0" marR="0" lvl="0" indent="0" defTabSz="91412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A0A0A"/>
              </a:solidFill>
              <a:effectLst/>
              <a:uLnTx/>
              <a:uFillTx/>
              <a:latin typeface="Arial" panose="020B0604020202020204" pitchFamily="34" charset="0"/>
            </a:endParaRPr>
          </a:p>
        </p:txBody>
      </p:sp>
      <p:sp>
        <p:nvSpPr>
          <p:cNvPr id="140" name="Content [Comment]" hidden="1">
            <a:extLst>
              <a:ext uri="{FF2B5EF4-FFF2-40B4-BE49-F238E27FC236}">
                <a16:creationId xmlns:a16="http://schemas.microsoft.com/office/drawing/2014/main" id="{906252E7-98DB-45F0-8278-EB60F71B7340}"/>
              </a:ext>
            </a:extLst>
          </p:cNvPr>
          <p:cNvSpPr>
            <a:spLocks/>
          </p:cNvSpPr>
          <p:nvPr/>
        </p:nvSpPr>
        <p:spPr>
          <a:xfrm>
            <a:off x="9483344" y="1097671"/>
            <a:ext cx="2479101" cy="1277440"/>
          </a:xfrm>
          <a:prstGeom prst="wedgeRectCallout">
            <a:avLst/>
          </a:prstGeom>
          <a:solidFill>
            <a:srgbClr val="FFFF00"/>
          </a:solidFill>
          <a:ln w="12700" cap="flat" cmpd="sng" algn="ctr">
            <a:solidFill>
              <a:srgbClr val="000000"/>
            </a:solidFill>
            <a:prstDash val="solid"/>
            <a:miter lim="800000"/>
          </a:ln>
          <a:effectLst/>
        </p:spPr>
        <p:txBody>
          <a:bodyPr lIns="143215" tIns="143215" rIns="143215" bIns="143215" rtlCol="0" anchor="t"/>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A0A0A"/>
                </a:solidFill>
                <a:effectLst/>
                <a:uLnTx/>
                <a:uFillTx/>
                <a:latin typeface="Arial" panose="020B0604020202020204" pitchFamily="34" charset="0"/>
              </a:rPr>
              <a:t>&lt;initials&gt; &lt;date&gt;</a:t>
            </a:r>
            <a:r>
              <a:rPr kumimoji="0" lang="en-US" sz="1200" b="0" i="0" u="none" strike="noStrike" kern="0" cap="none" spc="0" normalizeH="0" baseline="0" noProof="0" err="1">
                <a:ln>
                  <a:noFill/>
                </a:ln>
                <a:solidFill>
                  <a:srgbClr val="0A0A0A"/>
                </a:solidFill>
                <a:effectLst/>
                <a:uLnTx/>
                <a:uFillTx/>
                <a:latin typeface="Arial" panose="020B0604020202020204" pitchFamily="34" charset="0"/>
              </a:rPr>
              <a:t>yyyy</a:t>
            </a:r>
            <a:r>
              <a:rPr kumimoji="0" lang="en-US" sz="1200" b="0" i="0" u="none" strike="noStrike" kern="0" cap="none" spc="0" normalizeH="0" baseline="0" noProof="0">
                <a:ln>
                  <a:noFill/>
                </a:ln>
                <a:solidFill>
                  <a:srgbClr val="0A0A0A"/>
                </a:solidFill>
                <a:effectLst/>
                <a:uLnTx/>
                <a:uFillTx/>
                <a:latin typeface="Arial" panose="020B0604020202020204" pitchFamily="34" charset="0"/>
              </a:rPr>
              <a:t>-MM-dd </a:t>
            </a:r>
            <a:r>
              <a:rPr kumimoji="0" lang="en-US" sz="1200" b="0" i="0" u="none" strike="noStrike" kern="0" cap="none" spc="0" normalizeH="0" baseline="0" noProof="0" err="1">
                <a:ln>
                  <a:noFill/>
                </a:ln>
                <a:solidFill>
                  <a:srgbClr val="0A0A0A"/>
                </a:solidFill>
                <a:effectLst/>
                <a:uLnTx/>
                <a:uFillTx/>
                <a:latin typeface="Arial" panose="020B0604020202020204" pitchFamily="34" charset="0"/>
              </a:rPr>
              <a:t>hh:mm</a:t>
            </a:r>
            <a:r>
              <a:rPr kumimoji="0" lang="en-US" sz="1200" b="0" i="0" u="none" strike="noStrike" kern="0" cap="none" spc="0" normalizeH="0" baseline="0" noProof="0">
                <a:ln>
                  <a:noFill/>
                </a:ln>
                <a:solidFill>
                  <a:srgbClr val="0A0A0A"/>
                </a:solidFill>
                <a:effectLst/>
                <a:uLnTx/>
                <a:uFillTx/>
                <a:latin typeface="Arial" panose="020B0604020202020204" pitchFamily="34" charset="0"/>
              </a:rPr>
              <a:t>&lt;/date&gt;: </a:t>
            </a:r>
          </a:p>
        </p:txBody>
      </p:sp>
      <p:sp>
        <p:nvSpPr>
          <p:cNvPr id="141" name="Draft [Sticker]" hidden="1">
            <a:extLst>
              <a:ext uri="{FF2B5EF4-FFF2-40B4-BE49-F238E27FC236}">
                <a16:creationId xmlns:a16="http://schemas.microsoft.com/office/drawing/2014/main" id="{904633E3-6BC9-4C5E-B74A-8B9D4AE95B20}"/>
              </a:ext>
            </a:extLst>
          </p:cNvPr>
          <p:cNvSpPr/>
          <p:nvPr/>
        </p:nvSpPr>
        <p:spPr bwMode="gray">
          <a:xfrm rot="18900000">
            <a:off x="2916644" y="2819464"/>
            <a:ext cx="6361889" cy="1219077"/>
          </a:xfrm>
          <a:prstGeom prst="rect">
            <a:avLst/>
          </a:prstGeom>
          <a:noFill/>
          <a:ln w="25400" algn="ctr">
            <a:noFill/>
            <a:miter lim="800000"/>
            <a:headEnd/>
            <a:tailEnd/>
          </a:ln>
        </p:spPr>
        <p:txBody>
          <a:bodyPr lIns="89977" tIns="71981" rIns="89977" bIns="71981" rtlCol="0" anchor="ctr"/>
          <a:lstStyle/>
          <a:p>
            <a:pPr marR="0" algn="ctr" defTabSz="914126" eaLnBrk="1" fontAlgn="base" latinLnBrk="0" hangingPunct="1">
              <a:lnSpc>
                <a:spcPct val="100000"/>
              </a:lnSpc>
              <a:spcBef>
                <a:spcPct val="50000"/>
              </a:spcBef>
              <a:spcAft>
                <a:spcPct val="0"/>
              </a:spcAft>
              <a:buClr>
                <a:srgbClr val="F0AB00"/>
              </a:buClr>
              <a:buSzPct val="80000"/>
              <a:tabLst/>
            </a:pPr>
            <a:r>
              <a:rPr kumimoji="0" lang="en-US" sz="8797" b="0" i="0" u="none" strike="noStrike" kern="0" cap="none" spc="0" normalizeH="0" baseline="0" noProof="0">
                <a:ln>
                  <a:noFill/>
                </a:ln>
                <a:solidFill>
                  <a:schemeClr val="tx2"/>
                </a:solidFill>
                <a:effectLst/>
                <a:uLnTx/>
                <a:uFillTx/>
                <a:latin typeface="Arial" panose="020B0604020202020204" pitchFamily="34" charset="0"/>
                <a:ea typeface="Arial Unicode MS" pitchFamily="34" charset="-128"/>
                <a:cs typeface="Arial Unicode MS" pitchFamily="34" charset="-128"/>
              </a:rPr>
              <a:t>DRAFT</a:t>
            </a:r>
          </a:p>
        </p:txBody>
      </p:sp>
    </p:spTree>
    <p:extLst>
      <p:ext uri="{BB962C8B-B14F-4D97-AF65-F5344CB8AC3E}">
        <p14:creationId xmlns:p14="http://schemas.microsoft.com/office/powerpoint/2010/main" val="3090358369"/>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 id="2147484039" r:id="rId11"/>
    <p:sldLayoutId id="2147484040" r:id="rId12"/>
    <p:sldLayoutId id="2147484041" r:id="rId13"/>
    <p:sldLayoutId id="2147484042" r:id="rId14"/>
    <p:sldLayoutId id="2147484043" r:id="rId15"/>
    <p:sldLayoutId id="2147484044" r:id="rId16"/>
    <p:sldLayoutId id="2147484045" r:id="rId17"/>
    <p:sldLayoutId id="2147484046" r:id="rId18"/>
    <p:sldLayoutId id="2147484047" r:id="rId19"/>
    <p:sldLayoutId id="2147484048" r:id="rId20"/>
    <p:sldLayoutId id="2147484049" r:id="rId21"/>
    <p:sldLayoutId id="2147484050" r:id="rId22"/>
    <p:sldLayoutId id="2147484051" r:id="rId23"/>
    <p:sldLayoutId id="2147484052" r:id="rId24"/>
    <p:sldLayoutId id="2147484053" r:id="rId25"/>
    <p:sldLayoutId id="2147484054" r:id="rId26"/>
    <p:sldLayoutId id="2147484055" r:id="rId27"/>
    <p:sldLayoutId id="2147484056" r:id="rId28"/>
    <p:sldLayoutId id="2147484057" r:id="rId29"/>
    <p:sldLayoutId id="2147484058" r:id="rId30"/>
    <p:sldLayoutId id="2147484059" r:id="rId31"/>
    <p:sldLayoutId id="2147484060" r:id="rId32"/>
  </p:sldLayoutIdLst>
  <p:hf hdr="0" ftr="0" dt="0"/>
  <p:txStyles>
    <p:titleStyle>
      <a:lvl1pPr algn="l" defTabSz="1088231" rtl="0" eaLnBrk="1" latinLnBrk="0" hangingPunct="1">
        <a:spcBef>
          <a:spcPct val="0"/>
        </a:spcBef>
        <a:buNone/>
        <a:defRPr sz="2399" b="0" i="0" kern="1200" baseline="0">
          <a:solidFill>
            <a:schemeClr val="tx1"/>
          </a:solidFill>
          <a:latin typeface="72 Brand Medium" panose="020B0504030603020204" pitchFamily="34" charset="0"/>
          <a:ea typeface="+mj-ea"/>
          <a:cs typeface="+mj-cs"/>
        </a:defRPr>
      </a:lvl1pPr>
    </p:titleStyle>
    <p:bodyStyle>
      <a:lvl1pPr marL="0" indent="0" algn="l" defTabSz="1088231" rtl="0" eaLnBrk="1" latinLnBrk="0" hangingPunct="1">
        <a:spcBef>
          <a:spcPts val="1799"/>
        </a:spcBef>
        <a:buClrTx/>
        <a:buSzPct val="80000"/>
        <a:buFont typeface="Roboto" panose="02000000000000000000" pitchFamily="2" charset="0"/>
        <a:buChar char="​"/>
        <a:defRPr sz="1999" b="0" i="0" kern="1200">
          <a:solidFill>
            <a:schemeClr val="tx1"/>
          </a:solidFill>
          <a:latin typeface="72 Brand" panose="020B0504030603020204" pitchFamily="34" charset="0"/>
          <a:ea typeface="+mn-ea"/>
          <a:cs typeface="+mn-cs"/>
        </a:defRPr>
      </a:lvl1pPr>
      <a:lvl2pPr marL="179910" indent="-179910" algn="l" defTabSz="1088231" rtl="0" eaLnBrk="1" latinLnBrk="0" hangingPunct="1">
        <a:spcBef>
          <a:spcPts val="600"/>
        </a:spcBef>
        <a:buClr>
          <a:schemeClr val="tx1"/>
        </a:buClr>
        <a:buSzPct val="100000"/>
        <a:buFont typeface="Arial" panose="020B0604020202020204" pitchFamily="34" charset="0"/>
        <a:buChar char="•"/>
        <a:defRPr sz="1799" b="0" i="0" kern="1200">
          <a:solidFill>
            <a:schemeClr val="tx1"/>
          </a:solidFill>
          <a:latin typeface="72 Brand" panose="020B0504030603020204" pitchFamily="34" charset="0"/>
          <a:ea typeface="+mn-ea"/>
          <a:cs typeface="+mn-cs"/>
        </a:defRPr>
      </a:lvl2pPr>
      <a:lvl3pPr marL="358667" indent="-179334" algn="l" defTabSz="1088231" rtl="0" eaLnBrk="1" latinLnBrk="0" hangingPunct="1">
        <a:spcBef>
          <a:spcPts val="300"/>
        </a:spcBef>
        <a:buClr>
          <a:schemeClr val="tx1"/>
        </a:buClr>
        <a:buSzPct val="100000"/>
        <a:buFont typeface="Arial" panose="020B0604020202020204" pitchFamily="34" charset="0"/>
        <a:buChar char="–"/>
        <a:defRPr lang="en-US" sz="1799" b="0" i="0" kern="1200" noProof="0" dirty="0" smtClean="0">
          <a:solidFill>
            <a:schemeClr val="tx1"/>
          </a:solidFill>
          <a:latin typeface="72 Brand" panose="020B0504030603020204" pitchFamily="34" charset="0"/>
          <a:ea typeface="+mn-ea"/>
          <a:cs typeface="+mn-cs"/>
        </a:defRPr>
      </a:lvl3pPr>
      <a:lvl4pPr marL="539730" indent="-179910" algn="l" defTabSz="1088231"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640" indent="-179910" algn="l" defTabSz="1088231"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2637"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36753"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80868"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24985"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de-DE"/>
      </a:defPPr>
      <a:lvl1pPr marL="0" algn="l" defTabSz="1088231" rtl="0" eaLnBrk="1" latinLnBrk="0" hangingPunct="1">
        <a:defRPr sz="2099" kern="1200">
          <a:solidFill>
            <a:schemeClr val="tx1"/>
          </a:solidFill>
          <a:latin typeface="+mn-lt"/>
          <a:ea typeface="+mn-ea"/>
          <a:cs typeface="+mn-cs"/>
        </a:defRPr>
      </a:lvl1pPr>
      <a:lvl2pPr marL="544116" algn="l" defTabSz="1088231" rtl="0" eaLnBrk="1" latinLnBrk="0" hangingPunct="1">
        <a:defRPr sz="2099" kern="1200">
          <a:solidFill>
            <a:schemeClr val="tx1"/>
          </a:solidFill>
          <a:latin typeface="+mn-lt"/>
          <a:ea typeface="+mn-ea"/>
          <a:cs typeface="+mn-cs"/>
        </a:defRPr>
      </a:lvl2pPr>
      <a:lvl3pPr marL="1088231" algn="l" defTabSz="1088231" rtl="0" eaLnBrk="1" latinLnBrk="0" hangingPunct="1">
        <a:defRPr sz="2099" kern="1200">
          <a:solidFill>
            <a:schemeClr val="tx1"/>
          </a:solidFill>
          <a:latin typeface="+mn-lt"/>
          <a:ea typeface="+mn-ea"/>
          <a:cs typeface="+mn-cs"/>
        </a:defRPr>
      </a:lvl3pPr>
      <a:lvl4pPr marL="1632347" algn="l" defTabSz="1088231" rtl="0" eaLnBrk="1" latinLnBrk="0" hangingPunct="1">
        <a:defRPr sz="2099" kern="1200">
          <a:solidFill>
            <a:schemeClr val="tx1"/>
          </a:solidFill>
          <a:latin typeface="+mn-lt"/>
          <a:ea typeface="+mn-ea"/>
          <a:cs typeface="+mn-cs"/>
        </a:defRPr>
      </a:lvl4pPr>
      <a:lvl5pPr marL="2176463" algn="l" defTabSz="1088231" rtl="0" eaLnBrk="1" latinLnBrk="0" hangingPunct="1">
        <a:defRPr sz="2099" kern="1200">
          <a:solidFill>
            <a:schemeClr val="tx1"/>
          </a:solidFill>
          <a:latin typeface="+mn-lt"/>
          <a:ea typeface="+mn-ea"/>
          <a:cs typeface="+mn-cs"/>
        </a:defRPr>
      </a:lvl5pPr>
      <a:lvl6pPr marL="2720580" algn="l" defTabSz="1088231" rtl="0" eaLnBrk="1" latinLnBrk="0" hangingPunct="1">
        <a:defRPr sz="2099" kern="1200">
          <a:solidFill>
            <a:schemeClr val="tx1"/>
          </a:solidFill>
          <a:latin typeface="+mn-lt"/>
          <a:ea typeface="+mn-ea"/>
          <a:cs typeface="+mn-cs"/>
        </a:defRPr>
      </a:lvl6pPr>
      <a:lvl7pPr marL="3264695" algn="l" defTabSz="1088231" rtl="0" eaLnBrk="1" latinLnBrk="0" hangingPunct="1">
        <a:defRPr sz="2099" kern="1200">
          <a:solidFill>
            <a:schemeClr val="tx1"/>
          </a:solidFill>
          <a:latin typeface="+mn-lt"/>
          <a:ea typeface="+mn-ea"/>
          <a:cs typeface="+mn-cs"/>
        </a:defRPr>
      </a:lvl7pPr>
      <a:lvl8pPr marL="3808811" algn="l" defTabSz="1088231" rtl="0" eaLnBrk="1" latinLnBrk="0" hangingPunct="1">
        <a:defRPr sz="2099" kern="1200">
          <a:solidFill>
            <a:schemeClr val="tx1"/>
          </a:solidFill>
          <a:latin typeface="+mn-lt"/>
          <a:ea typeface="+mn-ea"/>
          <a:cs typeface="+mn-cs"/>
        </a:defRPr>
      </a:lvl8pPr>
      <a:lvl9pPr marL="4352927" algn="l" defTabSz="1088231" rtl="0" eaLnBrk="1" latinLnBrk="0" hangingPunct="1">
        <a:defRPr sz="209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4" name="think-cell data - do not delete" hidden="1">
            <a:extLst>
              <a:ext uri="{FF2B5EF4-FFF2-40B4-BE49-F238E27FC236}">
                <a16:creationId xmlns:a16="http://schemas.microsoft.com/office/drawing/2014/main" id="{898A3E1C-900B-A0D5-BFD6-67029D9EF285}"/>
              </a:ext>
            </a:extLst>
          </p:cNvPr>
          <p:cNvGraphicFramePr>
            <a:graphicFrameLocks noChangeAspect="1"/>
          </p:cNvGraphicFramePr>
          <p:nvPr userDrawn="1">
            <p:custDataLst>
              <p:tags r:id="rId38"/>
            </p:custDataLst>
            <p:extLst>
              <p:ext uri="{D42A27DB-BD31-4B8C-83A1-F6EECF244321}">
                <p14:modId xmlns:p14="http://schemas.microsoft.com/office/powerpoint/2010/main" val="30688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62" imgW="395" imgH="396" progId="TCLayout.ActiveDocument.1">
                  <p:embed/>
                </p:oleObj>
              </mc:Choice>
              <mc:Fallback>
                <p:oleObj name="think-cell Slide" r:id="rId162" imgW="395" imgH="396" progId="TCLayout.ActiveDocument.1">
                  <p:embed/>
                  <p:pic>
                    <p:nvPicPr>
                      <p:cNvPr id="34" name="think-cell data - do not delete" hidden="1">
                        <a:extLst>
                          <a:ext uri="{FF2B5EF4-FFF2-40B4-BE49-F238E27FC236}">
                            <a16:creationId xmlns:a16="http://schemas.microsoft.com/office/drawing/2014/main" id="{898A3E1C-900B-A0D5-BFD6-67029D9EF285}"/>
                          </a:ext>
                        </a:extLst>
                      </p:cNvPr>
                      <p:cNvPicPr/>
                      <p:nvPr/>
                    </p:nvPicPr>
                    <p:blipFill>
                      <a:blip r:embed="rId163"/>
                      <a:stretch>
                        <a:fillRect/>
                      </a:stretch>
                    </p:blipFill>
                    <p:spPr>
                      <a:xfrm>
                        <a:off x="1588" y="1588"/>
                        <a:ext cx="1588" cy="1588"/>
                      </a:xfrm>
                      <a:prstGeom prst="rect">
                        <a:avLst/>
                      </a:prstGeom>
                    </p:spPr>
                  </p:pic>
                </p:oleObj>
              </mc:Fallback>
            </mc:AlternateContent>
          </a:graphicData>
        </a:graphic>
      </p:graphicFrame>
      <p:pic>
        <p:nvPicPr>
          <p:cNvPr id="5" name="Image 1" descr="preencoded.png">
            <a:extLst>
              <a:ext uri="{FF2B5EF4-FFF2-40B4-BE49-F238E27FC236}">
                <a16:creationId xmlns:a16="http://schemas.microsoft.com/office/drawing/2014/main" id="{BEAE9F0A-F9FE-7448-CFBA-6FCBA05B30B1}"/>
              </a:ext>
            </a:extLst>
          </p:cNvPr>
          <p:cNvPicPr>
            <a:picLocks noChangeAspect="1"/>
          </p:cNvPicPr>
          <p:nvPr userDrawn="1"/>
        </p:nvPicPr>
        <p:blipFill>
          <a:blip r:embed="rId164" cstate="email">
            <a:extLst>
              <a:ext uri="{28A0092B-C50C-407E-A947-70E740481C1C}">
                <a14:useLocalDpi xmlns:a14="http://schemas.microsoft.com/office/drawing/2010/main"/>
              </a:ext>
              <a:ext uri="{96DAC541-7B7A-43D3-8B79-37D633B846F1}">
                <asvg:svgBlip xmlns:asvg="http://schemas.microsoft.com/office/drawing/2016/SVG/main" r:embed="rId165"/>
              </a:ext>
            </a:extLst>
          </a:blip>
          <a:srcRect/>
          <a:stretch/>
        </p:blipFill>
        <p:spPr>
          <a:xfrm>
            <a:off x="135001" y="286878"/>
            <a:ext cx="1544533" cy="758342"/>
          </a:xfrm>
          <a:prstGeom prst="rect">
            <a:avLst/>
          </a:prstGeom>
        </p:spPr>
      </p:pic>
      <p:sp>
        <p:nvSpPr>
          <p:cNvPr id="12" name="Copyright Placeholder" descr="{&quot;templafy&quot;:{&quot;id&quot;:&quot;8960db9f-55d6-4683-a7ef-5191a33a6538&quot;}}">
            <a:extLst>
              <a:ext uri="{FF2B5EF4-FFF2-40B4-BE49-F238E27FC236}">
                <a16:creationId xmlns:a16="http://schemas.microsoft.com/office/drawing/2014/main" id="{539D88F9-B48F-F143-B90F-EDFB85A350E8}"/>
              </a:ext>
            </a:extLst>
          </p:cNvPr>
          <p:cNvSpPr txBox="1">
            <a:spLocks/>
          </p:cNvSpPr>
          <p:nvPr userDrawn="1"/>
        </p:nvSpPr>
        <p:spPr>
          <a:xfrm>
            <a:off x="504001" y="6606222"/>
            <a:ext cx="10649552" cy="161678"/>
          </a:xfrm>
          <a:prstGeom prst="rect">
            <a:avLst/>
          </a:prstGeom>
        </p:spPr>
        <p:txBody>
          <a:bodyPr lIns="0" tIns="0" rIns="0" bIns="0" anchor="ctr" anchorCtr="0">
            <a:noAutofit/>
          </a:bodyPr>
          <a:lstStyle>
            <a:lvl1pPr marL="0" indent="0" algn="l" defTabSz="1088558" rtl="0" eaLnBrk="1" latinLnBrk="0" hangingPunct="1">
              <a:spcBef>
                <a:spcPts val="1800"/>
              </a:spcBef>
              <a:buClr>
                <a:schemeClr val="accent1"/>
              </a:buClr>
              <a:buSzPct val="80000"/>
              <a:buFontTx/>
              <a:buNone/>
              <a:defRPr sz="6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539892" indent="0" algn="l" defTabSz="1088558" rtl="0" eaLnBrk="1" latinLnBrk="0" hangingPunct="1">
              <a:spcBef>
                <a:spcPts val="100"/>
              </a:spcBef>
              <a:buClr>
                <a:schemeClr val="tx1"/>
              </a:buClr>
              <a:buSzPct val="100000"/>
              <a:buFont typeface="Symbol" panose="05050102010706020507" pitchFamily="18" charset="2"/>
              <a:buNone/>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8558" rtl="0" eaLnBrk="1" fontAlgn="auto" latinLnBrk="0" hangingPunct="1">
              <a:lnSpc>
                <a:spcPct val="100000"/>
              </a:lnSpc>
              <a:spcBef>
                <a:spcPts val="1800"/>
              </a:spcBef>
              <a:spcAft>
                <a:spcPts val="0"/>
              </a:spcAft>
              <a:buClr>
                <a:schemeClr val="accent1"/>
              </a:buClr>
              <a:buSzPct val="80000"/>
              <a:buFont typeface="Arial" panose="020B0604020202020204" pitchFamily="34" charset="0"/>
              <a:buNone/>
              <a:tabLst/>
              <a:defRPr/>
            </a:pPr>
            <a:r>
              <a:rPr lang="en-US" sz="600" b="0" i="0" kern="1200">
                <a:solidFill>
                  <a:schemeClr val="tx1"/>
                </a:solidFill>
                <a:latin typeface="+mn-lt"/>
                <a:ea typeface="+mn-ea"/>
                <a:cs typeface="+mn-cs"/>
              </a:rPr>
              <a:t>CONFIDENTIAL</a:t>
            </a:r>
            <a:r>
              <a:rPr lang="en-US" sz="600" b="0" i="0">
                <a:latin typeface="+mn-lt"/>
              </a:rPr>
              <a:t> – SAP and Customer Only.        © 2024 SAP SE or an SAP affiliate company. All rights reserved. See Legal Notice on </a:t>
            </a:r>
            <a:r>
              <a:rPr lang="en-US" sz="600" b="0" i="0" err="1">
                <a:latin typeface="+mn-lt"/>
              </a:rPr>
              <a:t>www.sap.com</a:t>
            </a:r>
            <a:r>
              <a:rPr lang="en-US" sz="600" b="0" i="0">
                <a:latin typeface="+mn-lt"/>
              </a:rPr>
              <a:t>/legal-notice for use terms, disclaimers, disclosures, or restrictions related to this material.</a:t>
            </a:r>
          </a:p>
        </p:txBody>
      </p:sp>
      <p:sp>
        <p:nvSpPr>
          <p:cNvPr id="3" name="Text Placeholder"/>
          <p:cNvSpPr>
            <a:spLocks noGrp="1"/>
          </p:cNvSpPr>
          <p:nvPr userDrawn="1">
            <p:ph type="body" idx="1"/>
          </p:nvPr>
        </p:nvSpPr>
        <p:spPr bwMode="black">
          <a:xfrm>
            <a:off x="504001" y="1548560"/>
            <a:ext cx="11186476" cy="4716000"/>
          </a:xfrm>
          <a:prstGeom prst="rect">
            <a:avLst/>
          </a:prstGeom>
        </p:spPr>
        <p:txBody>
          <a:bodyPr vert="horz" lIns="0" tIns="0" rIns="0" bIns="0" rtlCol="0">
            <a:normAutofit/>
          </a:bodyPr>
          <a:lstStyle/>
          <a:p>
            <a:pPr lvl="0"/>
            <a:r>
              <a:rPr lang="en-GB"/>
              <a:t>Start typing to add text without a bullet point. To add a bullet point, place the cursor at the start of this line and press tab.</a:t>
            </a:r>
            <a:endParaRPr lang="en-US" noProof="0"/>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Placeholder"/>
          <p:cNvSpPr>
            <a:spLocks noGrp="1"/>
          </p:cNvSpPr>
          <p:nvPr>
            <p:ph type="title"/>
          </p:nvPr>
        </p:nvSpPr>
        <p:spPr bwMode="black">
          <a:xfrm>
            <a:off x="450305" y="477926"/>
            <a:ext cx="11186476" cy="369332"/>
          </a:xfrm>
          <a:prstGeom prst="rect">
            <a:avLst/>
          </a:prstGeom>
        </p:spPr>
        <p:txBody>
          <a:bodyPr vert="horz" wrap="square" lIns="0" tIns="0" rIns="0" bIns="0" rtlCol="0" anchor="t" anchorCtr="0">
            <a:spAutoFit/>
          </a:bodyPr>
          <a:lstStyle/>
          <a:p>
            <a:r>
              <a:rPr lang="en-US" noProof="0"/>
              <a:t>Insert page title (sentence case)</a:t>
            </a:r>
          </a:p>
        </p:txBody>
      </p:sp>
      <p:grpSp>
        <p:nvGrpSpPr>
          <p:cNvPr id="6" name="Harvey 3" hidden="1">
            <a:extLst>
              <a:ext uri="{FF2B5EF4-FFF2-40B4-BE49-F238E27FC236}">
                <a16:creationId xmlns:a16="http://schemas.microsoft.com/office/drawing/2014/main" id="{B3E7C216-6801-4AB8-8D95-E7D60F39B210}"/>
              </a:ext>
            </a:extLst>
          </p:cNvPr>
          <p:cNvGrpSpPr>
            <a:grpSpLocks/>
          </p:cNvGrpSpPr>
          <p:nvPr userDrawn="1">
            <p:custDataLst>
              <p:tags r:id="rId39"/>
            </p:custDataLst>
          </p:nvPr>
        </p:nvGrpSpPr>
        <p:grpSpPr>
          <a:xfrm>
            <a:off x="3938798" y="3978000"/>
            <a:ext cx="1024878" cy="1024878"/>
            <a:chOff x="0" y="0"/>
            <a:chExt cx="914400" cy="914400"/>
          </a:xfrm>
          <a:solidFill>
            <a:schemeClr val="accent1"/>
          </a:solidFill>
        </p:grpSpPr>
        <p:sp>
          <p:nvSpPr>
            <p:cNvPr id="7" name="Harvey 0/3 [0]">
              <a:extLst>
                <a:ext uri="{FF2B5EF4-FFF2-40B4-BE49-F238E27FC236}">
                  <a16:creationId xmlns:a16="http://schemas.microsoft.com/office/drawing/2014/main" id="{FC8CECD5-A3FB-4DD5-A846-DC09FDB6EB04}"/>
                </a:ext>
              </a:extLst>
            </p:cNvPr>
            <p:cNvSpPr>
              <a:spLocks noChangeAspect="1"/>
            </p:cNvSpPr>
            <p:nvPr>
              <p:custDataLst>
                <p:tags r:id="rId158"/>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8" name="Harvey 1/3 [1]">
              <a:extLst>
                <a:ext uri="{FF2B5EF4-FFF2-40B4-BE49-F238E27FC236}">
                  <a16:creationId xmlns:a16="http://schemas.microsoft.com/office/drawing/2014/main" id="{750B853B-8389-4427-AFB9-1CE880FE9BEE}"/>
                </a:ext>
              </a:extLst>
            </p:cNvPr>
            <p:cNvSpPr>
              <a:spLocks noChangeAspect="1"/>
            </p:cNvSpPr>
            <p:nvPr>
              <p:custDataLst>
                <p:tags r:id="rId159"/>
              </p:custDataLst>
            </p:nvPr>
          </p:nvSpPr>
          <p:spPr>
            <a:xfrm>
              <a:off x="0" y="0"/>
              <a:ext cx="914400" cy="914400"/>
            </a:xfrm>
            <a:custGeom>
              <a:avLst/>
              <a:gdLst/>
              <a:ahLst/>
              <a:cxnLst/>
              <a:rect l="l" t="t" r="r" b="b"/>
              <a:pathLst>
                <a:path w="635000" h="635000">
                  <a:moveTo>
                    <a:pt x="317500" y="0"/>
                  </a:moveTo>
                  <a:arcTo wR="317500" hR="317500" stAng="16200000" swAng="7200000"/>
                  <a:lnTo>
                    <a:pt x="317500" y="317500"/>
                  </a:lnTo>
                  <a:close/>
                </a:path>
                <a:path w="635000" h="635000" fill="none">
                  <a:moveTo>
                    <a:pt x="592463" y="476249"/>
                  </a:moveTo>
                  <a:arcTo wR="317500" hR="317500" stAng="1800000" swAng="14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9" name="Harvey 2/3 [2]">
              <a:extLst>
                <a:ext uri="{FF2B5EF4-FFF2-40B4-BE49-F238E27FC236}">
                  <a16:creationId xmlns:a16="http://schemas.microsoft.com/office/drawing/2014/main" id="{0CA9A207-7055-4A72-8ED2-D82605C3D0C8}"/>
                </a:ext>
              </a:extLst>
            </p:cNvPr>
            <p:cNvSpPr>
              <a:spLocks noChangeAspect="1"/>
            </p:cNvSpPr>
            <p:nvPr>
              <p:custDataLst>
                <p:tags r:id="rId160"/>
              </p:custDataLst>
            </p:nvPr>
          </p:nvSpPr>
          <p:spPr>
            <a:xfrm>
              <a:off x="0" y="0"/>
              <a:ext cx="914400" cy="914400"/>
            </a:xfrm>
            <a:custGeom>
              <a:avLst/>
              <a:gdLst/>
              <a:ahLst/>
              <a:cxnLst/>
              <a:rect l="l" t="t" r="r" b="b"/>
              <a:pathLst>
                <a:path w="635000" h="635000">
                  <a:moveTo>
                    <a:pt x="317500" y="0"/>
                  </a:moveTo>
                  <a:arcTo wR="317500" hR="317500" stAng="16200000" swAng="14400000"/>
                  <a:lnTo>
                    <a:pt x="317500" y="317500"/>
                  </a:lnTo>
                  <a:close/>
                </a:path>
                <a:path w="635000" h="635000" fill="none">
                  <a:moveTo>
                    <a:pt x="42536" y="476250"/>
                  </a:moveTo>
                  <a:arcTo wR="317500" hR="317500" stAng="9000000" swAng="7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10" name="Harvey 3/3 [3]">
              <a:extLst>
                <a:ext uri="{FF2B5EF4-FFF2-40B4-BE49-F238E27FC236}">
                  <a16:creationId xmlns:a16="http://schemas.microsoft.com/office/drawing/2014/main" id="{4422C816-875A-41F5-9DC0-8DBAE4C5C6CB}"/>
                </a:ext>
              </a:extLst>
            </p:cNvPr>
            <p:cNvSpPr>
              <a:spLocks noChangeAspect="1"/>
            </p:cNvSpPr>
            <p:nvPr>
              <p:custDataLst>
                <p:tags r:id="rId161"/>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grpSp>
      <p:grpSp>
        <p:nvGrpSpPr>
          <p:cNvPr id="11" name="Harvey 4" hidden="1">
            <a:extLst>
              <a:ext uri="{FF2B5EF4-FFF2-40B4-BE49-F238E27FC236}">
                <a16:creationId xmlns:a16="http://schemas.microsoft.com/office/drawing/2014/main" id="{DDC5C333-7028-4F79-8940-98DC17723588}"/>
              </a:ext>
            </a:extLst>
          </p:cNvPr>
          <p:cNvGrpSpPr>
            <a:grpSpLocks/>
          </p:cNvGrpSpPr>
          <p:nvPr userDrawn="1">
            <p:custDataLst>
              <p:tags r:id="rId40"/>
            </p:custDataLst>
          </p:nvPr>
        </p:nvGrpSpPr>
        <p:grpSpPr>
          <a:xfrm>
            <a:off x="5391506" y="3978000"/>
            <a:ext cx="1024878" cy="1024878"/>
            <a:chOff x="0" y="0"/>
            <a:chExt cx="914400" cy="914400"/>
          </a:xfrm>
          <a:solidFill>
            <a:schemeClr val="accent1"/>
          </a:solidFill>
        </p:grpSpPr>
        <p:sp>
          <p:nvSpPr>
            <p:cNvPr id="13" name="Harvey 0/4 [0]">
              <a:extLst>
                <a:ext uri="{FF2B5EF4-FFF2-40B4-BE49-F238E27FC236}">
                  <a16:creationId xmlns:a16="http://schemas.microsoft.com/office/drawing/2014/main" id="{70B331E2-39A8-4BAF-8DDD-C631B51EB56E}"/>
                </a:ext>
              </a:extLst>
            </p:cNvPr>
            <p:cNvSpPr>
              <a:spLocks noChangeAspect="1"/>
            </p:cNvSpPr>
            <p:nvPr>
              <p:custDataLst>
                <p:tags r:id="rId153"/>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14" name="Harvey 1/4 [1]">
              <a:extLst>
                <a:ext uri="{FF2B5EF4-FFF2-40B4-BE49-F238E27FC236}">
                  <a16:creationId xmlns:a16="http://schemas.microsoft.com/office/drawing/2014/main" id="{47F66FBA-2801-4875-BD13-0BF512FC3C6A}"/>
                </a:ext>
              </a:extLst>
            </p:cNvPr>
            <p:cNvSpPr>
              <a:spLocks noChangeAspect="1"/>
            </p:cNvSpPr>
            <p:nvPr>
              <p:custDataLst>
                <p:tags r:id="rId154"/>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15" name="Harvey 2/4 [2]">
              <a:extLst>
                <a:ext uri="{FF2B5EF4-FFF2-40B4-BE49-F238E27FC236}">
                  <a16:creationId xmlns:a16="http://schemas.microsoft.com/office/drawing/2014/main" id="{99673DAB-5272-45DC-B222-CA8CAA9FD2BB}"/>
                </a:ext>
              </a:extLst>
            </p:cNvPr>
            <p:cNvSpPr>
              <a:spLocks noChangeAspect="1"/>
            </p:cNvSpPr>
            <p:nvPr>
              <p:custDataLst>
                <p:tags r:id="rId155"/>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16" name="Harvey 3/4 [3]">
              <a:extLst>
                <a:ext uri="{FF2B5EF4-FFF2-40B4-BE49-F238E27FC236}">
                  <a16:creationId xmlns:a16="http://schemas.microsoft.com/office/drawing/2014/main" id="{F9B9444B-C98D-45FC-BA92-881D06827328}"/>
                </a:ext>
              </a:extLst>
            </p:cNvPr>
            <p:cNvSpPr>
              <a:spLocks noChangeAspect="1"/>
            </p:cNvSpPr>
            <p:nvPr>
              <p:custDataLst>
                <p:tags r:id="rId156"/>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17" name="Harvey 4/4 [4]">
              <a:extLst>
                <a:ext uri="{FF2B5EF4-FFF2-40B4-BE49-F238E27FC236}">
                  <a16:creationId xmlns:a16="http://schemas.microsoft.com/office/drawing/2014/main" id="{5FFB853D-F550-4F16-8269-A070A19E381C}"/>
                </a:ext>
              </a:extLst>
            </p:cNvPr>
            <p:cNvSpPr>
              <a:spLocks noChangeAspect="1"/>
            </p:cNvSpPr>
            <p:nvPr>
              <p:custDataLst>
                <p:tags r:id="rId157"/>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grpSp>
      <p:grpSp>
        <p:nvGrpSpPr>
          <p:cNvPr id="18" name="Harvey 8" hidden="1">
            <a:extLst>
              <a:ext uri="{FF2B5EF4-FFF2-40B4-BE49-F238E27FC236}">
                <a16:creationId xmlns:a16="http://schemas.microsoft.com/office/drawing/2014/main" id="{0630AB66-7B5F-41CE-A2EB-2EB4C67794AE}"/>
              </a:ext>
            </a:extLst>
          </p:cNvPr>
          <p:cNvGrpSpPr>
            <a:grpSpLocks/>
          </p:cNvGrpSpPr>
          <p:nvPr userDrawn="1">
            <p:custDataLst>
              <p:tags r:id="rId41"/>
            </p:custDataLst>
          </p:nvPr>
        </p:nvGrpSpPr>
        <p:grpSpPr>
          <a:xfrm>
            <a:off x="6844214" y="3978000"/>
            <a:ext cx="1024878" cy="1024878"/>
            <a:chOff x="0" y="0"/>
            <a:chExt cx="914400" cy="914400"/>
          </a:xfrm>
          <a:solidFill>
            <a:schemeClr val="accent1"/>
          </a:solidFill>
        </p:grpSpPr>
        <p:sp>
          <p:nvSpPr>
            <p:cNvPr id="19" name="Harvey 0/8 [0]">
              <a:extLst>
                <a:ext uri="{FF2B5EF4-FFF2-40B4-BE49-F238E27FC236}">
                  <a16:creationId xmlns:a16="http://schemas.microsoft.com/office/drawing/2014/main" id="{051D5678-1EFE-40CF-8563-B5E9EA35A271}"/>
                </a:ext>
              </a:extLst>
            </p:cNvPr>
            <p:cNvSpPr>
              <a:spLocks noChangeAspect="1"/>
            </p:cNvSpPr>
            <p:nvPr>
              <p:custDataLst>
                <p:tags r:id="rId144"/>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20" name="Harvey 1/8 [1]">
              <a:extLst>
                <a:ext uri="{FF2B5EF4-FFF2-40B4-BE49-F238E27FC236}">
                  <a16:creationId xmlns:a16="http://schemas.microsoft.com/office/drawing/2014/main" id="{E5DDEB4B-B8B3-42DA-AF30-4FD0A1770D91}"/>
                </a:ext>
              </a:extLst>
            </p:cNvPr>
            <p:cNvSpPr>
              <a:spLocks noChangeAspect="1"/>
            </p:cNvSpPr>
            <p:nvPr>
              <p:custDataLst>
                <p:tags r:id="rId145"/>
              </p:custDataLst>
            </p:nvPr>
          </p:nvSpPr>
          <p:spPr>
            <a:xfrm>
              <a:off x="0" y="0"/>
              <a:ext cx="914400" cy="914400"/>
            </a:xfrm>
            <a:custGeom>
              <a:avLst/>
              <a:gdLst/>
              <a:ahLst/>
              <a:cxnLst/>
              <a:rect l="l" t="t" r="r" b="b"/>
              <a:pathLst>
                <a:path w="635000" h="635000">
                  <a:moveTo>
                    <a:pt x="317500" y="0"/>
                  </a:moveTo>
                  <a:arcTo wR="317500" hR="317500" stAng="16200000" swAng="2700000"/>
                  <a:lnTo>
                    <a:pt x="317500" y="317500"/>
                  </a:lnTo>
                  <a:close/>
                </a:path>
                <a:path w="635000" h="635000" fill="none">
                  <a:moveTo>
                    <a:pt x="542006" y="92993"/>
                  </a:moveTo>
                  <a:arcTo wR="317500" hR="317500" stAng="-2700000" swAng="189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21" name="Harvey 2/8 [2]">
              <a:extLst>
                <a:ext uri="{FF2B5EF4-FFF2-40B4-BE49-F238E27FC236}">
                  <a16:creationId xmlns:a16="http://schemas.microsoft.com/office/drawing/2014/main" id="{FB9200C4-0418-4CEF-BBB8-18F997AD7CA8}"/>
                </a:ext>
              </a:extLst>
            </p:cNvPr>
            <p:cNvSpPr>
              <a:spLocks noChangeAspect="1"/>
            </p:cNvSpPr>
            <p:nvPr>
              <p:custDataLst>
                <p:tags r:id="rId146"/>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22" name="Harvey 3/8 [3]">
              <a:extLst>
                <a:ext uri="{FF2B5EF4-FFF2-40B4-BE49-F238E27FC236}">
                  <a16:creationId xmlns:a16="http://schemas.microsoft.com/office/drawing/2014/main" id="{8E4DE7E8-0809-4E2E-BE6A-E989A6AEBF62}"/>
                </a:ext>
              </a:extLst>
            </p:cNvPr>
            <p:cNvSpPr>
              <a:spLocks noChangeAspect="1"/>
            </p:cNvSpPr>
            <p:nvPr>
              <p:custDataLst>
                <p:tags r:id="rId147"/>
              </p:custDataLst>
            </p:nvPr>
          </p:nvSpPr>
          <p:spPr>
            <a:xfrm>
              <a:off x="0" y="0"/>
              <a:ext cx="914400" cy="914400"/>
            </a:xfrm>
            <a:custGeom>
              <a:avLst/>
              <a:gdLst/>
              <a:ahLst/>
              <a:cxnLst/>
              <a:rect l="l" t="t" r="r" b="b"/>
              <a:pathLst>
                <a:path w="635000" h="635000">
                  <a:moveTo>
                    <a:pt x="317500" y="0"/>
                  </a:moveTo>
                  <a:arcTo wR="317500" hR="317500" stAng="16200000" swAng="8100000"/>
                  <a:lnTo>
                    <a:pt x="317500" y="317500"/>
                  </a:lnTo>
                  <a:close/>
                </a:path>
                <a:path w="635000" h="635000" fill="none">
                  <a:moveTo>
                    <a:pt x="542006" y="542006"/>
                  </a:moveTo>
                  <a:arcTo wR="317500" hR="317500" stAng="2700000" swAng="135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23" name="Harvey 4/8 [4]">
              <a:extLst>
                <a:ext uri="{FF2B5EF4-FFF2-40B4-BE49-F238E27FC236}">
                  <a16:creationId xmlns:a16="http://schemas.microsoft.com/office/drawing/2014/main" id="{F839E6A9-0DED-402B-8F4C-2176769B55CD}"/>
                </a:ext>
              </a:extLst>
            </p:cNvPr>
            <p:cNvSpPr>
              <a:spLocks noChangeAspect="1"/>
            </p:cNvSpPr>
            <p:nvPr>
              <p:custDataLst>
                <p:tags r:id="rId148"/>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24" name="Harvey 5/8 [5]">
              <a:extLst>
                <a:ext uri="{FF2B5EF4-FFF2-40B4-BE49-F238E27FC236}">
                  <a16:creationId xmlns:a16="http://schemas.microsoft.com/office/drawing/2014/main" id="{C3EE8663-AD08-4237-8344-6543EC4B688C}"/>
                </a:ext>
              </a:extLst>
            </p:cNvPr>
            <p:cNvSpPr>
              <a:spLocks noChangeAspect="1"/>
            </p:cNvSpPr>
            <p:nvPr>
              <p:custDataLst>
                <p:tags r:id="rId149"/>
              </p:custDataLst>
            </p:nvPr>
          </p:nvSpPr>
          <p:spPr>
            <a:xfrm>
              <a:off x="0" y="0"/>
              <a:ext cx="914400" cy="914400"/>
            </a:xfrm>
            <a:custGeom>
              <a:avLst/>
              <a:gdLst/>
              <a:ahLst/>
              <a:cxnLst/>
              <a:rect l="l" t="t" r="r" b="b"/>
              <a:pathLst>
                <a:path w="635000" h="635000">
                  <a:moveTo>
                    <a:pt x="317500" y="0"/>
                  </a:moveTo>
                  <a:arcTo wR="317500" hR="317500" stAng="16200000" swAng="13500000"/>
                  <a:lnTo>
                    <a:pt x="317500" y="317500"/>
                  </a:lnTo>
                  <a:close/>
                </a:path>
                <a:path w="635000" h="635000" fill="none">
                  <a:moveTo>
                    <a:pt x="92993" y="542006"/>
                  </a:moveTo>
                  <a:arcTo wR="317500" hR="317500" stAng="8100000" swAng="81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25" name="Harvey 6/8 [6]">
              <a:extLst>
                <a:ext uri="{FF2B5EF4-FFF2-40B4-BE49-F238E27FC236}">
                  <a16:creationId xmlns:a16="http://schemas.microsoft.com/office/drawing/2014/main" id="{ADE6F931-D156-4E59-A3ED-0B14B5F0EF7E}"/>
                </a:ext>
              </a:extLst>
            </p:cNvPr>
            <p:cNvSpPr>
              <a:spLocks noChangeAspect="1"/>
            </p:cNvSpPr>
            <p:nvPr>
              <p:custDataLst>
                <p:tags r:id="rId150"/>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26" name="Harvey 7/8 [7]">
              <a:extLst>
                <a:ext uri="{FF2B5EF4-FFF2-40B4-BE49-F238E27FC236}">
                  <a16:creationId xmlns:a16="http://schemas.microsoft.com/office/drawing/2014/main" id="{A36821AE-2FF1-4F6E-AAF3-1BEA6AE153B8}"/>
                </a:ext>
              </a:extLst>
            </p:cNvPr>
            <p:cNvSpPr>
              <a:spLocks noChangeAspect="1"/>
            </p:cNvSpPr>
            <p:nvPr>
              <p:custDataLst>
                <p:tags r:id="rId151"/>
              </p:custDataLst>
            </p:nvPr>
          </p:nvSpPr>
          <p:spPr>
            <a:xfrm>
              <a:off x="0" y="0"/>
              <a:ext cx="914400" cy="914400"/>
            </a:xfrm>
            <a:custGeom>
              <a:avLst/>
              <a:gdLst/>
              <a:ahLst/>
              <a:cxnLst/>
              <a:rect l="l" t="t" r="r" b="b"/>
              <a:pathLst>
                <a:path w="635000" h="635000">
                  <a:moveTo>
                    <a:pt x="317500" y="0"/>
                  </a:moveTo>
                  <a:arcTo wR="317500" hR="317500" stAng="16200000" swAng="18900000"/>
                  <a:lnTo>
                    <a:pt x="317500" y="317500"/>
                  </a:lnTo>
                  <a:close/>
                </a:path>
                <a:path w="635000" h="635000" fill="none">
                  <a:moveTo>
                    <a:pt x="92993" y="92993"/>
                  </a:moveTo>
                  <a:arcTo wR="317500" hR="317500" stAng="13500000" swAng="27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27" name="Harvey 8/8 [8]">
              <a:extLst>
                <a:ext uri="{FF2B5EF4-FFF2-40B4-BE49-F238E27FC236}">
                  <a16:creationId xmlns:a16="http://schemas.microsoft.com/office/drawing/2014/main" id="{2D277E47-45D5-4503-8443-BED560C6560A}"/>
                </a:ext>
              </a:extLst>
            </p:cNvPr>
            <p:cNvSpPr>
              <a:spLocks noChangeAspect="1"/>
            </p:cNvSpPr>
            <p:nvPr>
              <p:custDataLst>
                <p:tags r:id="rId152"/>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grpSp>
      <p:grpSp>
        <p:nvGrpSpPr>
          <p:cNvPr id="28" name="Harvey 100" hidden="1">
            <a:extLst>
              <a:ext uri="{FF2B5EF4-FFF2-40B4-BE49-F238E27FC236}">
                <a16:creationId xmlns:a16="http://schemas.microsoft.com/office/drawing/2014/main" id="{6D5D9337-395C-4FE4-97E6-E1CD47A644E9}"/>
              </a:ext>
            </a:extLst>
          </p:cNvPr>
          <p:cNvGrpSpPr/>
          <p:nvPr userDrawn="1">
            <p:custDataLst>
              <p:tags r:id="rId42"/>
            </p:custDataLst>
          </p:nvPr>
        </p:nvGrpSpPr>
        <p:grpSpPr>
          <a:xfrm>
            <a:off x="8296922" y="3978000"/>
            <a:ext cx="1024878" cy="1024878"/>
            <a:chOff x="4334905" y="3282696"/>
            <a:chExt cx="292608" cy="292608"/>
          </a:xfrm>
          <a:solidFill>
            <a:schemeClr val="accent1"/>
          </a:solidFill>
        </p:grpSpPr>
        <p:sp>
          <p:nvSpPr>
            <p:cNvPr id="29" name="Harvey 0/100 [0]">
              <a:extLst>
                <a:ext uri="{FF2B5EF4-FFF2-40B4-BE49-F238E27FC236}">
                  <a16:creationId xmlns:a16="http://schemas.microsoft.com/office/drawing/2014/main" id="{C2D4C837-2D4B-4D6B-81F8-9B001989609B}"/>
                </a:ext>
              </a:extLst>
            </p:cNvPr>
            <p:cNvSpPr>
              <a:spLocks noChangeAspect="1"/>
            </p:cNvSpPr>
            <p:nvPr>
              <p:custDataLst>
                <p:tags r:id="rId43"/>
              </p:custDataLst>
            </p:nvPr>
          </p:nvSpPr>
          <p:spPr>
            <a:xfrm>
              <a:off x="4334905" y="3282696"/>
              <a:ext cx="292608" cy="292608"/>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30" name="Harvey 1/100 [1]">
              <a:extLst>
                <a:ext uri="{FF2B5EF4-FFF2-40B4-BE49-F238E27FC236}">
                  <a16:creationId xmlns:a16="http://schemas.microsoft.com/office/drawing/2014/main" id="{BACD6AAA-4A1C-46BE-B491-9A4A9C7C56F3}"/>
                </a:ext>
              </a:extLst>
            </p:cNvPr>
            <p:cNvSpPr>
              <a:spLocks noChangeAspect="1"/>
            </p:cNvSpPr>
            <p:nvPr>
              <p:custDataLst>
                <p:tags r:id="rId44"/>
              </p:custDataLst>
            </p:nvPr>
          </p:nvSpPr>
          <p:spPr>
            <a:xfrm>
              <a:off x="4334905" y="3282696"/>
              <a:ext cx="292608" cy="292608"/>
            </a:xfrm>
            <a:custGeom>
              <a:avLst/>
              <a:gdLst/>
              <a:ahLst/>
              <a:cxnLst/>
              <a:rect l="l" t="t" r="r" b="b"/>
              <a:pathLst>
                <a:path w="635000" h="635000">
                  <a:moveTo>
                    <a:pt x="317500" y="0"/>
                  </a:moveTo>
                  <a:arcTo wR="317500" hR="317500" stAng="16200000" swAng="216000"/>
                  <a:lnTo>
                    <a:pt x="317500" y="317500"/>
                  </a:lnTo>
                  <a:close/>
                </a:path>
                <a:path w="635000" h="635000" fill="none">
                  <a:moveTo>
                    <a:pt x="337435" y="626"/>
                  </a:moveTo>
                  <a:arcTo wR="317500" hR="317500" stAng="-5184000" swAng="2138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31" name="Harvey 2/100 [2]">
              <a:extLst>
                <a:ext uri="{FF2B5EF4-FFF2-40B4-BE49-F238E27FC236}">
                  <a16:creationId xmlns:a16="http://schemas.microsoft.com/office/drawing/2014/main" id="{701024C3-4DEF-477C-9CFB-100E0303499E}"/>
                </a:ext>
              </a:extLst>
            </p:cNvPr>
            <p:cNvSpPr>
              <a:spLocks noChangeAspect="1"/>
            </p:cNvSpPr>
            <p:nvPr>
              <p:custDataLst>
                <p:tags r:id="rId45"/>
              </p:custDataLst>
            </p:nvPr>
          </p:nvSpPr>
          <p:spPr>
            <a:xfrm>
              <a:off x="4334905" y="3282696"/>
              <a:ext cx="292608" cy="292608"/>
            </a:xfrm>
            <a:custGeom>
              <a:avLst/>
              <a:gdLst/>
              <a:ahLst/>
              <a:cxnLst/>
              <a:rect l="l" t="t" r="r" b="b"/>
              <a:pathLst>
                <a:path w="635000" h="635000">
                  <a:moveTo>
                    <a:pt x="317500" y="0"/>
                  </a:moveTo>
                  <a:arcTo wR="317500" hR="317500" stAng="16200000" swAng="432000"/>
                  <a:lnTo>
                    <a:pt x="317500" y="317500"/>
                  </a:lnTo>
                  <a:close/>
                </a:path>
                <a:path w="635000" h="635000" fill="none">
                  <a:moveTo>
                    <a:pt x="357293" y="2503"/>
                  </a:moveTo>
                  <a:arcTo wR="317500" hR="317500" stAng="-4968000" swAng="2116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32" name="Harvey 3/100 [3]">
              <a:extLst>
                <a:ext uri="{FF2B5EF4-FFF2-40B4-BE49-F238E27FC236}">
                  <a16:creationId xmlns:a16="http://schemas.microsoft.com/office/drawing/2014/main" id="{46A461CD-8D28-4422-AF2A-8267EFA51CAD}"/>
                </a:ext>
              </a:extLst>
            </p:cNvPr>
            <p:cNvSpPr>
              <a:spLocks noChangeAspect="1"/>
            </p:cNvSpPr>
            <p:nvPr>
              <p:custDataLst>
                <p:tags r:id="rId46"/>
              </p:custDataLst>
            </p:nvPr>
          </p:nvSpPr>
          <p:spPr>
            <a:xfrm>
              <a:off x="4334905" y="3282696"/>
              <a:ext cx="292608" cy="292608"/>
            </a:xfrm>
            <a:custGeom>
              <a:avLst/>
              <a:gdLst/>
              <a:ahLst/>
              <a:cxnLst/>
              <a:rect l="l" t="t" r="r" b="b"/>
              <a:pathLst>
                <a:path w="635000" h="635000">
                  <a:moveTo>
                    <a:pt x="317500" y="0"/>
                  </a:moveTo>
                  <a:arcTo wR="317500" hR="317500" stAng="16200000" swAng="647999"/>
                  <a:lnTo>
                    <a:pt x="317500" y="317500"/>
                  </a:lnTo>
                  <a:close/>
                </a:path>
                <a:path w="635000" h="635000" fill="none">
                  <a:moveTo>
                    <a:pt x="376993" y="5623"/>
                  </a:moveTo>
                  <a:arcTo wR="317500" hR="317500" stAng="-4752000" swAng="2095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33" name="Harvey 4/100 [4]">
              <a:extLst>
                <a:ext uri="{FF2B5EF4-FFF2-40B4-BE49-F238E27FC236}">
                  <a16:creationId xmlns:a16="http://schemas.microsoft.com/office/drawing/2014/main" id="{0A337C3A-F021-437D-9E3D-FDE5AF266029}"/>
                </a:ext>
              </a:extLst>
            </p:cNvPr>
            <p:cNvSpPr>
              <a:spLocks noChangeAspect="1"/>
            </p:cNvSpPr>
            <p:nvPr>
              <p:custDataLst>
                <p:tags r:id="rId47"/>
              </p:custDataLst>
            </p:nvPr>
          </p:nvSpPr>
          <p:spPr>
            <a:xfrm>
              <a:off x="4334905" y="3282696"/>
              <a:ext cx="292608" cy="292608"/>
            </a:xfrm>
            <a:custGeom>
              <a:avLst/>
              <a:gdLst/>
              <a:ahLst/>
              <a:cxnLst/>
              <a:rect l="l" t="t" r="r" b="b"/>
              <a:pathLst>
                <a:path w="635000" h="635000">
                  <a:moveTo>
                    <a:pt x="317500" y="0"/>
                  </a:moveTo>
                  <a:arcTo wR="317500" hR="317500" stAng="16200000" swAng="864000"/>
                  <a:lnTo>
                    <a:pt x="317500" y="317500"/>
                  </a:lnTo>
                  <a:close/>
                </a:path>
                <a:path w="635000" h="635000" fill="none">
                  <a:moveTo>
                    <a:pt x="396459" y="9974"/>
                  </a:moveTo>
                  <a:arcTo wR="317500" hR="317500" stAng="-4536000" swAng="20735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35" name="Harvey 5/100 [5]">
              <a:extLst>
                <a:ext uri="{FF2B5EF4-FFF2-40B4-BE49-F238E27FC236}">
                  <a16:creationId xmlns:a16="http://schemas.microsoft.com/office/drawing/2014/main" id="{BDF66AF7-3D75-4118-B7E6-241B2C41B2C9}"/>
                </a:ext>
              </a:extLst>
            </p:cNvPr>
            <p:cNvSpPr>
              <a:spLocks noChangeAspect="1"/>
            </p:cNvSpPr>
            <p:nvPr>
              <p:custDataLst>
                <p:tags r:id="rId48"/>
              </p:custDataLst>
            </p:nvPr>
          </p:nvSpPr>
          <p:spPr>
            <a:xfrm>
              <a:off x="4334905" y="3282696"/>
              <a:ext cx="292608" cy="292608"/>
            </a:xfrm>
            <a:custGeom>
              <a:avLst/>
              <a:gdLst/>
              <a:ahLst/>
              <a:cxnLst/>
              <a:rect l="l" t="t" r="r" b="b"/>
              <a:pathLst>
                <a:path w="635000" h="635000">
                  <a:moveTo>
                    <a:pt x="317500" y="0"/>
                  </a:moveTo>
                  <a:arcTo wR="317500" hR="317500" stAng="16200000" swAng="1080000"/>
                  <a:lnTo>
                    <a:pt x="317500" y="317500"/>
                  </a:lnTo>
                  <a:close/>
                </a:path>
                <a:path w="635000" h="635000" fill="none">
                  <a:moveTo>
                    <a:pt x="415612" y="15539"/>
                  </a:moveTo>
                  <a:arcTo wR="317500" hR="317500" stAng="-4320000" swAng="2052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36" name="Harvey 6/100 [6]">
              <a:extLst>
                <a:ext uri="{FF2B5EF4-FFF2-40B4-BE49-F238E27FC236}">
                  <a16:creationId xmlns:a16="http://schemas.microsoft.com/office/drawing/2014/main" id="{E74E7438-4315-4097-9BA7-F0CE3252AC14}"/>
                </a:ext>
              </a:extLst>
            </p:cNvPr>
            <p:cNvSpPr>
              <a:spLocks noChangeAspect="1"/>
            </p:cNvSpPr>
            <p:nvPr>
              <p:custDataLst>
                <p:tags r:id="rId49"/>
              </p:custDataLst>
            </p:nvPr>
          </p:nvSpPr>
          <p:spPr>
            <a:xfrm>
              <a:off x="4334905" y="3282696"/>
              <a:ext cx="292608" cy="292608"/>
            </a:xfrm>
            <a:custGeom>
              <a:avLst/>
              <a:gdLst/>
              <a:ahLst/>
              <a:cxnLst/>
              <a:rect l="l" t="t" r="r" b="b"/>
              <a:pathLst>
                <a:path w="635000" h="635000">
                  <a:moveTo>
                    <a:pt x="317500" y="0"/>
                  </a:moveTo>
                  <a:arcTo wR="317500" hR="317500" stAng="16200000" swAng="1295999"/>
                  <a:lnTo>
                    <a:pt x="317500" y="317500"/>
                  </a:lnTo>
                  <a:close/>
                </a:path>
                <a:path w="635000" h="635000" fill="none">
                  <a:moveTo>
                    <a:pt x="434379" y="22295"/>
                  </a:moveTo>
                  <a:arcTo wR="317500" hR="317500" stAng="-4104000" swAng="2030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37" name="Harvey 7/100 [7]">
              <a:extLst>
                <a:ext uri="{FF2B5EF4-FFF2-40B4-BE49-F238E27FC236}">
                  <a16:creationId xmlns:a16="http://schemas.microsoft.com/office/drawing/2014/main" id="{FEBA4E91-97BB-4DAC-B193-66FA4828DB26}"/>
                </a:ext>
              </a:extLst>
            </p:cNvPr>
            <p:cNvSpPr>
              <a:spLocks noChangeAspect="1"/>
            </p:cNvSpPr>
            <p:nvPr>
              <p:custDataLst>
                <p:tags r:id="rId50"/>
              </p:custDataLst>
            </p:nvPr>
          </p:nvSpPr>
          <p:spPr>
            <a:xfrm>
              <a:off x="4334905" y="3282696"/>
              <a:ext cx="292608" cy="292608"/>
            </a:xfrm>
            <a:custGeom>
              <a:avLst/>
              <a:gdLst/>
              <a:ahLst/>
              <a:cxnLst/>
              <a:rect l="l" t="t" r="r" b="b"/>
              <a:pathLst>
                <a:path w="635000" h="635000">
                  <a:moveTo>
                    <a:pt x="317500" y="0"/>
                  </a:moveTo>
                  <a:arcTo wR="317500" hR="317500" stAng="16200000" swAng="1512000"/>
                  <a:lnTo>
                    <a:pt x="317500" y="317500"/>
                  </a:lnTo>
                  <a:close/>
                </a:path>
                <a:path w="635000" h="635000" fill="none">
                  <a:moveTo>
                    <a:pt x="452684" y="30217"/>
                  </a:moveTo>
                  <a:arcTo wR="317500" hR="317500" stAng="-3888000" swAng="20087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38" name="Harvey 8/100 [8]">
              <a:extLst>
                <a:ext uri="{FF2B5EF4-FFF2-40B4-BE49-F238E27FC236}">
                  <a16:creationId xmlns:a16="http://schemas.microsoft.com/office/drawing/2014/main" id="{EEB85E02-177B-40CF-B926-A4423CC7C827}"/>
                </a:ext>
              </a:extLst>
            </p:cNvPr>
            <p:cNvSpPr>
              <a:spLocks noChangeAspect="1"/>
            </p:cNvSpPr>
            <p:nvPr>
              <p:custDataLst>
                <p:tags r:id="rId51"/>
              </p:custDataLst>
            </p:nvPr>
          </p:nvSpPr>
          <p:spPr>
            <a:xfrm>
              <a:off x="4334905" y="3282696"/>
              <a:ext cx="292608" cy="292608"/>
            </a:xfrm>
            <a:custGeom>
              <a:avLst/>
              <a:gdLst/>
              <a:ahLst/>
              <a:cxnLst/>
              <a:rect l="l" t="t" r="r" b="b"/>
              <a:pathLst>
                <a:path w="635000" h="635000">
                  <a:moveTo>
                    <a:pt x="317500" y="0"/>
                  </a:moveTo>
                  <a:arcTo wR="317500" hR="317500" stAng="16200000" swAng="1728000"/>
                  <a:lnTo>
                    <a:pt x="317500" y="317500"/>
                  </a:lnTo>
                  <a:close/>
                </a:path>
                <a:path w="635000" h="635000" fill="none">
                  <a:moveTo>
                    <a:pt x="470456" y="39272"/>
                  </a:moveTo>
                  <a:arcTo wR="317500" hR="317500" stAng="-3672000" swAng="1987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39" name="Harvey 9/100 [9]">
              <a:extLst>
                <a:ext uri="{FF2B5EF4-FFF2-40B4-BE49-F238E27FC236}">
                  <a16:creationId xmlns:a16="http://schemas.microsoft.com/office/drawing/2014/main" id="{C133BC7F-B0E3-404F-92D1-BB930C4F3311}"/>
                </a:ext>
              </a:extLst>
            </p:cNvPr>
            <p:cNvSpPr>
              <a:spLocks noChangeAspect="1"/>
            </p:cNvSpPr>
            <p:nvPr>
              <p:custDataLst>
                <p:tags r:id="rId52"/>
              </p:custDataLst>
            </p:nvPr>
          </p:nvSpPr>
          <p:spPr>
            <a:xfrm>
              <a:off x="4334905" y="3282696"/>
              <a:ext cx="292608" cy="292608"/>
            </a:xfrm>
            <a:custGeom>
              <a:avLst/>
              <a:gdLst/>
              <a:ahLst/>
              <a:cxnLst/>
              <a:rect l="l" t="t" r="r" b="b"/>
              <a:pathLst>
                <a:path w="635000" h="635000">
                  <a:moveTo>
                    <a:pt x="317500" y="0"/>
                  </a:moveTo>
                  <a:arcTo wR="317500" hR="317500" stAng="16200000" swAng="1944000"/>
                  <a:lnTo>
                    <a:pt x="317500" y="317500"/>
                  </a:lnTo>
                  <a:close/>
                </a:path>
                <a:path w="635000" h="635000" fill="none">
                  <a:moveTo>
                    <a:pt x="487625" y="49425"/>
                  </a:moveTo>
                  <a:arcTo wR="317500" hR="317500" stAng="-3456000" swAng="1965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40" name="Harvey 10/100 [10]">
              <a:extLst>
                <a:ext uri="{FF2B5EF4-FFF2-40B4-BE49-F238E27FC236}">
                  <a16:creationId xmlns:a16="http://schemas.microsoft.com/office/drawing/2014/main" id="{F2FB72A6-CDF7-48B3-A3B8-5A5FC061802C}"/>
                </a:ext>
              </a:extLst>
            </p:cNvPr>
            <p:cNvSpPr>
              <a:spLocks noChangeAspect="1"/>
            </p:cNvSpPr>
            <p:nvPr>
              <p:custDataLst>
                <p:tags r:id="rId53"/>
              </p:custDataLst>
            </p:nvPr>
          </p:nvSpPr>
          <p:spPr>
            <a:xfrm>
              <a:off x="4334905" y="3282696"/>
              <a:ext cx="292608" cy="292608"/>
            </a:xfrm>
            <a:custGeom>
              <a:avLst/>
              <a:gdLst/>
              <a:ahLst/>
              <a:cxnLst/>
              <a:rect l="l" t="t" r="r" b="b"/>
              <a:pathLst>
                <a:path w="635000" h="635000">
                  <a:moveTo>
                    <a:pt x="317500" y="0"/>
                  </a:moveTo>
                  <a:arcTo wR="317500" hR="317500" stAng="16200000" swAng="2160000"/>
                  <a:lnTo>
                    <a:pt x="317500" y="317500"/>
                  </a:lnTo>
                  <a:close/>
                </a:path>
                <a:path w="635000" h="635000" fill="none">
                  <a:moveTo>
                    <a:pt x="504121" y="60637"/>
                  </a:moveTo>
                  <a:arcTo wR="317500" hR="317500" stAng="-3240000" swAng="1944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41" name="Harvey 11/100 [11]">
              <a:extLst>
                <a:ext uri="{FF2B5EF4-FFF2-40B4-BE49-F238E27FC236}">
                  <a16:creationId xmlns:a16="http://schemas.microsoft.com/office/drawing/2014/main" id="{F3110C8B-1B18-4579-AB3F-0F4A0840CF38}"/>
                </a:ext>
              </a:extLst>
            </p:cNvPr>
            <p:cNvSpPr>
              <a:spLocks noChangeAspect="1"/>
            </p:cNvSpPr>
            <p:nvPr>
              <p:custDataLst>
                <p:tags r:id="rId54"/>
              </p:custDataLst>
            </p:nvPr>
          </p:nvSpPr>
          <p:spPr>
            <a:xfrm>
              <a:off x="4334905" y="3282696"/>
              <a:ext cx="292608" cy="292608"/>
            </a:xfrm>
            <a:custGeom>
              <a:avLst/>
              <a:gdLst/>
              <a:ahLst/>
              <a:cxnLst/>
              <a:rect l="l" t="t" r="r" b="b"/>
              <a:pathLst>
                <a:path w="635000" h="635000">
                  <a:moveTo>
                    <a:pt x="317500" y="0"/>
                  </a:moveTo>
                  <a:arcTo wR="317500" hR="317500" stAng="16200000" swAng="2376000"/>
                  <a:lnTo>
                    <a:pt x="317500" y="317500"/>
                  </a:lnTo>
                  <a:close/>
                </a:path>
                <a:path w="635000" h="635000" fill="none">
                  <a:moveTo>
                    <a:pt x="519882" y="72862"/>
                  </a:moveTo>
                  <a:arcTo wR="317500" hR="317500" stAng="-3024000" swAng="1922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42" name="Harvey 12/100 [12]">
              <a:extLst>
                <a:ext uri="{FF2B5EF4-FFF2-40B4-BE49-F238E27FC236}">
                  <a16:creationId xmlns:a16="http://schemas.microsoft.com/office/drawing/2014/main" id="{84A1B722-E5AC-45F7-9498-7FF502B6FA2B}"/>
                </a:ext>
              </a:extLst>
            </p:cNvPr>
            <p:cNvSpPr>
              <a:spLocks noChangeAspect="1"/>
            </p:cNvSpPr>
            <p:nvPr>
              <p:custDataLst>
                <p:tags r:id="rId55"/>
              </p:custDataLst>
            </p:nvPr>
          </p:nvSpPr>
          <p:spPr>
            <a:xfrm>
              <a:off x="4334905" y="3282696"/>
              <a:ext cx="292608" cy="292608"/>
            </a:xfrm>
            <a:custGeom>
              <a:avLst/>
              <a:gdLst/>
              <a:ahLst/>
              <a:cxnLst/>
              <a:rect l="l" t="t" r="r" b="b"/>
              <a:pathLst>
                <a:path w="635000" h="635000">
                  <a:moveTo>
                    <a:pt x="317500" y="0"/>
                  </a:moveTo>
                  <a:arcTo wR="317500" hR="317500" stAng="16200000" swAng="2591999"/>
                  <a:lnTo>
                    <a:pt x="317500" y="317500"/>
                  </a:lnTo>
                  <a:close/>
                </a:path>
                <a:path w="635000" h="635000" fill="none">
                  <a:moveTo>
                    <a:pt x="534843" y="86052"/>
                  </a:moveTo>
                  <a:arcTo wR="317500" hR="317500" stAng="-2808000" swAng="1900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43" name="Harvey 13/100 [13]">
              <a:extLst>
                <a:ext uri="{FF2B5EF4-FFF2-40B4-BE49-F238E27FC236}">
                  <a16:creationId xmlns:a16="http://schemas.microsoft.com/office/drawing/2014/main" id="{A5599F20-B957-4DF9-8B04-F2B77AAF0BDB}"/>
                </a:ext>
              </a:extLst>
            </p:cNvPr>
            <p:cNvSpPr>
              <a:spLocks noChangeAspect="1"/>
            </p:cNvSpPr>
            <p:nvPr>
              <p:custDataLst>
                <p:tags r:id="rId56"/>
              </p:custDataLst>
            </p:nvPr>
          </p:nvSpPr>
          <p:spPr>
            <a:xfrm>
              <a:off x="4334905" y="3282696"/>
              <a:ext cx="292608" cy="292608"/>
            </a:xfrm>
            <a:custGeom>
              <a:avLst/>
              <a:gdLst/>
              <a:ahLst/>
              <a:cxnLst/>
              <a:rect l="l" t="t" r="r" b="b"/>
              <a:pathLst>
                <a:path w="635000" h="635000">
                  <a:moveTo>
                    <a:pt x="317500" y="0"/>
                  </a:moveTo>
                  <a:arcTo wR="317500" hR="317500" stAng="16200000" swAng="2808000"/>
                  <a:lnTo>
                    <a:pt x="317500" y="317500"/>
                  </a:lnTo>
                  <a:close/>
                </a:path>
                <a:path w="635000" h="635000" fill="none">
                  <a:moveTo>
                    <a:pt x="548947" y="100156"/>
                  </a:moveTo>
                  <a:arcTo wR="317500" hR="317500" stAng="-2591999" swAng="1879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44" name="Harvey 14/100 [14]">
              <a:extLst>
                <a:ext uri="{FF2B5EF4-FFF2-40B4-BE49-F238E27FC236}">
                  <a16:creationId xmlns:a16="http://schemas.microsoft.com/office/drawing/2014/main" id="{F74357FC-EB3D-46C4-B56A-5007C9F4FB84}"/>
                </a:ext>
              </a:extLst>
            </p:cNvPr>
            <p:cNvSpPr>
              <a:spLocks noChangeAspect="1"/>
            </p:cNvSpPr>
            <p:nvPr>
              <p:custDataLst>
                <p:tags r:id="rId57"/>
              </p:custDataLst>
            </p:nvPr>
          </p:nvSpPr>
          <p:spPr>
            <a:xfrm>
              <a:off x="4334905" y="3282696"/>
              <a:ext cx="292608" cy="292608"/>
            </a:xfrm>
            <a:custGeom>
              <a:avLst/>
              <a:gdLst/>
              <a:ahLst/>
              <a:cxnLst/>
              <a:rect l="l" t="t" r="r" b="b"/>
              <a:pathLst>
                <a:path w="635000" h="635000">
                  <a:moveTo>
                    <a:pt x="317500" y="0"/>
                  </a:moveTo>
                  <a:arcTo wR="317500" hR="317500" stAng="16200000" swAng="3024000"/>
                  <a:lnTo>
                    <a:pt x="317500" y="317500"/>
                  </a:lnTo>
                  <a:close/>
                </a:path>
                <a:path w="635000" h="635000" fill="none">
                  <a:moveTo>
                    <a:pt x="562137" y="115117"/>
                  </a:moveTo>
                  <a:arcTo wR="317500" hR="317500" stAng="-2375999" swAng="1857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45" name="Harvey 15/100 [15]">
              <a:extLst>
                <a:ext uri="{FF2B5EF4-FFF2-40B4-BE49-F238E27FC236}">
                  <a16:creationId xmlns:a16="http://schemas.microsoft.com/office/drawing/2014/main" id="{32E8E8F3-9DBC-46F4-9700-CAF071913650}"/>
                </a:ext>
              </a:extLst>
            </p:cNvPr>
            <p:cNvSpPr>
              <a:spLocks noChangeAspect="1"/>
            </p:cNvSpPr>
            <p:nvPr>
              <p:custDataLst>
                <p:tags r:id="rId58"/>
              </p:custDataLst>
            </p:nvPr>
          </p:nvSpPr>
          <p:spPr>
            <a:xfrm>
              <a:off x="4334905" y="3282696"/>
              <a:ext cx="292608" cy="292608"/>
            </a:xfrm>
            <a:custGeom>
              <a:avLst/>
              <a:gdLst/>
              <a:ahLst/>
              <a:cxnLst/>
              <a:rect l="l" t="t" r="r" b="b"/>
              <a:pathLst>
                <a:path w="635000" h="635000">
                  <a:moveTo>
                    <a:pt x="317500" y="0"/>
                  </a:moveTo>
                  <a:arcTo wR="317500" hR="317500" stAng="16200000" swAng="3240000"/>
                  <a:lnTo>
                    <a:pt x="317500" y="317500"/>
                  </a:lnTo>
                  <a:close/>
                </a:path>
                <a:path w="635000" h="635000" fill="none">
                  <a:moveTo>
                    <a:pt x="574362" y="130878"/>
                  </a:moveTo>
                  <a:arcTo wR="317500" hR="317500" stAng="-2160000" swAng="1836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46" name="Harvey 16/100 [16]">
              <a:extLst>
                <a:ext uri="{FF2B5EF4-FFF2-40B4-BE49-F238E27FC236}">
                  <a16:creationId xmlns:a16="http://schemas.microsoft.com/office/drawing/2014/main" id="{71360883-3CF3-4439-9568-E456C60454A8}"/>
                </a:ext>
              </a:extLst>
            </p:cNvPr>
            <p:cNvSpPr>
              <a:spLocks noChangeAspect="1"/>
            </p:cNvSpPr>
            <p:nvPr>
              <p:custDataLst>
                <p:tags r:id="rId59"/>
              </p:custDataLst>
            </p:nvPr>
          </p:nvSpPr>
          <p:spPr>
            <a:xfrm>
              <a:off x="4334905" y="3282696"/>
              <a:ext cx="292608" cy="292608"/>
            </a:xfrm>
            <a:custGeom>
              <a:avLst/>
              <a:gdLst/>
              <a:ahLst/>
              <a:cxnLst/>
              <a:rect l="l" t="t" r="r" b="b"/>
              <a:pathLst>
                <a:path w="635000" h="635000">
                  <a:moveTo>
                    <a:pt x="317500" y="0"/>
                  </a:moveTo>
                  <a:arcTo wR="317500" hR="317500" stAng="16200000" swAng="3456000"/>
                  <a:lnTo>
                    <a:pt x="317500" y="317500"/>
                  </a:lnTo>
                  <a:close/>
                </a:path>
                <a:path w="635000" h="635000" fill="none">
                  <a:moveTo>
                    <a:pt x="585574" y="147374"/>
                  </a:moveTo>
                  <a:arcTo wR="317500" hR="317500" stAng="-1944000" swAng="1814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47" name="Harvey 17/100 [17]">
              <a:extLst>
                <a:ext uri="{FF2B5EF4-FFF2-40B4-BE49-F238E27FC236}">
                  <a16:creationId xmlns:a16="http://schemas.microsoft.com/office/drawing/2014/main" id="{AE88FC9E-FB95-4413-AE3E-B8BF504735B5}"/>
                </a:ext>
              </a:extLst>
            </p:cNvPr>
            <p:cNvSpPr>
              <a:spLocks noChangeAspect="1"/>
            </p:cNvSpPr>
            <p:nvPr>
              <p:custDataLst>
                <p:tags r:id="rId60"/>
              </p:custDataLst>
            </p:nvPr>
          </p:nvSpPr>
          <p:spPr>
            <a:xfrm>
              <a:off x="4334905" y="3282696"/>
              <a:ext cx="292608" cy="292608"/>
            </a:xfrm>
            <a:custGeom>
              <a:avLst/>
              <a:gdLst/>
              <a:ahLst/>
              <a:cxnLst/>
              <a:rect l="l" t="t" r="r" b="b"/>
              <a:pathLst>
                <a:path w="635000" h="635000">
                  <a:moveTo>
                    <a:pt x="317500" y="0"/>
                  </a:moveTo>
                  <a:arcTo wR="317500" hR="317500" stAng="16200000" swAng="3672000"/>
                  <a:lnTo>
                    <a:pt x="317500" y="317500"/>
                  </a:lnTo>
                  <a:close/>
                </a:path>
                <a:path w="635000" h="635000" fill="none">
                  <a:moveTo>
                    <a:pt x="595727" y="164543"/>
                  </a:moveTo>
                  <a:arcTo wR="317500" hR="317500" stAng="-1727999" swAng="1792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48" name="Harvey 18/100 [18]">
              <a:extLst>
                <a:ext uri="{FF2B5EF4-FFF2-40B4-BE49-F238E27FC236}">
                  <a16:creationId xmlns:a16="http://schemas.microsoft.com/office/drawing/2014/main" id="{62593B83-E4BE-4CE8-9B0B-25AF9B7D4254}"/>
                </a:ext>
              </a:extLst>
            </p:cNvPr>
            <p:cNvSpPr>
              <a:spLocks noChangeAspect="1"/>
            </p:cNvSpPr>
            <p:nvPr>
              <p:custDataLst>
                <p:tags r:id="rId61"/>
              </p:custDataLst>
            </p:nvPr>
          </p:nvSpPr>
          <p:spPr>
            <a:xfrm>
              <a:off x="4334905" y="3282696"/>
              <a:ext cx="292608" cy="292608"/>
            </a:xfrm>
            <a:custGeom>
              <a:avLst/>
              <a:gdLst/>
              <a:ahLst/>
              <a:cxnLst/>
              <a:rect l="l" t="t" r="r" b="b"/>
              <a:pathLst>
                <a:path w="635000" h="635000">
                  <a:moveTo>
                    <a:pt x="317500" y="0"/>
                  </a:moveTo>
                  <a:arcTo wR="317500" hR="317500" stAng="16200000" swAng="3888000"/>
                  <a:lnTo>
                    <a:pt x="317500" y="317500"/>
                  </a:lnTo>
                  <a:close/>
                </a:path>
                <a:path w="635000" h="635000" fill="none">
                  <a:moveTo>
                    <a:pt x="604782" y="182315"/>
                  </a:moveTo>
                  <a:arcTo wR="317500" hR="317500" stAng="-1512000" swAng="1771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49" name="Harvey 19/100 [19]">
              <a:extLst>
                <a:ext uri="{FF2B5EF4-FFF2-40B4-BE49-F238E27FC236}">
                  <a16:creationId xmlns:a16="http://schemas.microsoft.com/office/drawing/2014/main" id="{CD41838E-0172-403D-9B68-FD51310F5400}"/>
                </a:ext>
              </a:extLst>
            </p:cNvPr>
            <p:cNvSpPr>
              <a:spLocks noChangeAspect="1"/>
            </p:cNvSpPr>
            <p:nvPr>
              <p:custDataLst>
                <p:tags r:id="rId62"/>
              </p:custDataLst>
            </p:nvPr>
          </p:nvSpPr>
          <p:spPr>
            <a:xfrm>
              <a:off x="4334905" y="3282696"/>
              <a:ext cx="292608" cy="292608"/>
            </a:xfrm>
            <a:custGeom>
              <a:avLst/>
              <a:gdLst/>
              <a:ahLst/>
              <a:cxnLst/>
              <a:rect l="l" t="t" r="r" b="b"/>
              <a:pathLst>
                <a:path w="635000" h="635000">
                  <a:moveTo>
                    <a:pt x="317500" y="0"/>
                  </a:moveTo>
                  <a:arcTo wR="317500" hR="317500" stAng="16200000" swAng="4104000"/>
                  <a:lnTo>
                    <a:pt x="317500" y="317500"/>
                  </a:lnTo>
                  <a:close/>
                </a:path>
                <a:path w="635000" h="635000" fill="none">
                  <a:moveTo>
                    <a:pt x="612704" y="200620"/>
                  </a:moveTo>
                  <a:arcTo wR="317500" hR="317500" stAng="-1295999" swAng="1749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50" name="Harvey 20/100 [20]">
              <a:extLst>
                <a:ext uri="{FF2B5EF4-FFF2-40B4-BE49-F238E27FC236}">
                  <a16:creationId xmlns:a16="http://schemas.microsoft.com/office/drawing/2014/main" id="{EDE3F4CF-CB3E-40C2-B070-AC09F1E8FBD5}"/>
                </a:ext>
              </a:extLst>
            </p:cNvPr>
            <p:cNvSpPr>
              <a:spLocks noChangeAspect="1"/>
            </p:cNvSpPr>
            <p:nvPr>
              <p:custDataLst>
                <p:tags r:id="rId63"/>
              </p:custDataLst>
            </p:nvPr>
          </p:nvSpPr>
          <p:spPr>
            <a:xfrm>
              <a:off x="4334905" y="3282696"/>
              <a:ext cx="292608" cy="292608"/>
            </a:xfrm>
            <a:custGeom>
              <a:avLst/>
              <a:gdLst/>
              <a:ahLst/>
              <a:cxnLst/>
              <a:rect l="l" t="t" r="r" b="b"/>
              <a:pathLst>
                <a:path w="635000" h="635000">
                  <a:moveTo>
                    <a:pt x="317500" y="0"/>
                  </a:moveTo>
                  <a:arcTo wR="317500" hR="317500" stAng="16200000" swAng="4320000"/>
                  <a:lnTo>
                    <a:pt x="317500" y="317500"/>
                  </a:lnTo>
                  <a:close/>
                </a:path>
                <a:path w="635000" h="635000" fill="none">
                  <a:moveTo>
                    <a:pt x="619460" y="219387"/>
                  </a:moveTo>
                  <a:arcTo wR="317500" hR="317500" stAng="-1080000" swAng="1728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51" name="Harvey 21/100 [21]">
              <a:extLst>
                <a:ext uri="{FF2B5EF4-FFF2-40B4-BE49-F238E27FC236}">
                  <a16:creationId xmlns:a16="http://schemas.microsoft.com/office/drawing/2014/main" id="{CD8E25E7-83D2-4F78-92A7-435281704491}"/>
                </a:ext>
              </a:extLst>
            </p:cNvPr>
            <p:cNvSpPr>
              <a:spLocks noChangeAspect="1"/>
            </p:cNvSpPr>
            <p:nvPr>
              <p:custDataLst>
                <p:tags r:id="rId64"/>
              </p:custDataLst>
            </p:nvPr>
          </p:nvSpPr>
          <p:spPr>
            <a:xfrm>
              <a:off x="4334905" y="3282696"/>
              <a:ext cx="292608" cy="292608"/>
            </a:xfrm>
            <a:custGeom>
              <a:avLst/>
              <a:gdLst/>
              <a:ahLst/>
              <a:cxnLst/>
              <a:rect l="l" t="t" r="r" b="b"/>
              <a:pathLst>
                <a:path w="635000" h="635000">
                  <a:moveTo>
                    <a:pt x="317500" y="0"/>
                  </a:moveTo>
                  <a:arcTo wR="317500" hR="317500" stAng="16200000" swAng="4536000"/>
                  <a:lnTo>
                    <a:pt x="317500" y="317500"/>
                  </a:lnTo>
                  <a:close/>
                </a:path>
                <a:path w="635000" h="635000" fill="none">
                  <a:moveTo>
                    <a:pt x="625025" y="238540"/>
                  </a:moveTo>
                  <a:arcTo wR="317500" hR="317500" stAng="-864000" swAng="1706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52" name="Harvey 22/100 [22]">
              <a:extLst>
                <a:ext uri="{FF2B5EF4-FFF2-40B4-BE49-F238E27FC236}">
                  <a16:creationId xmlns:a16="http://schemas.microsoft.com/office/drawing/2014/main" id="{C6A696FB-9EFC-47F6-9860-247C48C1FC3D}"/>
                </a:ext>
              </a:extLst>
            </p:cNvPr>
            <p:cNvSpPr>
              <a:spLocks noChangeAspect="1"/>
            </p:cNvSpPr>
            <p:nvPr>
              <p:custDataLst>
                <p:tags r:id="rId65"/>
              </p:custDataLst>
            </p:nvPr>
          </p:nvSpPr>
          <p:spPr>
            <a:xfrm>
              <a:off x="4334905" y="3282696"/>
              <a:ext cx="292608" cy="292608"/>
            </a:xfrm>
            <a:custGeom>
              <a:avLst/>
              <a:gdLst/>
              <a:ahLst/>
              <a:cxnLst/>
              <a:rect l="l" t="t" r="r" b="b"/>
              <a:pathLst>
                <a:path w="635000" h="635000">
                  <a:moveTo>
                    <a:pt x="317500" y="0"/>
                  </a:moveTo>
                  <a:arcTo wR="317500" hR="317500" stAng="16200000" swAng="4752000"/>
                  <a:lnTo>
                    <a:pt x="317500" y="317500"/>
                  </a:lnTo>
                  <a:close/>
                </a:path>
                <a:path w="635000" h="635000" fill="none">
                  <a:moveTo>
                    <a:pt x="629376" y="258006"/>
                  </a:moveTo>
                  <a:arcTo wR="317500" hR="317500" stAng="-647999" swAng="1684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53" name="Harvey 23/100 [23]">
              <a:extLst>
                <a:ext uri="{FF2B5EF4-FFF2-40B4-BE49-F238E27FC236}">
                  <a16:creationId xmlns:a16="http://schemas.microsoft.com/office/drawing/2014/main" id="{252958D2-EE89-4FBF-BF7B-C8AFAD704413}"/>
                </a:ext>
              </a:extLst>
            </p:cNvPr>
            <p:cNvSpPr>
              <a:spLocks noChangeAspect="1"/>
            </p:cNvSpPr>
            <p:nvPr>
              <p:custDataLst>
                <p:tags r:id="rId66"/>
              </p:custDataLst>
            </p:nvPr>
          </p:nvSpPr>
          <p:spPr>
            <a:xfrm>
              <a:off x="4334905" y="3282696"/>
              <a:ext cx="292608" cy="292608"/>
            </a:xfrm>
            <a:custGeom>
              <a:avLst/>
              <a:gdLst/>
              <a:ahLst/>
              <a:cxnLst/>
              <a:rect l="l" t="t" r="r" b="b"/>
              <a:pathLst>
                <a:path w="635000" h="635000">
                  <a:moveTo>
                    <a:pt x="317500" y="0"/>
                  </a:moveTo>
                  <a:arcTo wR="317500" hR="317500" stAng="16200000" swAng="4968000"/>
                  <a:lnTo>
                    <a:pt x="317500" y="317500"/>
                  </a:lnTo>
                  <a:close/>
                </a:path>
                <a:path w="635000" h="635000" fill="none">
                  <a:moveTo>
                    <a:pt x="632496" y="277706"/>
                  </a:moveTo>
                  <a:arcTo wR="317500" hR="317500" stAng="-432000" swAng="1663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54" name="Harvey 24/100 [24]">
              <a:extLst>
                <a:ext uri="{FF2B5EF4-FFF2-40B4-BE49-F238E27FC236}">
                  <a16:creationId xmlns:a16="http://schemas.microsoft.com/office/drawing/2014/main" id="{314E82DC-04B6-406C-9D65-1115F4D2AA22}"/>
                </a:ext>
              </a:extLst>
            </p:cNvPr>
            <p:cNvSpPr>
              <a:spLocks noChangeAspect="1"/>
            </p:cNvSpPr>
            <p:nvPr>
              <p:custDataLst>
                <p:tags r:id="rId67"/>
              </p:custDataLst>
            </p:nvPr>
          </p:nvSpPr>
          <p:spPr>
            <a:xfrm>
              <a:off x="4334905" y="3282696"/>
              <a:ext cx="292608" cy="292608"/>
            </a:xfrm>
            <a:custGeom>
              <a:avLst/>
              <a:gdLst/>
              <a:ahLst/>
              <a:cxnLst/>
              <a:rect l="l" t="t" r="r" b="b"/>
              <a:pathLst>
                <a:path w="635000" h="635000">
                  <a:moveTo>
                    <a:pt x="317500" y="0"/>
                  </a:moveTo>
                  <a:arcTo wR="317500" hR="317500" stAng="16200000" swAng="5183999"/>
                  <a:lnTo>
                    <a:pt x="317500" y="317500"/>
                  </a:lnTo>
                  <a:close/>
                </a:path>
                <a:path w="635000" h="635000" fill="none">
                  <a:moveTo>
                    <a:pt x="634373" y="297564"/>
                  </a:moveTo>
                  <a:arcTo wR="317500" hR="317500" stAng="-216000" swAng="1641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55" name="Harvey 25/100 [25]">
              <a:extLst>
                <a:ext uri="{FF2B5EF4-FFF2-40B4-BE49-F238E27FC236}">
                  <a16:creationId xmlns:a16="http://schemas.microsoft.com/office/drawing/2014/main" id="{669D1B60-A74F-4296-8610-F3DCDDC15022}"/>
                </a:ext>
              </a:extLst>
            </p:cNvPr>
            <p:cNvSpPr>
              <a:spLocks noChangeAspect="1"/>
            </p:cNvSpPr>
            <p:nvPr>
              <p:custDataLst>
                <p:tags r:id="rId68"/>
              </p:custDataLst>
            </p:nvPr>
          </p:nvSpPr>
          <p:spPr>
            <a:xfrm>
              <a:off x="4334905" y="3282696"/>
              <a:ext cx="292608" cy="292608"/>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56" name="Harvey 26/100 [26]">
              <a:extLst>
                <a:ext uri="{FF2B5EF4-FFF2-40B4-BE49-F238E27FC236}">
                  <a16:creationId xmlns:a16="http://schemas.microsoft.com/office/drawing/2014/main" id="{FF6DD112-04B6-4656-AB9D-1F9950FEE2D9}"/>
                </a:ext>
              </a:extLst>
            </p:cNvPr>
            <p:cNvSpPr>
              <a:spLocks noChangeAspect="1"/>
            </p:cNvSpPr>
            <p:nvPr>
              <p:custDataLst>
                <p:tags r:id="rId69"/>
              </p:custDataLst>
            </p:nvPr>
          </p:nvSpPr>
          <p:spPr>
            <a:xfrm>
              <a:off x="4334905" y="3282696"/>
              <a:ext cx="292608" cy="292608"/>
            </a:xfrm>
            <a:custGeom>
              <a:avLst/>
              <a:gdLst/>
              <a:ahLst/>
              <a:cxnLst/>
              <a:rect l="l" t="t" r="r" b="b"/>
              <a:pathLst>
                <a:path w="635000" h="635000">
                  <a:moveTo>
                    <a:pt x="317500" y="0"/>
                  </a:moveTo>
                  <a:arcTo wR="317500" hR="317500" stAng="16200000" swAng="5616000"/>
                  <a:lnTo>
                    <a:pt x="317500" y="317500"/>
                  </a:lnTo>
                  <a:close/>
                </a:path>
                <a:path w="635000" h="635000" fill="none">
                  <a:moveTo>
                    <a:pt x="634373" y="337435"/>
                  </a:moveTo>
                  <a:arcTo wR="317500" hR="317500" stAng="216000" swAng="15983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57" name="Harvey 27/100 [27]">
              <a:extLst>
                <a:ext uri="{FF2B5EF4-FFF2-40B4-BE49-F238E27FC236}">
                  <a16:creationId xmlns:a16="http://schemas.microsoft.com/office/drawing/2014/main" id="{E2928B53-FC5C-427C-AE65-9286773D84B2}"/>
                </a:ext>
              </a:extLst>
            </p:cNvPr>
            <p:cNvSpPr>
              <a:spLocks noChangeAspect="1"/>
            </p:cNvSpPr>
            <p:nvPr>
              <p:custDataLst>
                <p:tags r:id="rId70"/>
              </p:custDataLst>
            </p:nvPr>
          </p:nvSpPr>
          <p:spPr>
            <a:xfrm>
              <a:off x="4334905" y="3282696"/>
              <a:ext cx="292608" cy="292608"/>
            </a:xfrm>
            <a:custGeom>
              <a:avLst/>
              <a:gdLst/>
              <a:ahLst/>
              <a:cxnLst/>
              <a:rect l="l" t="t" r="r" b="b"/>
              <a:pathLst>
                <a:path w="635000" h="635000">
                  <a:moveTo>
                    <a:pt x="317500" y="0"/>
                  </a:moveTo>
                  <a:arcTo wR="317500" hR="317500" stAng="16200000" swAng="5832000"/>
                  <a:lnTo>
                    <a:pt x="317500" y="317500"/>
                  </a:lnTo>
                  <a:close/>
                </a:path>
                <a:path w="635000" h="635000" fill="none">
                  <a:moveTo>
                    <a:pt x="632496" y="357293"/>
                  </a:moveTo>
                  <a:arcTo wR="317500" hR="317500" stAng="432000" swAng="1576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58" name="Harvey 28/100 [28]">
              <a:extLst>
                <a:ext uri="{FF2B5EF4-FFF2-40B4-BE49-F238E27FC236}">
                  <a16:creationId xmlns:a16="http://schemas.microsoft.com/office/drawing/2014/main" id="{D8CF4F20-8FEC-47FF-9B86-E818143B2C19}"/>
                </a:ext>
              </a:extLst>
            </p:cNvPr>
            <p:cNvSpPr>
              <a:spLocks noChangeAspect="1"/>
            </p:cNvSpPr>
            <p:nvPr>
              <p:custDataLst>
                <p:tags r:id="rId71"/>
              </p:custDataLst>
            </p:nvPr>
          </p:nvSpPr>
          <p:spPr>
            <a:xfrm>
              <a:off x="4334905" y="3282696"/>
              <a:ext cx="292608" cy="292608"/>
            </a:xfrm>
            <a:custGeom>
              <a:avLst/>
              <a:gdLst/>
              <a:ahLst/>
              <a:cxnLst/>
              <a:rect l="l" t="t" r="r" b="b"/>
              <a:pathLst>
                <a:path w="635000" h="635000">
                  <a:moveTo>
                    <a:pt x="317500" y="0"/>
                  </a:moveTo>
                  <a:arcTo wR="317500" hR="317500" stAng="16200000" swAng="6048000"/>
                  <a:lnTo>
                    <a:pt x="317500" y="317500"/>
                  </a:lnTo>
                  <a:close/>
                </a:path>
                <a:path w="635000" h="635000" fill="none">
                  <a:moveTo>
                    <a:pt x="629376" y="376993"/>
                  </a:moveTo>
                  <a:arcTo wR="317500" hR="317500" stAng="648000" swAng="1555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59" name="Harvey 29/100 [29]">
              <a:extLst>
                <a:ext uri="{FF2B5EF4-FFF2-40B4-BE49-F238E27FC236}">
                  <a16:creationId xmlns:a16="http://schemas.microsoft.com/office/drawing/2014/main" id="{E1AF074D-4599-4D0E-8078-66303FEBDE44}"/>
                </a:ext>
              </a:extLst>
            </p:cNvPr>
            <p:cNvSpPr>
              <a:spLocks noChangeAspect="1"/>
            </p:cNvSpPr>
            <p:nvPr>
              <p:custDataLst>
                <p:tags r:id="rId72"/>
              </p:custDataLst>
            </p:nvPr>
          </p:nvSpPr>
          <p:spPr>
            <a:xfrm>
              <a:off x="4334905" y="3282696"/>
              <a:ext cx="292608" cy="292608"/>
            </a:xfrm>
            <a:custGeom>
              <a:avLst/>
              <a:gdLst/>
              <a:ahLst/>
              <a:cxnLst/>
              <a:rect l="l" t="t" r="r" b="b"/>
              <a:pathLst>
                <a:path w="635000" h="635000">
                  <a:moveTo>
                    <a:pt x="317500" y="0"/>
                  </a:moveTo>
                  <a:arcTo wR="317500" hR="317500" stAng="16200000" swAng="6263999"/>
                  <a:lnTo>
                    <a:pt x="317500" y="317500"/>
                  </a:lnTo>
                  <a:close/>
                </a:path>
                <a:path w="635000" h="635000" fill="none">
                  <a:moveTo>
                    <a:pt x="625025" y="396459"/>
                  </a:moveTo>
                  <a:arcTo wR="317500" hR="317500" stAng="863999" swAng="1533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60" name="Harvey 30/100 [30]">
              <a:extLst>
                <a:ext uri="{FF2B5EF4-FFF2-40B4-BE49-F238E27FC236}">
                  <a16:creationId xmlns:a16="http://schemas.microsoft.com/office/drawing/2014/main" id="{2DF9C982-C062-4899-8A5F-20F49AD9E1B5}"/>
                </a:ext>
              </a:extLst>
            </p:cNvPr>
            <p:cNvSpPr>
              <a:spLocks noChangeAspect="1"/>
            </p:cNvSpPr>
            <p:nvPr>
              <p:custDataLst>
                <p:tags r:id="rId73"/>
              </p:custDataLst>
            </p:nvPr>
          </p:nvSpPr>
          <p:spPr>
            <a:xfrm>
              <a:off x="4334905" y="3282696"/>
              <a:ext cx="292608" cy="292608"/>
            </a:xfrm>
            <a:custGeom>
              <a:avLst/>
              <a:gdLst/>
              <a:ahLst/>
              <a:cxnLst/>
              <a:rect l="l" t="t" r="r" b="b"/>
              <a:pathLst>
                <a:path w="635000" h="635000">
                  <a:moveTo>
                    <a:pt x="317500" y="0"/>
                  </a:moveTo>
                  <a:arcTo wR="317500" hR="317500" stAng="16200000" swAng="6480000"/>
                  <a:lnTo>
                    <a:pt x="317500" y="317500"/>
                  </a:lnTo>
                  <a:close/>
                </a:path>
                <a:path w="635000" h="635000" fill="none">
                  <a:moveTo>
                    <a:pt x="619460" y="415612"/>
                  </a:moveTo>
                  <a:arcTo wR="317500" hR="317500" stAng="1080000" swAng="15119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61" name="Harvey 31/100 [31]">
              <a:extLst>
                <a:ext uri="{FF2B5EF4-FFF2-40B4-BE49-F238E27FC236}">
                  <a16:creationId xmlns:a16="http://schemas.microsoft.com/office/drawing/2014/main" id="{E98CD797-9DD9-4143-9058-D1ABF95E7406}"/>
                </a:ext>
              </a:extLst>
            </p:cNvPr>
            <p:cNvSpPr>
              <a:spLocks noChangeAspect="1"/>
            </p:cNvSpPr>
            <p:nvPr>
              <p:custDataLst>
                <p:tags r:id="rId74"/>
              </p:custDataLst>
            </p:nvPr>
          </p:nvSpPr>
          <p:spPr>
            <a:xfrm>
              <a:off x="4334905" y="3282696"/>
              <a:ext cx="292608" cy="292608"/>
            </a:xfrm>
            <a:custGeom>
              <a:avLst/>
              <a:gdLst/>
              <a:ahLst/>
              <a:cxnLst/>
              <a:rect l="l" t="t" r="r" b="b"/>
              <a:pathLst>
                <a:path w="635000" h="635000">
                  <a:moveTo>
                    <a:pt x="317500" y="0"/>
                  </a:moveTo>
                  <a:arcTo wR="317500" hR="317500" stAng="16200000" swAng="6696000"/>
                  <a:lnTo>
                    <a:pt x="317500" y="317500"/>
                  </a:lnTo>
                  <a:close/>
                </a:path>
                <a:path w="635000" h="635000" fill="none">
                  <a:moveTo>
                    <a:pt x="612704" y="434379"/>
                  </a:moveTo>
                  <a:arcTo wR="317500" hR="317500" stAng="1295999" swAng="14903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62" name="Harvey 32/100 [32]">
              <a:extLst>
                <a:ext uri="{FF2B5EF4-FFF2-40B4-BE49-F238E27FC236}">
                  <a16:creationId xmlns:a16="http://schemas.microsoft.com/office/drawing/2014/main" id="{39029FE4-844F-47DA-8FEF-FB68673FF10C}"/>
                </a:ext>
              </a:extLst>
            </p:cNvPr>
            <p:cNvSpPr>
              <a:spLocks noChangeAspect="1"/>
            </p:cNvSpPr>
            <p:nvPr>
              <p:custDataLst>
                <p:tags r:id="rId75"/>
              </p:custDataLst>
            </p:nvPr>
          </p:nvSpPr>
          <p:spPr>
            <a:xfrm>
              <a:off x="4334905" y="3282696"/>
              <a:ext cx="292608" cy="292608"/>
            </a:xfrm>
            <a:custGeom>
              <a:avLst/>
              <a:gdLst/>
              <a:ahLst/>
              <a:cxnLst/>
              <a:rect l="l" t="t" r="r" b="b"/>
              <a:pathLst>
                <a:path w="635000" h="635000">
                  <a:moveTo>
                    <a:pt x="317500" y="0"/>
                  </a:moveTo>
                  <a:arcTo wR="317500" hR="317500" stAng="16200000" swAng="6912000"/>
                  <a:lnTo>
                    <a:pt x="317500" y="317500"/>
                  </a:lnTo>
                  <a:close/>
                </a:path>
                <a:path w="635000" h="635000" fill="none">
                  <a:moveTo>
                    <a:pt x="604782" y="452684"/>
                  </a:moveTo>
                  <a:arcTo wR="317500" hR="317500" stAng="1512000" swAng="14687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63" name="Harvey 33/100 [33]">
              <a:extLst>
                <a:ext uri="{FF2B5EF4-FFF2-40B4-BE49-F238E27FC236}">
                  <a16:creationId xmlns:a16="http://schemas.microsoft.com/office/drawing/2014/main" id="{B99AA4D4-9C74-447B-89EF-8FD268FF95EE}"/>
                </a:ext>
              </a:extLst>
            </p:cNvPr>
            <p:cNvSpPr>
              <a:spLocks noChangeAspect="1"/>
            </p:cNvSpPr>
            <p:nvPr>
              <p:custDataLst>
                <p:tags r:id="rId76"/>
              </p:custDataLst>
            </p:nvPr>
          </p:nvSpPr>
          <p:spPr>
            <a:xfrm>
              <a:off x="4334905" y="3282696"/>
              <a:ext cx="292608" cy="292608"/>
            </a:xfrm>
            <a:custGeom>
              <a:avLst/>
              <a:gdLst/>
              <a:ahLst/>
              <a:cxnLst/>
              <a:rect l="l" t="t" r="r" b="b"/>
              <a:pathLst>
                <a:path w="635000" h="635000">
                  <a:moveTo>
                    <a:pt x="317500" y="0"/>
                  </a:moveTo>
                  <a:arcTo wR="317500" hR="317500" stAng="16200000" swAng="7128000"/>
                  <a:lnTo>
                    <a:pt x="317500" y="317500"/>
                  </a:lnTo>
                  <a:close/>
                </a:path>
                <a:path w="635000" h="635000" fill="none">
                  <a:moveTo>
                    <a:pt x="595727" y="470456"/>
                  </a:moveTo>
                  <a:arcTo wR="317500" hR="317500" stAng="1728000" swAng="1447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64" name="Harvey 34/100 [34]">
              <a:extLst>
                <a:ext uri="{FF2B5EF4-FFF2-40B4-BE49-F238E27FC236}">
                  <a16:creationId xmlns:a16="http://schemas.microsoft.com/office/drawing/2014/main" id="{0880CCDE-4DDE-49A8-AFB2-FDDCE314B4D3}"/>
                </a:ext>
              </a:extLst>
            </p:cNvPr>
            <p:cNvSpPr>
              <a:spLocks noChangeAspect="1"/>
            </p:cNvSpPr>
            <p:nvPr>
              <p:custDataLst>
                <p:tags r:id="rId77"/>
              </p:custDataLst>
            </p:nvPr>
          </p:nvSpPr>
          <p:spPr>
            <a:xfrm>
              <a:off x="4334905" y="3282696"/>
              <a:ext cx="292608" cy="292608"/>
            </a:xfrm>
            <a:custGeom>
              <a:avLst/>
              <a:gdLst/>
              <a:ahLst/>
              <a:cxnLst/>
              <a:rect l="l" t="t" r="r" b="b"/>
              <a:pathLst>
                <a:path w="635000" h="635000">
                  <a:moveTo>
                    <a:pt x="317500" y="0"/>
                  </a:moveTo>
                  <a:arcTo wR="317500" hR="317500" stAng="16200000" swAng="7344000"/>
                  <a:lnTo>
                    <a:pt x="317500" y="317500"/>
                  </a:lnTo>
                  <a:close/>
                </a:path>
                <a:path w="635000" h="635000" fill="none">
                  <a:moveTo>
                    <a:pt x="585574" y="487625"/>
                  </a:moveTo>
                  <a:arcTo wR="317500" hR="317500" stAng="1944000" swAng="14255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65" name="Harvey 35/100 [35]">
              <a:extLst>
                <a:ext uri="{FF2B5EF4-FFF2-40B4-BE49-F238E27FC236}">
                  <a16:creationId xmlns:a16="http://schemas.microsoft.com/office/drawing/2014/main" id="{F37E834A-F9D8-4623-BC85-60359856CCD0}"/>
                </a:ext>
              </a:extLst>
            </p:cNvPr>
            <p:cNvSpPr>
              <a:spLocks noChangeAspect="1"/>
            </p:cNvSpPr>
            <p:nvPr>
              <p:custDataLst>
                <p:tags r:id="rId78"/>
              </p:custDataLst>
            </p:nvPr>
          </p:nvSpPr>
          <p:spPr>
            <a:xfrm>
              <a:off x="4334905" y="3282696"/>
              <a:ext cx="292608" cy="292608"/>
            </a:xfrm>
            <a:custGeom>
              <a:avLst/>
              <a:gdLst/>
              <a:ahLst/>
              <a:cxnLst/>
              <a:rect l="l" t="t" r="r" b="b"/>
              <a:pathLst>
                <a:path w="635000" h="635000">
                  <a:moveTo>
                    <a:pt x="317500" y="0"/>
                  </a:moveTo>
                  <a:arcTo wR="317500" hR="317500" stAng="16200000" swAng="7559999"/>
                  <a:lnTo>
                    <a:pt x="317500" y="317500"/>
                  </a:lnTo>
                  <a:close/>
                </a:path>
                <a:path w="635000" h="635000" fill="none">
                  <a:moveTo>
                    <a:pt x="574362" y="504121"/>
                  </a:moveTo>
                  <a:arcTo wR="317500" hR="317500" stAng="2159999" swAng="1404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66" name="Harvey 36/100 [36]">
              <a:extLst>
                <a:ext uri="{FF2B5EF4-FFF2-40B4-BE49-F238E27FC236}">
                  <a16:creationId xmlns:a16="http://schemas.microsoft.com/office/drawing/2014/main" id="{15163940-B229-4368-B727-3714123C78AB}"/>
                </a:ext>
              </a:extLst>
            </p:cNvPr>
            <p:cNvSpPr>
              <a:spLocks noChangeAspect="1"/>
            </p:cNvSpPr>
            <p:nvPr>
              <p:custDataLst>
                <p:tags r:id="rId79"/>
              </p:custDataLst>
            </p:nvPr>
          </p:nvSpPr>
          <p:spPr>
            <a:xfrm>
              <a:off x="4334905" y="3282696"/>
              <a:ext cx="292608" cy="292608"/>
            </a:xfrm>
            <a:custGeom>
              <a:avLst/>
              <a:gdLst/>
              <a:ahLst/>
              <a:cxnLst/>
              <a:rect l="l" t="t" r="r" b="b"/>
              <a:pathLst>
                <a:path w="635000" h="635000">
                  <a:moveTo>
                    <a:pt x="317500" y="0"/>
                  </a:moveTo>
                  <a:arcTo wR="317500" hR="317500" stAng="16200000" swAng="7776000"/>
                  <a:lnTo>
                    <a:pt x="317500" y="317500"/>
                  </a:lnTo>
                  <a:close/>
                </a:path>
                <a:path w="635000" h="635000" fill="none">
                  <a:moveTo>
                    <a:pt x="562137" y="519882"/>
                  </a:moveTo>
                  <a:arcTo wR="317500" hR="317500" stAng="2375999" swAng="1382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67" name="Harvey 37/100 [37]">
              <a:extLst>
                <a:ext uri="{FF2B5EF4-FFF2-40B4-BE49-F238E27FC236}">
                  <a16:creationId xmlns:a16="http://schemas.microsoft.com/office/drawing/2014/main" id="{64BAECDC-27C7-4333-B9D8-59DE42A1B1AA}"/>
                </a:ext>
              </a:extLst>
            </p:cNvPr>
            <p:cNvSpPr>
              <a:spLocks noChangeAspect="1"/>
            </p:cNvSpPr>
            <p:nvPr>
              <p:custDataLst>
                <p:tags r:id="rId80"/>
              </p:custDataLst>
            </p:nvPr>
          </p:nvSpPr>
          <p:spPr>
            <a:xfrm>
              <a:off x="4334905" y="3282696"/>
              <a:ext cx="292608" cy="292608"/>
            </a:xfrm>
            <a:custGeom>
              <a:avLst/>
              <a:gdLst/>
              <a:ahLst/>
              <a:cxnLst/>
              <a:rect l="l" t="t" r="r" b="b"/>
              <a:pathLst>
                <a:path w="635000" h="635000">
                  <a:moveTo>
                    <a:pt x="317500" y="0"/>
                  </a:moveTo>
                  <a:arcTo wR="317500" hR="317500" stAng="16200000" swAng="7991999"/>
                  <a:lnTo>
                    <a:pt x="317500" y="317500"/>
                  </a:lnTo>
                  <a:close/>
                </a:path>
                <a:path w="635000" h="635000" fill="none">
                  <a:moveTo>
                    <a:pt x="548947" y="534843"/>
                  </a:moveTo>
                  <a:arcTo wR="317500" hR="317500" stAng="2591999" swAng="1360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68" name="Harvey 38/100 [38]">
              <a:extLst>
                <a:ext uri="{FF2B5EF4-FFF2-40B4-BE49-F238E27FC236}">
                  <a16:creationId xmlns:a16="http://schemas.microsoft.com/office/drawing/2014/main" id="{4F018A0A-A74A-4E47-BC47-203679D4F8C0}"/>
                </a:ext>
              </a:extLst>
            </p:cNvPr>
            <p:cNvSpPr>
              <a:spLocks noChangeAspect="1"/>
            </p:cNvSpPr>
            <p:nvPr>
              <p:custDataLst>
                <p:tags r:id="rId81"/>
              </p:custDataLst>
            </p:nvPr>
          </p:nvSpPr>
          <p:spPr>
            <a:xfrm>
              <a:off x="4334905" y="3282696"/>
              <a:ext cx="292608" cy="292608"/>
            </a:xfrm>
            <a:custGeom>
              <a:avLst/>
              <a:gdLst/>
              <a:ahLst/>
              <a:cxnLst/>
              <a:rect l="l" t="t" r="r" b="b"/>
              <a:pathLst>
                <a:path w="635000" h="635000">
                  <a:moveTo>
                    <a:pt x="317500" y="0"/>
                  </a:moveTo>
                  <a:arcTo wR="317500" hR="317500" stAng="16200000" swAng="8208000"/>
                  <a:lnTo>
                    <a:pt x="317500" y="317500"/>
                  </a:lnTo>
                  <a:close/>
                </a:path>
                <a:path w="635000" h="635000" fill="none">
                  <a:moveTo>
                    <a:pt x="534843" y="548947"/>
                  </a:moveTo>
                  <a:arcTo wR="317500" hR="317500" stAng="2808000" swAng="1339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69" name="Harvey 39/100 [39]">
              <a:extLst>
                <a:ext uri="{FF2B5EF4-FFF2-40B4-BE49-F238E27FC236}">
                  <a16:creationId xmlns:a16="http://schemas.microsoft.com/office/drawing/2014/main" id="{ACA75957-9FDB-46A2-82EC-77103CBEAC52}"/>
                </a:ext>
              </a:extLst>
            </p:cNvPr>
            <p:cNvSpPr>
              <a:spLocks noChangeAspect="1"/>
            </p:cNvSpPr>
            <p:nvPr>
              <p:custDataLst>
                <p:tags r:id="rId82"/>
              </p:custDataLst>
            </p:nvPr>
          </p:nvSpPr>
          <p:spPr>
            <a:xfrm>
              <a:off x="4334905" y="3282696"/>
              <a:ext cx="292608" cy="292608"/>
            </a:xfrm>
            <a:custGeom>
              <a:avLst/>
              <a:gdLst/>
              <a:ahLst/>
              <a:cxnLst/>
              <a:rect l="l" t="t" r="r" b="b"/>
              <a:pathLst>
                <a:path w="635000" h="635000">
                  <a:moveTo>
                    <a:pt x="317500" y="0"/>
                  </a:moveTo>
                  <a:arcTo wR="317500" hR="317500" stAng="16200000" swAng="8424000"/>
                  <a:lnTo>
                    <a:pt x="317500" y="317500"/>
                  </a:lnTo>
                  <a:close/>
                </a:path>
                <a:path w="635000" h="635000" fill="none">
                  <a:moveTo>
                    <a:pt x="519882" y="562137"/>
                  </a:moveTo>
                  <a:arcTo wR="317500" hR="317500" stAng="3024000" swAng="1317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70" name="Harvey 40/100 [40]">
              <a:extLst>
                <a:ext uri="{FF2B5EF4-FFF2-40B4-BE49-F238E27FC236}">
                  <a16:creationId xmlns:a16="http://schemas.microsoft.com/office/drawing/2014/main" id="{025DFA7F-A073-422A-8D20-E27D1ABE4342}"/>
                </a:ext>
              </a:extLst>
            </p:cNvPr>
            <p:cNvSpPr>
              <a:spLocks noChangeAspect="1"/>
            </p:cNvSpPr>
            <p:nvPr>
              <p:custDataLst>
                <p:tags r:id="rId83"/>
              </p:custDataLst>
            </p:nvPr>
          </p:nvSpPr>
          <p:spPr>
            <a:xfrm>
              <a:off x="4334905" y="3282696"/>
              <a:ext cx="292608" cy="292608"/>
            </a:xfrm>
            <a:custGeom>
              <a:avLst/>
              <a:gdLst/>
              <a:ahLst/>
              <a:cxnLst/>
              <a:rect l="l" t="t" r="r" b="b"/>
              <a:pathLst>
                <a:path w="635000" h="635000">
                  <a:moveTo>
                    <a:pt x="317500" y="0"/>
                  </a:moveTo>
                  <a:arcTo wR="317500" hR="317500" stAng="16200000" swAng="8640000"/>
                  <a:lnTo>
                    <a:pt x="317500" y="317500"/>
                  </a:lnTo>
                  <a:close/>
                </a:path>
                <a:path w="635000" h="635000" fill="none">
                  <a:moveTo>
                    <a:pt x="504121" y="574362"/>
                  </a:moveTo>
                  <a:arcTo wR="317500" hR="317500" stAng="3240000" swAng="1296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71" name="Harvey 41/100 [41]">
              <a:extLst>
                <a:ext uri="{FF2B5EF4-FFF2-40B4-BE49-F238E27FC236}">
                  <a16:creationId xmlns:a16="http://schemas.microsoft.com/office/drawing/2014/main" id="{BF311CE9-A4CB-4965-8F0F-5B6811E9FB20}"/>
                </a:ext>
              </a:extLst>
            </p:cNvPr>
            <p:cNvSpPr>
              <a:spLocks noChangeAspect="1"/>
            </p:cNvSpPr>
            <p:nvPr>
              <p:custDataLst>
                <p:tags r:id="rId84"/>
              </p:custDataLst>
            </p:nvPr>
          </p:nvSpPr>
          <p:spPr>
            <a:xfrm>
              <a:off x="4334905" y="3282696"/>
              <a:ext cx="292608" cy="292608"/>
            </a:xfrm>
            <a:custGeom>
              <a:avLst/>
              <a:gdLst/>
              <a:ahLst/>
              <a:cxnLst/>
              <a:rect l="l" t="t" r="r" b="b"/>
              <a:pathLst>
                <a:path w="635000" h="635000">
                  <a:moveTo>
                    <a:pt x="317500" y="0"/>
                  </a:moveTo>
                  <a:arcTo wR="317500" hR="317500" stAng="16200000" swAng="8856000"/>
                  <a:lnTo>
                    <a:pt x="317500" y="317500"/>
                  </a:lnTo>
                  <a:close/>
                </a:path>
                <a:path w="635000" h="635000" fill="none">
                  <a:moveTo>
                    <a:pt x="487625" y="585574"/>
                  </a:moveTo>
                  <a:arcTo wR="317500" hR="317500" stAng="3455999" swAng="1274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72" name="Harvey 42/100 [42]">
              <a:extLst>
                <a:ext uri="{FF2B5EF4-FFF2-40B4-BE49-F238E27FC236}">
                  <a16:creationId xmlns:a16="http://schemas.microsoft.com/office/drawing/2014/main" id="{1B415A3D-1E85-4E6A-8BAB-3BB56600BA4F}"/>
                </a:ext>
              </a:extLst>
            </p:cNvPr>
            <p:cNvSpPr>
              <a:spLocks noChangeAspect="1"/>
            </p:cNvSpPr>
            <p:nvPr>
              <p:custDataLst>
                <p:tags r:id="rId85"/>
              </p:custDataLst>
            </p:nvPr>
          </p:nvSpPr>
          <p:spPr>
            <a:xfrm>
              <a:off x="4334905" y="3282696"/>
              <a:ext cx="292608" cy="292608"/>
            </a:xfrm>
            <a:custGeom>
              <a:avLst/>
              <a:gdLst/>
              <a:ahLst/>
              <a:cxnLst/>
              <a:rect l="l" t="t" r="r" b="b"/>
              <a:pathLst>
                <a:path w="635000" h="635000">
                  <a:moveTo>
                    <a:pt x="317500" y="0"/>
                  </a:moveTo>
                  <a:arcTo wR="317500" hR="317500" stAng="16200000" swAng="9072000"/>
                  <a:lnTo>
                    <a:pt x="317500" y="317500"/>
                  </a:lnTo>
                  <a:close/>
                </a:path>
                <a:path w="635000" h="635000" fill="none">
                  <a:moveTo>
                    <a:pt x="470456" y="595727"/>
                  </a:moveTo>
                  <a:arcTo wR="317500" hR="317500" stAng="3671999" swAng="1252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73" name="Harvey 43/100 [43]">
              <a:extLst>
                <a:ext uri="{FF2B5EF4-FFF2-40B4-BE49-F238E27FC236}">
                  <a16:creationId xmlns:a16="http://schemas.microsoft.com/office/drawing/2014/main" id="{7EAD6077-4487-4E7D-846D-445E65B5291C}"/>
                </a:ext>
              </a:extLst>
            </p:cNvPr>
            <p:cNvSpPr>
              <a:spLocks noChangeAspect="1"/>
            </p:cNvSpPr>
            <p:nvPr>
              <p:custDataLst>
                <p:tags r:id="rId86"/>
              </p:custDataLst>
            </p:nvPr>
          </p:nvSpPr>
          <p:spPr>
            <a:xfrm>
              <a:off x="4334905" y="3282696"/>
              <a:ext cx="292608" cy="292608"/>
            </a:xfrm>
            <a:custGeom>
              <a:avLst/>
              <a:gdLst/>
              <a:ahLst/>
              <a:cxnLst/>
              <a:rect l="l" t="t" r="r" b="b"/>
              <a:pathLst>
                <a:path w="635000" h="635000">
                  <a:moveTo>
                    <a:pt x="317500" y="0"/>
                  </a:moveTo>
                  <a:arcTo wR="317500" hR="317500" stAng="16200000" swAng="9288000"/>
                  <a:lnTo>
                    <a:pt x="317500" y="317500"/>
                  </a:lnTo>
                  <a:close/>
                </a:path>
                <a:path w="635000" h="635000" fill="none">
                  <a:moveTo>
                    <a:pt x="452684" y="604782"/>
                  </a:moveTo>
                  <a:arcTo wR="317500" hR="317500" stAng="3888000" swAng="1231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74" name="Harvey 44/100 [44]">
              <a:extLst>
                <a:ext uri="{FF2B5EF4-FFF2-40B4-BE49-F238E27FC236}">
                  <a16:creationId xmlns:a16="http://schemas.microsoft.com/office/drawing/2014/main" id="{4B57ADAF-4A83-4CB4-8920-E2B9F994E83E}"/>
                </a:ext>
              </a:extLst>
            </p:cNvPr>
            <p:cNvSpPr>
              <a:spLocks noChangeAspect="1"/>
            </p:cNvSpPr>
            <p:nvPr>
              <p:custDataLst>
                <p:tags r:id="rId87"/>
              </p:custDataLst>
            </p:nvPr>
          </p:nvSpPr>
          <p:spPr>
            <a:xfrm>
              <a:off x="4334905" y="3282696"/>
              <a:ext cx="292608" cy="292608"/>
            </a:xfrm>
            <a:custGeom>
              <a:avLst/>
              <a:gdLst/>
              <a:ahLst/>
              <a:cxnLst/>
              <a:rect l="l" t="t" r="r" b="b"/>
              <a:pathLst>
                <a:path w="635000" h="635000">
                  <a:moveTo>
                    <a:pt x="317500" y="0"/>
                  </a:moveTo>
                  <a:arcTo wR="317500" hR="317500" stAng="16200000" swAng="9504000"/>
                  <a:lnTo>
                    <a:pt x="317500" y="317500"/>
                  </a:lnTo>
                  <a:close/>
                </a:path>
                <a:path w="635000" h="635000" fill="none">
                  <a:moveTo>
                    <a:pt x="434379" y="612704"/>
                  </a:moveTo>
                  <a:arcTo wR="317500" hR="317500" stAng="4104000" swAng="1209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75" name="Harvey 45/100 [45]">
              <a:extLst>
                <a:ext uri="{FF2B5EF4-FFF2-40B4-BE49-F238E27FC236}">
                  <a16:creationId xmlns:a16="http://schemas.microsoft.com/office/drawing/2014/main" id="{FF3E5416-AC43-4CBB-A32A-A966ED03106F}"/>
                </a:ext>
              </a:extLst>
            </p:cNvPr>
            <p:cNvSpPr>
              <a:spLocks noChangeAspect="1"/>
            </p:cNvSpPr>
            <p:nvPr>
              <p:custDataLst>
                <p:tags r:id="rId88"/>
              </p:custDataLst>
            </p:nvPr>
          </p:nvSpPr>
          <p:spPr>
            <a:xfrm>
              <a:off x="4334905" y="3282696"/>
              <a:ext cx="292608" cy="292608"/>
            </a:xfrm>
            <a:custGeom>
              <a:avLst/>
              <a:gdLst/>
              <a:ahLst/>
              <a:cxnLst/>
              <a:rect l="l" t="t" r="r" b="b"/>
              <a:pathLst>
                <a:path w="635000" h="635000">
                  <a:moveTo>
                    <a:pt x="317500" y="0"/>
                  </a:moveTo>
                  <a:arcTo wR="317500" hR="317500" stAng="16200000" swAng="9720000"/>
                  <a:lnTo>
                    <a:pt x="317500" y="317500"/>
                  </a:lnTo>
                  <a:close/>
                </a:path>
                <a:path w="635000" h="635000" fill="none">
                  <a:moveTo>
                    <a:pt x="415612" y="619460"/>
                  </a:moveTo>
                  <a:arcTo wR="317500" hR="317500" stAng="4320000" swAng="1188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76" name="Harvey 46/100 [46]">
              <a:extLst>
                <a:ext uri="{FF2B5EF4-FFF2-40B4-BE49-F238E27FC236}">
                  <a16:creationId xmlns:a16="http://schemas.microsoft.com/office/drawing/2014/main" id="{49AFF9C1-C19A-487C-A4C1-47DA87277C3B}"/>
                </a:ext>
              </a:extLst>
            </p:cNvPr>
            <p:cNvSpPr>
              <a:spLocks noChangeAspect="1"/>
            </p:cNvSpPr>
            <p:nvPr>
              <p:custDataLst>
                <p:tags r:id="rId89"/>
              </p:custDataLst>
            </p:nvPr>
          </p:nvSpPr>
          <p:spPr>
            <a:xfrm>
              <a:off x="4334905" y="3282696"/>
              <a:ext cx="292608" cy="292608"/>
            </a:xfrm>
            <a:custGeom>
              <a:avLst/>
              <a:gdLst/>
              <a:ahLst/>
              <a:cxnLst/>
              <a:rect l="l" t="t" r="r" b="b"/>
              <a:pathLst>
                <a:path w="635000" h="635000">
                  <a:moveTo>
                    <a:pt x="317500" y="0"/>
                  </a:moveTo>
                  <a:arcTo wR="317500" hR="317500" stAng="16200000" swAng="9936000"/>
                  <a:lnTo>
                    <a:pt x="317500" y="317500"/>
                  </a:lnTo>
                  <a:close/>
                </a:path>
                <a:path w="635000" h="635000" fill="none">
                  <a:moveTo>
                    <a:pt x="396459" y="625025"/>
                  </a:moveTo>
                  <a:arcTo wR="317500" hR="317500" stAng="4536000" swAng="1166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77" name="Harvey 47/100 [47]">
              <a:extLst>
                <a:ext uri="{FF2B5EF4-FFF2-40B4-BE49-F238E27FC236}">
                  <a16:creationId xmlns:a16="http://schemas.microsoft.com/office/drawing/2014/main" id="{F35AEE09-D82F-438F-9D01-96C6876241F1}"/>
                </a:ext>
              </a:extLst>
            </p:cNvPr>
            <p:cNvSpPr>
              <a:spLocks noChangeAspect="1"/>
            </p:cNvSpPr>
            <p:nvPr>
              <p:custDataLst>
                <p:tags r:id="rId90"/>
              </p:custDataLst>
            </p:nvPr>
          </p:nvSpPr>
          <p:spPr>
            <a:xfrm>
              <a:off x="4334905" y="3282696"/>
              <a:ext cx="292608" cy="292608"/>
            </a:xfrm>
            <a:custGeom>
              <a:avLst/>
              <a:gdLst/>
              <a:ahLst/>
              <a:cxnLst/>
              <a:rect l="l" t="t" r="r" b="b"/>
              <a:pathLst>
                <a:path w="635000" h="635000">
                  <a:moveTo>
                    <a:pt x="317500" y="0"/>
                  </a:moveTo>
                  <a:arcTo wR="317500" hR="317500" stAng="16200000" swAng="10152000"/>
                  <a:lnTo>
                    <a:pt x="317500" y="317500"/>
                  </a:lnTo>
                  <a:close/>
                </a:path>
                <a:path w="635000" h="635000" fill="none">
                  <a:moveTo>
                    <a:pt x="376993" y="629376"/>
                  </a:moveTo>
                  <a:arcTo wR="317500" hR="317500" stAng="4751999" swAng="1144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78" name="Harvey 48/100 [48]">
              <a:extLst>
                <a:ext uri="{FF2B5EF4-FFF2-40B4-BE49-F238E27FC236}">
                  <a16:creationId xmlns:a16="http://schemas.microsoft.com/office/drawing/2014/main" id="{4FC3325B-EEB2-4420-9715-1149CEACE9AC}"/>
                </a:ext>
              </a:extLst>
            </p:cNvPr>
            <p:cNvSpPr>
              <a:spLocks noChangeAspect="1"/>
            </p:cNvSpPr>
            <p:nvPr>
              <p:custDataLst>
                <p:tags r:id="rId91"/>
              </p:custDataLst>
            </p:nvPr>
          </p:nvSpPr>
          <p:spPr>
            <a:xfrm>
              <a:off x="4334905" y="3282696"/>
              <a:ext cx="292608" cy="292608"/>
            </a:xfrm>
            <a:custGeom>
              <a:avLst/>
              <a:gdLst/>
              <a:ahLst/>
              <a:cxnLst/>
              <a:rect l="l" t="t" r="r" b="b"/>
              <a:pathLst>
                <a:path w="635000" h="635000">
                  <a:moveTo>
                    <a:pt x="317500" y="0"/>
                  </a:moveTo>
                  <a:arcTo wR="317500" hR="317500" stAng="16200000" swAng="10367999"/>
                  <a:lnTo>
                    <a:pt x="317500" y="317500"/>
                  </a:lnTo>
                  <a:close/>
                </a:path>
                <a:path w="635000" h="635000" fill="none">
                  <a:moveTo>
                    <a:pt x="357293" y="632496"/>
                  </a:moveTo>
                  <a:arcTo wR="317500" hR="317500" stAng="4967999" swAng="1123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79" name="Harvey 49/100 [49]">
              <a:extLst>
                <a:ext uri="{FF2B5EF4-FFF2-40B4-BE49-F238E27FC236}">
                  <a16:creationId xmlns:a16="http://schemas.microsoft.com/office/drawing/2014/main" id="{3BE00D50-8FCE-4E11-AA24-10B621732F20}"/>
                </a:ext>
              </a:extLst>
            </p:cNvPr>
            <p:cNvSpPr>
              <a:spLocks noChangeAspect="1"/>
            </p:cNvSpPr>
            <p:nvPr>
              <p:custDataLst>
                <p:tags r:id="rId92"/>
              </p:custDataLst>
            </p:nvPr>
          </p:nvSpPr>
          <p:spPr>
            <a:xfrm>
              <a:off x="4334905" y="3282696"/>
              <a:ext cx="292608" cy="292608"/>
            </a:xfrm>
            <a:custGeom>
              <a:avLst/>
              <a:gdLst/>
              <a:ahLst/>
              <a:cxnLst/>
              <a:rect l="l" t="t" r="r" b="b"/>
              <a:pathLst>
                <a:path w="635000" h="635000">
                  <a:moveTo>
                    <a:pt x="317500" y="0"/>
                  </a:moveTo>
                  <a:arcTo wR="317500" hR="317500" stAng="16200000" swAng="10584000"/>
                  <a:lnTo>
                    <a:pt x="317500" y="317500"/>
                  </a:lnTo>
                  <a:close/>
                </a:path>
                <a:path w="635000" h="635000" fill="none">
                  <a:moveTo>
                    <a:pt x="337435" y="634373"/>
                  </a:moveTo>
                  <a:arcTo wR="317500" hR="317500" stAng="5184000" swAng="1101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80" name="Harvey 50/100 [50]">
              <a:extLst>
                <a:ext uri="{FF2B5EF4-FFF2-40B4-BE49-F238E27FC236}">
                  <a16:creationId xmlns:a16="http://schemas.microsoft.com/office/drawing/2014/main" id="{97083993-8BFD-443F-A3A3-D28EF389CE2B}"/>
                </a:ext>
              </a:extLst>
            </p:cNvPr>
            <p:cNvSpPr>
              <a:spLocks noChangeAspect="1"/>
            </p:cNvSpPr>
            <p:nvPr>
              <p:custDataLst>
                <p:tags r:id="rId93"/>
              </p:custDataLst>
            </p:nvPr>
          </p:nvSpPr>
          <p:spPr>
            <a:xfrm>
              <a:off x="4334905" y="3282696"/>
              <a:ext cx="292608" cy="292608"/>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81" name="Harvey 51/100 [51]">
              <a:extLst>
                <a:ext uri="{FF2B5EF4-FFF2-40B4-BE49-F238E27FC236}">
                  <a16:creationId xmlns:a16="http://schemas.microsoft.com/office/drawing/2014/main" id="{BDE38762-18E9-47FF-895E-325F5976ECAA}"/>
                </a:ext>
              </a:extLst>
            </p:cNvPr>
            <p:cNvSpPr>
              <a:spLocks noChangeAspect="1"/>
            </p:cNvSpPr>
            <p:nvPr>
              <p:custDataLst>
                <p:tags r:id="rId94"/>
              </p:custDataLst>
            </p:nvPr>
          </p:nvSpPr>
          <p:spPr>
            <a:xfrm>
              <a:off x="4334905" y="3282696"/>
              <a:ext cx="292608" cy="292608"/>
            </a:xfrm>
            <a:custGeom>
              <a:avLst/>
              <a:gdLst/>
              <a:ahLst/>
              <a:cxnLst/>
              <a:rect l="l" t="t" r="r" b="b"/>
              <a:pathLst>
                <a:path w="635000" h="635000">
                  <a:moveTo>
                    <a:pt x="317500" y="0"/>
                  </a:moveTo>
                  <a:arcTo wR="317500" hR="317500" stAng="16200000" swAng="11016000"/>
                  <a:lnTo>
                    <a:pt x="317500" y="317500"/>
                  </a:lnTo>
                  <a:close/>
                </a:path>
                <a:path w="635000" h="635000" fill="none">
                  <a:moveTo>
                    <a:pt x="297564" y="634373"/>
                  </a:moveTo>
                  <a:arcTo wR="317500" hR="317500" stAng="5616000" swAng="1058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82" name="Harvey 52/100 [52]">
              <a:extLst>
                <a:ext uri="{FF2B5EF4-FFF2-40B4-BE49-F238E27FC236}">
                  <a16:creationId xmlns:a16="http://schemas.microsoft.com/office/drawing/2014/main" id="{785EAA21-FBCD-46DC-8430-7AB12F5A66AF}"/>
                </a:ext>
              </a:extLst>
            </p:cNvPr>
            <p:cNvSpPr>
              <a:spLocks noChangeAspect="1"/>
            </p:cNvSpPr>
            <p:nvPr>
              <p:custDataLst>
                <p:tags r:id="rId95"/>
              </p:custDataLst>
            </p:nvPr>
          </p:nvSpPr>
          <p:spPr>
            <a:xfrm>
              <a:off x="4334905" y="3282696"/>
              <a:ext cx="292608" cy="292608"/>
            </a:xfrm>
            <a:custGeom>
              <a:avLst/>
              <a:gdLst/>
              <a:ahLst/>
              <a:cxnLst/>
              <a:rect l="l" t="t" r="r" b="b"/>
              <a:pathLst>
                <a:path w="635000" h="635000">
                  <a:moveTo>
                    <a:pt x="317500" y="0"/>
                  </a:moveTo>
                  <a:arcTo wR="317500" hR="317500" stAng="16200000" swAng="11232000"/>
                  <a:lnTo>
                    <a:pt x="317500" y="317500"/>
                  </a:lnTo>
                  <a:close/>
                </a:path>
                <a:path w="635000" h="635000" fill="none">
                  <a:moveTo>
                    <a:pt x="277706" y="632496"/>
                  </a:moveTo>
                  <a:arcTo wR="317500" hR="317500" stAng="5832000" swAng="10367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83" name="Harvey 53/100 [53]">
              <a:extLst>
                <a:ext uri="{FF2B5EF4-FFF2-40B4-BE49-F238E27FC236}">
                  <a16:creationId xmlns:a16="http://schemas.microsoft.com/office/drawing/2014/main" id="{858D54BA-F4A5-4C67-830E-E85FF6EE735D}"/>
                </a:ext>
              </a:extLst>
            </p:cNvPr>
            <p:cNvSpPr>
              <a:spLocks noChangeAspect="1"/>
            </p:cNvSpPr>
            <p:nvPr>
              <p:custDataLst>
                <p:tags r:id="rId96"/>
              </p:custDataLst>
            </p:nvPr>
          </p:nvSpPr>
          <p:spPr>
            <a:xfrm>
              <a:off x="4334905" y="3282696"/>
              <a:ext cx="292608" cy="292608"/>
            </a:xfrm>
            <a:custGeom>
              <a:avLst/>
              <a:gdLst/>
              <a:ahLst/>
              <a:cxnLst/>
              <a:rect l="l" t="t" r="r" b="b"/>
              <a:pathLst>
                <a:path w="635000" h="635000">
                  <a:moveTo>
                    <a:pt x="317500" y="0"/>
                  </a:moveTo>
                  <a:arcTo wR="317500" hR="317500" stAng="16200000" swAng="11448000"/>
                  <a:lnTo>
                    <a:pt x="317500" y="317500"/>
                  </a:lnTo>
                  <a:close/>
                </a:path>
                <a:path w="635000" h="635000" fill="none">
                  <a:moveTo>
                    <a:pt x="258006" y="629376"/>
                  </a:moveTo>
                  <a:arcTo wR="317500" hR="317500" stAng="6048000" swAng="1015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84" name="Harvey 54/100 [54]">
              <a:extLst>
                <a:ext uri="{FF2B5EF4-FFF2-40B4-BE49-F238E27FC236}">
                  <a16:creationId xmlns:a16="http://schemas.microsoft.com/office/drawing/2014/main" id="{AC41BD7B-E1FA-4AED-B11C-E03936A672E6}"/>
                </a:ext>
              </a:extLst>
            </p:cNvPr>
            <p:cNvSpPr>
              <a:spLocks noChangeAspect="1"/>
            </p:cNvSpPr>
            <p:nvPr>
              <p:custDataLst>
                <p:tags r:id="rId97"/>
              </p:custDataLst>
            </p:nvPr>
          </p:nvSpPr>
          <p:spPr>
            <a:xfrm>
              <a:off x="4334905" y="3282696"/>
              <a:ext cx="292608" cy="292608"/>
            </a:xfrm>
            <a:custGeom>
              <a:avLst/>
              <a:gdLst/>
              <a:ahLst/>
              <a:cxnLst/>
              <a:rect l="l" t="t" r="r" b="b"/>
              <a:pathLst>
                <a:path w="635000" h="635000">
                  <a:moveTo>
                    <a:pt x="317500" y="0"/>
                  </a:moveTo>
                  <a:arcTo wR="317500" hR="317500" stAng="16200000" swAng="11664000"/>
                  <a:lnTo>
                    <a:pt x="317500" y="317500"/>
                  </a:lnTo>
                  <a:close/>
                </a:path>
                <a:path w="635000" h="635000" fill="none">
                  <a:moveTo>
                    <a:pt x="238540" y="625025"/>
                  </a:moveTo>
                  <a:arcTo wR="317500" hR="317500" stAng="6264000" swAng="993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85" name="Harvey 55/100 [55]">
              <a:extLst>
                <a:ext uri="{FF2B5EF4-FFF2-40B4-BE49-F238E27FC236}">
                  <a16:creationId xmlns:a16="http://schemas.microsoft.com/office/drawing/2014/main" id="{BAF901A0-5FD1-4B29-9AF9-DB8B19412429}"/>
                </a:ext>
              </a:extLst>
            </p:cNvPr>
            <p:cNvSpPr>
              <a:spLocks noChangeAspect="1"/>
            </p:cNvSpPr>
            <p:nvPr>
              <p:custDataLst>
                <p:tags r:id="rId98"/>
              </p:custDataLst>
            </p:nvPr>
          </p:nvSpPr>
          <p:spPr>
            <a:xfrm>
              <a:off x="4334905" y="3282696"/>
              <a:ext cx="292608" cy="292608"/>
            </a:xfrm>
            <a:custGeom>
              <a:avLst/>
              <a:gdLst/>
              <a:ahLst/>
              <a:cxnLst/>
              <a:rect l="l" t="t" r="r" b="b"/>
              <a:pathLst>
                <a:path w="635000" h="635000">
                  <a:moveTo>
                    <a:pt x="317500" y="0"/>
                  </a:moveTo>
                  <a:arcTo wR="317500" hR="317500" stAng="16200000" swAng="11880000"/>
                  <a:lnTo>
                    <a:pt x="317500" y="317500"/>
                  </a:lnTo>
                  <a:close/>
                </a:path>
                <a:path w="635000" h="635000" fill="none">
                  <a:moveTo>
                    <a:pt x="219387" y="619460"/>
                  </a:moveTo>
                  <a:arcTo wR="317500" hR="317500" stAng="6480000" swAng="9719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86" name="Harvey 56/100 [56]">
              <a:extLst>
                <a:ext uri="{FF2B5EF4-FFF2-40B4-BE49-F238E27FC236}">
                  <a16:creationId xmlns:a16="http://schemas.microsoft.com/office/drawing/2014/main" id="{3EFF555D-6B7F-481F-ADC2-746953BA7F97}"/>
                </a:ext>
              </a:extLst>
            </p:cNvPr>
            <p:cNvSpPr>
              <a:spLocks noChangeAspect="1"/>
            </p:cNvSpPr>
            <p:nvPr>
              <p:custDataLst>
                <p:tags r:id="rId99"/>
              </p:custDataLst>
            </p:nvPr>
          </p:nvSpPr>
          <p:spPr>
            <a:xfrm>
              <a:off x="4334905" y="3282696"/>
              <a:ext cx="292608" cy="292608"/>
            </a:xfrm>
            <a:custGeom>
              <a:avLst/>
              <a:gdLst/>
              <a:ahLst/>
              <a:cxnLst/>
              <a:rect l="l" t="t" r="r" b="b"/>
              <a:pathLst>
                <a:path w="635000" h="635000">
                  <a:moveTo>
                    <a:pt x="317500" y="0"/>
                  </a:moveTo>
                  <a:arcTo wR="317500" hR="317500" stAng="16200000" swAng="12096000"/>
                  <a:lnTo>
                    <a:pt x="317500" y="317500"/>
                  </a:lnTo>
                  <a:close/>
                </a:path>
                <a:path w="635000" h="635000" fill="none">
                  <a:moveTo>
                    <a:pt x="200620" y="612704"/>
                  </a:moveTo>
                  <a:arcTo wR="317500" hR="317500" stAng="6696000" swAng="9503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87" name="Harvey 57/100 [57]">
              <a:extLst>
                <a:ext uri="{FF2B5EF4-FFF2-40B4-BE49-F238E27FC236}">
                  <a16:creationId xmlns:a16="http://schemas.microsoft.com/office/drawing/2014/main" id="{A4D3BE31-8C07-4912-AB8B-8331A665C238}"/>
                </a:ext>
              </a:extLst>
            </p:cNvPr>
            <p:cNvSpPr>
              <a:spLocks noChangeAspect="1"/>
            </p:cNvSpPr>
            <p:nvPr>
              <p:custDataLst>
                <p:tags r:id="rId100"/>
              </p:custDataLst>
            </p:nvPr>
          </p:nvSpPr>
          <p:spPr>
            <a:xfrm>
              <a:off x="4334905" y="3282696"/>
              <a:ext cx="292608" cy="292608"/>
            </a:xfrm>
            <a:custGeom>
              <a:avLst/>
              <a:gdLst/>
              <a:ahLst/>
              <a:cxnLst/>
              <a:rect l="l" t="t" r="r" b="b"/>
              <a:pathLst>
                <a:path w="635000" h="635000">
                  <a:moveTo>
                    <a:pt x="317500" y="0"/>
                  </a:moveTo>
                  <a:arcTo wR="317500" hR="317500" stAng="16200000" swAng="12312000"/>
                  <a:lnTo>
                    <a:pt x="317500" y="317500"/>
                  </a:lnTo>
                  <a:close/>
                </a:path>
                <a:path w="635000" h="635000" fill="none">
                  <a:moveTo>
                    <a:pt x="182315" y="604782"/>
                  </a:moveTo>
                  <a:arcTo wR="317500" hR="317500" stAng="6911999" swAng="928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88" name="Harvey 58/100 [58]">
              <a:extLst>
                <a:ext uri="{FF2B5EF4-FFF2-40B4-BE49-F238E27FC236}">
                  <a16:creationId xmlns:a16="http://schemas.microsoft.com/office/drawing/2014/main" id="{E7B5A5D9-6DD2-4B0A-9557-7A7AF774103E}"/>
                </a:ext>
              </a:extLst>
            </p:cNvPr>
            <p:cNvSpPr>
              <a:spLocks noChangeAspect="1"/>
            </p:cNvSpPr>
            <p:nvPr>
              <p:custDataLst>
                <p:tags r:id="rId101"/>
              </p:custDataLst>
            </p:nvPr>
          </p:nvSpPr>
          <p:spPr>
            <a:xfrm>
              <a:off x="4334905" y="3282696"/>
              <a:ext cx="292608" cy="292608"/>
            </a:xfrm>
            <a:custGeom>
              <a:avLst/>
              <a:gdLst/>
              <a:ahLst/>
              <a:cxnLst/>
              <a:rect l="l" t="t" r="r" b="b"/>
              <a:pathLst>
                <a:path w="635000" h="635000">
                  <a:moveTo>
                    <a:pt x="317500" y="0"/>
                  </a:moveTo>
                  <a:arcTo wR="317500" hR="317500" stAng="16200000" swAng="12527999"/>
                  <a:lnTo>
                    <a:pt x="317500" y="317500"/>
                  </a:lnTo>
                  <a:close/>
                </a:path>
                <a:path w="635000" h="635000" fill="none">
                  <a:moveTo>
                    <a:pt x="164543" y="595727"/>
                  </a:moveTo>
                  <a:arcTo wR="317500" hR="317500" stAng="7127999" swAng="907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89" name="Harvey 59/100 [59]">
              <a:extLst>
                <a:ext uri="{FF2B5EF4-FFF2-40B4-BE49-F238E27FC236}">
                  <a16:creationId xmlns:a16="http://schemas.microsoft.com/office/drawing/2014/main" id="{88458C0E-D234-4C86-A6CC-B8CD6C445F00}"/>
                </a:ext>
              </a:extLst>
            </p:cNvPr>
            <p:cNvSpPr>
              <a:spLocks noChangeAspect="1"/>
            </p:cNvSpPr>
            <p:nvPr>
              <p:custDataLst>
                <p:tags r:id="rId102"/>
              </p:custDataLst>
            </p:nvPr>
          </p:nvSpPr>
          <p:spPr>
            <a:xfrm>
              <a:off x="4334905" y="3282696"/>
              <a:ext cx="292608" cy="292608"/>
            </a:xfrm>
            <a:custGeom>
              <a:avLst/>
              <a:gdLst/>
              <a:ahLst/>
              <a:cxnLst/>
              <a:rect l="l" t="t" r="r" b="b"/>
              <a:pathLst>
                <a:path w="635000" h="635000">
                  <a:moveTo>
                    <a:pt x="317500" y="0"/>
                  </a:moveTo>
                  <a:arcTo wR="317500" hR="317500" stAng="16200000" swAng="12743999"/>
                  <a:lnTo>
                    <a:pt x="317500" y="317500"/>
                  </a:lnTo>
                  <a:close/>
                </a:path>
                <a:path w="635000" h="635000" fill="none">
                  <a:moveTo>
                    <a:pt x="147374" y="585574"/>
                  </a:moveTo>
                  <a:arcTo wR="317500" hR="317500" stAng="7343999" swAng="885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90" name="Harvey 60/100 [60]">
              <a:extLst>
                <a:ext uri="{FF2B5EF4-FFF2-40B4-BE49-F238E27FC236}">
                  <a16:creationId xmlns:a16="http://schemas.microsoft.com/office/drawing/2014/main" id="{0924D2C6-D224-49FD-A4B8-312AFD605E78}"/>
                </a:ext>
              </a:extLst>
            </p:cNvPr>
            <p:cNvSpPr>
              <a:spLocks noChangeAspect="1"/>
            </p:cNvSpPr>
            <p:nvPr>
              <p:custDataLst>
                <p:tags r:id="rId103"/>
              </p:custDataLst>
            </p:nvPr>
          </p:nvSpPr>
          <p:spPr>
            <a:xfrm>
              <a:off x="4334905" y="3282696"/>
              <a:ext cx="292608" cy="292608"/>
            </a:xfrm>
            <a:custGeom>
              <a:avLst/>
              <a:gdLst/>
              <a:ahLst/>
              <a:cxnLst/>
              <a:rect l="l" t="t" r="r" b="b"/>
              <a:pathLst>
                <a:path w="635000" h="635000">
                  <a:moveTo>
                    <a:pt x="317500" y="0"/>
                  </a:moveTo>
                  <a:arcTo wR="317500" hR="317500" stAng="16200000" swAng="12960000"/>
                  <a:lnTo>
                    <a:pt x="317500" y="317500"/>
                  </a:lnTo>
                  <a:close/>
                </a:path>
                <a:path w="635000" h="635000" fill="none">
                  <a:moveTo>
                    <a:pt x="130878" y="574362"/>
                  </a:moveTo>
                  <a:arcTo wR="317500" hR="317500" stAng="7560000" swAng="864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91" name="Harvey 61/100 [61]">
              <a:extLst>
                <a:ext uri="{FF2B5EF4-FFF2-40B4-BE49-F238E27FC236}">
                  <a16:creationId xmlns:a16="http://schemas.microsoft.com/office/drawing/2014/main" id="{F9FB23C2-D568-49AC-B8FD-0480EB019739}"/>
                </a:ext>
              </a:extLst>
            </p:cNvPr>
            <p:cNvSpPr>
              <a:spLocks noChangeAspect="1"/>
            </p:cNvSpPr>
            <p:nvPr>
              <p:custDataLst>
                <p:tags r:id="rId104"/>
              </p:custDataLst>
            </p:nvPr>
          </p:nvSpPr>
          <p:spPr>
            <a:xfrm>
              <a:off x="4334905" y="3282696"/>
              <a:ext cx="292608" cy="292608"/>
            </a:xfrm>
            <a:custGeom>
              <a:avLst/>
              <a:gdLst/>
              <a:ahLst/>
              <a:cxnLst/>
              <a:rect l="l" t="t" r="r" b="b"/>
              <a:pathLst>
                <a:path w="635000" h="635000">
                  <a:moveTo>
                    <a:pt x="317500" y="0"/>
                  </a:moveTo>
                  <a:arcTo wR="317500" hR="317500" stAng="16200000" swAng="13176000"/>
                  <a:lnTo>
                    <a:pt x="317500" y="317500"/>
                  </a:lnTo>
                  <a:close/>
                </a:path>
                <a:path w="635000" h="635000" fill="none">
                  <a:moveTo>
                    <a:pt x="115117" y="562137"/>
                  </a:moveTo>
                  <a:arcTo wR="317500" hR="317500" stAng="7776000" swAng="842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92" name="Harvey 62/100 [62]">
              <a:extLst>
                <a:ext uri="{FF2B5EF4-FFF2-40B4-BE49-F238E27FC236}">
                  <a16:creationId xmlns:a16="http://schemas.microsoft.com/office/drawing/2014/main" id="{9EF3159D-F4FB-4032-BCCB-55E6ED5EEFC7}"/>
                </a:ext>
              </a:extLst>
            </p:cNvPr>
            <p:cNvSpPr>
              <a:spLocks noChangeAspect="1"/>
            </p:cNvSpPr>
            <p:nvPr>
              <p:custDataLst>
                <p:tags r:id="rId105"/>
              </p:custDataLst>
            </p:nvPr>
          </p:nvSpPr>
          <p:spPr>
            <a:xfrm>
              <a:off x="4334905" y="3282696"/>
              <a:ext cx="292608" cy="292608"/>
            </a:xfrm>
            <a:custGeom>
              <a:avLst/>
              <a:gdLst/>
              <a:ahLst/>
              <a:cxnLst/>
              <a:rect l="l" t="t" r="r" b="b"/>
              <a:pathLst>
                <a:path w="635000" h="635000">
                  <a:moveTo>
                    <a:pt x="317500" y="0"/>
                  </a:moveTo>
                  <a:arcTo wR="317500" hR="317500" stAng="16200000" swAng="13392000"/>
                  <a:lnTo>
                    <a:pt x="317500" y="317500"/>
                  </a:lnTo>
                  <a:close/>
                </a:path>
                <a:path w="635000" h="635000" fill="none">
                  <a:moveTo>
                    <a:pt x="100156" y="548947"/>
                  </a:moveTo>
                  <a:arcTo wR="317500" hR="317500" stAng="7991999" swAng="820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93" name="Harvey 63/100 [63]">
              <a:extLst>
                <a:ext uri="{FF2B5EF4-FFF2-40B4-BE49-F238E27FC236}">
                  <a16:creationId xmlns:a16="http://schemas.microsoft.com/office/drawing/2014/main" id="{9362C8EA-6D15-4E0C-8AE9-B1B50EB297B8}"/>
                </a:ext>
              </a:extLst>
            </p:cNvPr>
            <p:cNvSpPr>
              <a:spLocks noChangeAspect="1"/>
            </p:cNvSpPr>
            <p:nvPr>
              <p:custDataLst>
                <p:tags r:id="rId106"/>
              </p:custDataLst>
            </p:nvPr>
          </p:nvSpPr>
          <p:spPr>
            <a:xfrm>
              <a:off x="4334905" y="3282696"/>
              <a:ext cx="292608" cy="292608"/>
            </a:xfrm>
            <a:custGeom>
              <a:avLst/>
              <a:gdLst/>
              <a:ahLst/>
              <a:cxnLst/>
              <a:rect l="l" t="t" r="r" b="b"/>
              <a:pathLst>
                <a:path w="635000" h="635000">
                  <a:moveTo>
                    <a:pt x="317500" y="0"/>
                  </a:moveTo>
                  <a:arcTo wR="317500" hR="317500" stAng="16200000" swAng="13608000"/>
                  <a:lnTo>
                    <a:pt x="317500" y="317500"/>
                  </a:lnTo>
                  <a:close/>
                </a:path>
                <a:path w="635000" h="635000" fill="none">
                  <a:moveTo>
                    <a:pt x="86052" y="534843"/>
                  </a:moveTo>
                  <a:arcTo wR="317500" hR="317500" stAng="8208000" swAng="7991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94" name="Harvey 64/100 [64]">
              <a:extLst>
                <a:ext uri="{FF2B5EF4-FFF2-40B4-BE49-F238E27FC236}">
                  <a16:creationId xmlns:a16="http://schemas.microsoft.com/office/drawing/2014/main" id="{91EB375D-1444-4BE3-A696-66272A1564CD}"/>
                </a:ext>
              </a:extLst>
            </p:cNvPr>
            <p:cNvSpPr>
              <a:spLocks noChangeAspect="1"/>
            </p:cNvSpPr>
            <p:nvPr>
              <p:custDataLst>
                <p:tags r:id="rId107"/>
              </p:custDataLst>
            </p:nvPr>
          </p:nvSpPr>
          <p:spPr>
            <a:xfrm>
              <a:off x="4334905" y="3282696"/>
              <a:ext cx="292608" cy="292608"/>
            </a:xfrm>
            <a:custGeom>
              <a:avLst/>
              <a:gdLst/>
              <a:ahLst/>
              <a:cxnLst/>
              <a:rect l="l" t="t" r="r" b="b"/>
              <a:pathLst>
                <a:path w="635000" h="635000">
                  <a:moveTo>
                    <a:pt x="317500" y="0"/>
                  </a:moveTo>
                  <a:arcTo wR="317500" hR="317500" stAng="16200000" swAng="13824000"/>
                  <a:lnTo>
                    <a:pt x="317500" y="317500"/>
                  </a:lnTo>
                  <a:close/>
                </a:path>
                <a:path w="635000" h="635000" fill="none">
                  <a:moveTo>
                    <a:pt x="72862" y="519882"/>
                  </a:moveTo>
                  <a:arcTo wR="317500" hR="317500" stAng="8424000" swAng="777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95" name="Harvey 65/100 [65]">
              <a:extLst>
                <a:ext uri="{FF2B5EF4-FFF2-40B4-BE49-F238E27FC236}">
                  <a16:creationId xmlns:a16="http://schemas.microsoft.com/office/drawing/2014/main" id="{9A3002B1-5D17-4BCB-9A44-B2FB4025D02F}"/>
                </a:ext>
              </a:extLst>
            </p:cNvPr>
            <p:cNvSpPr>
              <a:spLocks noChangeAspect="1"/>
            </p:cNvSpPr>
            <p:nvPr>
              <p:custDataLst>
                <p:tags r:id="rId108"/>
              </p:custDataLst>
            </p:nvPr>
          </p:nvSpPr>
          <p:spPr>
            <a:xfrm>
              <a:off x="4334905" y="3282696"/>
              <a:ext cx="292608" cy="292608"/>
            </a:xfrm>
            <a:custGeom>
              <a:avLst/>
              <a:gdLst/>
              <a:ahLst/>
              <a:cxnLst/>
              <a:rect l="l" t="t" r="r" b="b"/>
              <a:pathLst>
                <a:path w="635000" h="635000">
                  <a:moveTo>
                    <a:pt x="317500" y="0"/>
                  </a:moveTo>
                  <a:arcTo wR="317500" hR="317500" stAng="16200000" swAng="14040000"/>
                  <a:lnTo>
                    <a:pt x="317500" y="317500"/>
                  </a:lnTo>
                  <a:close/>
                </a:path>
                <a:path w="635000" h="635000" fill="none">
                  <a:moveTo>
                    <a:pt x="60637" y="504121"/>
                  </a:moveTo>
                  <a:arcTo wR="317500" hR="317500" stAng="8640000" swAng="7559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96" name="Harvey 66/100 [66]">
              <a:extLst>
                <a:ext uri="{FF2B5EF4-FFF2-40B4-BE49-F238E27FC236}">
                  <a16:creationId xmlns:a16="http://schemas.microsoft.com/office/drawing/2014/main" id="{E5F2FDE4-04B2-4A45-A685-14E0C51883A5}"/>
                </a:ext>
              </a:extLst>
            </p:cNvPr>
            <p:cNvSpPr>
              <a:spLocks noChangeAspect="1"/>
            </p:cNvSpPr>
            <p:nvPr>
              <p:custDataLst>
                <p:tags r:id="rId109"/>
              </p:custDataLst>
            </p:nvPr>
          </p:nvSpPr>
          <p:spPr>
            <a:xfrm>
              <a:off x="4334905" y="3282696"/>
              <a:ext cx="292608" cy="292608"/>
            </a:xfrm>
            <a:custGeom>
              <a:avLst/>
              <a:gdLst/>
              <a:ahLst/>
              <a:cxnLst/>
              <a:rect l="l" t="t" r="r" b="b"/>
              <a:pathLst>
                <a:path w="635000" h="635000">
                  <a:moveTo>
                    <a:pt x="317500" y="0"/>
                  </a:moveTo>
                  <a:arcTo wR="317500" hR="317500" stAng="16200000" swAng="14256000"/>
                  <a:lnTo>
                    <a:pt x="317500" y="317500"/>
                  </a:lnTo>
                  <a:close/>
                </a:path>
                <a:path w="635000" h="635000" fill="none">
                  <a:moveTo>
                    <a:pt x="49425" y="487625"/>
                  </a:moveTo>
                  <a:arcTo wR="317500" hR="317500" stAng="8856000" swAng="7343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97" name="Harvey 67/100 [67]">
              <a:extLst>
                <a:ext uri="{FF2B5EF4-FFF2-40B4-BE49-F238E27FC236}">
                  <a16:creationId xmlns:a16="http://schemas.microsoft.com/office/drawing/2014/main" id="{D399A169-3845-4CD5-A62C-F4586F1FAFE8}"/>
                </a:ext>
              </a:extLst>
            </p:cNvPr>
            <p:cNvSpPr>
              <a:spLocks noChangeAspect="1"/>
            </p:cNvSpPr>
            <p:nvPr>
              <p:custDataLst>
                <p:tags r:id="rId110"/>
              </p:custDataLst>
            </p:nvPr>
          </p:nvSpPr>
          <p:spPr>
            <a:xfrm>
              <a:off x="4334905" y="3282696"/>
              <a:ext cx="292608" cy="292608"/>
            </a:xfrm>
            <a:custGeom>
              <a:avLst/>
              <a:gdLst/>
              <a:ahLst/>
              <a:cxnLst/>
              <a:rect l="l" t="t" r="r" b="b"/>
              <a:pathLst>
                <a:path w="635000" h="635000">
                  <a:moveTo>
                    <a:pt x="317500" y="0"/>
                  </a:moveTo>
                  <a:arcTo wR="317500" hR="317500" stAng="16200000" swAng="14472000"/>
                  <a:lnTo>
                    <a:pt x="317500" y="317500"/>
                  </a:lnTo>
                  <a:close/>
                </a:path>
                <a:path w="635000" h="635000" fill="none">
                  <a:moveTo>
                    <a:pt x="39272" y="470456"/>
                  </a:moveTo>
                  <a:arcTo wR="317500" hR="317500" stAng="9072000" swAng="7127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98" name="Harvey 68/100 [68]">
              <a:extLst>
                <a:ext uri="{FF2B5EF4-FFF2-40B4-BE49-F238E27FC236}">
                  <a16:creationId xmlns:a16="http://schemas.microsoft.com/office/drawing/2014/main" id="{E12F5173-9960-47F5-9A91-B043294E14CB}"/>
                </a:ext>
              </a:extLst>
            </p:cNvPr>
            <p:cNvSpPr>
              <a:spLocks noChangeAspect="1"/>
            </p:cNvSpPr>
            <p:nvPr>
              <p:custDataLst>
                <p:tags r:id="rId111"/>
              </p:custDataLst>
            </p:nvPr>
          </p:nvSpPr>
          <p:spPr>
            <a:xfrm>
              <a:off x="4334905" y="3282696"/>
              <a:ext cx="292608" cy="292608"/>
            </a:xfrm>
            <a:custGeom>
              <a:avLst/>
              <a:gdLst/>
              <a:ahLst/>
              <a:cxnLst/>
              <a:rect l="l" t="t" r="r" b="b"/>
              <a:pathLst>
                <a:path w="635000" h="635000">
                  <a:moveTo>
                    <a:pt x="317500" y="0"/>
                  </a:moveTo>
                  <a:arcTo wR="317500" hR="317500" stAng="16200000" swAng="14688000"/>
                  <a:lnTo>
                    <a:pt x="317500" y="317500"/>
                  </a:lnTo>
                  <a:close/>
                </a:path>
                <a:path w="635000" h="635000" fill="none">
                  <a:moveTo>
                    <a:pt x="30217" y="452684"/>
                  </a:moveTo>
                  <a:arcTo wR="317500" hR="317500" stAng="9288000" swAng="6911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99" name="Harvey 69/100 [69]">
              <a:extLst>
                <a:ext uri="{FF2B5EF4-FFF2-40B4-BE49-F238E27FC236}">
                  <a16:creationId xmlns:a16="http://schemas.microsoft.com/office/drawing/2014/main" id="{DD9B9229-3D3A-4706-BEEC-04C19A30C5C3}"/>
                </a:ext>
              </a:extLst>
            </p:cNvPr>
            <p:cNvSpPr>
              <a:spLocks noChangeAspect="1"/>
            </p:cNvSpPr>
            <p:nvPr>
              <p:custDataLst>
                <p:tags r:id="rId112"/>
              </p:custDataLst>
            </p:nvPr>
          </p:nvSpPr>
          <p:spPr>
            <a:xfrm>
              <a:off x="4334905" y="3282696"/>
              <a:ext cx="292608" cy="292608"/>
            </a:xfrm>
            <a:custGeom>
              <a:avLst/>
              <a:gdLst/>
              <a:ahLst/>
              <a:cxnLst/>
              <a:rect l="l" t="t" r="r" b="b"/>
              <a:pathLst>
                <a:path w="635000" h="635000">
                  <a:moveTo>
                    <a:pt x="317500" y="0"/>
                  </a:moveTo>
                  <a:arcTo wR="317500" hR="317500" stAng="16200000" swAng="14903999"/>
                  <a:lnTo>
                    <a:pt x="317500" y="317500"/>
                  </a:lnTo>
                  <a:close/>
                </a:path>
                <a:path w="635000" h="635000" fill="none">
                  <a:moveTo>
                    <a:pt x="22295" y="434379"/>
                  </a:moveTo>
                  <a:arcTo wR="317500" hR="317500" stAng="9503999" swAng="669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00" name="Harvey 70/100 [70]">
              <a:extLst>
                <a:ext uri="{FF2B5EF4-FFF2-40B4-BE49-F238E27FC236}">
                  <a16:creationId xmlns:a16="http://schemas.microsoft.com/office/drawing/2014/main" id="{795A4CC8-0C08-491C-8D7F-95EC8E0E25B8}"/>
                </a:ext>
              </a:extLst>
            </p:cNvPr>
            <p:cNvSpPr>
              <a:spLocks noChangeAspect="1"/>
            </p:cNvSpPr>
            <p:nvPr>
              <p:custDataLst>
                <p:tags r:id="rId113"/>
              </p:custDataLst>
            </p:nvPr>
          </p:nvSpPr>
          <p:spPr>
            <a:xfrm>
              <a:off x="4334905" y="3282696"/>
              <a:ext cx="292608" cy="292608"/>
            </a:xfrm>
            <a:custGeom>
              <a:avLst/>
              <a:gdLst/>
              <a:ahLst/>
              <a:cxnLst/>
              <a:rect l="l" t="t" r="r" b="b"/>
              <a:pathLst>
                <a:path w="635000" h="635000">
                  <a:moveTo>
                    <a:pt x="317500" y="0"/>
                  </a:moveTo>
                  <a:arcTo wR="317500" hR="317500" stAng="16200000" swAng="15119999"/>
                  <a:lnTo>
                    <a:pt x="317500" y="317500"/>
                  </a:lnTo>
                  <a:close/>
                </a:path>
                <a:path w="635000" h="635000" fill="none">
                  <a:moveTo>
                    <a:pt x="15539" y="415612"/>
                  </a:moveTo>
                  <a:arcTo wR="317500" hR="317500" stAng="9719999" swAng="648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01" name="Harvey 71/100 [71]">
              <a:extLst>
                <a:ext uri="{FF2B5EF4-FFF2-40B4-BE49-F238E27FC236}">
                  <a16:creationId xmlns:a16="http://schemas.microsoft.com/office/drawing/2014/main" id="{91862A76-5FCC-4C25-9A3F-A10651AC7725}"/>
                </a:ext>
              </a:extLst>
            </p:cNvPr>
            <p:cNvSpPr>
              <a:spLocks noChangeAspect="1"/>
            </p:cNvSpPr>
            <p:nvPr>
              <p:custDataLst>
                <p:tags r:id="rId114"/>
              </p:custDataLst>
            </p:nvPr>
          </p:nvSpPr>
          <p:spPr>
            <a:xfrm>
              <a:off x="4334905" y="3282696"/>
              <a:ext cx="292608" cy="292608"/>
            </a:xfrm>
            <a:custGeom>
              <a:avLst/>
              <a:gdLst/>
              <a:ahLst/>
              <a:cxnLst/>
              <a:rect l="l" t="t" r="r" b="b"/>
              <a:pathLst>
                <a:path w="635000" h="635000">
                  <a:moveTo>
                    <a:pt x="317500" y="0"/>
                  </a:moveTo>
                  <a:arcTo wR="317500" hR="317500" stAng="16200000" swAng="15336000"/>
                  <a:lnTo>
                    <a:pt x="317500" y="317500"/>
                  </a:lnTo>
                  <a:close/>
                </a:path>
                <a:path w="635000" h="635000" fill="none">
                  <a:moveTo>
                    <a:pt x="9974" y="396459"/>
                  </a:moveTo>
                  <a:arcTo wR="317500" hR="317500" stAng="9936000" swAng="626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02" name="Harvey 72/100 [72]">
              <a:extLst>
                <a:ext uri="{FF2B5EF4-FFF2-40B4-BE49-F238E27FC236}">
                  <a16:creationId xmlns:a16="http://schemas.microsoft.com/office/drawing/2014/main" id="{46969644-17D9-45C9-A88A-9A88622DCE45}"/>
                </a:ext>
              </a:extLst>
            </p:cNvPr>
            <p:cNvSpPr>
              <a:spLocks noChangeAspect="1"/>
            </p:cNvSpPr>
            <p:nvPr>
              <p:custDataLst>
                <p:tags r:id="rId115"/>
              </p:custDataLst>
            </p:nvPr>
          </p:nvSpPr>
          <p:spPr>
            <a:xfrm>
              <a:off x="4334905" y="3282696"/>
              <a:ext cx="292608" cy="292608"/>
            </a:xfrm>
            <a:custGeom>
              <a:avLst/>
              <a:gdLst/>
              <a:ahLst/>
              <a:cxnLst/>
              <a:rect l="l" t="t" r="r" b="b"/>
              <a:pathLst>
                <a:path w="635000" h="635000">
                  <a:moveTo>
                    <a:pt x="317500" y="0"/>
                  </a:moveTo>
                  <a:arcTo wR="317500" hR="317500" stAng="16200000" swAng="15552000"/>
                  <a:lnTo>
                    <a:pt x="317500" y="317500"/>
                  </a:lnTo>
                  <a:close/>
                </a:path>
                <a:path w="635000" h="635000" fill="none">
                  <a:moveTo>
                    <a:pt x="5623" y="376993"/>
                  </a:moveTo>
                  <a:arcTo wR="317500" hR="317500" stAng="10152000" swAng="604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03" name="Harvey 73/100 [73]">
              <a:extLst>
                <a:ext uri="{FF2B5EF4-FFF2-40B4-BE49-F238E27FC236}">
                  <a16:creationId xmlns:a16="http://schemas.microsoft.com/office/drawing/2014/main" id="{F89621F9-3ABB-450D-913E-7B467F289A9B}"/>
                </a:ext>
              </a:extLst>
            </p:cNvPr>
            <p:cNvSpPr>
              <a:spLocks noChangeAspect="1"/>
            </p:cNvSpPr>
            <p:nvPr>
              <p:custDataLst>
                <p:tags r:id="rId116"/>
              </p:custDataLst>
            </p:nvPr>
          </p:nvSpPr>
          <p:spPr>
            <a:xfrm>
              <a:off x="4334905" y="3282696"/>
              <a:ext cx="292608" cy="292608"/>
            </a:xfrm>
            <a:custGeom>
              <a:avLst/>
              <a:gdLst/>
              <a:ahLst/>
              <a:cxnLst/>
              <a:rect l="l" t="t" r="r" b="b"/>
              <a:pathLst>
                <a:path w="635000" h="635000">
                  <a:moveTo>
                    <a:pt x="317500" y="0"/>
                  </a:moveTo>
                  <a:arcTo wR="317500" hR="317500" stAng="16200000" swAng="15768000"/>
                  <a:lnTo>
                    <a:pt x="317500" y="317500"/>
                  </a:lnTo>
                  <a:close/>
                </a:path>
                <a:path w="635000" h="635000" fill="none">
                  <a:moveTo>
                    <a:pt x="2503" y="357293"/>
                  </a:moveTo>
                  <a:arcTo wR="317500" hR="317500" stAng="10368000" swAng="583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04" name="Harvey 74/100 [74]">
              <a:extLst>
                <a:ext uri="{FF2B5EF4-FFF2-40B4-BE49-F238E27FC236}">
                  <a16:creationId xmlns:a16="http://schemas.microsoft.com/office/drawing/2014/main" id="{89EE4B1F-E703-471D-8307-BFB9EDEDB9F7}"/>
                </a:ext>
              </a:extLst>
            </p:cNvPr>
            <p:cNvSpPr>
              <a:spLocks noChangeAspect="1"/>
            </p:cNvSpPr>
            <p:nvPr>
              <p:custDataLst>
                <p:tags r:id="rId117"/>
              </p:custDataLst>
            </p:nvPr>
          </p:nvSpPr>
          <p:spPr>
            <a:xfrm>
              <a:off x="4334905" y="3282696"/>
              <a:ext cx="292608" cy="292608"/>
            </a:xfrm>
            <a:custGeom>
              <a:avLst/>
              <a:gdLst/>
              <a:ahLst/>
              <a:cxnLst/>
              <a:rect l="l" t="t" r="r" b="b"/>
              <a:pathLst>
                <a:path w="635000" h="635000">
                  <a:moveTo>
                    <a:pt x="317500" y="0"/>
                  </a:moveTo>
                  <a:arcTo wR="317500" hR="317500" stAng="16200000" swAng="15983999"/>
                  <a:lnTo>
                    <a:pt x="317500" y="317500"/>
                  </a:lnTo>
                  <a:close/>
                </a:path>
                <a:path w="635000" h="635000" fill="none">
                  <a:moveTo>
                    <a:pt x="626" y="337435"/>
                  </a:moveTo>
                  <a:arcTo wR="317500" hR="317500" stAng="10583999" swAng="561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05" name="Harvey 75/100 [75]">
              <a:extLst>
                <a:ext uri="{FF2B5EF4-FFF2-40B4-BE49-F238E27FC236}">
                  <a16:creationId xmlns:a16="http://schemas.microsoft.com/office/drawing/2014/main" id="{8AB2EEA8-04AC-4B6C-8D90-28093DB647E6}"/>
                </a:ext>
              </a:extLst>
            </p:cNvPr>
            <p:cNvSpPr>
              <a:spLocks noChangeAspect="1"/>
            </p:cNvSpPr>
            <p:nvPr>
              <p:custDataLst>
                <p:tags r:id="rId118"/>
              </p:custDataLst>
            </p:nvPr>
          </p:nvSpPr>
          <p:spPr>
            <a:xfrm>
              <a:off x="4334905" y="3282696"/>
              <a:ext cx="292608" cy="292608"/>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06" name="Harvey 76/100 [76]">
              <a:extLst>
                <a:ext uri="{FF2B5EF4-FFF2-40B4-BE49-F238E27FC236}">
                  <a16:creationId xmlns:a16="http://schemas.microsoft.com/office/drawing/2014/main" id="{6F4E00F2-EA6F-4809-B2FD-4CE3ABE8C480}"/>
                </a:ext>
              </a:extLst>
            </p:cNvPr>
            <p:cNvSpPr>
              <a:spLocks noChangeAspect="1"/>
            </p:cNvSpPr>
            <p:nvPr>
              <p:custDataLst>
                <p:tags r:id="rId119"/>
              </p:custDataLst>
            </p:nvPr>
          </p:nvSpPr>
          <p:spPr>
            <a:xfrm>
              <a:off x="4334905" y="3282696"/>
              <a:ext cx="292608" cy="292608"/>
            </a:xfrm>
            <a:custGeom>
              <a:avLst/>
              <a:gdLst/>
              <a:ahLst/>
              <a:cxnLst/>
              <a:rect l="l" t="t" r="r" b="b"/>
              <a:pathLst>
                <a:path w="635000" h="635000">
                  <a:moveTo>
                    <a:pt x="317500" y="0"/>
                  </a:moveTo>
                  <a:arcTo wR="317500" hR="317500" stAng="16200000" swAng="16416000"/>
                  <a:lnTo>
                    <a:pt x="317500" y="317500"/>
                  </a:lnTo>
                  <a:close/>
                </a:path>
                <a:path w="635000" h="635000" fill="none">
                  <a:moveTo>
                    <a:pt x="626" y="297564"/>
                  </a:moveTo>
                  <a:arcTo wR="317500" hR="317500" stAng="11016000" swAng="5183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07" name="Harvey 77/100 [77]">
              <a:extLst>
                <a:ext uri="{FF2B5EF4-FFF2-40B4-BE49-F238E27FC236}">
                  <a16:creationId xmlns:a16="http://schemas.microsoft.com/office/drawing/2014/main" id="{CF5CA593-7B87-4492-9B35-2255514CB496}"/>
                </a:ext>
              </a:extLst>
            </p:cNvPr>
            <p:cNvSpPr>
              <a:spLocks noChangeAspect="1"/>
            </p:cNvSpPr>
            <p:nvPr>
              <p:custDataLst>
                <p:tags r:id="rId120"/>
              </p:custDataLst>
            </p:nvPr>
          </p:nvSpPr>
          <p:spPr>
            <a:xfrm>
              <a:off x="4334905" y="3282696"/>
              <a:ext cx="292608" cy="292608"/>
            </a:xfrm>
            <a:custGeom>
              <a:avLst/>
              <a:gdLst/>
              <a:ahLst/>
              <a:cxnLst/>
              <a:rect l="l" t="t" r="r" b="b"/>
              <a:pathLst>
                <a:path w="635000" h="635000">
                  <a:moveTo>
                    <a:pt x="317500" y="0"/>
                  </a:moveTo>
                  <a:arcTo wR="317500" hR="317500" stAng="16200000" swAng="16632000"/>
                  <a:lnTo>
                    <a:pt x="317500" y="317500"/>
                  </a:lnTo>
                  <a:close/>
                </a:path>
                <a:path w="635000" h="635000" fill="none">
                  <a:moveTo>
                    <a:pt x="2503" y="277706"/>
                  </a:moveTo>
                  <a:arcTo wR="317500" hR="317500" stAng="11232000" swAng="496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08" name="Harvey 78/100 [78]">
              <a:extLst>
                <a:ext uri="{FF2B5EF4-FFF2-40B4-BE49-F238E27FC236}">
                  <a16:creationId xmlns:a16="http://schemas.microsoft.com/office/drawing/2014/main" id="{8C036464-458E-48D4-BAC8-84819F820C60}"/>
                </a:ext>
              </a:extLst>
            </p:cNvPr>
            <p:cNvSpPr>
              <a:spLocks noChangeAspect="1"/>
            </p:cNvSpPr>
            <p:nvPr>
              <p:custDataLst>
                <p:tags r:id="rId121"/>
              </p:custDataLst>
            </p:nvPr>
          </p:nvSpPr>
          <p:spPr>
            <a:xfrm>
              <a:off x="4334905" y="3282696"/>
              <a:ext cx="292608" cy="292608"/>
            </a:xfrm>
            <a:custGeom>
              <a:avLst/>
              <a:gdLst/>
              <a:ahLst/>
              <a:cxnLst/>
              <a:rect l="l" t="t" r="r" b="b"/>
              <a:pathLst>
                <a:path w="635000" h="635000">
                  <a:moveTo>
                    <a:pt x="317500" y="0"/>
                  </a:moveTo>
                  <a:arcTo wR="317500" hR="317500" stAng="16200000" swAng="16848000"/>
                  <a:lnTo>
                    <a:pt x="317500" y="317500"/>
                  </a:lnTo>
                  <a:close/>
                </a:path>
                <a:path w="635000" h="635000" fill="none">
                  <a:moveTo>
                    <a:pt x="5623" y="258006"/>
                  </a:moveTo>
                  <a:arcTo wR="317500" hR="317500" stAng="11448000" swAng="4751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09" name="Harvey 79/100 [79]">
              <a:extLst>
                <a:ext uri="{FF2B5EF4-FFF2-40B4-BE49-F238E27FC236}">
                  <a16:creationId xmlns:a16="http://schemas.microsoft.com/office/drawing/2014/main" id="{6FD5AC00-8293-447C-B728-B963DD67B1C2}"/>
                </a:ext>
              </a:extLst>
            </p:cNvPr>
            <p:cNvSpPr>
              <a:spLocks noChangeAspect="1"/>
            </p:cNvSpPr>
            <p:nvPr>
              <p:custDataLst>
                <p:tags r:id="rId122"/>
              </p:custDataLst>
            </p:nvPr>
          </p:nvSpPr>
          <p:spPr>
            <a:xfrm>
              <a:off x="4334905" y="3282696"/>
              <a:ext cx="292608" cy="292608"/>
            </a:xfrm>
            <a:custGeom>
              <a:avLst/>
              <a:gdLst/>
              <a:ahLst/>
              <a:cxnLst/>
              <a:rect l="l" t="t" r="r" b="b"/>
              <a:pathLst>
                <a:path w="635000" h="635000">
                  <a:moveTo>
                    <a:pt x="317500" y="0"/>
                  </a:moveTo>
                  <a:arcTo wR="317500" hR="317500" stAng="16200000" swAng="17064000"/>
                  <a:lnTo>
                    <a:pt x="317500" y="317500"/>
                  </a:lnTo>
                  <a:close/>
                </a:path>
                <a:path w="635000" h="635000" fill="none">
                  <a:moveTo>
                    <a:pt x="9974" y="238540"/>
                  </a:moveTo>
                  <a:arcTo wR="317500" hR="317500" stAng="11664000" swAng="453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10" name="Harvey 80/100 [80]">
              <a:extLst>
                <a:ext uri="{FF2B5EF4-FFF2-40B4-BE49-F238E27FC236}">
                  <a16:creationId xmlns:a16="http://schemas.microsoft.com/office/drawing/2014/main" id="{29C0F859-BC49-430F-8C59-C0B9109E47A3}"/>
                </a:ext>
              </a:extLst>
            </p:cNvPr>
            <p:cNvSpPr>
              <a:spLocks noChangeAspect="1"/>
            </p:cNvSpPr>
            <p:nvPr>
              <p:custDataLst>
                <p:tags r:id="rId123"/>
              </p:custDataLst>
            </p:nvPr>
          </p:nvSpPr>
          <p:spPr>
            <a:xfrm>
              <a:off x="4334905" y="3282696"/>
              <a:ext cx="292608" cy="292608"/>
            </a:xfrm>
            <a:custGeom>
              <a:avLst/>
              <a:gdLst/>
              <a:ahLst/>
              <a:cxnLst/>
              <a:rect l="l" t="t" r="r" b="b"/>
              <a:pathLst>
                <a:path w="635000" h="635000">
                  <a:moveTo>
                    <a:pt x="317500" y="0"/>
                  </a:moveTo>
                  <a:arcTo wR="317500" hR="317500" stAng="16200000" swAng="17280000"/>
                  <a:lnTo>
                    <a:pt x="317500" y="317500"/>
                  </a:lnTo>
                  <a:close/>
                </a:path>
                <a:path w="635000" h="635000" fill="none">
                  <a:moveTo>
                    <a:pt x="15539" y="219387"/>
                  </a:moveTo>
                  <a:arcTo wR="317500" hR="317500" stAng="11880000" swAng="4319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11" name="Harvey 81/100 [81]">
              <a:extLst>
                <a:ext uri="{FF2B5EF4-FFF2-40B4-BE49-F238E27FC236}">
                  <a16:creationId xmlns:a16="http://schemas.microsoft.com/office/drawing/2014/main" id="{F78719E3-0417-4867-B70D-21538B3AC36E}"/>
                </a:ext>
              </a:extLst>
            </p:cNvPr>
            <p:cNvSpPr>
              <a:spLocks noChangeAspect="1"/>
            </p:cNvSpPr>
            <p:nvPr>
              <p:custDataLst>
                <p:tags r:id="rId124"/>
              </p:custDataLst>
            </p:nvPr>
          </p:nvSpPr>
          <p:spPr>
            <a:xfrm>
              <a:off x="4334905" y="3282696"/>
              <a:ext cx="292608" cy="292608"/>
            </a:xfrm>
            <a:custGeom>
              <a:avLst/>
              <a:gdLst/>
              <a:ahLst/>
              <a:cxnLst/>
              <a:rect l="l" t="t" r="r" b="b"/>
              <a:pathLst>
                <a:path w="635000" h="635000">
                  <a:moveTo>
                    <a:pt x="317500" y="0"/>
                  </a:moveTo>
                  <a:arcTo wR="317500" hR="317500" stAng="16200000" swAng="17496000"/>
                  <a:lnTo>
                    <a:pt x="317500" y="317500"/>
                  </a:lnTo>
                  <a:close/>
                </a:path>
                <a:path w="635000" h="635000" fill="none">
                  <a:moveTo>
                    <a:pt x="22295" y="200620"/>
                  </a:moveTo>
                  <a:arcTo wR="317500" hR="317500" stAng="12096000" swAng="4103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12" name="Harvey 82/100 [82]">
              <a:extLst>
                <a:ext uri="{FF2B5EF4-FFF2-40B4-BE49-F238E27FC236}">
                  <a16:creationId xmlns:a16="http://schemas.microsoft.com/office/drawing/2014/main" id="{9C5D0905-7412-4C75-BC20-E51105CA783D}"/>
                </a:ext>
              </a:extLst>
            </p:cNvPr>
            <p:cNvSpPr>
              <a:spLocks noChangeAspect="1"/>
            </p:cNvSpPr>
            <p:nvPr>
              <p:custDataLst>
                <p:tags r:id="rId125"/>
              </p:custDataLst>
            </p:nvPr>
          </p:nvSpPr>
          <p:spPr>
            <a:xfrm>
              <a:off x="4334905" y="3282696"/>
              <a:ext cx="292608" cy="292608"/>
            </a:xfrm>
            <a:custGeom>
              <a:avLst/>
              <a:gdLst/>
              <a:ahLst/>
              <a:cxnLst/>
              <a:rect l="l" t="t" r="r" b="b"/>
              <a:pathLst>
                <a:path w="635000" h="635000">
                  <a:moveTo>
                    <a:pt x="317500" y="0"/>
                  </a:moveTo>
                  <a:arcTo wR="317500" hR="317500" stAng="16200000" swAng="17712000"/>
                  <a:lnTo>
                    <a:pt x="317500" y="317500"/>
                  </a:lnTo>
                  <a:close/>
                </a:path>
                <a:path w="635000" h="635000" fill="none">
                  <a:moveTo>
                    <a:pt x="30217" y="182315"/>
                  </a:moveTo>
                  <a:arcTo wR="317500" hR="317500" stAng="12312000" swAng="388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13" name="Harvey 83/100 [83]">
              <a:extLst>
                <a:ext uri="{FF2B5EF4-FFF2-40B4-BE49-F238E27FC236}">
                  <a16:creationId xmlns:a16="http://schemas.microsoft.com/office/drawing/2014/main" id="{96AA2E20-CC65-4632-B3D4-93E962B59D4C}"/>
                </a:ext>
              </a:extLst>
            </p:cNvPr>
            <p:cNvSpPr>
              <a:spLocks noChangeAspect="1"/>
            </p:cNvSpPr>
            <p:nvPr>
              <p:custDataLst>
                <p:tags r:id="rId126"/>
              </p:custDataLst>
            </p:nvPr>
          </p:nvSpPr>
          <p:spPr>
            <a:xfrm>
              <a:off x="4334905" y="3282696"/>
              <a:ext cx="292608" cy="292608"/>
            </a:xfrm>
            <a:custGeom>
              <a:avLst/>
              <a:gdLst/>
              <a:ahLst/>
              <a:cxnLst/>
              <a:rect l="l" t="t" r="r" b="b"/>
              <a:pathLst>
                <a:path w="635000" h="635000">
                  <a:moveTo>
                    <a:pt x="317500" y="0"/>
                  </a:moveTo>
                  <a:arcTo wR="317500" hR="317500" stAng="16200000" swAng="17928000"/>
                  <a:lnTo>
                    <a:pt x="317500" y="317500"/>
                  </a:lnTo>
                  <a:close/>
                </a:path>
                <a:path w="635000" h="635000" fill="none">
                  <a:moveTo>
                    <a:pt x="39272" y="164543"/>
                  </a:moveTo>
                  <a:arcTo wR="317500" hR="317500" stAng="12528000" swAng="367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14" name="Harvey 84/100 [84]">
              <a:extLst>
                <a:ext uri="{FF2B5EF4-FFF2-40B4-BE49-F238E27FC236}">
                  <a16:creationId xmlns:a16="http://schemas.microsoft.com/office/drawing/2014/main" id="{9B4360A3-E0B2-48F7-B5A8-D24513748A82}"/>
                </a:ext>
              </a:extLst>
            </p:cNvPr>
            <p:cNvSpPr>
              <a:spLocks noChangeAspect="1"/>
            </p:cNvSpPr>
            <p:nvPr>
              <p:custDataLst>
                <p:tags r:id="rId127"/>
              </p:custDataLst>
            </p:nvPr>
          </p:nvSpPr>
          <p:spPr>
            <a:xfrm>
              <a:off x="4334905" y="3282696"/>
              <a:ext cx="292608" cy="292608"/>
            </a:xfrm>
            <a:custGeom>
              <a:avLst/>
              <a:gdLst/>
              <a:ahLst/>
              <a:cxnLst/>
              <a:rect l="l" t="t" r="r" b="b"/>
              <a:pathLst>
                <a:path w="635000" h="635000">
                  <a:moveTo>
                    <a:pt x="317500" y="0"/>
                  </a:moveTo>
                  <a:arcTo wR="317500" hR="317500" stAng="16200000" swAng="18144000"/>
                  <a:lnTo>
                    <a:pt x="317500" y="317500"/>
                  </a:lnTo>
                  <a:close/>
                </a:path>
                <a:path w="635000" h="635000" fill="none">
                  <a:moveTo>
                    <a:pt x="49425" y="147374"/>
                  </a:moveTo>
                  <a:arcTo wR="317500" hR="317500" stAng="12743999" swAng="345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15" name="Harvey 85/100 [85]">
              <a:extLst>
                <a:ext uri="{FF2B5EF4-FFF2-40B4-BE49-F238E27FC236}">
                  <a16:creationId xmlns:a16="http://schemas.microsoft.com/office/drawing/2014/main" id="{D694B21E-EEA0-48FA-A35C-7B6570B3F861}"/>
                </a:ext>
              </a:extLst>
            </p:cNvPr>
            <p:cNvSpPr>
              <a:spLocks noChangeAspect="1"/>
            </p:cNvSpPr>
            <p:nvPr>
              <p:custDataLst>
                <p:tags r:id="rId128"/>
              </p:custDataLst>
            </p:nvPr>
          </p:nvSpPr>
          <p:spPr>
            <a:xfrm>
              <a:off x="4334905" y="3282696"/>
              <a:ext cx="292608" cy="292608"/>
            </a:xfrm>
            <a:custGeom>
              <a:avLst/>
              <a:gdLst/>
              <a:ahLst/>
              <a:cxnLst/>
              <a:rect l="l" t="t" r="r" b="b"/>
              <a:pathLst>
                <a:path w="635000" h="635000">
                  <a:moveTo>
                    <a:pt x="317500" y="0"/>
                  </a:moveTo>
                  <a:arcTo wR="317500" hR="317500" stAng="16200000" swAng="18360000"/>
                  <a:lnTo>
                    <a:pt x="317500" y="317500"/>
                  </a:lnTo>
                  <a:close/>
                </a:path>
                <a:path w="635000" h="635000" fill="none">
                  <a:moveTo>
                    <a:pt x="60637" y="130878"/>
                  </a:moveTo>
                  <a:arcTo wR="317500" hR="317500" stAng="12960000" swAng="324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16" name="Harvey 86/100 [86]">
              <a:extLst>
                <a:ext uri="{FF2B5EF4-FFF2-40B4-BE49-F238E27FC236}">
                  <a16:creationId xmlns:a16="http://schemas.microsoft.com/office/drawing/2014/main" id="{85E1AF41-C21D-4514-B37E-CC830BC09C0A}"/>
                </a:ext>
              </a:extLst>
            </p:cNvPr>
            <p:cNvSpPr>
              <a:spLocks noChangeAspect="1"/>
            </p:cNvSpPr>
            <p:nvPr>
              <p:custDataLst>
                <p:tags r:id="rId129"/>
              </p:custDataLst>
            </p:nvPr>
          </p:nvSpPr>
          <p:spPr>
            <a:xfrm>
              <a:off x="4334905" y="3282696"/>
              <a:ext cx="292608" cy="292608"/>
            </a:xfrm>
            <a:custGeom>
              <a:avLst/>
              <a:gdLst/>
              <a:ahLst/>
              <a:cxnLst/>
              <a:rect l="l" t="t" r="r" b="b"/>
              <a:pathLst>
                <a:path w="635000" h="635000">
                  <a:moveTo>
                    <a:pt x="317500" y="0"/>
                  </a:moveTo>
                  <a:arcTo wR="317500" hR="317500" stAng="16200000" swAng="18576000"/>
                  <a:lnTo>
                    <a:pt x="317500" y="317500"/>
                  </a:lnTo>
                  <a:close/>
                </a:path>
                <a:path w="635000" h="635000" fill="none">
                  <a:moveTo>
                    <a:pt x="72862" y="115117"/>
                  </a:moveTo>
                  <a:arcTo wR="317500" hR="317500" stAng="13176000" swAng="302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17" name="Harvey 87/100 [87]">
              <a:extLst>
                <a:ext uri="{FF2B5EF4-FFF2-40B4-BE49-F238E27FC236}">
                  <a16:creationId xmlns:a16="http://schemas.microsoft.com/office/drawing/2014/main" id="{E3948F2E-FD5F-4107-B122-9AC75FE0CD9E}"/>
                </a:ext>
              </a:extLst>
            </p:cNvPr>
            <p:cNvSpPr>
              <a:spLocks noChangeAspect="1"/>
            </p:cNvSpPr>
            <p:nvPr>
              <p:custDataLst>
                <p:tags r:id="rId130"/>
              </p:custDataLst>
            </p:nvPr>
          </p:nvSpPr>
          <p:spPr>
            <a:xfrm>
              <a:off x="4334905" y="3282696"/>
              <a:ext cx="292608" cy="292608"/>
            </a:xfrm>
            <a:custGeom>
              <a:avLst/>
              <a:gdLst/>
              <a:ahLst/>
              <a:cxnLst/>
              <a:rect l="l" t="t" r="r" b="b"/>
              <a:pathLst>
                <a:path w="635000" h="635000">
                  <a:moveTo>
                    <a:pt x="317500" y="0"/>
                  </a:moveTo>
                  <a:arcTo wR="317500" hR="317500" stAng="16200000" swAng="18792000"/>
                  <a:lnTo>
                    <a:pt x="317500" y="317500"/>
                  </a:lnTo>
                  <a:close/>
                </a:path>
                <a:path w="635000" h="635000" fill="none">
                  <a:moveTo>
                    <a:pt x="86052" y="100156"/>
                  </a:moveTo>
                  <a:arcTo wR="317500" hR="317500" stAng="13392000" swAng="280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18" name="Harvey 88/100 [88]">
              <a:extLst>
                <a:ext uri="{FF2B5EF4-FFF2-40B4-BE49-F238E27FC236}">
                  <a16:creationId xmlns:a16="http://schemas.microsoft.com/office/drawing/2014/main" id="{744E57ED-019F-4A8B-A06E-9FB965FEBB23}"/>
                </a:ext>
              </a:extLst>
            </p:cNvPr>
            <p:cNvSpPr>
              <a:spLocks noChangeAspect="1"/>
            </p:cNvSpPr>
            <p:nvPr>
              <p:custDataLst>
                <p:tags r:id="rId131"/>
              </p:custDataLst>
            </p:nvPr>
          </p:nvSpPr>
          <p:spPr>
            <a:xfrm>
              <a:off x="4334905" y="3282696"/>
              <a:ext cx="292608" cy="292608"/>
            </a:xfrm>
            <a:custGeom>
              <a:avLst/>
              <a:gdLst/>
              <a:ahLst/>
              <a:cxnLst/>
              <a:rect l="l" t="t" r="r" b="b"/>
              <a:pathLst>
                <a:path w="635000" h="635000">
                  <a:moveTo>
                    <a:pt x="317500" y="0"/>
                  </a:moveTo>
                  <a:arcTo wR="317500" hR="317500" stAng="16200000" swAng="19008000"/>
                  <a:lnTo>
                    <a:pt x="317500" y="317500"/>
                  </a:lnTo>
                  <a:close/>
                </a:path>
                <a:path w="635000" h="635000" fill="none">
                  <a:moveTo>
                    <a:pt x="100156" y="86052"/>
                  </a:moveTo>
                  <a:arcTo wR="317500" hR="317500" stAng="13608000" swAng="2591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19" name="Harvey 89/100 [89]">
              <a:extLst>
                <a:ext uri="{FF2B5EF4-FFF2-40B4-BE49-F238E27FC236}">
                  <a16:creationId xmlns:a16="http://schemas.microsoft.com/office/drawing/2014/main" id="{5567719B-31CA-4A86-801E-E0531122E504}"/>
                </a:ext>
              </a:extLst>
            </p:cNvPr>
            <p:cNvSpPr>
              <a:spLocks noChangeAspect="1"/>
            </p:cNvSpPr>
            <p:nvPr>
              <p:custDataLst>
                <p:tags r:id="rId132"/>
              </p:custDataLst>
            </p:nvPr>
          </p:nvSpPr>
          <p:spPr>
            <a:xfrm>
              <a:off x="4334905" y="3282696"/>
              <a:ext cx="292608" cy="292608"/>
            </a:xfrm>
            <a:custGeom>
              <a:avLst/>
              <a:gdLst/>
              <a:ahLst/>
              <a:cxnLst/>
              <a:rect l="l" t="t" r="r" b="b"/>
              <a:pathLst>
                <a:path w="635000" h="635000">
                  <a:moveTo>
                    <a:pt x="317500" y="0"/>
                  </a:moveTo>
                  <a:arcTo wR="317500" hR="317500" stAng="16200000" swAng="19224000"/>
                  <a:lnTo>
                    <a:pt x="317500" y="317500"/>
                  </a:lnTo>
                  <a:close/>
                </a:path>
                <a:path w="635000" h="635000" fill="none">
                  <a:moveTo>
                    <a:pt x="115117" y="72862"/>
                  </a:moveTo>
                  <a:arcTo wR="317500" hR="317500" stAng="13823999" swAng="2375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20" name="Harvey 90/100 [90]">
              <a:extLst>
                <a:ext uri="{FF2B5EF4-FFF2-40B4-BE49-F238E27FC236}">
                  <a16:creationId xmlns:a16="http://schemas.microsoft.com/office/drawing/2014/main" id="{2CD4B3A1-B882-43A6-A4CA-C9FCA394B28B}"/>
                </a:ext>
              </a:extLst>
            </p:cNvPr>
            <p:cNvSpPr>
              <a:spLocks noChangeAspect="1"/>
            </p:cNvSpPr>
            <p:nvPr>
              <p:custDataLst>
                <p:tags r:id="rId133"/>
              </p:custDataLst>
            </p:nvPr>
          </p:nvSpPr>
          <p:spPr>
            <a:xfrm>
              <a:off x="4334905" y="3282696"/>
              <a:ext cx="292608" cy="292608"/>
            </a:xfrm>
            <a:custGeom>
              <a:avLst/>
              <a:gdLst/>
              <a:ahLst/>
              <a:cxnLst/>
              <a:rect l="l" t="t" r="r" b="b"/>
              <a:pathLst>
                <a:path w="635000" h="635000">
                  <a:moveTo>
                    <a:pt x="317500" y="0"/>
                  </a:moveTo>
                  <a:arcTo wR="317500" hR="317500" stAng="16200000" swAng="19440000"/>
                  <a:lnTo>
                    <a:pt x="317500" y="317500"/>
                  </a:lnTo>
                  <a:close/>
                </a:path>
                <a:path w="635000" h="635000" fill="none">
                  <a:moveTo>
                    <a:pt x="130878" y="60637"/>
                  </a:moveTo>
                  <a:arcTo wR="317500" hR="317500" stAng="14040000" swAng="2159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21" name="Harvey 91/100 [91]">
              <a:extLst>
                <a:ext uri="{FF2B5EF4-FFF2-40B4-BE49-F238E27FC236}">
                  <a16:creationId xmlns:a16="http://schemas.microsoft.com/office/drawing/2014/main" id="{68606D93-5175-4900-AD89-6D0710AFE75F}"/>
                </a:ext>
              </a:extLst>
            </p:cNvPr>
            <p:cNvSpPr>
              <a:spLocks noChangeAspect="1"/>
            </p:cNvSpPr>
            <p:nvPr>
              <p:custDataLst>
                <p:tags r:id="rId134"/>
              </p:custDataLst>
            </p:nvPr>
          </p:nvSpPr>
          <p:spPr>
            <a:xfrm>
              <a:off x="4334905" y="3282696"/>
              <a:ext cx="292608" cy="292608"/>
            </a:xfrm>
            <a:custGeom>
              <a:avLst/>
              <a:gdLst/>
              <a:ahLst/>
              <a:cxnLst/>
              <a:rect l="l" t="t" r="r" b="b"/>
              <a:pathLst>
                <a:path w="635000" h="635000">
                  <a:moveTo>
                    <a:pt x="317500" y="0"/>
                  </a:moveTo>
                  <a:arcTo wR="317500" hR="317500" stAng="16200000" swAng="19656000"/>
                  <a:lnTo>
                    <a:pt x="317500" y="317500"/>
                  </a:lnTo>
                  <a:close/>
                </a:path>
                <a:path w="635000" h="635000" fill="none">
                  <a:moveTo>
                    <a:pt x="147374" y="49425"/>
                  </a:moveTo>
                  <a:arcTo wR="317500" hR="317500" stAng="14256000" swAng="1943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22" name="Harvey 92/100 [92]">
              <a:extLst>
                <a:ext uri="{FF2B5EF4-FFF2-40B4-BE49-F238E27FC236}">
                  <a16:creationId xmlns:a16="http://schemas.microsoft.com/office/drawing/2014/main" id="{7EE30864-DDCC-4BBA-B70A-48810E224581}"/>
                </a:ext>
              </a:extLst>
            </p:cNvPr>
            <p:cNvSpPr>
              <a:spLocks noChangeAspect="1"/>
            </p:cNvSpPr>
            <p:nvPr>
              <p:custDataLst>
                <p:tags r:id="rId135"/>
              </p:custDataLst>
            </p:nvPr>
          </p:nvSpPr>
          <p:spPr>
            <a:xfrm>
              <a:off x="4334905" y="3282696"/>
              <a:ext cx="292608" cy="292608"/>
            </a:xfrm>
            <a:custGeom>
              <a:avLst/>
              <a:gdLst/>
              <a:ahLst/>
              <a:cxnLst/>
              <a:rect l="l" t="t" r="r" b="b"/>
              <a:pathLst>
                <a:path w="635000" h="635000">
                  <a:moveTo>
                    <a:pt x="317500" y="0"/>
                  </a:moveTo>
                  <a:arcTo wR="317500" hR="317500" stAng="16200000" swAng="19872000"/>
                  <a:lnTo>
                    <a:pt x="317500" y="317500"/>
                  </a:lnTo>
                  <a:close/>
                </a:path>
                <a:path w="635000" h="635000" fill="none">
                  <a:moveTo>
                    <a:pt x="164543" y="39272"/>
                  </a:moveTo>
                  <a:arcTo wR="317500" hR="317500" stAng="14472000" swAng="1727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23" name="Harvey 93/100 [93]">
              <a:extLst>
                <a:ext uri="{FF2B5EF4-FFF2-40B4-BE49-F238E27FC236}">
                  <a16:creationId xmlns:a16="http://schemas.microsoft.com/office/drawing/2014/main" id="{608CA488-A707-4C7A-9287-9DA9A38ED3D4}"/>
                </a:ext>
              </a:extLst>
            </p:cNvPr>
            <p:cNvSpPr>
              <a:spLocks noChangeAspect="1"/>
            </p:cNvSpPr>
            <p:nvPr>
              <p:custDataLst>
                <p:tags r:id="rId136"/>
              </p:custDataLst>
            </p:nvPr>
          </p:nvSpPr>
          <p:spPr>
            <a:xfrm>
              <a:off x="4334905" y="3282696"/>
              <a:ext cx="292608" cy="292608"/>
            </a:xfrm>
            <a:custGeom>
              <a:avLst/>
              <a:gdLst/>
              <a:ahLst/>
              <a:cxnLst/>
              <a:rect l="l" t="t" r="r" b="b"/>
              <a:pathLst>
                <a:path w="635000" h="635000">
                  <a:moveTo>
                    <a:pt x="317500" y="0"/>
                  </a:moveTo>
                  <a:arcTo wR="317500" hR="317500" stAng="16200000" swAng="20088000"/>
                  <a:lnTo>
                    <a:pt x="317500" y="317500"/>
                  </a:lnTo>
                  <a:close/>
                </a:path>
                <a:path w="635000" h="635000" fill="none">
                  <a:moveTo>
                    <a:pt x="182315" y="30217"/>
                  </a:moveTo>
                  <a:arcTo wR="317500" hR="317500" stAng="14688000" swAng="1511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24" name="Harvey 94/100 [94]">
              <a:extLst>
                <a:ext uri="{FF2B5EF4-FFF2-40B4-BE49-F238E27FC236}">
                  <a16:creationId xmlns:a16="http://schemas.microsoft.com/office/drawing/2014/main" id="{FE1836A9-F92A-4F07-BBB8-2274E290E952}"/>
                </a:ext>
              </a:extLst>
            </p:cNvPr>
            <p:cNvSpPr>
              <a:spLocks noChangeAspect="1"/>
            </p:cNvSpPr>
            <p:nvPr>
              <p:custDataLst>
                <p:tags r:id="rId137"/>
              </p:custDataLst>
            </p:nvPr>
          </p:nvSpPr>
          <p:spPr>
            <a:xfrm>
              <a:off x="4334905" y="3282696"/>
              <a:ext cx="292608" cy="292608"/>
            </a:xfrm>
            <a:custGeom>
              <a:avLst/>
              <a:gdLst/>
              <a:ahLst/>
              <a:cxnLst/>
              <a:rect l="l" t="t" r="r" b="b"/>
              <a:pathLst>
                <a:path w="635000" h="635000">
                  <a:moveTo>
                    <a:pt x="317500" y="0"/>
                  </a:moveTo>
                  <a:arcTo wR="317500" hR="317500" stAng="16200000" swAng="20304000"/>
                  <a:lnTo>
                    <a:pt x="317500" y="317500"/>
                  </a:lnTo>
                  <a:close/>
                </a:path>
                <a:path w="635000" h="635000" fill="none">
                  <a:moveTo>
                    <a:pt x="200620" y="22295"/>
                  </a:moveTo>
                  <a:arcTo wR="317500" hR="317500" stAng="14903999" swAng="129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25" name="Harvey 95/100 [95]">
              <a:extLst>
                <a:ext uri="{FF2B5EF4-FFF2-40B4-BE49-F238E27FC236}">
                  <a16:creationId xmlns:a16="http://schemas.microsoft.com/office/drawing/2014/main" id="{3169BE73-7F99-46E3-BDA9-D9BB85BE343E}"/>
                </a:ext>
              </a:extLst>
            </p:cNvPr>
            <p:cNvSpPr>
              <a:spLocks noChangeAspect="1"/>
            </p:cNvSpPr>
            <p:nvPr>
              <p:custDataLst>
                <p:tags r:id="rId138"/>
              </p:custDataLst>
            </p:nvPr>
          </p:nvSpPr>
          <p:spPr>
            <a:xfrm>
              <a:off x="4334905" y="3282696"/>
              <a:ext cx="292608" cy="292608"/>
            </a:xfrm>
            <a:custGeom>
              <a:avLst/>
              <a:gdLst/>
              <a:ahLst/>
              <a:cxnLst/>
              <a:rect l="l" t="t" r="r" b="b"/>
              <a:pathLst>
                <a:path w="635000" h="635000">
                  <a:moveTo>
                    <a:pt x="317500" y="0"/>
                  </a:moveTo>
                  <a:arcTo wR="317500" hR="317500" stAng="16200000" swAng="20520000"/>
                  <a:lnTo>
                    <a:pt x="317500" y="317500"/>
                  </a:lnTo>
                  <a:close/>
                </a:path>
                <a:path w="635000" h="635000" fill="none">
                  <a:moveTo>
                    <a:pt x="219387" y="15539"/>
                  </a:moveTo>
                  <a:arcTo wR="317500" hR="317500" stAng="15120000" swAng="108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26" name="Harvey 96/100 [96]">
              <a:extLst>
                <a:ext uri="{FF2B5EF4-FFF2-40B4-BE49-F238E27FC236}">
                  <a16:creationId xmlns:a16="http://schemas.microsoft.com/office/drawing/2014/main" id="{12E3B5ED-B1AB-4A99-BD20-FF638135BE37}"/>
                </a:ext>
              </a:extLst>
            </p:cNvPr>
            <p:cNvSpPr>
              <a:spLocks noChangeAspect="1"/>
            </p:cNvSpPr>
            <p:nvPr>
              <p:custDataLst>
                <p:tags r:id="rId139"/>
              </p:custDataLst>
            </p:nvPr>
          </p:nvSpPr>
          <p:spPr>
            <a:xfrm>
              <a:off x="4334905" y="3282696"/>
              <a:ext cx="292608" cy="292608"/>
            </a:xfrm>
            <a:custGeom>
              <a:avLst/>
              <a:gdLst/>
              <a:ahLst/>
              <a:cxnLst/>
              <a:rect l="l" t="t" r="r" b="b"/>
              <a:pathLst>
                <a:path w="635000" h="635000">
                  <a:moveTo>
                    <a:pt x="317500" y="0"/>
                  </a:moveTo>
                  <a:arcTo wR="317500" hR="317500" stAng="16200000" swAng="20735999"/>
                  <a:lnTo>
                    <a:pt x="317500" y="317500"/>
                  </a:lnTo>
                  <a:close/>
                </a:path>
                <a:path w="635000" h="635000" fill="none">
                  <a:moveTo>
                    <a:pt x="238540" y="9974"/>
                  </a:moveTo>
                  <a:arcTo wR="317500" hR="317500" stAng="15335999" swAng="86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27" name="Harvey 97/100 [97]">
              <a:extLst>
                <a:ext uri="{FF2B5EF4-FFF2-40B4-BE49-F238E27FC236}">
                  <a16:creationId xmlns:a16="http://schemas.microsoft.com/office/drawing/2014/main" id="{75A7FEAD-6C4B-4F7A-BB60-3A68D96114DE}"/>
                </a:ext>
              </a:extLst>
            </p:cNvPr>
            <p:cNvSpPr>
              <a:spLocks noChangeAspect="1"/>
            </p:cNvSpPr>
            <p:nvPr>
              <p:custDataLst>
                <p:tags r:id="rId140"/>
              </p:custDataLst>
            </p:nvPr>
          </p:nvSpPr>
          <p:spPr>
            <a:xfrm>
              <a:off x="4334905" y="3282696"/>
              <a:ext cx="292608" cy="292608"/>
            </a:xfrm>
            <a:custGeom>
              <a:avLst/>
              <a:gdLst/>
              <a:ahLst/>
              <a:cxnLst/>
              <a:rect l="l" t="t" r="r" b="b"/>
              <a:pathLst>
                <a:path w="635000" h="635000">
                  <a:moveTo>
                    <a:pt x="317500" y="0"/>
                  </a:moveTo>
                  <a:arcTo wR="317500" hR="317500" stAng="16200000" swAng="20952000"/>
                  <a:lnTo>
                    <a:pt x="317500" y="317500"/>
                  </a:lnTo>
                  <a:close/>
                </a:path>
                <a:path w="635000" h="635000" fill="none">
                  <a:moveTo>
                    <a:pt x="258006" y="5623"/>
                  </a:moveTo>
                  <a:arcTo wR="317500" hR="317500" stAng="15552000" swAng="64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28" name="Harvey 98/100 [98]">
              <a:extLst>
                <a:ext uri="{FF2B5EF4-FFF2-40B4-BE49-F238E27FC236}">
                  <a16:creationId xmlns:a16="http://schemas.microsoft.com/office/drawing/2014/main" id="{C4B5128E-9380-4C38-A1EB-CB12E7401609}"/>
                </a:ext>
              </a:extLst>
            </p:cNvPr>
            <p:cNvSpPr>
              <a:spLocks noChangeAspect="1"/>
            </p:cNvSpPr>
            <p:nvPr>
              <p:custDataLst>
                <p:tags r:id="rId141"/>
              </p:custDataLst>
            </p:nvPr>
          </p:nvSpPr>
          <p:spPr>
            <a:xfrm>
              <a:off x="4334905" y="3282696"/>
              <a:ext cx="292608" cy="292608"/>
            </a:xfrm>
            <a:custGeom>
              <a:avLst/>
              <a:gdLst/>
              <a:ahLst/>
              <a:cxnLst/>
              <a:rect l="l" t="t" r="r" b="b"/>
              <a:pathLst>
                <a:path w="635000" h="635000">
                  <a:moveTo>
                    <a:pt x="317500" y="0"/>
                  </a:moveTo>
                  <a:arcTo wR="317500" hR="317500" stAng="16200000" swAng="21168000"/>
                  <a:lnTo>
                    <a:pt x="317500" y="317500"/>
                  </a:lnTo>
                  <a:close/>
                </a:path>
                <a:path w="635000" h="635000" fill="none">
                  <a:moveTo>
                    <a:pt x="277706" y="2503"/>
                  </a:moveTo>
                  <a:arcTo wR="317500" hR="317500" stAng="15768000" swAng="43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29" name="Harvey 99/100 [99]">
              <a:extLst>
                <a:ext uri="{FF2B5EF4-FFF2-40B4-BE49-F238E27FC236}">
                  <a16:creationId xmlns:a16="http://schemas.microsoft.com/office/drawing/2014/main" id="{50F634E4-E5B9-4DA6-9F91-8AF5B6ACF1FB}"/>
                </a:ext>
              </a:extLst>
            </p:cNvPr>
            <p:cNvSpPr>
              <a:spLocks noChangeAspect="1"/>
            </p:cNvSpPr>
            <p:nvPr>
              <p:custDataLst>
                <p:tags r:id="rId142"/>
              </p:custDataLst>
            </p:nvPr>
          </p:nvSpPr>
          <p:spPr>
            <a:xfrm>
              <a:off x="4334905" y="3282696"/>
              <a:ext cx="292608" cy="292608"/>
            </a:xfrm>
            <a:custGeom>
              <a:avLst/>
              <a:gdLst/>
              <a:ahLst/>
              <a:cxnLst/>
              <a:rect l="l" t="t" r="r" b="b"/>
              <a:pathLst>
                <a:path w="635000" h="635000">
                  <a:moveTo>
                    <a:pt x="317500" y="0"/>
                  </a:moveTo>
                  <a:arcTo wR="317500" hR="317500" stAng="16200000" swAng="21384000"/>
                  <a:lnTo>
                    <a:pt x="317500" y="317500"/>
                  </a:lnTo>
                  <a:close/>
                </a:path>
                <a:path w="635000" h="635000" fill="none">
                  <a:moveTo>
                    <a:pt x="297564" y="626"/>
                  </a:moveTo>
                  <a:arcTo wR="317500" hR="317500" stAng="15983999" swAng="21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30" name="Harvey 100/100 [100]">
              <a:extLst>
                <a:ext uri="{FF2B5EF4-FFF2-40B4-BE49-F238E27FC236}">
                  <a16:creationId xmlns:a16="http://schemas.microsoft.com/office/drawing/2014/main" id="{94AA53CD-8233-470E-AFEE-0BCC721BFAE9}"/>
                </a:ext>
              </a:extLst>
            </p:cNvPr>
            <p:cNvSpPr>
              <a:spLocks noChangeAspect="1"/>
            </p:cNvSpPr>
            <p:nvPr>
              <p:custDataLst>
                <p:tags r:id="rId143"/>
              </p:custDataLst>
            </p:nvPr>
          </p:nvSpPr>
          <p:spPr>
            <a:xfrm>
              <a:off x="4334905" y="3282696"/>
              <a:ext cx="292608" cy="292608"/>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txBody>
            <a:bodyPr/>
            <a:lstStyle/>
            <a:p>
              <a:endParaRPr lang="en-GB" b="0" i="0">
                <a:latin typeface="Arial" panose="020B0604020202020204" pitchFamily="34" charset="0"/>
              </a:endParaRPr>
            </a:p>
          </p:txBody>
        </p:sp>
      </p:grpSp>
      <p:sp>
        <p:nvSpPr>
          <p:cNvPr id="131" name="Footnote [Placeholder]" hidden="1">
            <a:extLst>
              <a:ext uri="{FF2B5EF4-FFF2-40B4-BE49-F238E27FC236}">
                <a16:creationId xmlns:a16="http://schemas.microsoft.com/office/drawing/2014/main" id="{1B41FB17-6D57-4EE1-9C4C-9C305D5D6BEC}"/>
              </a:ext>
            </a:extLst>
          </p:cNvPr>
          <p:cNvSpPr txBox="1"/>
          <p:nvPr userDrawn="1"/>
        </p:nvSpPr>
        <p:spPr>
          <a:xfrm>
            <a:off x="503238" y="5984668"/>
            <a:ext cx="10188208" cy="1384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900" b="0" i="0" kern="0">
                <a:latin typeface="Arial" panose="020B0604020202020204" pitchFamily="34" charset="0"/>
                <a:ea typeface="Arial Unicode MS" pitchFamily="34" charset="-128"/>
                <a:cs typeface="Arial Unicode MS" pitchFamily="34" charset="-128"/>
              </a:rPr>
              <a:t>(r) Footnote</a:t>
            </a:r>
          </a:p>
        </p:txBody>
      </p:sp>
      <p:sp>
        <p:nvSpPr>
          <p:cNvPr id="133" name="Discussion [Sticker]" hidden="1">
            <a:extLst>
              <a:ext uri="{FF2B5EF4-FFF2-40B4-BE49-F238E27FC236}">
                <a16:creationId xmlns:a16="http://schemas.microsoft.com/office/drawing/2014/main" id="{7C793D27-9296-461C-878D-BA16CBD91587}"/>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ea typeface="Roboto Medium" panose="02000000000000000000" pitchFamily="2" charset="0"/>
                <a:cs typeface="+mn-cs"/>
              </a:rPr>
              <a:t>For discussion</a:t>
            </a:r>
          </a:p>
        </p:txBody>
      </p:sp>
      <p:sp>
        <p:nvSpPr>
          <p:cNvPr id="134" name="Internal [Sticker]" hidden="1">
            <a:extLst>
              <a:ext uri="{FF2B5EF4-FFF2-40B4-BE49-F238E27FC236}">
                <a16:creationId xmlns:a16="http://schemas.microsoft.com/office/drawing/2014/main" id="{704CE42F-5A9B-4CC0-8048-99928A53C0C4}"/>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ea typeface="+mn-ea"/>
                <a:cs typeface="+mn-cs"/>
              </a:rPr>
              <a:t>Internal use only</a:t>
            </a:r>
          </a:p>
        </p:txBody>
      </p:sp>
      <p:sp>
        <p:nvSpPr>
          <p:cNvPr id="135" name="Final [Sticker]" hidden="1">
            <a:extLst>
              <a:ext uri="{FF2B5EF4-FFF2-40B4-BE49-F238E27FC236}">
                <a16:creationId xmlns:a16="http://schemas.microsoft.com/office/drawing/2014/main" id="{348603E9-9858-4213-9B5B-929AD136906A}"/>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ea typeface="+mn-ea"/>
                <a:cs typeface="+mn-cs"/>
              </a:rPr>
              <a:t>Final slide</a:t>
            </a:r>
          </a:p>
        </p:txBody>
      </p:sp>
      <p:sp>
        <p:nvSpPr>
          <p:cNvPr id="136" name="Backup [Sticker]" hidden="1">
            <a:extLst>
              <a:ext uri="{FF2B5EF4-FFF2-40B4-BE49-F238E27FC236}">
                <a16:creationId xmlns:a16="http://schemas.microsoft.com/office/drawing/2014/main" id="{7EEB833A-9AFC-4A66-8469-9D3897CE1E66}"/>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ea typeface="+mn-ea"/>
                <a:cs typeface="+mn-cs"/>
              </a:rPr>
              <a:t>Backup</a:t>
            </a:r>
          </a:p>
        </p:txBody>
      </p:sp>
      <p:sp>
        <p:nvSpPr>
          <p:cNvPr id="137" name="Update [Sticker]" hidden="1">
            <a:extLst>
              <a:ext uri="{FF2B5EF4-FFF2-40B4-BE49-F238E27FC236}">
                <a16:creationId xmlns:a16="http://schemas.microsoft.com/office/drawing/2014/main" id="{D41FF937-AB04-46EE-82EF-FCE26A919A7B}"/>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ea typeface="+mn-ea"/>
                <a:cs typeface="+mn-cs"/>
              </a:rPr>
              <a:t>Update data</a:t>
            </a:r>
          </a:p>
        </p:txBody>
      </p:sp>
      <p:sp>
        <p:nvSpPr>
          <p:cNvPr id="138" name="Dummy [Sticker]" hidden="1">
            <a:extLst>
              <a:ext uri="{FF2B5EF4-FFF2-40B4-BE49-F238E27FC236}">
                <a16:creationId xmlns:a16="http://schemas.microsoft.com/office/drawing/2014/main" id="{06C5579C-7A02-48D6-A733-4B9E6D9F1443}"/>
              </a:ext>
            </a:extLst>
          </p:cNvPr>
          <p:cNvSpPr>
            <a:spLocks/>
          </p:cNvSpPr>
          <p:nvPr userDrawn="1"/>
        </p:nvSpPr>
        <p:spPr>
          <a:xfrm>
            <a:off x="10071105" y="896920"/>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rPr>
              <a:t>Dummy data</a:t>
            </a:r>
          </a:p>
        </p:txBody>
      </p:sp>
      <p:sp>
        <p:nvSpPr>
          <p:cNvPr id="139" name="Formatting [Comment]" hidden="1">
            <a:extLst>
              <a:ext uri="{FF2B5EF4-FFF2-40B4-BE49-F238E27FC236}">
                <a16:creationId xmlns:a16="http://schemas.microsoft.com/office/drawing/2014/main" id="{89EB4C18-DFF3-4A27-ACBB-99DCDC8961A8}"/>
              </a:ext>
            </a:extLst>
          </p:cNvPr>
          <p:cNvSpPr>
            <a:spLocks/>
          </p:cNvSpPr>
          <p:nvPr userDrawn="1"/>
        </p:nvSpPr>
        <p:spPr>
          <a:xfrm>
            <a:off x="9483344" y="1097679"/>
            <a:ext cx="2479101" cy="1277432"/>
          </a:xfrm>
          <a:prstGeom prst="wedgeRectCallout">
            <a:avLst/>
          </a:prstGeom>
          <a:solidFill>
            <a:srgbClr val="FFFF00"/>
          </a:solidFill>
          <a:ln w="12700" cap="flat" cmpd="sng" algn="ctr">
            <a:solidFill>
              <a:srgbClr val="000000"/>
            </a:solidFill>
            <a:prstDash val="solid"/>
            <a:miter lim="800000"/>
          </a:ln>
          <a:effectLst/>
        </p:spPr>
        <p:txBody>
          <a:bodyPr lIns="143252" tIns="143252" rIns="143252" bIns="143252"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A0A0A"/>
                </a:solidFill>
                <a:effectLst/>
                <a:uLnTx/>
                <a:uFillTx/>
                <a:latin typeface="Arial" panose="020B0604020202020204" pitchFamily="34" charset="0"/>
              </a:rPr>
              <a:t>&lt;initials&gt; &lt;date&gt;</a:t>
            </a:r>
            <a:r>
              <a:rPr kumimoji="0" lang="en-US" sz="1200" b="0" i="0" u="none" strike="noStrike" kern="0" cap="none" spc="0" normalizeH="0" baseline="0" noProof="0" err="1">
                <a:ln>
                  <a:noFill/>
                </a:ln>
                <a:solidFill>
                  <a:srgbClr val="0A0A0A"/>
                </a:solidFill>
                <a:effectLst/>
                <a:uLnTx/>
                <a:uFillTx/>
                <a:latin typeface="Arial" panose="020B0604020202020204" pitchFamily="34" charset="0"/>
              </a:rPr>
              <a:t>yyyy</a:t>
            </a:r>
            <a:r>
              <a:rPr kumimoji="0" lang="en-US" sz="1200" b="0" i="0" u="none" strike="noStrike" kern="0" cap="none" spc="0" normalizeH="0" baseline="0" noProof="0">
                <a:ln>
                  <a:noFill/>
                </a:ln>
                <a:solidFill>
                  <a:srgbClr val="0A0A0A"/>
                </a:solidFill>
                <a:effectLst/>
                <a:uLnTx/>
                <a:uFillTx/>
                <a:latin typeface="Arial" panose="020B0604020202020204" pitchFamily="34" charset="0"/>
              </a:rPr>
              <a:t>-MM-dd </a:t>
            </a:r>
            <a:r>
              <a:rPr kumimoji="0" lang="en-US" sz="1200" b="0" i="0" u="none" strike="noStrike" kern="0" cap="none" spc="0" normalizeH="0" baseline="0" noProof="0" err="1">
                <a:ln>
                  <a:noFill/>
                </a:ln>
                <a:solidFill>
                  <a:srgbClr val="0A0A0A"/>
                </a:solidFill>
                <a:effectLst/>
                <a:uLnTx/>
                <a:uFillTx/>
                <a:latin typeface="Arial" panose="020B0604020202020204" pitchFamily="34" charset="0"/>
              </a:rPr>
              <a:t>hh:mm</a:t>
            </a:r>
            <a:r>
              <a:rPr kumimoji="0" lang="en-US" sz="1200" b="0" i="0" u="none" strike="noStrike" kern="0" cap="none" spc="0" normalizeH="0" baseline="0" noProof="0">
                <a:ln>
                  <a:noFill/>
                </a:ln>
                <a:solidFill>
                  <a:srgbClr val="0A0A0A"/>
                </a:solidFill>
                <a:effectLst/>
                <a:uLnTx/>
                <a:uFillTx/>
                <a:latin typeface="Arial" panose="020B0604020202020204" pitchFamily="34" charset="0"/>
              </a:rPr>
              <a:t>&lt;/date&gt;: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A0A0A"/>
              </a:solidFill>
              <a:effectLst/>
              <a:uLnTx/>
              <a:uFillTx/>
              <a:latin typeface="Arial" panose="020B0604020202020204" pitchFamily="34" charset="0"/>
            </a:endParaRPr>
          </a:p>
        </p:txBody>
      </p:sp>
      <p:sp>
        <p:nvSpPr>
          <p:cNvPr id="140" name="Content [Comment]" hidden="1">
            <a:extLst>
              <a:ext uri="{FF2B5EF4-FFF2-40B4-BE49-F238E27FC236}">
                <a16:creationId xmlns:a16="http://schemas.microsoft.com/office/drawing/2014/main" id="{906252E7-98DB-45F0-8278-EB60F71B7340}"/>
              </a:ext>
            </a:extLst>
          </p:cNvPr>
          <p:cNvSpPr>
            <a:spLocks/>
          </p:cNvSpPr>
          <p:nvPr userDrawn="1"/>
        </p:nvSpPr>
        <p:spPr>
          <a:xfrm>
            <a:off x="9483344" y="1097671"/>
            <a:ext cx="2479101" cy="1277440"/>
          </a:xfrm>
          <a:prstGeom prst="wedgeRectCallout">
            <a:avLst/>
          </a:prstGeom>
          <a:solidFill>
            <a:srgbClr val="FFFF00"/>
          </a:solidFill>
          <a:ln w="12700" cap="flat" cmpd="sng" algn="ctr">
            <a:solidFill>
              <a:srgbClr val="000000"/>
            </a:solidFill>
            <a:prstDash val="solid"/>
            <a:miter lim="800000"/>
          </a:ln>
          <a:effectLst/>
        </p:spPr>
        <p:txBody>
          <a:bodyPr lIns="143252" tIns="143252" rIns="143252" bIns="143252"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A0A0A"/>
                </a:solidFill>
                <a:effectLst/>
                <a:uLnTx/>
                <a:uFillTx/>
                <a:latin typeface="Arial" panose="020B0604020202020204" pitchFamily="34" charset="0"/>
              </a:rPr>
              <a:t>&lt;initials&gt; &lt;date&gt;</a:t>
            </a:r>
            <a:r>
              <a:rPr kumimoji="0" lang="en-US" sz="1200" b="0" i="0" u="none" strike="noStrike" kern="0" cap="none" spc="0" normalizeH="0" baseline="0" noProof="0" err="1">
                <a:ln>
                  <a:noFill/>
                </a:ln>
                <a:solidFill>
                  <a:srgbClr val="0A0A0A"/>
                </a:solidFill>
                <a:effectLst/>
                <a:uLnTx/>
                <a:uFillTx/>
                <a:latin typeface="Arial" panose="020B0604020202020204" pitchFamily="34" charset="0"/>
              </a:rPr>
              <a:t>yyyy</a:t>
            </a:r>
            <a:r>
              <a:rPr kumimoji="0" lang="en-US" sz="1200" b="0" i="0" u="none" strike="noStrike" kern="0" cap="none" spc="0" normalizeH="0" baseline="0" noProof="0">
                <a:ln>
                  <a:noFill/>
                </a:ln>
                <a:solidFill>
                  <a:srgbClr val="0A0A0A"/>
                </a:solidFill>
                <a:effectLst/>
                <a:uLnTx/>
                <a:uFillTx/>
                <a:latin typeface="Arial" panose="020B0604020202020204" pitchFamily="34" charset="0"/>
              </a:rPr>
              <a:t>-MM-dd </a:t>
            </a:r>
            <a:r>
              <a:rPr kumimoji="0" lang="en-US" sz="1200" b="0" i="0" u="none" strike="noStrike" kern="0" cap="none" spc="0" normalizeH="0" baseline="0" noProof="0" err="1">
                <a:ln>
                  <a:noFill/>
                </a:ln>
                <a:solidFill>
                  <a:srgbClr val="0A0A0A"/>
                </a:solidFill>
                <a:effectLst/>
                <a:uLnTx/>
                <a:uFillTx/>
                <a:latin typeface="Arial" panose="020B0604020202020204" pitchFamily="34" charset="0"/>
              </a:rPr>
              <a:t>hh:mm</a:t>
            </a:r>
            <a:r>
              <a:rPr kumimoji="0" lang="en-US" sz="1200" b="0" i="0" u="none" strike="noStrike" kern="0" cap="none" spc="0" normalizeH="0" baseline="0" noProof="0">
                <a:ln>
                  <a:noFill/>
                </a:ln>
                <a:solidFill>
                  <a:srgbClr val="0A0A0A"/>
                </a:solidFill>
                <a:effectLst/>
                <a:uLnTx/>
                <a:uFillTx/>
                <a:latin typeface="Arial" panose="020B0604020202020204" pitchFamily="34" charset="0"/>
              </a:rPr>
              <a:t>&lt;/date&gt;: </a:t>
            </a:r>
          </a:p>
        </p:txBody>
      </p:sp>
      <p:sp>
        <p:nvSpPr>
          <p:cNvPr id="141" name="Draft [Sticker]" hidden="1">
            <a:extLst>
              <a:ext uri="{FF2B5EF4-FFF2-40B4-BE49-F238E27FC236}">
                <a16:creationId xmlns:a16="http://schemas.microsoft.com/office/drawing/2014/main" id="{904633E3-6BC9-4C5E-B74A-8B9D4AE95B20}"/>
              </a:ext>
            </a:extLst>
          </p:cNvPr>
          <p:cNvSpPr/>
          <p:nvPr userDrawn="1"/>
        </p:nvSpPr>
        <p:spPr bwMode="gray">
          <a:xfrm rot="18900000">
            <a:off x="2916643" y="2819462"/>
            <a:ext cx="6361889" cy="1219077"/>
          </a:xfrm>
          <a:prstGeom prst="rect">
            <a:avLst/>
          </a:prstGeom>
          <a:no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8800" b="0" i="0" u="none" strike="noStrike" kern="0" cap="none" spc="0" normalizeH="0" baseline="0" noProof="0">
                <a:ln>
                  <a:noFill/>
                </a:ln>
                <a:solidFill>
                  <a:schemeClr val="tx2"/>
                </a:solidFill>
                <a:effectLst/>
                <a:uLnTx/>
                <a:uFillTx/>
                <a:latin typeface="Arial" panose="020B0604020202020204" pitchFamily="34" charset="0"/>
                <a:ea typeface="Arial Unicode MS" pitchFamily="34" charset="-128"/>
                <a:cs typeface="Arial Unicode MS" pitchFamily="34" charset="-128"/>
              </a:rPr>
              <a:t>DRAFT</a:t>
            </a:r>
          </a:p>
        </p:txBody>
      </p:sp>
      <p:pic>
        <p:nvPicPr>
          <p:cNvPr id="142" name="LogoBlue-Dynamic" descr="{&quot;templafy&quot;:{&quot;id&quot;:&quot;e1ff4155-3db1-4bbb-85a7-437eca614c8d&quot;}}">
            <a:extLst>
              <a:ext uri="{FF2B5EF4-FFF2-40B4-BE49-F238E27FC236}">
                <a16:creationId xmlns:a16="http://schemas.microsoft.com/office/drawing/2014/main" id="{C9900FE1-E812-2FAA-C497-5BC5B941CFC2}"/>
              </a:ext>
            </a:extLst>
          </p:cNvPr>
          <p:cNvPicPr>
            <a:picLocks noChangeAspect="1"/>
          </p:cNvPicPr>
          <p:nvPr userDrawn="1"/>
        </p:nvPicPr>
        <p:blipFill>
          <a:blip r:embed="rId166"/>
          <a:stretch>
            <a:fillRect/>
          </a:stretch>
        </p:blipFill>
        <p:spPr>
          <a:xfrm>
            <a:off x="11690477" y="6564720"/>
            <a:ext cx="363596" cy="180000"/>
          </a:xfrm>
          <a:prstGeom prst="rect">
            <a:avLst/>
          </a:prstGeom>
        </p:spPr>
      </p:pic>
    </p:spTree>
    <p:extLst>
      <p:ext uri="{BB962C8B-B14F-4D97-AF65-F5344CB8AC3E}">
        <p14:creationId xmlns:p14="http://schemas.microsoft.com/office/powerpoint/2010/main" val="586484670"/>
      </p:ext>
    </p:extLst>
  </p:cSld>
  <p:clrMap bg1="lt1" tx1="dk1" bg2="lt2" tx2="dk2" accent1="accent1" accent2="accent2" accent3="accent3" accent4="accent4" accent5="accent5" accent6="accent6" hlink="hlink" folHlink="folHlink"/>
  <p:sldLayoutIdLst>
    <p:sldLayoutId id="2147484062" r:id="rId1"/>
    <p:sldLayoutId id="2147484063" r:id="rId2"/>
    <p:sldLayoutId id="2147484064" r:id="rId3"/>
    <p:sldLayoutId id="2147484065" r:id="rId4"/>
    <p:sldLayoutId id="2147484066" r:id="rId5"/>
    <p:sldLayoutId id="2147484067" r:id="rId6"/>
    <p:sldLayoutId id="2147484068" r:id="rId7"/>
    <p:sldLayoutId id="2147484069" r:id="rId8"/>
    <p:sldLayoutId id="2147484070" r:id="rId9"/>
    <p:sldLayoutId id="2147484071" r:id="rId10"/>
    <p:sldLayoutId id="2147484072" r:id="rId11"/>
    <p:sldLayoutId id="2147484073" r:id="rId12"/>
    <p:sldLayoutId id="2147484074" r:id="rId13"/>
    <p:sldLayoutId id="2147484075" r:id="rId14"/>
    <p:sldLayoutId id="2147484076" r:id="rId15"/>
    <p:sldLayoutId id="2147484077" r:id="rId16"/>
    <p:sldLayoutId id="2147484078" r:id="rId17"/>
    <p:sldLayoutId id="2147484079" r:id="rId18"/>
    <p:sldLayoutId id="2147484080" r:id="rId19"/>
    <p:sldLayoutId id="2147484081" r:id="rId20"/>
    <p:sldLayoutId id="2147484082" r:id="rId21"/>
    <p:sldLayoutId id="2147484083" r:id="rId22"/>
    <p:sldLayoutId id="2147484084" r:id="rId23"/>
    <p:sldLayoutId id="2147484085" r:id="rId24"/>
    <p:sldLayoutId id="2147484086" r:id="rId25"/>
    <p:sldLayoutId id="2147484087" r:id="rId26"/>
    <p:sldLayoutId id="2147484088" r:id="rId27"/>
    <p:sldLayoutId id="2147484089" r:id="rId28"/>
    <p:sldLayoutId id="2147484090" r:id="rId29"/>
    <p:sldLayoutId id="2147484091" r:id="rId30"/>
    <p:sldLayoutId id="2147484092" r:id="rId31"/>
    <p:sldLayoutId id="2147484093" r:id="rId32"/>
    <p:sldLayoutId id="2147484095" r:id="rId33"/>
    <p:sldLayoutId id="2147484096" r:id="rId34"/>
    <p:sldLayoutId id="2147484097" r:id="rId35"/>
    <p:sldLayoutId id="2147484098" r:id="rId36"/>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dt="0"/>
  <p:txStyles>
    <p:title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p:titleStyle>
    <p:body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b="0" i="0" kern="1200" noProof="0" dirty="0" smtClean="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de-DE"/>
      </a:defPPr>
      <a:lvl1pPr marL="0" algn="l" defTabSz="1088558" rtl="0" eaLnBrk="1" latinLnBrk="0" hangingPunct="1">
        <a:defRPr sz="2100" kern="1200">
          <a:solidFill>
            <a:schemeClr val="tx1"/>
          </a:solidFill>
          <a:latin typeface="+mn-lt"/>
          <a:ea typeface="+mn-ea"/>
          <a:cs typeface="+mn-cs"/>
        </a:defRPr>
      </a:lvl1pPr>
      <a:lvl2pPr marL="544279" algn="l" defTabSz="1088558" rtl="0" eaLnBrk="1" latinLnBrk="0" hangingPunct="1">
        <a:defRPr sz="2100" kern="1200">
          <a:solidFill>
            <a:schemeClr val="tx1"/>
          </a:solidFill>
          <a:latin typeface="+mn-lt"/>
          <a:ea typeface="+mn-ea"/>
          <a:cs typeface="+mn-cs"/>
        </a:defRPr>
      </a:lvl2pPr>
      <a:lvl3pPr marL="1088558" algn="l" defTabSz="1088558" rtl="0" eaLnBrk="1" latinLnBrk="0" hangingPunct="1">
        <a:defRPr sz="2100" kern="1200">
          <a:solidFill>
            <a:schemeClr val="tx1"/>
          </a:solidFill>
          <a:latin typeface="+mn-lt"/>
          <a:ea typeface="+mn-ea"/>
          <a:cs typeface="+mn-cs"/>
        </a:defRPr>
      </a:lvl3pPr>
      <a:lvl4pPr marL="1632837" algn="l" defTabSz="1088558" rtl="0" eaLnBrk="1" latinLnBrk="0" hangingPunct="1">
        <a:defRPr sz="2100" kern="1200">
          <a:solidFill>
            <a:schemeClr val="tx1"/>
          </a:solidFill>
          <a:latin typeface="+mn-lt"/>
          <a:ea typeface="+mn-ea"/>
          <a:cs typeface="+mn-cs"/>
        </a:defRPr>
      </a:lvl4pPr>
      <a:lvl5pPr marL="2177116" algn="l" defTabSz="1088558" rtl="0" eaLnBrk="1" latinLnBrk="0" hangingPunct="1">
        <a:defRPr sz="2100" kern="1200">
          <a:solidFill>
            <a:schemeClr val="tx1"/>
          </a:solidFill>
          <a:latin typeface="+mn-lt"/>
          <a:ea typeface="+mn-ea"/>
          <a:cs typeface="+mn-cs"/>
        </a:defRPr>
      </a:lvl5pPr>
      <a:lvl6pPr marL="2721396" algn="l" defTabSz="1088558" rtl="0" eaLnBrk="1" latinLnBrk="0" hangingPunct="1">
        <a:defRPr sz="2100" kern="1200">
          <a:solidFill>
            <a:schemeClr val="tx1"/>
          </a:solidFill>
          <a:latin typeface="+mn-lt"/>
          <a:ea typeface="+mn-ea"/>
          <a:cs typeface="+mn-cs"/>
        </a:defRPr>
      </a:lvl6pPr>
      <a:lvl7pPr marL="3265675" algn="l" defTabSz="1088558" rtl="0" eaLnBrk="1" latinLnBrk="0" hangingPunct="1">
        <a:defRPr sz="2100" kern="1200">
          <a:solidFill>
            <a:schemeClr val="tx1"/>
          </a:solidFill>
          <a:latin typeface="+mn-lt"/>
          <a:ea typeface="+mn-ea"/>
          <a:cs typeface="+mn-cs"/>
        </a:defRPr>
      </a:lvl7pPr>
      <a:lvl8pPr marL="3809954" algn="l" defTabSz="1088558" rtl="0" eaLnBrk="1" latinLnBrk="0" hangingPunct="1">
        <a:defRPr sz="2100" kern="1200">
          <a:solidFill>
            <a:schemeClr val="tx1"/>
          </a:solidFill>
          <a:latin typeface="+mn-lt"/>
          <a:ea typeface="+mn-ea"/>
          <a:cs typeface="+mn-cs"/>
        </a:defRPr>
      </a:lvl8pPr>
      <a:lvl9pPr marL="4354233" algn="l" defTabSz="1088558" rtl="0" eaLnBrk="1" latinLnBrk="0" hangingPunct="1">
        <a:defRPr sz="21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p:cNvSpPr>
            <a:spLocks noGrp="1"/>
          </p:cNvSpPr>
          <p:nvPr userDrawn="1">
            <p:ph type="body" idx="1"/>
          </p:nvPr>
        </p:nvSpPr>
        <p:spPr bwMode="black">
          <a:xfrm>
            <a:off x="731521" y="1554480"/>
            <a:ext cx="10789920" cy="2128211"/>
          </a:xfrm>
          <a:prstGeom prst="rect">
            <a:avLst/>
          </a:prstGeom>
        </p:spPr>
        <p:txBody>
          <a:bodyPr vert="horz" lIns="0" tIns="0" rIns="0" bIns="0" rtlCol="0">
            <a:spAutoFit/>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Placeholder"/>
          <p:cNvSpPr>
            <a:spLocks noGrp="1"/>
          </p:cNvSpPr>
          <p:nvPr userDrawn="1">
            <p:ph type="title"/>
          </p:nvPr>
        </p:nvSpPr>
        <p:spPr bwMode="black">
          <a:xfrm>
            <a:off x="731520" y="640080"/>
            <a:ext cx="10789920" cy="430887"/>
          </a:xfrm>
          <a:prstGeom prst="rect">
            <a:avLst/>
          </a:prstGeom>
        </p:spPr>
        <p:txBody>
          <a:bodyPr vert="horz" wrap="square" lIns="0" tIns="0" rIns="0" bIns="0" rtlCol="0" anchor="t" anchorCtr="0">
            <a:spAutoFit/>
          </a:bodyPr>
          <a:lstStyle/>
          <a:p>
            <a:r>
              <a:rPr lang="en-US" noProof="0"/>
              <a:t>Insert page title (sentence case)</a:t>
            </a:r>
          </a:p>
        </p:txBody>
      </p:sp>
      <p:grpSp>
        <p:nvGrpSpPr>
          <p:cNvPr id="6" name="Harvey 3" hidden="1">
            <a:extLst>
              <a:ext uri="{FF2B5EF4-FFF2-40B4-BE49-F238E27FC236}">
                <a16:creationId xmlns:a16="http://schemas.microsoft.com/office/drawing/2014/main" id="{B3E7C216-6801-4AB8-8D95-E7D60F39B210}"/>
              </a:ext>
            </a:extLst>
          </p:cNvPr>
          <p:cNvGrpSpPr>
            <a:grpSpLocks/>
          </p:cNvGrpSpPr>
          <p:nvPr userDrawn="1">
            <p:custDataLst>
              <p:tags r:id="rId24"/>
            </p:custDataLst>
          </p:nvPr>
        </p:nvGrpSpPr>
        <p:grpSpPr>
          <a:xfrm>
            <a:off x="3938798" y="3978000"/>
            <a:ext cx="1024878" cy="1024878"/>
            <a:chOff x="0" y="0"/>
            <a:chExt cx="914400" cy="914400"/>
          </a:xfrm>
          <a:solidFill>
            <a:schemeClr val="accent1"/>
          </a:solidFill>
        </p:grpSpPr>
        <p:sp>
          <p:nvSpPr>
            <p:cNvPr id="7" name="Harvey 0/3 [0]">
              <a:extLst>
                <a:ext uri="{FF2B5EF4-FFF2-40B4-BE49-F238E27FC236}">
                  <a16:creationId xmlns:a16="http://schemas.microsoft.com/office/drawing/2014/main" id="{FC8CECD5-A3FB-4DD5-A846-DC09FDB6EB04}"/>
                </a:ext>
              </a:extLst>
            </p:cNvPr>
            <p:cNvSpPr>
              <a:spLocks noChangeAspect="1"/>
            </p:cNvSpPr>
            <p:nvPr>
              <p:custDataLst>
                <p:tags r:id="rId143"/>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8" name="Harvey 1/3 [1]">
              <a:extLst>
                <a:ext uri="{FF2B5EF4-FFF2-40B4-BE49-F238E27FC236}">
                  <a16:creationId xmlns:a16="http://schemas.microsoft.com/office/drawing/2014/main" id="{750B853B-8389-4427-AFB9-1CE880FE9BEE}"/>
                </a:ext>
              </a:extLst>
            </p:cNvPr>
            <p:cNvSpPr>
              <a:spLocks noChangeAspect="1"/>
            </p:cNvSpPr>
            <p:nvPr>
              <p:custDataLst>
                <p:tags r:id="rId144"/>
              </p:custDataLst>
            </p:nvPr>
          </p:nvSpPr>
          <p:spPr>
            <a:xfrm>
              <a:off x="0" y="0"/>
              <a:ext cx="914400" cy="914400"/>
            </a:xfrm>
            <a:custGeom>
              <a:avLst/>
              <a:gdLst/>
              <a:ahLst/>
              <a:cxnLst/>
              <a:rect l="l" t="t" r="r" b="b"/>
              <a:pathLst>
                <a:path w="635000" h="635000">
                  <a:moveTo>
                    <a:pt x="317500" y="0"/>
                  </a:moveTo>
                  <a:arcTo wR="317500" hR="317500" stAng="16200000" swAng="7200000"/>
                  <a:lnTo>
                    <a:pt x="317500" y="317500"/>
                  </a:lnTo>
                  <a:close/>
                </a:path>
                <a:path w="635000" h="635000" fill="none">
                  <a:moveTo>
                    <a:pt x="592463" y="476249"/>
                  </a:moveTo>
                  <a:arcTo wR="317500" hR="317500" stAng="1800000" swAng="14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9" name="Harvey 2/3 [2]">
              <a:extLst>
                <a:ext uri="{FF2B5EF4-FFF2-40B4-BE49-F238E27FC236}">
                  <a16:creationId xmlns:a16="http://schemas.microsoft.com/office/drawing/2014/main" id="{0CA9A207-7055-4A72-8ED2-D82605C3D0C8}"/>
                </a:ext>
              </a:extLst>
            </p:cNvPr>
            <p:cNvSpPr>
              <a:spLocks noChangeAspect="1"/>
            </p:cNvSpPr>
            <p:nvPr>
              <p:custDataLst>
                <p:tags r:id="rId145"/>
              </p:custDataLst>
            </p:nvPr>
          </p:nvSpPr>
          <p:spPr>
            <a:xfrm>
              <a:off x="0" y="0"/>
              <a:ext cx="914400" cy="914400"/>
            </a:xfrm>
            <a:custGeom>
              <a:avLst/>
              <a:gdLst/>
              <a:ahLst/>
              <a:cxnLst/>
              <a:rect l="l" t="t" r="r" b="b"/>
              <a:pathLst>
                <a:path w="635000" h="635000">
                  <a:moveTo>
                    <a:pt x="317500" y="0"/>
                  </a:moveTo>
                  <a:arcTo wR="317500" hR="317500" stAng="16200000" swAng="14400000"/>
                  <a:lnTo>
                    <a:pt x="317500" y="317500"/>
                  </a:lnTo>
                  <a:close/>
                </a:path>
                <a:path w="635000" h="635000" fill="none">
                  <a:moveTo>
                    <a:pt x="42536" y="476250"/>
                  </a:moveTo>
                  <a:arcTo wR="317500" hR="317500" stAng="9000000" swAng="7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10" name="Harvey 3/3 [3]">
              <a:extLst>
                <a:ext uri="{FF2B5EF4-FFF2-40B4-BE49-F238E27FC236}">
                  <a16:creationId xmlns:a16="http://schemas.microsoft.com/office/drawing/2014/main" id="{4422C816-875A-41F5-9DC0-8DBAE4C5C6CB}"/>
                </a:ext>
              </a:extLst>
            </p:cNvPr>
            <p:cNvSpPr>
              <a:spLocks noChangeAspect="1"/>
            </p:cNvSpPr>
            <p:nvPr>
              <p:custDataLst>
                <p:tags r:id="rId146"/>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grpSp>
      <p:grpSp>
        <p:nvGrpSpPr>
          <p:cNvPr id="11" name="Harvey 4" hidden="1">
            <a:extLst>
              <a:ext uri="{FF2B5EF4-FFF2-40B4-BE49-F238E27FC236}">
                <a16:creationId xmlns:a16="http://schemas.microsoft.com/office/drawing/2014/main" id="{DDC5C333-7028-4F79-8940-98DC17723588}"/>
              </a:ext>
            </a:extLst>
          </p:cNvPr>
          <p:cNvGrpSpPr>
            <a:grpSpLocks/>
          </p:cNvGrpSpPr>
          <p:nvPr userDrawn="1">
            <p:custDataLst>
              <p:tags r:id="rId25"/>
            </p:custDataLst>
          </p:nvPr>
        </p:nvGrpSpPr>
        <p:grpSpPr>
          <a:xfrm>
            <a:off x="5391506" y="3978000"/>
            <a:ext cx="1024878" cy="1024878"/>
            <a:chOff x="0" y="0"/>
            <a:chExt cx="914400" cy="914400"/>
          </a:xfrm>
          <a:solidFill>
            <a:schemeClr val="accent1"/>
          </a:solidFill>
        </p:grpSpPr>
        <p:sp>
          <p:nvSpPr>
            <p:cNvPr id="13" name="Harvey 0/4 [0]">
              <a:extLst>
                <a:ext uri="{FF2B5EF4-FFF2-40B4-BE49-F238E27FC236}">
                  <a16:creationId xmlns:a16="http://schemas.microsoft.com/office/drawing/2014/main" id="{70B331E2-39A8-4BAF-8DDD-C631B51EB56E}"/>
                </a:ext>
              </a:extLst>
            </p:cNvPr>
            <p:cNvSpPr>
              <a:spLocks noChangeAspect="1"/>
            </p:cNvSpPr>
            <p:nvPr>
              <p:custDataLst>
                <p:tags r:id="rId138"/>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14" name="Harvey 1/4 [1]">
              <a:extLst>
                <a:ext uri="{FF2B5EF4-FFF2-40B4-BE49-F238E27FC236}">
                  <a16:creationId xmlns:a16="http://schemas.microsoft.com/office/drawing/2014/main" id="{47F66FBA-2801-4875-BD13-0BF512FC3C6A}"/>
                </a:ext>
              </a:extLst>
            </p:cNvPr>
            <p:cNvSpPr>
              <a:spLocks noChangeAspect="1"/>
            </p:cNvSpPr>
            <p:nvPr>
              <p:custDataLst>
                <p:tags r:id="rId139"/>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15" name="Harvey 2/4 [2]">
              <a:extLst>
                <a:ext uri="{FF2B5EF4-FFF2-40B4-BE49-F238E27FC236}">
                  <a16:creationId xmlns:a16="http://schemas.microsoft.com/office/drawing/2014/main" id="{99673DAB-5272-45DC-B222-CA8CAA9FD2BB}"/>
                </a:ext>
              </a:extLst>
            </p:cNvPr>
            <p:cNvSpPr>
              <a:spLocks noChangeAspect="1"/>
            </p:cNvSpPr>
            <p:nvPr>
              <p:custDataLst>
                <p:tags r:id="rId140"/>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16" name="Harvey 3/4 [3]">
              <a:extLst>
                <a:ext uri="{FF2B5EF4-FFF2-40B4-BE49-F238E27FC236}">
                  <a16:creationId xmlns:a16="http://schemas.microsoft.com/office/drawing/2014/main" id="{F9B9444B-C98D-45FC-BA92-881D06827328}"/>
                </a:ext>
              </a:extLst>
            </p:cNvPr>
            <p:cNvSpPr>
              <a:spLocks noChangeAspect="1"/>
            </p:cNvSpPr>
            <p:nvPr>
              <p:custDataLst>
                <p:tags r:id="rId141"/>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17" name="Harvey 4/4 [4]">
              <a:extLst>
                <a:ext uri="{FF2B5EF4-FFF2-40B4-BE49-F238E27FC236}">
                  <a16:creationId xmlns:a16="http://schemas.microsoft.com/office/drawing/2014/main" id="{5FFB853D-F550-4F16-8269-A070A19E381C}"/>
                </a:ext>
              </a:extLst>
            </p:cNvPr>
            <p:cNvSpPr>
              <a:spLocks noChangeAspect="1"/>
            </p:cNvSpPr>
            <p:nvPr>
              <p:custDataLst>
                <p:tags r:id="rId142"/>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grpSp>
      <p:grpSp>
        <p:nvGrpSpPr>
          <p:cNvPr id="18" name="Harvey 8" hidden="1">
            <a:extLst>
              <a:ext uri="{FF2B5EF4-FFF2-40B4-BE49-F238E27FC236}">
                <a16:creationId xmlns:a16="http://schemas.microsoft.com/office/drawing/2014/main" id="{0630AB66-7B5F-41CE-A2EB-2EB4C67794AE}"/>
              </a:ext>
            </a:extLst>
          </p:cNvPr>
          <p:cNvGrpSpPr>
            <a:grpSpLocks/>
          </p:cNvGrpSpPr>
          <p:nvPr userDrawn="1">
            <p:custDataLst>
              <p:tags r:id="rId26"/>
            </p:custDataLst>
          </p:nvPr>
        </p:nvGrpSpPr>
        <p:grpSpPr>
          <a:xfrm>
            <a:off x="6844214" y="3978000"/>
            <a:ext cx="1024878" cy="1024878"/>
            <a:chOff x="0" y="0"/>
            <a:chExt cx="914400" cy="914400"/>
          </a:xfrm>
          <a:solidFill>
            <a:schemeClr val="accent1"/>
          </a:solidFill>
        </p:grpSpPr>
        <p:sp>
          <p:nvSpPr>
            <p:cNvPr id="19" name="Harvey 0/8 [0]">
              <a:extLst>
                <a:ext uri="{FF2B5EF4-FFF2-40B4-BE49-F238E27FC236}">
                  <a16:creationId xmlns:a16="http://schemas.microsoft.com/office/drawing/2014/main" id="{051D5678-1EFE-40CF-8563-B5E9EA35A271}"/>
                </a:ext>
              </a:extLst>
            </p:cNvPr>
            <p:cNvSpPr>
              <a:spLocks noChangeAspect="1"/>
            </p:cNvSpPr>
            <p:nvPr>
              <p:custDataLst>
                <p:tags r:id="rId129"/>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20" name="Harvey 1/8 [1]">
              <a:extLst>
                <a:ext uri="{FF2B5EF4-FFF2-40B4-BE49-F238E27FC236}">
                  <a16:creationId xmlns:a16="http://schemas.microsoft.com/office/drawing/2014/main" id="{E5DDEB4B-B8B3-42DA-AF30-4FD0A1770D91}"/>
                </a:ext>
              </a:extLst>
            </p:cNvPr>
            <p:cNvSpPr>
              <a:spLocks noChangeAspect="1"/>
            </p:cNvSpPr>
            <p:nvPr>
              <p:custDataLst>
                <p:tags r:id="rId130"/>
              </p:custDataLst>
            </p:nvPr>
          </p:nvSpPr>
          <p:spPr>
            <a:xfrm>
              <a:off x="0" y="0"/>
              <a:ext cx="914400" cy="914400"/>
            </a:xfrm>
            <a:custGeom>
              <a:avLst/>
              <a:gdLst/>
              <a:ahLst/>
              <a:cxnLst/>
              <a:rect l="l" t="t" r="r" b="b"/>
              <a:pathLst>
                <a:path w="635000" h="635000">
                  <a:moveTo>
                    <a:pt x="317500" y="0"/>
                  </a:moveTo>
                  <a:arcTo wR="317500" hR="317500" stAng="16200000" swAng="2700000"/>
                  <a:lnTo>
                    <a:pt x="317500" y="317500"/>
                  </a:lnTo>
                  <a:close/>
                </a:path>
                <a:path w="635000" h="635000" fill="none">
                  <a:moveTo>
                    <a:pt x="542006" y="92993"/>
                  </a:moveTo>
                  <a:arcTo wR="317500" hR="317500" stAng="-2700000" swAng="189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21" name="Harvey 2/8 [2]">
              <a:extLst>
                <a:ext uri="{FF2B5EF4-FFF2-40B4-BE49-F238E27FC236}">
                  <a16:creationId xmlns:a16="http://schemas.microsoft.com/office/drawing/2014/main" id="{FB9200C4-0418-4CEF-BBB8-18F997AD7CA8}"/>
                </a:ext>
              </a:extLst>
            </p:cNvPr>
            <p:cNvSpPr>
              <a:spLocks noChangeAspect="1"/>
            </p:cNvSpPr>
            <p:nvPr>
              <p:custDataLst>
                <p:tags r:id="rId131"/>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22" name="Harvey 3/8 [3]">
              <a:extLst>
                <a:ext uri="{FF2B5EF4-FFF2-40B4-BE49-F238E27FC236}">
                  <a16:creationId xmlns:a16="http://schemas.microsoft.com/office/drawing/2014/main" id="{8E4DE7E8-0809-4E2E-BE6A-E989A6AEBF62}"/>
                </a:ext>
              </a:extLst>
            </p:cNvPr>
            <p:cNvSpPr>
              <a:spLocks noChangeAspect="1"/>
            </p:cNvSpPr>
            <p:nvPr>
              <p:custDataLst>
                <p:tags r:id="rId132"/>
              </p:custDataLst>
            </p:nvPr>
          </p:nvSpPr>
          <p:spPr>
            <a:xfrm>
              <a:off x="0" y="0"/>
              <a:ext cx="914400" cy="914400"/>
            </a:xfrm>
            <a:custGeom>
              <a:avLst/>
              <a:gdLst/>
              <a:ahLst/>
              <a:cxnLst/>
              <a:rect l="l" t="t" r="r" b="b"/>
              <a:pathLst>
                <a:path w="635000" h="635000">
                  <a:moveTo>
                    <a:pt x="317500" y="0"/>
                  </a:moveTo>
                  <a:arcTo wR="317500" hR="317500" stAng="16200000" swAng="8100000"/>
                  <a:lnTo>
                    <a:pt x="317500" y="317500"/>
                  </a:lnTo>
                  <a:close/>
                </a:path>
                <a:path w="635000" h="635000" fill="none">
                  <a:moveTo>
                    <a:pt x="542006" y="542006"/>
                  </a:moveTo>
                  <a:arcTo wR="317500" hR="317500" stAng="2700000" swAng="135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23" name="Harvey 4/8 [4]">
              <a:extLst>
                <a:ext uri="{FF2B5EF4-FFF2-40B4-BE49-F238E27FC236}">
                  <a16:creationId xmlns:a16="http://schemas.microsoft.com/office/drawing/2014/main" id="{F839E6A9-0DED-402B-8F4C-2176769B55CD}"/>
                </a:ext>
              </a:extLst>
            </p:cNvPr>
            <p:cNvSpPr>
              <a:spLocks noChangeAspect="1"/>
            </p:cNvSpPr>
            <p:nvPr>
              <p:custDataLst>
                <p:tags r:id="rId133"/>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24" name="Harvey 5/8 [5]">
              <a:extLst>
                <a:ext uri="{FF2B5EF4-FFF2-40B4-BE49-F238E27FC236}">
                  <a16:creationId xmlns:a16="http://schemas.microsoft.com/office/drawing/2014/main" id="{C3EE8663-AD08-4237-8344-6543EC4B688C}"/>
                </a:ext>
              </a:extLst>
            </p:cNvPr>
            <p:cNvSpPr>
              <a:spLocks noChangeAspect="1"/>
            </p:cNvSpPr>
            <p:nvPr>
              <p:custDataLst>
                <p:tags r:id="rId134"/>
              </p:custDataLst>
            </p:nvPr>
          </p:nvSpPr>
          <p:spPr>
            <a:xfrm>
              <a:off x="0" y="0"/>
              <a:ext cx="914400" cy="914400"/>
            </a:xfrm>
            <a:custGeom>
              <a:avLst/>
              <a:gdLst/>
              <a:ahLst/>
              <a:cxnLst/>
              <a:rect l="l" t="t" r="r" b="b"/>
              <a:pathLst>
                <a:path w="635000" h="635000">
                  <a:moveTo>
                    <a:pt x="317500" y="0"/>
                  </a:moveTo>
                  <a:arcTo wR="317500" hR="317500" stAng="16200000" swAng="13500000"/>
                  <a:lnTo>
                    <a:pt x="317500" y="317500"/>
                  </a:lnTo>
                  <a:close/>
                </a:path>
                <a:path w="635000" h="635000" fill="none">
                  <a:moveTo>
                    <a:pt x="92993" y="542006"/>
                  </a:moveTo>
                  <a:arcTo wR="317500" hR="317500" stAng="8100000" swAng="81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25" name="Harvey 6/8 [6]">
              <a:extLst>
                <a:ext uri="{FF2B5EF4-FFF2-40B4-BE49-F238E27FC236}">
                  <a16:creationId xmlns:a16="http://schemas.microsoft.com/office/drawing/2014/main" id="{ADE6F931-D156-4E59-A3ED-0B14B5F0EF7E}"/>
                </a:ext>
              </a:extLst>
            </p:cNvPr>
            <p:cNvSpPr>
              <a:spLocks noChangeAspect="1"/>
            </p:cNvSpPr>
            <p:nvPr>
              <p:custDataLst>
                <p:tags r:id="rId135"/>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26" name="Harvey 7/8 [7]">
              <a:extLst>
                <a:ext uri="{FF2B5EF4-FFF2-40B4-BE49-F238E27FC236}">
                  <a16:creationId xmlns:a16="http://schemas.microsoft.com/office/drawing/2014/main" id="{A36821AE-2FF1-4F6E-AAF3-1BEA6AE153B8}"/>
                </a:ext>
              </a:extLst>
            </p:cNvPr>
            <p:cNvSpPr>
              <a:spLocks noChangeAspect="1"/>
            </p:cNvSpPr>
            <p:nvPr>
              <p:custDataLst>
                <p:tags r:id="rId136"/>
              </p:custDataLst>
            </p:nvPr>
          </p:nvSpPr>
          <p:spPr>
            <a:xfrm>
              <a:off x="0" y="0"/>
              <a:ext cx="914400" cy="914400"/>
            </a:xfrm>
            <a:custGeom>
              <a:avLst/>
              <a:gdLst/>
              <a:ahLst/>
              <a:cxnLst/>
              <a:rect l="l" t="t" r="r" b="b"/>
              <a:pathLst>
                <a:path w="635000" h="635000">
                  <a:moveTo>
                    <a:pt x="317500" y="0"/>
                  </a:moveTo>
                  <a:arcTo wR="317500" hR="317500" stAng="16200000" swAng="18900000"/>
                  <a:lnTo>
                    <a:pt x="317500" y="317500"/>
                  </a:lnTo>
                  <a:close/>
                </a:path>
                <a:path w="635000" h="635000" fill="none">
                  <a:moveTo>
                    <a:pt x="92993" y="92993"/>
                  </a:moveTo>
                  <a:arcTo wR="317500" hR="317500" stAng="13500000" swAng="27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27" name="Harvey 8/8 [8]">
              <a:extLst>
                <a:ext uri="{FF2B5EF4-FFF2-40B4-BE49-F238E27FC236}">
                  <a16:creationId xmlns:a16="http://schemas.microsoft.com/office/drawing/2014/main" id="{2D277E47-45D5-4503-8443-BED560C6560A}"/>
                </a:ext>
              </a:extLst>
            </p:cNvPr>
            <p:cNvSpPr>
              <a:spLocks noChangeAspect="1"/>
            </p:cNvSpPr>
            <p:nvPr>
              <p:custDataLst>
                <p:tags r:id="rId137"/>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grpSp>
      <p:grpSp>
        <p:nvGrpSpPr>
          <p:cNvPr id="28" name="Harvey 100" hidden="1">
            <a:extLst>
              <a:ext uri="{FF2B5EF4-FFF2-40B4-BE49-F238E27FC236}">
                <a16:creationId xmlns:a16="http://schemas.microsoft.com/office/drawing/2014/main" id="{6D5D9337-395C-4FE4-97E6-E1CD47A644E9}"/>
              </a:ext>
            </a:extLst>
          </p:cNvPr>
          <p:cNvGrpSpPr/>
          <p:nvPr userDrawn="1">
            <p:custDataLst>
              <p:tags r:id="rId27"/>
            </p:custDataLst>
          </p:nvPr>
        </p:nvGrpSpPr>
        <p:grpSpPr>
          <a:xfrm>
            <a:off x="8296922" y="3978000"/>
            <a:ext cx="1024878" cy="1024878"/>
            <a:chOff x="4334905" y="3282696"/>
            <a:chExt cx="292608" cy="292608"/>
          </a:xfrm>
          <a:solidFill>
            <a:schemeClr val="accent1"/>
          </a:solidFill>
        </p:grpSpPr>
        <p:sp>
          <p:nvSpPr>
            <p:cNvPr id="29" name="Harvey 0/100 [0]">
              <a:extLst>
                <a:ext uri="{FF2B5EF4-FFF2-40B4-BE49-F238E27FC236}">
                  <a16:creationId xmlns:a16="http://schemas.microsoft.com/office/drawing/2014/main" id="{C2D4C837-2D4B-4D6B-81F8-9B001989609B}"/>
                </a:ext>
              </a:extLst>
            </p:cNvPr>
            <p:cNvSpPr>
              <a:spLocks noChangeAspect="1"/>
            </p:cNvSpPr>
            <p:nvPr>
              <p:custDataLst>
                <p:tags r:id="rId28"/>
              </p:custDataLst>
            </p:nvPr>
          </p:nvSpPr>
          <p:spPr>
            <a:xfrm>
              <a:off x="4334905" y="3282696"/>
              <a:ext cx="292608" cy="292608"/>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30" name="Harvey 1/100 [1]">
              <a:extLst>
                <a:ext uri="{FF2B5EF4-FFF2-40B4-BE49-F238E27FC236}">
                  <a16:creationId xmlns:a16="http://schemas.microsoft.com/office/drawing/2014/main" id="{BACD6AAA-4A1C-46BE-B491-9A4A9C7C56F3}"/>
                </a:ext>
              </a:extLst>
            </p:cNvPr>
            <p:cNvSpPr>
              <a:spLocks noChangeAspect="1"/>
            </p:cNvSpPr>
            <p:nvPr>
              <p:custDataLst>
                <p:tags r:id="rId29"/>
              </p:custDataLst>
            </p:nvPr>
          </p:nvSpPr>
          <p:spPr>
            <a:xfrm>
              <a:off x="4334905" y="3282696"/>
              <a:ext cx="292608" cy="292608"/>
            </a:xfrm>
            <a:custGeom>
              <a:avLst/>
              <a:gdLst/>
              <a:ahLst/>
              <a:cxnLst/>
              <a:rect l="l" t="t" r="r" b="b"/>
              <a:pathLst>
                <a:path w="635000" h="635000">
                  <a:moveTo>
                    <a:pt x="317500" y="0"/>
                  </a:moveTo>
                  <a:arcTo wR="317500" hR="317500" stAng="16200000" swAng="216000"/>
                  <a:lnTo>
                    <a:pt x="317500" y="317500"/>
                  </a:lnTo>
                  <a:close/>
                </a:path>
                <a:path w="635000" h="635000" fill="none">
                  <a:moveTo>
                    <a:pt x="337435" y="626"/>
                  </a:moveTo>
                  <a:arcTo wR="317500" hR="317500" stAng="-5184000" swAng="2138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31" name="Harvey 2/100 [2]">
              <a:extLst>
                <a:ext uri="{FF2B5EF4-FFF2-40B4-BE49-F238E27FC236}">
                  <a16:creationId xmlns:a16="http://schemas.microsoft.com/office/drawing/2014/main" id="{701024C3-4DEF-477C-9CFB-100E0303499E}"/>
                </a:ext>
              </a:extLst>
            </p:cNvPr>
            <p:cNvSpPr>
              <a:spLocks noChangeAspect="1"/>
            </p:cNvSpPr>
            <p:nvPr>
              <p:custDataLst>
                <p:tags r:id="rId30"/>
              </p:custDataLst>
            </p:nvPr>
          </p:nvSpPr>
          <p:spPr>
            <a:xfrm>
              <a:off x="4334905" y="3282696"/>
              <a:ext cx="292608" cy="292608"/>
            </a:xfrm>
            <a:custGeom>
              <a:avLst/>
              <a:gdLst/>
              <a:ahLst/>
              <a:cxnLst/>
              <a:rect l="l" t="t" r="r" b="b"/>
              <a:pathLst>
                <a:path w="635000" h="635000">
                  <a:moveTo>
                    <a:pt x="317500" y="0"/>
                  </a:moveTo>
                  <a:arcTo wR="317500" hR="317500" stAng="16200000" swAng="432000"/>
                  <a:lnTo>
                    <a:pt x="317500" y="317500"/>
                  </a:lnTo>
                  <a:close/>
                </a:path>
                <a:path w="635000" h="635000" fill="none">
                  <a:moveTo>
                    <a:pt x="357293" y="2503"/>
                  </a:moveTo>
                  <a:arcTo wR="317500" hR="317500" stAng="-4968000" swAng="2116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32" name="Harvey 3/100 [3]">
              <a:extLst>
                <a:ext uri="{FF2B5EF4-FFF2-40B4-BE49-F238E27FC236}">
                  <a16:creationId xmlns:a16="http://schemas.microsoft.com/office/drawing/2014/main" id="{46A461CD-8D28-4422-AF2A-8267EFA51CAD}"/>
                </a:ext>
              </a:extLst>
            </p:cNvPr>
            <p:cNvSpPr>
              <a:spLocks noChangeAspect="1"/>
            </p:cNvSpPr>
            <p:nvPr>
              <p:custDataLst>
                <p:tags r:id="rId31"/>
              </p:custDataLst>
            </p:nvPr>
          </p:nvSpPr>
          <p:spPr>
            <a:xfrm>
              <a:off x="4334905" y="3282696"/>
              <a:ext cx="292608" cy="292608"/>
            </a:xfrm>
            <a:custGeom>
              <a:avLst/>
              <a:gdLst/>
              <a:ahLst/>
              <a:cxnLst/>
              <a:rect l="l" t="t" r="r" b="b"/>
              <a:pathLst>
                <a:path w="635000" h="635000">
                  <a:moveTo>
                    <a:pt x="317500" y="0"/>
                  </a:moveTo>
                  <a:arcTo wR="317500" hR="317500" stAng="16200000" swAng="647999"/>
                  <a:lnTo>
                    <a:pt x="317500" y="317500"/>
                  </a:lnTo>
                  <a:close/>
                </a:path>
                <a:path w="635000" h="635000" fill="none">
                  <a:moveTo>
                    <a:pt x="376993" y="5623"/>
                  </a:moveTo>
                  <a:arcTo wR="317500" hR="317500" stAng="-4752000" swAng="2095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33" name="Harvey 4/100 [4]">
              <a:extLst>
                <a:ext uri="{FF2B5EF4-FFF2-40B4-BE49-F238E27FC236}">
                  <a16:creationId xmlns:a16="http://schemas.microsoft.com/office/drawing/2014/main" id="{0A337C3A-F021-437D-9E3D-FDE5AF266029}"/>
                </a:ext>
              </a:extLst>
            </p:cNvPr>
            <p:cNvSpPr>
              <a:spLocks noChangeAspect="1"/>
            </p:cNvSpPr>
            <p:nvPr>
              <p:custDataLst>
                <p:tags r:id="rId32"/>
              </p:custDataLst>
            </p:nvPr>
          </p:nvSpPr>
          <p:spPr>
            <a:xfrm>
              <a:off x="4334905" y="3282696"/>
              <a:ext cx="292608" cy="292608"/>
            </a:xfrm>
            <a:custGeom>
              <a:avLst/>
              <a:gdLst/>
              <a:ahLst/>
              <a:cxnLst/>
              <a:rect l="l" t="t" r="r" b="b"/>
              <a:pathLst>
                <a:path w="635000" h="635000">
                  <a:moveTo>
                    <a:pt x="317500" y="0"/>
                  </a:moveTo>
                  <a:arcTo wR="317500" hR="317500" stAng="16200000" swAng="864000"/>
                  <a:lnTo>
                    <a:pt x="317500" y="317500"/>
                  </a:lnTo>
                  <a:close/>
                </a:path>
                <a:path w="635000" h="635000" fill="none">
                  <a:moveTo>
                    <a:pt x="396459" y="9974"/>
                  </a:moveTo>
                  <a:arcTo wR="317500" hR="317500" stAng="-4536000" swAng="20735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35" name="Harvey 5/100 [5]">
              <a:extLst>
                <a:ext uri="{FF2B5EF4-FFF2-40B4-BE49-F238E27FC236}">
                  <a16:creationId xmlns:a16="http://schemas.microsoft.com/office/drawing/2014/main" id="{BDF66AF7-3D75-4118-B7E6-241B2C41B2C9}"/>
                </a:ext>
              </a:extLst>
            </p:cNvPr>
            <p:cNvSpPr>
              <a:spLocks noChangeAspect="1"/>
            </p:cNvSpPr>
            <p:nvPr>
              <p:custDataLst>
                <p:tags r:id="rId33"/>
              </p:custDataLst>
            </p:nvPr>
          </p:nvSpPr>
          <p:spPr>
            <a:xfrm>
              <a:off x="4334905" y="3282696"/>
              <a:ext cx="292608" cy="292608"/>
            </a:xfrm>
            <a:custGeom>
              <a:avLst/>
              <a:gdLst/>
              <a:ahLst/>
              <a:cxnLst/>
              <a:rect l="l" t="t" r="r" b="b"/>
              <a:pathLst>
                <a:path w="635000" h="635000">
                  <a:moveTo>
                    <a:pt x="317500" y="0"/>
                  </a:moveTo>
                  <a:arcTo wR="317500" hR="317500" stAng="16200000" swAng="1080000"/>
                  <a:lnTo>
                    <a:pt x="317500" y="317500"/>
                  </a:lnTo>
                  <a:close/>
                </a:path>
                <a:path w="635000" h="635000" fill="none">
                  <a:moveTo>
                    <a:pt x="415612" y="15539"/>
                  </a:moveTo>
                  <a:arcTo wR="317500" hR="317500" stAng="-4320000" swAng="2052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36" name="Harvey 6/100 [6]">
              <a:extLst>
                <a:ext uri="{FF2B5EF4-FFF2-40B4-BE49-F238E27FC236}">
                  <a16:creationId xmlns:a16="http://schemas.microsoft.com/office/drawing/2014/main" id="{E74E7438-4315-4097-9BA7-F0CE3252AC14}"/>
                </a:ext>
              </a:extLst>
            </p:cNvPr>
            <p:cNvSpPr>
              <a:spLocks noChangeAspect="1"/>
            </p:cNvSpPr>
            <p:nvPr>
              <p:custDataLst>
                <p:tags r:id="rId34"/>
              </p:custDataLst>
            </p:nvPr>
          </p:nvSpPr>
          <p:spPr>
            <a:xfrm>
              <a:off x="4334905" y="3282696"/>
              <a:ext cx="292608" cy="292608"/>
            </a:xfrm>
            <a:custGeom>
              <a:avLst/>
              <a:gdLst/>
              <a:ahLst/>
              <a:cxnLst/>
              <a:rect l="l" t="t" r="r" b="b"/>
              <a:pathLst>
                <a:path w="635000" h="635000">
                  <a:moveTo>
                    <a:pt x="317500" y="0"/>
                  </a:moveTo>
                  <a:arcTo wR="317500" hR="317500" stAng="16200000" swAng="1295999"/>
                  <a:lnTo>
                    <a:pt x="317500" y="317500"/>
                  </a:lnTo>
                  <a:close/>
                </a:path>
                <a:path w="635000" h="635000" fill="none">
                  <a:moveTo>
                    <a:pt x="434379" y="22295"/>
                  </a:moveTo>
                  <a:arcTo wR="317500" hR="317500" stAng="-4104000" swAng="2030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37" name="Harvey 7/100 [7]">
              <a:extLst>
                <a:ext uri="{FF2B5EF4-FFF2-40B4-BE49-F238E27FC236}">
                  <a16:creationId xmlns:a16="http://schemas.microsoft.com/office/drawing/2014/main" id="{FEBA4E91-97BB-4DAC-B193-66FA4828DB26}"/>
                </a:ext>
              </a:extLst>
            </p:cNvPr>
            <p:cNvSpPr>
              <a:spLocks noChangeAspect="1"/>
            </p:cNvSpPr>
            <p:nvPr>
              <p:custDataLst>
                <p:tags r:id="rId35"/>
              </p:custDataLst>
            </p:nvPr>
          </p:nvSpPr>
          <p:spPr>
            <a:xfrm>
              <a:off x="4334905" y="3282696"/>
              <a:ext cx="292608" cy="292608"/>
            </a:xfrm>
            <a:custGeom>
              <a:avLst/>
              <a:gdLst/>
              <a:ahLst/>
              <a:cxnLst/>
              <a:rect l="l" t="t" r="r" b="b"/>
              <a:pathLst>
                <a:path w="635000" h="635000">
                  <a:moveTo>
                    <a:pt x="317500" y="0"/>
                  </a:moveTo>
                  <a:arcTo wR="317500" hR="317500" stAng="16200000" swAng="1512000"/>
                  <a:lnTo>
                    <a:pt x="317500" y="317500"/>
                  </a:lnTo>
                  <a:close/>
                </a:path>
                <a:path w="635000" h="635000" fill="none">
                  <a:moveTo>
                    <a:pt x="452684" y="30217"/>
                  </a:moveTo>
                  <a:arcTo wR="317500" hR="317500" stAng="-3888000" swAng="20087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38" name="Harvey 8/100 [8]">
              <a:extLst>
                <a:ext uri="{FF2B5EF4-FFF2-40B4-BE49-F238E27FC236}">
                  <a16:creationId xmlns:a16="http://schemas.microsoft.com/office/drawing/2014/main" id="{EEB85E02-177B-40CF-B926-A4423CC7C827}"/>
                </a:ext>
              </a:extLst>
            </p:cNvPr>
            <p:cNvSpPr>
              <a:spLocks noChangeAspect="1"/>
            </p:cNvSpPr>
            <p:nvPr>
              <p:custDataLst>
                <p:tags r:id="rId36"/>
              </p:custDataLst>
            </p:nvPr>
          </p:nvSpPr>
          <p:spPr>
            <a:xfrm>
              <a:off x="4334905" y="3282696"/>
              <a:ext cx="292608" cy="292608"/>
            </a:xfrm>
            <a:custGeom>
              <a:avLst/>
              <a:gdLst/>
              <a:ahLst/>
              <a:cxnLst/>
              <a:rect l="l" t="t" r="r" b="b"/>
              <a:pathLst>
                <a:path w="635000" h="635000">
                  <a:moveTo>
                    <a:pt x="317500" y="0"/>
                  </a:moveTo>
                  <a:arcTo wR="317500" hR="317500" stAng="16200000" swAng="1728000"/>
                  <a:lnTo>
                    <a:pt x="317500" y="317500"/>
                  </a:lnTo>
                  <a:close/>
                </a:path>
                <a:path w="635000" h="635000" fill="none">
                  <a:moveTo>
                    <a:pt x="470456" y="39272"/>
                  </a:moveTo>
                  <a:arcTo wR="317500" hR="317500" stAng="-3672000" swAng="1987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39" name="Harvey 9/100 [9]">
              <a:extLst>
                <a:ext uri="{FF2B5EF4-FFF2-40B4-BE49-F238E27FC236}">
                  <a16:creationId xmlns:a16="http://schemas.microsoft.com/office/drawing/2014/main" id="{C133BC7F-B0E3-404F-92D1-BB930C4F3311}"/>
                </a:ext>
              </a:extLst>
            </p:cNvPr>
            <p:cNvSpPr>
              <a:spLocks noChangeAspect="1"/>
            </p:cNvSpPr>
            <p:nvPr>
              <p:custDataLst>
                <p:tags r:id="rId37"/>
              </p:custDataLst>
            </p:nvPr>
          </p:nvSpPr>
          <p:spPr>
            <a:xfrm>
              <a:off x="4334905" y="3282696"/>
              <a:ext cx="292608" cy="292608"/>
            </a:xfrm>
            <a:custGeom>
              <a:avLst/>
              <a:gdLst/>
              <a:ahLst/>
              <a:cxnLst/>
              <a:rect l="l" t="t" r="r" b="b"/>
              <a:pathLst>
                <a:path w="635000" h="635000">
                  <a:moveTo>
                    <a:pt x="317500" y="0"/>
                  </a:moveTo>
                  <a:arcTo wR="317500" hR="317500" stAng="16200000" swAng="1944000"/>
                  <a:lnTo>
                    <a:pt x="317500" y="317500"/>
                  </a:lnTo>
                  <a:close/>
                </a:path>
                <a:path w="635000" h="635000" fill="none">
                  <a:moveTo>
                    <a:pt x="487625" y="49425"/>
                  </a:moveTo>
                  <a:arcTo wR="317500" hR="317500" stAng="-3456000" swAng="1965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40" name="Harvey 10/100 [10]">
              <a:extLst>
                <a:ext uri="{FF2B5EF4-FFF2-40B4-BE49-F238E27FC236}">
                  <a16:creationId xmlns:a16="http://schemas.microsoft.com/office/drawing/2014/main" id="{F2FB72A6-CDF7-48B3-A3B8-5A5FC061802C}"/>
                </a:ext>
              </a:extLst>
            </p:cNvPr>
            <p:cNvSpPr>
              <a:spLocks noChangeAspect="1"/>
            </p:cNvSpPr>
            <p:nvPr>
              <p:custDataLst>
                <p:tags r:id="rId38"/>
              </p:custDataLst>
            </p:nvPr>
          </p:nvSpPr>
          <p:spPr>
            <a:xfrm>
              <a:off x="4334905" y="3282696"/>
              <a:ext cx="292608" cy="292608"/>
            </a:xfrm>
            <a:custGeom>
              <a:avLst/>
              <a:gdLst/>
              <a:ahLst/>
              <a:cxnLst/>
              <a:rect l="l" t="t" r="r" b="b"/>
              <a:pathLst>
                <a:path w="635000" h="635000">
                  <a:moveTo>
                    <a:pt x="317500" y="0"/>
                  </a:moveTo>
                  <a:arcTo wR="317500" hR="317500" stAng="16200000" swAng="2160000"/>
                  <a:lnTo>
                    <a:pt x="317500" y="317500"/>
                  </a:lnTo>
                  <a:close/>
                </a:path>
                <a:path w="635000" h="635000" fill="none">
                  <a:moveTo>
                    <a:pt x="504121" y="60637"/>
                  </a:moveTo>
                  <a:arcTo wR="317500" hR="317500" stAng="-3240000" swAng="1944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41" name="Harvey 11/100 [11]">
              <a:extLst>
                <a:ext uri="{FF2B5EF4-FFF2-40B4-BE49-F238E27FC236}">
                  <a16:creationId xmlns:a16="http://schemas.microsoft.com/office/drawing/2014/main" id="{F3110C8B-1B18-4579-AB3F-0F4A0840CF38}"/>
                </a:ext>
              </a:extLst>
            </p:cNvPr>
            <p:cNvSpPr>
              <a:spLocks noChangeAspect="1"/>
            </p:cNvSpPr>
            <p:nvPr>
              <p:custDataLst>
                <p:tags r:id="rId39"/>
              </p:custDataLst>
            </p:nvPr>
          </p:nvSpPr>
          <p:spPr>
            <a:xfrm>
              <a:off x="4334905" y="3282696"/>
              <a:ext cx="292608" cy="292608"/>
            </a:xfrm>
            <a:custGeom>
              <a:avLst/>
              <a:gdLst/>
              <a:ahLst/>
              <a:cxnLst/>
              <a:rect l="l" t="t" r="r" b="b"/>
              <a:pathLst>
                <a:path w="635000" h="635000">
                  <a:moveTo>
                    <a:pt x="317500" y="0"/>
                  </a:moveTo>
                  <a:arcTo wR="317500" hR="317500" stAng="16200000" swAng="2376000"/>
                  <a:lnTo>
                    <a:pt x="317500" y="317500"/>
                  </a:lnTo>
                  <a:close/>
                </a:path>
                <a:path w="635000" h="635000" fill="none">
                  <a:moveTo>
                    <a:pt x="519882" y="72862"/>
                  </a:moveTo>
                  <a:arcTo wR="317500" hR="317500" stAng="-3024000" swAng="1922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42" name="Harvey 12/100 [12]">
              <a:extLst>
                <a:ext uri="{FF2B5EF4-FFF2-40B4-BE49-F238E27FC236}">
                  <a16:creationId xmlns:a16="http://schemas.microsoft.com/office/drawing/2014/main" id="{84A1B722-E5AC-45F7-9498-7FF502B6FA2B}"/>
                </a:ext>
              </a:extLst>
            </p:cNvPr>
            <p:cNvSpPr>
              <a:spLocks noChangeAspect="1"/>
            </p:cNvSpPr>
            <p:nvPr>
              <p:custDataLst>
                <p:tags r:id="rId40"/>
              </p:custDataLst>
            </p:nvPr>
          </p:nvSpPr>
          <p:spPr>
            <a:xfrm>
              <a:off x="4334905" y="3282696"/>
              <a:ext cx="292608" cy="292608"/>
            </a:xfrm>
            <a:custGeom>
              <a:avLst/>
              <a:gdLst/>
              <a:ahLst/>
              <a:cxnLst/>
              <a:rect l="l" t="t" r="r" b="b"/>
              <a:pathLst>
                <a:path w="635000" h="635000">
                  <a:moveTo>
                    <a:pt x="317500" y="0"/>
                  </a:moveTo>
                  <a:arcTo wR="317500" hR="317500" stAng="16200000" swAng="2591999"/>
                  <a:lnTo>
                    <a:pt x="317500" y="317500"/>
                  </a:lnTo>
                  <a:close/>
                </a:path>
                <a:path w="635000" h="635000" fill="none">
                  <a:moveTo>
                    <a:pt x="534843" y="86052"/>
                  </a:moveTo>
                  <a:arcTo wR="317500" hR="317500" stAng="-2808000" swAng="1900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43" name="Harvey 13/100 [13]">
              <a:extLst>
                <a:ext uri="{FF2B5EF4-FFF2-40B4-BE49-F238E27FC236}">
                  <a16:creationId xmlns:a16="http://schemas.microsoft.com/office/drawing/2014/main" id="{A5599F20-B957-4DF9-8B04-F2B77AAF0BDB}"/>
                </a:ext>
              </a:extLst>
            </p:cNvPr>
            <p:cNvSpPr>
              <a:spLocks noChangeAspect="1"/>
            </p:cNvSpPr>
            <p:nvPr>
              <p:custDataLst>
                <p:tags r:id="rId41"/>
              </p:custDataLst>
            </p:nvPr>
          </p:nvSpPr>
          <p:spPr>
            <a:xfrm>
              <a:off x="4334905" y="3282696"/>
              <a:ext cx="292608" cy="292608"/>
            </a:xfrm>
            <a:custGeom>
              <a:avLst/>
              <a:gdLst/>
              <a:ahLst/>
              <a:cxnLst/>
              <a:rect l="l" t="t" r="r" b="b"/>
              <a:pathLst>
                <a:path w="635000" h="635000">
                  <a:moveTo>
                    <a:pt x="317500" y="0"/>
                  </a:moveTo>
                  <a:arcTo wR="317500" hR="317500" stAng="16200000" swAng="2808000"/>
                  <a:lnTo>
                    <a:pt x="317500" y="317500"/>
                  </a:lnTo>
                  <a:close/>
                </a:path>
                <a:path w="635000" h="635000" fill="none">
                  <a:moveTo>
                    <a:pt x="548947" y="100156"/>
                  </a:moveTo>
                  <a:arcTo wR="317500" hR="317500" stAng="-2591999" swAng="1879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44" name="Harvey 14/100 [14]">
              <a:extLst>
                <a:ext uri="{FF2B5EF4-FFF2-40B4-BE49-F238E27FC236}">
                  <a16:creationId xmlns:a16="http://schemas.microsoft.com/office/drawing/2014/main" id="{F74357FC-EB3D-46C4-B56A-5007C9F4FB84}"/>
                </a:ext>
              </a:extLst>
            </p:cNvPr>
            <p:cNvSpPr>
              <a:spLocks noChangeAspect="1"/>
            </p:cNvSpPr>
            <p:nvPr>
              <p:custDataLst>
                <p:tags r:id="rId42"/>
              </p:custDataLst>
            </p:nvPr>
          </p:nvSpPr>
          <p:spPr>
            <a:xfrm>
              <a:off x="4334905" y="3282696"/>
              <a:ext cx="292608" cy="292608"/>
            </a:xfrm>
            <a:custGeom>
              <a:avLst/>
              <a:gdLst/>
              <a:ahLst/>
              <a:cxnLst/>
              <a:rect l="l" t="t" r="r" b="b"/>
              <a:pathLst>
                <a:path w="635000" h="635000">
                  <a:moveTo>
                    <a:pt x="317500" y="0"/>
                  </a:moveTo>
                  <a:arcTo wR="317500" hR="317500" stAng="16200000" swAng="3024000"/>
                  <a:lnTo>
                    <a:pt x="317500" y="317500"/>
                  </a:lnTo>
                  <a:close/>
                </a:path>
                <a:path w="635000" h="635000" fill="none">
                  <a:moveTo>
                    <a:pt x="562137" y="115117"/>
                  </a:moveTo>
                  <a:arcTo wR="317500" hR="317500" stAng="-2375999" swAng="1857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45" name="Harvey 15/100 [15]">
              <a:extLst>
                <a:ext uri="{FF2B5EF4-FFF2-40B4-BE49-F238E27FC236}">
                  <a16:creationId xmlns:a16="http://schemas.microsoft.com/office/drawing/2014/main" id="{32E8E8F3-9DBC-46F4-9700-CAF071913650}"/>
                </a:ext>
              </a:extLst>
            </p:cNvPr>
            <p:cNvSpPr>
              <a:spLocks noChangeAspect="1"/>
            </p:cNvSpPr>
            <p:nvPr>
              <p:custDataLst>
                <p:tags r:id="rId43"/>
              </p:custDataLst>
            </p:nvPr>
          </p:nvSpPr>
          <p:spPr>
            <a:xfrm>
              <a:off x="4334905" y="3282696"/>
              <a:ext cx="292608" cy="292608"/>
            </a:xfrm>
            <a:custGeom>
              <a:avLst/>
              <a:gdLst/>
              <a:ahLst/>
              <a:cxnLst/>
              <a:rect l="l" t="t" r="r" b="b"/>
              <a:pathLst>
                <a:path w="635000" h="635000">
                  <a:moveTo>
                    <a:pt x="317500" y="0"/>
                  </a:moveTo>
                  <a:arcTo wR="317500" hR="317500" stAng="16200000" swAng="3240000"/>
                  <a:lnTo>
                    <a:pt x="317500" y="317500"/>
                  </a:lnTo>
                  <a:close/>
                </a:path>
                <a:path w="635000" h="635000" fill="none">
                  <a:moveTo>
                    <a:pt x="574362" y="130878"/>
                  </a:moveTo>
                  <a:arcTo wR="317500" hR="317500" stAng="-2160000" swAng="1836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46" name="Harvey 16/100 [16]">
              <a:extLst>
                <a:ext uri="{FF2B5EF4-FFF2-40B4-BE49-F238E27FC236}">
                  <a16:creationId xmlns:a16="http://schemas.microsoft.com/office/drawing/2014/main" id="{71360883-3CF3-4439-9568-E456C60454A8}"/>
                </a:ext>
              </a:extLst>
            </p:cNvPr>
            <p:cNvSpPr>
              <a:spLocks noChangeAspect="1"/>
            </p:cNvSpPr>
            <p:nvPr>
              <p:custDataLst>
                <p:tags r:id="rId44"/>
              </p:custDataLst>
            </p:nvPr>
          </p:nvSpPr>
          <p:spPr>
            <a:xfrm>
              <a:off x="4334905" y="3282696"/>
              <a:ext cx="292608" cy="292608"/>
            </a:xfrm>
            <a:custGeom>
              <a:avLst/>
              <a:gdLst/>
              <a:ahLst/>
              <a:cxnLst/>
              <a:rect l="l" t="t" r="r" b="b"/>
              <a:pathLst>
                <a:path w="635000" h="635000">
                  <a:moveTo>
                    <a:pt x="317500" y="0"/>
                  </a:moveTo>
                  <a:arcTo wR="317500" hR="317500" stAng="16200000" swAng="3456000"/>
                  <a:lnTo>
                    <a:pt x="317500" y="317500"/>
                  </a:lnTo>
                  <a:close/>
                </a:path>
                <a:path w="635000" h="635000" fill="none">
                  <a:moveTo>
                    <a:pt x="585574" y="147374"/>
                  </a:moveTo>
                  <a:arcTo wR="317500" hR="317500" stAng="-1944000" swAng="1814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47" name="Harvey 17/100 [17]">
              <a:extLst>
                <a:ext uri="{FF2B5EF4-FFF2-40B4-BE49-F238E27FC236}">
                  <a16:creationId xmlns:a16="http://schemas.microsoft.com/office/drawing/2014/main" id="{AE88FC9E-FB95-4413-AE3E-B8BF504735B5}"/>
                </a:ext>
              </a:extLst>
            </p:cNvPr>
            <p:cNvSpPr>
              <a:spLocks noChangeAspect="1"/>
            </p:cNvSpPr>
            <p:nvPr>
              <p:custDataLst>
                <p:tags r:id="rId45"/>
              </p:custDataLst>
            </p:nvPr>
          </p:nvSpPr>
          <p:spPr>
            <a:xfrm>
              <a:off x="4334905" y="3282696"/>
              <a:ext cx="292608" cy="292608"/>
            </a:xfrm>
            <a:custGeom>
              <a:avLst/>
              <a:gdLst/>
              <a:ahLst/>
              <a:cxnLst/>
              <a:rect l="l" t="t" r="r" b="b"/>
              <a:pathLst>
                <a:path w="635000" h="635000">
                  <a:moveTo>
                    <a:pt x="317500" y="0"/>
                  </a:moveTo>
                  <a:arcTo wR="317500" hR="317500" stAng="16200000" swAng="3672000"/>
                  <a:lnTo>
                    <a:pt x="317500" y="317500"/>
                  </a:lnTo>
                  <a:close/>
                </a:path>
                <a:path w="635000" h="635000" fill="none">
                  <a:moveTo>
                    <a:pt x="595727" y="164543"/>
                  </a:moveTo>
                  <a:arcTo wR="317500" hR="317500" stAng="-1727999" swAng="1792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48" name="Harvey 18/100 [18]">
              <a:extLst>
                <a:ext uri="{FF2B5EF4-FFF2-40B4-BE49-F238E27FC236}">
                  <a16:creationId xmlns:a16="http://schemas.microsoft.com/office/drawing/2014/main" id="{62593B83-E4BE-4CE8-9B0B-25AF9B7D4254}"/>
                </a:ext>
              </a:extLst>
            </p:cNvPr>
            <p:cNvSpPr>
              <a:spLocks noChangeAspect="1"/>
            </p:cNvSpPr>
            <p:nvPr>
              <p:custDataLst>
                <p:tags r:id="rId46"/>
              </p:custDataLst>
            </p:nvPr>
          </p:nvSpPr>
          <p:spPr>
            <a:xfrm>
              <a:off x="4334905" y="3282696"/>
              <a:ext cx="292608" cy="292608"/>
            </a:xfrm>
            <a:custGeom>
              <a:avLst/>
              <a:gdLst/>
              <a:ahLst/>
              <a:cxnLst/>
              <a:rect l="l" t="t" r="r" b="b"/>
              <a:pathLst>
                <a:path w="635000" h="635000">
                  <a:moveTo>
                    <a:pt x="317500" y="0"/>
                  </a:moveTo>
                  <a:arcTo wR="317500" hR="317500" stAng="16200000" swAng="3888000"/>
                  <a:lnTo>
                    <a:pt x="317500" y="317500"/>
                  </a:lnTo>
                  <a:close/>
                </a:path>
                <a:path w="635000" h="635000" fill="none">
                  <a:moveTo>
                    <a:pt x="604782" y="182315"/>
                  </a:moveTo>
                  <a:arcTo wR="317500" hR="317500" stAng="-1512000" swAng="1771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49" name="Harvey 19/100 [19]">
              <a:extLst>
                <a:ext uri="{FF2B5EF4-FFF2-40B4-BE49-F238E27FC236}">
                  <a16:creationId xmlns:a16="http://schemas.microsoft.com/office/drawing/2014/main" id="{CD41838E-0172-403D-9B68-FD51310F5400}"/>
                </a:ext>
              </a:extLst>
            </p:cNvPr>
            <p:cNvSpPr>
              <a:spLocks noChangeAspect="1"/>
            </p:cNvSpPr>
            <p:nvPr>
              <p:custDataLst>
                <p:tags r:id="rId47"/>
              </p:custDataLst>
            </p:nvPr>
          </p:nvSpPr>
          <p:spPr>
            <a:xfrm>
              <a:off x="4334905" y="3282696"/>
              <a:ext cx="292608" cy="292608"/>
            </a:xfrm>
            <a:custGeom>
              <a:avLst/>
              <a:gdLst/>
              <a:ahLst/>
              <a:cxnLst/>
              <a:rect l="l" t="t" r="r" b="b"/>
              <a:pathLst>
                <a:path w="635000" h="635000">
                  <a:moveTo>
                    <a:pt x="317500" y="0"/>
                  </a:moveTo>
                  <a:arcTo wR="317500" hR="317500" stAng="16200000" swAng="4104000"/>
                  <a:lnTo>
                    <a:pt x="317500" y="317500"/>
                  </a:lnTo>
                  <a:close/>
                </a:path>
                <a:path w="635000" h="635000" fill="none">
                  <a:moveTo>
                    <a:pt x="612704" y="200620"/>
                  </a:moveTo>
                  <a:arcTo wR="317500" hR="317500" stAng="-1295999" swAng="1749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50" name="Harvey 20/100 [20]">
              <a:extLst>
                <a:ext uri="{FF2B5EF4-FFF2-40B4-BE49-F238E27FC236}">
                  <a16:creationId xmlns:a16="http://schemas.microsoft.com/office/drawing/2014/main" id="{EDE3F4CF-CB3E-40C2-B070-AC09F1E8FBD5}"/>
                </a:ext>
              </a:extLst>
            </p:cNvPr>
            <p:cNvSpPr>
              <a:spLocks noChangeAspect="1"/>
            </p:cNvSpPr>
            <p:nvPr>
              <p:custDataLst>
                <p:tags r:id="rId48"/>
              </p:custDataLst>
            </p:nvPr>
          </p:nvSpPr>
          <p:spPr>
            <a:xfrm>
              <a:off x="4334905" y="3282696"/>
              <a:ext cx="292608" cy="292608"/>
            </a:xfrm>
            <a:custGeom>
              <a:avLst/>
              <a:gdLst/>
              <a:ahLst/>
              <a:cxnLst/>
              <a:rect l="l" t="t" r="r" b="b"/>
              <a:pathLst>
                <a:path w="635000" h="635000">
                  <a:moveTo>
                    <a:pt x="317500" y="0"/>
                  </a:moveTo>
                  <a:arcTo wR="317500" hR="317500" stAng="16200000" swAng="4320000"/>
                  <a:lnTo>
                    <a:pt x="317500" y="317500"/>
                  </a:lnTo>
                  <a:close/>
                </a:path>
                <a:path w="635000" h="635000" fill="none">
                  <a:moveTo>
                    <a:pt x="619460" y="219387"/>
                  </a:moveTo>
                  <a:arcTo wR="317500" hR="317500" stAng="-1080000" swAng="1728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51" name="Harvey 21/100 [21]">
              <a:extLst>
                <a:ext uri="{FF2B5EF4-FFF2-40B4-BE49-F238E27FC236}">
                  <a16:creationId xmlns:a16="http://schemas.microsoft.com/office/drawing/2014/main" id="{CD8E25E7-83D2-4F78-92A7-435281704491}"/>
                </a:ext>
              </a:extLst>
            </p:cNvPr>
            <p:cNvSpPr>
              <a:spLocks noChangeAspect="1"/>
            </p:cNvSpPr>
            <p:nvPr>
              <p:custDataLst>
                <p:tags r:id="rId49"/>
              </p:custDataLst>
            </p:nvPr>
          </p:nvSpPr>
          <p:spPr>
            <a:xfrm>
              <a:off x="4334905" y="3282696"/>
              <a:ext cx="292608" cy="292608"/>
            </a:xfrm>
            <a:custGeom>
              <a:avLst/>
              <a:gdLst/>
              <a:ahLst/>
              <a:cxnLst/>
              <a:rect l="l" t="t" r="r" b="b"/>
              <a:pathLst>
                <a:path w="635000" h="635000">
                  <a:moveTo>
                    <a:pt x="317500" y="0"/>
                  </a:moveTo>
                  <a:arcTo wR="317500" hR="317500" stAng="16200000" swAng="4536000"/>
                  <a:lnTo>
                    <a:pt x="317500" y="317500"/>
                  </a:lnTo>
                  <a:close/>
                </a:path>
                <a:path w="635000" h="635000" fill="none">
                  <a:moveTo>
                    <a:pt x="625025" y="238540"/>
                  </a:moveTo>
                  <a:arcTo wR="317500" hR="317500" stAng="-864000" swAng="1706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52" name="Harvey 22/100 [22]">
              <a:extLst>
                <a:ext uri="{FF2B5EF4-FFF2-40B4-BE49-F238E27FC236}">
                  <a16:creationId xmlns:a16="http://schemas.microsoft.com/office/drawing/2014/main" id="{C6A696FB-9EFC-47F6-9860-247C48C1FC3D}"/>
                </a:ext>
              </a:extLst>
            </p:cNvPr>
            <p:cNvSpPr>
              <a:spLocks noChangeAspect="1"/>
            </p:cNvSpPr>
            <p:nvPr>
              <p:custDataLst>
                <p:tags r:id="rId50"/>
              </p:custDataLst>
            </p:nvPr>
          </p:nvSpPr>
          <p:spPr>
            <a:xfrm>
              <a:off x="4334905" y="3282696"/>
              <a:ext cx="292608" cy="292608"/>
            </a:xfrm>
            <a:custGeom>
              <a:avLst/>
              <a:gdLst/>
              <a:ahLst/>
              <a:cxnLst/>
              <a:rect l="l" t="t" r="r" b="b"/>
              <a:pathLst>
                <a:path w="635000" h="635000">
                  <a:moveTo>
                    <a:pt x="317500" y="0"/>
                  </a:moveTo>
                  <a:arcTo wR="317500" hR="317500" stAng="16200000" swAng="4752000"/>
                  <a:lnTo>
                    <a:pt x="317500" y="317500"/>
                  </a:lnTo>
                  <a:close/>
                </a:path>
                <a:path w="635000" h="635000" fill="none">
                  <a:moveTo>
                    <a:pt x="629376" y="258006"/>
                  </a:moveTo>
                  <a:arcTo wR="317500" hR="317500" stAng="-647999" swAng="1684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53" name="Harvey 23/100 [23]">
              <a:extLst>
                <a:ext uri="{FF2B5EF4-FFF2-40B4-BE49-F238E27FC236}">
                  <a16:creationId xmlns:a16="http://schemas.microsoft.com/office/drawing/2014/main" id="{252958D2-EE89-4FBF-BF7B-C8AFAD704413}"/>
                </a:ext>
              </a:extLst>
            </p:cNvPr>
            <p:cNvSpPr>
              <a:spLocks noChangeAspect="1"/>
            </p:cNvSpPr>
            <p:nvPr>
              <p:custDataLst>
                <p:tags r:id="rId51"/>
              </p:custDataLst>
            </p:nvPr>
          </p:nvSpPr>
          <p:spPr>
            <a:xfrm>
              <a:off x="4334905" y="3282696"/>
              <a:ext cx="292608" cy="292608"/>
            </a:xfrm>
            <a:custGeom>
              <a:avLst/>
              <a:gdLst/>
              <a:ahLst/>
              <a:cxnLst/>
              <a:rect l="l" t="t" r="r" b="b"/>
              <a:pathLst>
                <a:path w="635000" h="635000">
                  <a:moveTo>
                    <a:pt x="317500" y="0"/>
                  </a:moveTo>
                  <a:arcTo wR="317500" hR="317500" stAng="16200000" swAng="4968000"/>
                  <a:lnTo>
                    <a:pt x="317500" y="317500"/>
                  </a:lnTo>
                  <a:close/>
                </a:path>
                <a:path w="635000" h="635000" fill="none">
                  <a:moveTo>
                    <a:pt x="632496" y="277706"/>
                  </a:moveTo>
                  <a:arcTo wR="317500" hR="317500" stAng="-432000" swAng="1663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54" name="Harvey 24/100 [24]">
              <a:extLst>
                <a:ext uri="{FF2B5EF4-FFF2-40B4-BE49-F238E27FC236}">
                  <a16:creationId xmlns:a16="http://schemas.microsoft.com/office/drawing/2014/main" id="{314E82DC-04B6-406C-9D65-1115F4D2AA22}"/>
                </a:ext>
              </a:extLst>
            </p:cNvPr>
            <p:cNvSpPr>
              <a:spLocks noChangeAspect="1"/>
            </p:cNvSpPr>
            <p:nvPr>
              <p:custDataLst>
                <p:tags r:id="rId52"/>
              </p:custDataLst>
            </p:nvPr>
          </p:nvSpPr>
          <p:spPr>
            <a:xfrm>
              <a:off x="4334905" y="3282696"/>
              <a:ext cx="292608" cy="292608"/>
            </a:xfrm>
            <a:custGeom>
              <a:avLst/>
              <a:gdLst/>
              <a:ahLst/>
              <a:cxnLst/>
              <a:rect l="l" t="t" r="r" b="b"/>
              <a:pathLst>
                <a:path w="635000" h="635000">
                  <a:moveTo>
                    <a:pt x="317500" y="0"/>
                  </a:moveTo>
                  <a:arcTo wR="317500" hR="317500" stAng="16200000" swAng="5183999"/>
                  <a:lnTo>
                    <a:pt x="317500" y="317500"/>
                  </a:lnTo>
                  <a:close/>
                </a:path>
                <a:path w="635000" h="635000" fill="none">
                  <a:moveTo>
                    <a:pt x="634373" y="297564"/>
                  </a:moveTo>
                  <a:arcTo wR="317500" hR="317500" stAng="-216000" swAng="1641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55" name="Harvey 25/100 [25]">
              <a:extLst>
                <a:ext uri="{FF2B5EF4-FFF2-40B4-BE49-F238E27FC236}">
                  <a16:creationId xmlns:a16="http://schemas.microsoft.com/office/drawing/2014/main" id="{669D1B60-A74F-4296-8610-F3DCDDC15022}"/>
                </a:ext>
              </a:extLst>
            </p:cNvPr>
            <p:cNvSpPr>
              <a:spLocks noChangeAspect="1"/>
            </p:cNvSpPr>
            <p:nvPr>
              <p:custDataLst>
                <p:tags r:id="rId53"/>
              </p:custDataLst>
            </p:nvPr>
          </p:nvSpPr>
          <p:spPr>
            <a:xfrm>
              <a:off x="4334905" y="3282696"/>
              <a:ext cx="292608" cy="292608"/>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56" name="Harvey 26/100 [26]">
              <a:extLst>
                <a:ext uri="{FF2B5EF4-FFF2-40B4-BE49-F238E27FC236}">
                  <a16:creationId xmlns:a16="http://schemas.microsoft.com/office/drawing/2014/main" id="{FF6DD112-04B6-4656-AB9D-1F9950FEE2D9}"/>
                </a:ext>
              </a:extLst>
            </p:cNvPr>
            <p:cNvSpPr>
              <a:spLocks noChangeAspect="1"/>
            </p:cNvSpPr>
            <p:nvPr>
              <p:custDataLst>
                <p:tags r:id="rId54"/>
              </p:custDataLst>
            </p:nvPr>
          </p:nvSpPr>
          <p:spPr>
            <a:xfrm>
              <a:off x="4334905" y="3282696"/>
              <a:ext cx="292608" cy="292608"/>
            </a:xfrm>
            <a:custGeom>
              <a:avLst/>
              <a:gdLst/>
              <a:ahLst/>
              <a:cxnLst/>
              <a:rect l="l" t="t" r="r" b="b"/>
              <a:pathLst>
                <a:path w="635000" h="635000">
                  <a:moveTo>
                    <a:pt x="317500" y="0"/>
                  </a:moveTo>
                  <a:arcTo wR="317500" hR="317500" stAng="16200000" swAng="5616000"/>
                  <a:lnTo>
                    <a:pt x="317500" y="317500"/>
                  </a:lnTo>
                  <a:close/>
                </a:path>
                <a:path w="635000" h="635000" fill="none">
                  <a:moveTo>
                    <a:pt x="634373" y="337435"/>
                  </a:moveTo>
                  <a:arcTo wR="317500" hR="317500" stAng="216000" swAng="15983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57" name="Harvey 27/100 [27]">
              <a:extLst>
                <a:ext uri="{FF2B5EF4-FFF2-40B4-BE49-F238E27FC236}">
                  <a16:creationId xmlns:a16="http://schemas.microsoft.com/office/drawing/2014/main" id="{E2928B53-FC5C-427C-AE65-9286773D84B2}"/>
                </a:ext>
              </a:extLst>
            </p:cNvPr>
            <p:cNvSpPr>
              <a:spLocks noChangeAspect="1"/>
            </p:cNvSpPr>
            <p:nvPr>
              <p:custDataLst>
                <p:tags r:id="rId55"/>
              </p:custDataLst>
            </p:nvPr>
          </p:nvSpPr>
          <p:spPr>
            <a:xfrm>
              <a:off x="4334905" y="3282696"/>
              <a:ext cx="292608" cy="292608"/>
            </a:xfrm>
            <a:custGeom>
              <a:avLst/>
              <a:gdLst/>
              <a:ahLst/>
              <a:cxnLst/>
              <a:rect l="l" t="t" r="r" b="b"/>
              <a:pathLst>
                <a:path w="635000" h="635000">
                  <a:moveTo>
                    <a:pt x="317500" y="0"/>
                  </a:moveTo>
                  <a:arcTo wR="317500" hR="317500" stAng="16200000" swAng="5832000"/>
                  <a:lnTo>
                    <a:pt x="317500" y="317500"/>
                  </a:lnTo>
                  <a:close/>
                </a:path>
                <a:path w="635000" h="635000" fill="none">
                  <a:moveTo>
                    <a:pt x="632496" y="357293"/>
                  </a:moveTo>
                  <a:arcTo wR="317500" hR="317500" stAng="432000" swAng="1576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58" name="Harvey 28/100 [28]">
              <a:extLst>
                <a:ext uri="{FF2B5EF4-FFF2-40B4-BE49-F238E27FC236}">
                  <a16:creationId xmlns:a16="http://schemas.microsoft.com/office/drawing/2014/main" id="{D8CF4F20-8FEC-47FF-9B86-E818143B2C19}"/>
                </a:ext>
              </a:extLst>
            </p:cNvPr>
            <p:cNvSpPr>
              <a:spLocks noChangeAspect="1"/>
            </p:cNvSpPr>
            <p:nvPr>
              <p:custDataLst>
                <p:tags r:id="rId56"/>
              </p:custDataLst>
            </p:nvPr>
          </p:nvSpPr>
          <p:spPr>
            <a:xfrm>
              <a:off x="4334905" y="3282696"/>
              <a:ext cx="292608" cy="292608"/>
            </a:xfrm>
            <a:custGeom>
              <a:avLst/>
              <a:gdLst/>
              <a:ahLst/>
              <a:cxnLst/>
              <a:rect l="l" t="t" r="r" b="b"/>
              <a:pathLst>
                <a:path w="635000" h="635000">
                  <a:moveTo>
                    <a:pt x="317500" y="0"/>
                  </a:moveTo>
                  <a:arcTo wR="317500" hR="317500" stAng="16200000" swAng="6048000"/>
                  <a:lnTo>
                    <a:pt x="317500" y="317500"/>
                  </a:lnTo>
                  <a:close/>
                </a:path>
                <a:path w="635000" h="635000" fill="none">
                  <a:moveTo>
                    <a:pt x="629376" y="376993"/>
                  </a:moveTo>
                  <a:arcTo wR="317500" hR="317500" stAng="648000" swAng="1555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59" name="Harvey 29/100 [29]">
              <a:extLst>
                <a:ext uri="{FF2B5EF4-FFF2-40B4-BE49-F238E27FC236}">
                  <a16:creationId xmlns:a16="http://schemas.microsoft.com/office/drawing/2014/main" id="{E1AF074D-4599-4D0E-8078-66303FEBDE44}"/>
                </a:ext>
              </a:extLst>
            </p:cNvPr>
            <p:cNvSpPr>
              <a:spLocks noChangeAspect="1"/>
            </p:cNvSpPr>
            <p:nvPr>
              <p:custDataLst>
                <p:tags r:id="rId57"/>
              </p:custDataLst>
            </p:nvPr>
          </p:nvSpPr>
          <p:spPr>
            <a:xfrm>
              <a:off x="4334905" y="3282696"/>
              <a:ext cx="292608" cy="292608"/>
            </a:xfrm>
            <a:custGeom>
              <a:avLst/>
              <a:gdLst/>
              <a:ahLst/>
              <a:cxnLst/>
              <a:rect l="l" t="t" r="r" b="b"/>
              <a:pathLst>
                <a:path w="635000" h="635000">
                  <a:moveTo>
                    <a:pt x="317500" y="0"/>
                  </a:moveTo>
                  <a:arcTo wR="317500" hR="317500" stAng="16200000" swAng="6263999"/>
                  <a:lnTo>
                    <a:pt x="317500" y="317500"/>
                  </a:lnTo>
                  <a:close/>
                </a:path>
                <a:path w="635000" h="635000" fill="none">
                  <a:moveTo>
                    <a:pt x="625025" y="396459"/>
                  </a:moveTo>
                  <a:arcTo wR="317500" hR="317500" stAng="863999" swAng="1533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60" name="Harvey 30/100 [30]">
              <a:extLst>
                <a:ext uri="{FF2B5EF4-FFF2-40B4-BE49-F238E27FC236}">
                  <a16:creationId xmlns:a16="http://schemas.microsoft.com/office/drawing/2014/main" id="{2DF9C982-C062-4899-8A5F-20F49AD9E1B5}"/>
                </a:ext>
              </a:extLst>
            </p:cNvPr>
            <p:cNvSpPr>
              <a:spLocks noChangeAspect="1"/>
            </p:cNvSpPr>
            <p:nvPr>
              <p:custDataLst>
                <p:tags r:id="rId58"/>
              </p:custDataLst>
            </p:nvPr>
          </p:nvSpPr>
          <p:spPr>
            <a:xfrm>
              <a:off x="4334905" y="3282696"/>
              <a:ext cx="292608" cy="292608"/>
            </a:xfrm>
            <a:custGeom>
              <a:avLst/>
              <a:gdLst/>
              <a:ahLst/>
              <a:cxnLst/>
              <a:rect l="l" t="t" r="r" b="b"/>
              <a:pathLst>
                <a:path w="635000" h="635000">
                  <a:moveTo>
                    <a:pt x="317500" y="0"/>
                  </a:moveTo>
                  <a:arcTo wR="317500" hR="317500" stAng="16200000" swAng="6480000"/>
                  <a:lnTo>
                    <a:pt x="317500" y="317500"/>
                  </a:lnTo>
                  <a:close/>
                </a:path>
                <a:path w="635000" h="635000" fill="none">
                  <a:moveTo>
                    <a:pt x="619460" y="415612"/>
                  </a:moveTo>
                  <a:arcTo wR="317500" hR="317500" stAng="1080000" swAng="15119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61" name="Harvey 31/100 [31]">
              <a:extLst>
                <a:ext uri="{FF2B5EF4-FFF2-40B4-BE49-F238E27FC236}">
                  <a16:creationId xmlns:a16="http://schemas.microsoft.com/office/drawing/2014/main" id="{E98CD797-9DD9-4143-9058-D1ABF95E7406}"/>
                </a:ext>
              </a:extLst>
            </p:cNvPr>
            <p:cNvSpPr>
              <a:spLocks noChangeAspect="1"/>
            </p:cNvSpPr>
            <p:nvPr>
              <p:custDataLst>
                <p:tags r:id="rId59"/>
              </p:custDataLst>
            </p:nvPr>
          </p:nvSpPr>
          <p:spPr>
            <a:xfrm>
              <a:off x="4334905" y="3282696"/>
              <a:ext cx="292608" cy="292608"/>
            </a:xfrm>
            <a:custGeom>
              <a:avLst/>
              <a:gdLst/>
              <a:ahLst/>
              <a:cxnLst/>
              <a:rect l="l" t="t" r="r" b="b"/>
              <a:pathLst>
                <a:path w="635000" h="635000">
                  <a:moveTo>
                    <a:pt x="317500" y="0"/>
                  </a:moveTo>
                  <a:arcTo wR="317500" hR="317500" stAng="16200000" swAng="6696000"/>
                  <a:lnTo>
                    <a:pt x="317500" y="317500"/>
                  </a:lnTo>
                  <a:close/>
                </a:path>
                <a:path w="635000" h="635000" fill="none">
                  <a:moveTo>
                    <a:pt x="612704" y="434379"/>
                  </a:moveTo>
                  <a:arcTo wR="317500" hR="317500" stAng="1295999" swAng="14903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62" name="Harvey 32/100 [32]">
              <a:extLst>
                <a:ext uri="{FF2B5EF4-FFF2-40B4-BE49-F238E27FC236}">
                  <a16:creationId xmlns:a16="http://schemas.microsoft.com/office/drawing/2014/main" id="{39029FE4-844F-47DA-8FEF-FB68673FF10C}"/>
                </a:ext>
              </a:extLst>
            </p:cNvPr>
            <p:cNvSpPr>
              <a:spLocks noChangeAspect="1"/>
            </p:cNvSpPr>
            <p:nvPr>
              <p:custDataLst>
                <p:tags r:id="rId60"/>
              </p:custDataLst>
            </p:nvPr>
          </p:nvSpPr>
          <p:spPr>
            <a:xfrm>
              <a:off x="4334905" y="3282696"/>
              <a:ext cx="292608" cy="292608"/>
            </a:xfrm>
            <a:custGeom>
              <a:avLst/>
              <a:gdLst/>
              <a:ahLst/>
              <a:cxnLst/>
              <a:rect l="l" t="t" r="r" b="b"/>
              <a:pathLst>
                <a:path w="635000" h="635000">
                  <a:moveTo>
                    <a:pt x="317500" y="0"/>
                  </a:moveTo>
                  <a:arcTo wR="317500" hR="317500" stAng="16200000" swAng="6912000"/>
                  <a:lnTo>
                    <a:pt x="317500" y="317500"/>
                  </a:lnTo>
                  <a:close/>
                </a:path>
                <a:path w="635000" h="635000" fill="none">
                  <a:moveTo>
                    <a:pt x="604782" y="452684"/>
                  </a:moveTo>
                  <a:arcTo wR="317500" hR="317500" stAng="1512000" swAng="14687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63" name="Harvey 33/100 [33]">
              <a:extLst>
                <a:ext uri="{FF2B5EF4-FFF2-40B4-BE49-F238E27FC236}">
                  <a16:creationId xmlns:a16="http://schemas.microsoft.com/office/drawing/2014/main" id="{B99AA4D4-9C74-447B-89EF-8FD268FF95EE}"/>
                </a:ext>
              </a:extLst>
            </p:cNvPr>
            <p:cNvSpPr>
              <a:spLocks noChangeAspect="1"/>
            </p:cNvSpPr>
            <p:nvPr>
              <p:custDataLst>
                <p:tags r:id="rId61"/>
              </p:custDataLst>
            </p:nvPr>
          </p:nvSpPr>
          <p:spPr>
            <a:xfrm>
              <a:off x="4334905" y="3282696"/>
              <a:ext cx="292608" cy="292608"/>
            </a:xfrm>
            <a:custGeom>
              <a:avLst/>
              <a:gdLst/>
              <a:ahLst/>
              <a:cxnLst/>
              <a:rect l="l" t="t" r="r" b="b"/>
              <a:pathLst>
                <a:path w="635000" h="635000">
                  <a:moveTo>
                    <a:pt x="317500" y="0"/>
                  </a:moveTo>
                  <a:arcTo wR="317500" hR="317500" stAng="16200000" swAng="7128000"/>
                  <a:lnTo>
                    <a:pt x="317500" y="317500"/>
                  </a:lnTo>
                  <a:close/>
                </a:path>
                <a:path w="635000" h="635000" fill="none">
                  <a:moveTo>
                    <a:pt x="595727" y="470456"/>
                  </a:moveTo>
                  <a:arcTo wR="317500" hR="317500" stAng="1728000" swAng="1447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64" name="Harvey 34/100 [34]">
              <a:extLst>
                <a:ext uri="{FF2B5EF4-FFF2-40B4-BE49-F238E27FC236}">
                  <a16:creationId xmlns:a16="http://schemas.microsoft.com/office/drawing/2014/main" id="{0880CCDE-4DDE-49A8-AFB2-FDDCE314B4D3}"/>
                </a:ext>
              </a:extLst>
            </p:cNvPr>
            <p:cNvSpPr>
              <a:spLocks noChangeAspect="1"/>
            </p:cNvSpPr>
            <p:nvPr>
              <p:custDataLst>
                <p:tags r:id="rId62"/>
              </p:custDataLst>
            </p:nvPr>
          </p:nvSpPr>
          <p:spPr>
            <a:xfrm>
              <a:off x="4334905" y="3282696"/>
              <a:ext cx="292608" cy="292608"/>
            </a:xfrm>
            <a:custGeom>
              <a:avLst/>
              <a:gdLst/>
              <a:ahLst/>
              <a:cxnLst/>
              <a:rect l="l" t="t" r="r" b="b"/>
              <a:pathLst>
                <a:path w="635000" h="635000">
                  <a:moveTo>
                    <a:pt x="317500" y="0"/>
                  </a:moveTo>
                  <a:arcTo wR="317500" hR="317500" stAng="16200000" swAng="7344000"/>
                  <a:lnTo>
                    <a:pt x="317500" y="317500"/>
                  </a:lnTo>
                  <a:close/>
                </a:path>
                <a:path w="635000" h="635000" fill="none">
                  <a:moveTo>
                    <a:pt x="585574" y="487625"/>
                  </a:moveTo>
                  <a:arcTo wR="317500" hR="317500" stAng="1944000" swAng="14255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65" name="Harvey 35/100 [35]">
              <a:extLst>
                <a:ext uri="{FF2B5EF4-FFF2-40B4-BE49-F238E27FC236}">
                  <a16:creationId xmlns:a16="http://schemas.microsoft.com/office/drawing/2014/main" id="{F37E834A-F9D8-4623-BC85-60359856CCD0}"/>
                </a:ext>
              </a:extLst>
            </p:cNvPr>
            <p:cNvSpPr>
              <a:spLocks noChangeAspect="1"/>
            </p:cNvSpPr>
            <p:nvPr>
              <p:custDataLst>
                <p:tags r:id="rId63"/>
              </p:custDataLst>
            </p:nvPr>
          </p:nvSpPr>
          <p:spPr>
            <a:xfrm>
              <a:off x="4334905" y="3282696"/>
              <a:ext cx="292608" cy="292608"/>
            </a:xfrm>
            <a:custGeom>
              <a:avLst/>
              <a:gdLst/>
              <a:ahLst/>
              <a:cxnLst/>
              <a:rect l="l" t="t" r="r" b="b"/>
              <a:pathLst>
                <a:path w="635000" h="635000">
                  <a:moveTo>
                    <a:pt x="317500" y="0"/>
                  </a:moveTo>
                  <a:arcTo wR="317500" hR="317500" stAng="16200000" swAng="7559999"/>
                  <a:lnTo>
                    <a:pt x="317500" y="317500"/>
                  </a:lnTo>
                  <a:close/>
                </a:path>
                <a:path w="635000" h="635000" fill="none">
                  <a:moveTo>
                    <a:pt x="574362" y="504121"/>
                  </a:moveTo>
                  <a:arcTo wR="317500" hR="317500" stAng="2159999" swAng="1404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66" name="Harvey 36/100 [36]">
              <a:extLst>
                <a:ext uri="{FF2B5EF4-FFF2-40B4-BE49-F238E27FC236}">
                  <a16:creationId xmlns:a16="http://schemas.microsoft.com/office/drawing/2014/main" id="{15163940-B229-4368-B727-3714123C78AB}"/>
                </a:ext>
              </a:extLst>
            </p:cNvPr>
            <p:cNvSpPr>
              <a:spLocks noChangeAspect="1"/>
            </p:cNvSpPr>
            <p:nvPr>
              <p:custDataLst>
                <p:tags r:id="rId64"/>
              </p:custDataLst>
            </p:nvPr>
          </p:nvSpPr>
          <p:spPr>
            <a:xfrm>
              <a:off x="4334905" y="3282696"/>
              <a:ext cx="292608" cy="292608"/>
            </a:xfrm>
            <a:custGeom>
              <a:avLst/>
              <a:gdLst/>
              <a:ahLst/>
              <a:cxnLst/>
              <a:rect l="l" t="t" r="r" b="b"/>
              <a:pathLst>
                <a:path w="635000" h="635000">
                  <a:moveTo>
                    <a:pt x="317500" y="0"/>
                  </a:moveTo>
                  <a:arcTo wR="317500" hR="317500" stAng="16200000" swAng="7776000"/>
                  <a:lnTo>
                    <a:pt x="317500" y="317500"/>
                  </a:lnTo>
                  <a:close/>
                </a:path>
                <a:path w="635000" h="635000" fill="none">
                  <a:moveTo>
                    <a:pt x="562137" y="519882"/>
                  </a:moveTo>
                  <a:arcTo wR="317500" hR="317500" stAng="2375999" swAng="1382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67" name="Harvey 37/100 [37]">
              <a:extLst>
                <a:ext uri="{FF2B5EF4-FFF2-40B4-BE49-F238E27FC236}">
                  <a16:creationId xmlns:a16="http://schemas.microsoft.com/office/drawing/2014/main" id="{64BAECDC-27C7-4333-B9D8-59DE42A1B1AA}"/>
                </a:ext>
              </a:extLst>
            </p:cNvPr>
            <p:cNvSpPr>
              <a:spLocks noChangeAspect="1"/>
            </p:cNvSpPr>
            <p:nvPr>
              <p:custDataLst>
                <p:tags r:id="rId65"/>
              </p:custDataLst>
            </p:nvPr>
          </p:nvSpPr>
          <p:spPr>
            <a:xfrm>
              <a:off x="4334905" y="3282696"/>
              <a:ext cx="292608" cy="292608"/>
            </a:xfrm>
            <a:custGeom>
              <a:avLst/>
              <a:gdLst/>
              <a:ahLst/>
              <a:cxnLst/>
              <a:rect l="l" t="t" r="r" b="b"/>
              <a:pathLst>
                <a:path w="635000" h="635000">
                  <a:moveTo>
                    <a:pt x="317500" y="0"/>
                  </a:moveTo>
                  <a:arcTo wR="317500" hR="317500" stAng="16200000" swAng="7991999"/>
                  <a:lnTo>
                    <a:pt x="317500" y="317500"/>
                  </a:lnTo>
                  <a:close/>
                </a:path>
                <a:path w="635000" h="635000" fill="none">
                  <a:moveTo>
                    <a:pt x="548947" y="534843"/>
                  </a:moveTo>
                  <a:arcTo wR="317500" hR="317500" stAng="2591999" swAng="1360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68" name="Harvey 38/100 [38]">
              <a:extLst>
                <a:ext uri="{FF2B5EF4-FFF2-40B4-BE49-F238E27FC236}">
                  <a16:creationId xmlns:a16="http://schemas.microsoft.com/office/drawing/2014/main" id="{4F018A0A-A74A-4E47-BC47-203679D4F8C0}"/>
                </a:ext>
              </a:extLst>
            </p:cNvPr>
            <p:cNvSpPr>
              <a:spLocks noChangeAspect="1"/>
            </p:cNvSpPr>
            <p:nvPr>
              <p:custDataLst>
                <p:tags r:id="rId66"/>
              </p:custDataLst>
            </p:nvPr>
          </p:nvSpPr>
          <p:spPr>
            <a:xfrm>
              <a:off x="4334905" y="3282696"/>
              <a:ext cx="292608" cy="292608"/>
            </a:xfrm>
            <a:custGeom>
              <a:avLst/>
              <a:gdLst/>
              <a:ahLst/>
              <a:cxnLst/>
              <a:rect l="l" t="t" r="r" b="b"/>
              <a:pathLst>
                <a:path w="635000" h="635000">
                  <a:moveTo>
                    <a:pt x="317500" y="0"/>
                  </a:moveTo>
                  <a:arcTo wR="317500" hR="317500" stAng="16200000" swAng="8208000"/>
                  <a:lnTo>
                    <a:pt x="317500" y="317500"/>
                  </a:lnTo>
                  <a:close/>
                </a:path>
                <a:path w="635000" h="635000" fill="none">
                  <a:moveTo>
                    <a:pt x="534843" y="548947"/>
                  </a:moveTo>
                  <a:arcTo wR="317500" hR="317500" stAng="2808000" swAng="1339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69" name="Harvey 39/100 [39]">
              <a:extLst>
                <a:ext uri="{FF2B5EF4-FFF2-40B4-BE49-F238E27FC236}">
                  <a16:creationId xmlns:a16="http://schemas.microsoft.com/office/drawing/2014/main" id="{ACA75957-9FDB-46A2-82EC-77103CBEAC52}"/>
                </a:ext>
              </a:extLst>
            </p:cNvPr>
            <p:cNvSpPr>
              <a:spLocks noChangeAspect="1"/>
            </p:cNvSpPr>
            <p:nvPr>
              <p:custDataLst>
                <p:tags r:id="rId67"/>
              </p:custDataLst>
            </p:nvPr>
          </p:nvSpPr>
          <p:spPr>
            <a:xfrm>
              <a:off x="4334905" y="3282696"/>
              <a:ext cx="292608" cy="292608"/>
            </a:xfrm>
            <a:custGeom>
              <a:avLst/>
              <a:gdLst/>
              <a:ahLst/>
              <a:cxnLst/>
              <a:rect l="l" t="t" r="r" b="b"/>
              <a:pathLst>
                <a:path w="635000" h="635000">
                  <a:moveTo>
                    <a:pt x="317500" y="0"/>
                  </a:moveTo>
                  <a:arcTo wR="317500" hR="317500" stAng="16200000" swAng="8424000"/>
                  <a:lnTo>
                    <a:pt x="317500" y="317500"/>
                  </a:lnTo>
                  <a:close/>
                </a:path>
                <a:path w="635000" h="635000" fill="none">
                  <a:moveTo>
                    <a:pt x="519882" y="562137"/>
                  </a:moveTo>
                  <a:arcTo wR="317500" hR="317500" stAng="3024000" swAng="1317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70" name="Harvey 40/100 [40]">
              <a:extLst>
                <a:ext uri="{FF2B5EF4-FFF2-40B4-BE49-F238E27FC236}">
                  <a16:creationId xmlns:a16="http://schemas.microsoft.com/office/drawing/2014/main" id="{025DFA7F-A073-422A-8D20-E27D1ABE4342}"/>
                </a:ext>
              </a:extLst>
            </p:cNvPr>
            <p:cNvSpPr>
              <a:spLocks noChangeAspect="1"/>
            </p:cNvSpPr>
            <p:nvPr>
              <p:custDataLst>
                <p:tags r:id="rId68"/>
              </p:custDataLst>
            </p:nvPr>
          </p:nvSpPr>
          <p:spPr>
            <a:xfrm>
              <a:off x="4334905" y="3282696"/>
              <a:ext cx="292608" cy="292608"/>
            </a:xfrm>
            <a:custGeom>
              <a:avLst/>
              <a:gdLst/>
              <a:ahLst/>
              <a:cxnLst/>
              <a:rect l="l" t="t" r="r" b="b"/>
              <a:pathLst>
                <a:path w="635000" h="635000">
                  <a:moveTo>
                    <a:pt x="317500" y="0"/>
                  </a:moveTo>
                  <a:arcTo wR="317500" hR="317500" stAng="16200000" swAng="8640000"/>
                  <a:lnTo>
                    <a:pt x="317500" y="317500"/>
                  </a:lnTo>
                  <a:close/>
                </a:path>
                <a:path w="635000" h="635000" fill="none">
                  <a:moveTo>
                    <a:pt x="504121" y="574362"/>
                  </a:moveTo>
                  <a:arcTo wR="317500" hR="317500" stAng="3240000" swAng="1296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71" name="Harvey 41/100 [41]">
              <a:extLst>
                <a:ext uri="{FF2B5EF4-FFF2-40B4-BE49-F238E27FC236}">
                  <a16:creationId xmlns:a16="http://schemas.microsoft.com/office/drawing/2014/main" id="{BF311CE9-A4CB-4965-8F0F-5B6811E9FB20}"/>
                </a:ext>
              </a:extLst>
            </p:cNvPr>
            <p:cNvSpPr>
              <a:spLocks noChangeAspect="1"/>
            </p:cNvSpPr>
            <p:nvPr>
              <p:custDataLst>
                <p:tags r:id="rId69"/>
              </p:custDataLst>
            </p:nvPr>
          </p:nvSpPr>
          <p:spPr>
            <a:xfrm>
              <a:off x="4334905" y="3282696"/>
              <a:ext cx="292608" cy="292608"/>
            </a:xfrm>
            <a:custGeom>
              <a:avLst/>
              <a:gdLst/>
              <a:ahLst/>
              <a:cxnLst/>
              <a:rect l="l" t="t" r="r" b="b"/>
              <a:pathLst>
                <a:path w="635000" h="635000">
                  <a:moveTo>
                    <a:pt x="317500" y="0"/>
                  </a:moveTo>
                  <a:arcTo wR="317500" hR="317500" stAng="16200000" swAng="8856000"/>
                  <a:lnTo>
                    <a:pt x="317500" y="317500"/>
                  </a:lnTo>
                  <a:close/>
                </a:path>
                <a:path w="635000" h="635000" fill="none">
                  <a:moveTo>
                    <a:pt x="487625" y="585574"/>
                  </a:moveTo>
                  <a:arcTo wR="317500" hR="317500" stAng="3455999" swAng="1274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72" name="Harvey 42/100 [42]">
              <a:extLst>
                <a:ext uri="{FF2B5EF4-FFF2-40B4-BE49-F238E27FC236}">
                  <a16:creationId xmlns:a16="http://schemas.microsoft.com/office/drawing/2014/main" id="{1B415A3D-1E85-4E6A-8BAB-3BB56600BA4F}"/>
                </a:ext>
              </a:extLst>
            </p:cNvPr>
            <p:cNvSpPr>
              <a:spLocks noChangeAspect="1"/>
            </p:cNvSpPr>
            <p:nvPr>
              <p:custDataLst>
                <p:tags r:id="rId70"/>
              </p:custDataLst>
            </p:nvPr>
          </p:nvSpPr>
          <p:spPr>
            <a:xfrm>
              <a:off x="4334905" y="3282696"/>
              <a:ext cx="292608" cy="292608"/>
            </a:xfrm>
            <a:custGeom>
              <a:avLst/>
              <a:gdLst/>
              <a:ahLst/>
              <a:cxnLst/>
              <a:rect l="l" t="t" r="r" b="b"/>
              <a:pathLst>
                <a:path w="635000" h="635000">
                  <a:moveTo>
                    <a:pt x="317500" y="0"/>
                  </a:moveTo>
                  <a:arcTo wR="317500" hR="317500" stAng="16200000" swAng="9072000"/>
                  <a:lnTo>
                    <a:pt x="317500" y="317500"/>
                  </a:lnTo>
                  <a:close/>
                </a:path>
                <a:path w="635000" h="635000" fill="none">
                  <a:moveTo>
                    <a:pt x="470456" y="595727"/>
                  </a:moveTo>
                  <a:arcTo wR="317500" hR="317500" stAng="3671999" swAng="1252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73" name="Harvey 43/100 [43]">
              <a:extLst>
                <a:ext uri="{FF2B5EF4-FFF2-40B4-BE49-F238E27FC236}">
                  <a16:creationId xmlns:a16="http://schemas.microsoft.com/office/drawing/2014/main" id="{7EAD6077-4487-4E7D-846D-445E65B5291C}"/>
                </a:ext>
              </a:extLst>
            </p:cNvPr>
            <p:cNvSpPr>
              <a:spLocks noChangeAspect="1"/>
            </p:cNvSpPr>
            <p:nvPr>
              <p:custDataLst>
                <p:tags r:id="rId71"/>
              </p:custDataLst>
            </p:nvPr>
          </p:nvSpPr>
          <p:spPr>
            <a:xfrm>
              <a:off x="4334905" y="3282696"/>
              <a:ext cx="292608" cy="292608"/>
            </a:xfrm>
            <a:custGeom>
              <a:avLst/>
              <a:gdLst/>
              <a:ahLst/>
              <a:cxnLst/>
              <a:rect l="l" t="t" r="r" b="b"/>
              <a:pathLst>
                <a:path w="635000" h="635000">
                  <a:moveTo>
                    <a:pt x="317500" y="0"/>
                  </a:moveTo>
                  <a:arcTo wR="317500" hR="317500" stAng="16200000" swAng="9288000"/>
                  <a:lnTo>
                    <a:pt x="317500" y="317500"/>
                  </a:lnTo>
                  <a:close/>
                </a:path>
                <a:path w="635000" h="635000" fill="none">
                  <a:moveTo>
                    <a:pt x="452684" y="604782"/>
                  </a:moveTo>
                  <a:arcTo wR="317500" hR="317500" stAng="3888000" swAng="1231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74" name="Harvey 44/100 [44]">
              <a:extLst>
                <a:ext uri="{FF2B5EF4-FFF2-40B4-BE49-F238E27FC236}">
                  <a16:creationId xmlns:a16="http://schemas.microsoft.com/office/drawing/2014/main" id="{4B57ADAF-4A83-4CB4-8920-E2B9F994E83E}"/>
                </a:ext>
              </a:extLst>
            </p:cNvPr>
            <p:cNvSpPr>
              <a:spLocks noChangeAspect="1"/>
            </p:cNvSpPr>
            <p:nvPr>
              <p:custDataLst>
                <p:tags r:id="rId72"/>
              </p:custDataLst>
            </p:nvPr>
          </p:nvSpPr>
          <p:spPr>
            <a:xfrm>
              <a:off x="4334905" y="3282696"/>
              <a:ext cx="292608" cy="292608"/>
            </a:xfrm>
            <a:custGeom>
              <a:avLst/>
              <a:gdLst/>
              <a:ahLst/>
              <a:cxnLst/>
              <a:rect l="l" t="t" r="r" b="b"/>
              <a:pathLst>
                <a:path w="635000" h="635000">
                  <a:moveTo>
                    <a:pt x="317500" y="0"/>
                  </a:moveTo>
                  <a:arcTo wR="317500" hR="317500" stAng="16200000" swAng="9504000"/>
                  <a:lnTo>
                    <a:pt x="317500" y="317500"/>
                  </a:lnTo>
                  <a:close/>
                </a:path>
                <a:path w="635000" h="635000" fill="none">
                  <a:moveTo>
                    <a:pt x="434379" y="612704"/>
                  </a:moveTo>
                  <a:arcTo wR="317500" hR="317500" stAng="4104000" swAng="1209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75" name="Harvey 45/100 [45]">
              <a:extLst>
                <a:ext uri="{FF2B5EF4-FFF2-40B4-BE49-F238E27FC236}">
                  <a16:creationId xmlns:a16="http://schemas.microsoft.com/office/drawing/2014/main" id="{FF3E5416-AC43-4CBB-A32A-A966ED03106F}"/>
                </a:ext>
              </a:extLst>
            </p:cNvPr>
            <p:cNvSpPr>
              <a:spLocks noChangeAspect="1"/>
            </p:cNvSpPr>
            <p:nvPr>
              <p:custDataLst>
                <p:tags r:id="rId73"/>
              </p:custDataLst>
            </p:nvPr>
          </p:nvSpPr>
          <p:spPr>
            <a:xfrm>
              <a:off x="4334905" y="3282696"/>
              <a:ext cx="292608" cy="292608"/>
            </a:xfrm>
            <a:custGeom>
              <a:avLst/>
              <a:gdLst/>
              <a:ahLst/>
              <a:cxnLst/>
              <a:rect l="l" t="t" r="r" b="b"/>
              <a:pathLst>
                <a:path w="635000" h="635000">
                  <a:moveTo>
                    <a:pt x="317500" y="0"/>
                  </a:moveTo>
                  <a:arcTo wR="317500" hR="317500" stAng="16200000" swAng="9720000"/>
                  <a:lnTo>
                    <a:pt x="317500" y="317500"/>
                  </a:lnTo>
                  <a:close/>
                </a:path>
                <a:path w="635000" h="635000" fill="none">
                  <a:moveTo>
                    <a:pt x="415612" y="619460"/>
                  </a:moveTo>
                  <a:arcTo wR="317500" hR="317500" stAng="4320000" swAng="1188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76" name="Harvey 46/100 [46]">
              <a:extLst>
                <a:ext uri="{FF2B5EF4-FFF2-40B4-BE49-F238E27FC236}">
                  <a16:creationId xmlns:a16="http://schemas.microsoft.com/office/drawing/2014/main" id="{49AFF9C1-C19A-487C-A4C1-47DA87277C3B}"/>
                </a:ext>
              </a:extLst>
            </p:cNvPr>
            <p:cNvSpPr>
              <a:spLocks noChangeAspect="1"/>
            </p:cNvSpPr>
            <p:nvPr>
              <p:custDataLst>
                <p:tags r:id="rId74"/>
              </p:custDataLst>
            </p:nvPr>
          </p:nvSpPr>
          <p:spPr>
            <a:xfrm>
              <a:off x="4334905" y="3282696"/>
              <a:ext cx="292608" cy="292608"/>
            </a:xfrm>
            <a:custGeom>
              <a:avLst/>
              <a:gdLst/>
              <a:ahLst/>
              <a:cxnLst/>
              <a:rect l="l" t="t" r="r" b="b"/>
              <a:pathLst>
                <a:path w="635000" h="635000">
                  <a:moveTo>
                    <a:pt x="317500" y="0"/>
                  </a:moveTo>
                  <a:arcTo wR="317500" hR="317500" stAng="16200000" swAng="9936000"/>
                  <a:lnTo>
                    <a:pt x="317500" y="317500"/>
                  </a:lnTo>
                  <a:close/>
                </a:path>
                <a:path w="635000" h="635000" fill="none">
                  <a:moveTo>
                    <a:pt x="396459" y="625025"/>
                  </a:moveTo>
                  <a:arcTo wR="317500" hR="317500" stAng="4536000" swAng="1166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77" name="Harvey 47/100 [47]">
              <a:extLst>
                <a:ext uri="{FF2B5EF4-FFF2-40B4-BE49-F238E27FC236}">
                  <a16:creationId xmlns:a16="http://schemas.microsoft.com/office/drawing/2014/main" id="{F35AEE09-D82F-438F-9D01-96C6876241F1}"/>
                </a:ext>
              </a:extLst>
            </p:cNvPr>
            <p:cNvSpPr>
              <a:spLocks noChangeAspect="1"/>
            </p:cNvSpPr>
            <p:nvPr>
              <p:custDataLst>
                <p:tags r:id="rId75"/>
              </p:custDataLst>
            </p:nvPr>
          </p:nvSpPr>
          <p:spPr>
            <a:xfrm>
              <a:off x="4334905" y="3282696"/>
              <a:ext cx="292608" cy="292608"/>
            </a:xfrm>
            <a:custGeom>
              <a:avLst/>
              <a:gdLst/>
              <a:ahLst/>
              <a:cxnLst/>
              <a:rect l="l" t="t" r="r" b="b"/>
              <a:pathLst>
                <a:path w="635000" h="635000">
                  <a:moveTo>
                    <a:pt x="317500" y="0"/>
                  </a:moveTo>
                  <a:arcTo wR="317500" hR="317500" stAng="16200000" swAng="10152000"/>
                  <a:lnTo>
                    <a:pt x="317500" y="317500"/>
                  </a:lnTo>
                  <a:close/>
                </a:path>
                <a:path w="635000" h="635000" fill="none">
                  <a:moveTo>
                    <a:pt x="376993" y="629376"/>
                  </a:moveTo>
                  <a:arcTo wR="317500" hR="317500" stAng="4751999" swAng="1144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78" name="Harvey 48/100 [48]">
              <a:extLst>
                <a:ext uri="{FF2B5EF4-FFF2-40B4-BE49-F238E27FC236}">
                  <a16:creationId xmlns:a16="http://schemas.microsoft.com/office/drawing/2014/main" id="{4FC3325B-EEB2-4420-9715-1149CEACE9AC}"/>
                </a:ext>
              </a:extLst>
            </p:cNvPr>
            <p:cNvSpPr>
              <a:spLocks noChangeAspect="1"/>
            </p:cNvSpPr>
            <p:nvPr>
              <p:custDataLst>
                <p:tags r:id="rId76"/>
              </p:custDataLst>
            </p:nvPr>
          </p:nvSpPr>
          <p:spPr>
            <a:xfrm>
              <a:off x="4334905" y="3282696"/>
              <a:ext cx="292608" cy="292608"/>
            </a:xfrm>
            <a:custGeom>
              <a:avLst/>
              <a:gdLst/>
              <a:ahLst/>
              <a:cxnLst/>
              <a:rect l="l" t="t" r="r" b="b"/>
              <a:pathLst>
                <a:path w="635000" h="635000">
                  <a:moveTo>
                    <a:pt x="317500" y="0"/>
                  </a:moveTo>
                  <a:arcTo wR="317500" hR="317500" stAng="16200000" swAng="10367999"/>
                  <a:lnTo>
                    <a:pt x="317500" y="317500"/>
                  </a:lnTo>
                  <a:close/>
                </a:path>
                <a:path w="635000" h="635000" fill="none">
                  <a:moveTo>
                    <a:pt x="357293" y="632496"/>
                  </a:moveTo>
                  <a:arcTo wR="317500" hR="317500" stAng="4967999" swAng="1123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79" name="Harvey 49/100 [49]">
              <a:extLst>
                <a:ext uri="{FF2B5EF4-FFF2-40B4-BE49-F238E27FC236}">
                  <a16:creationId xmlns:a16="http://schemas.microsoft.com/office/drawing/2014/main" id="{3BE00D50-8FCE-4E11-AA24-10B621732F20}"/>
                </a:ext>
              </a:extLst>
            </p:cNvPr>
            <p:cNvSpPr>
              <a:spLocks noChangeAspect="1"/>
            </p:cNvSpPr>
            <p:nvPr>
              <p:custDataLst>
                <p:tags r:id="rId77"/>
              </p:custDataLst>
            </p:nvPr>
          </p:nvSpPr>
          <p:spPr>
            <a:xfrm>
              <a:off x="4334905" y="3282696"/>
              <a:ext cx="292608" cy="292608"/>
            </a:xfrm>
            <a:custGeom>
              <a:avLst/>
              <a:gdLst/>
              <a:ahLst/>
              <a:cxnLst/>
              <a:rect l="l" t="t" r="r" b="b"/>
              <a:pathLst>
                <a:path w="635000" h="635000">
                  <a:moveTo>
                    <a:pt x="317500" y="0"/>
                  </a:moveTo>
                  <a:arcTo wR="317500" hR="317500" stAng="16200000" swAng="10584000"/>
                  <a:lnTo>
                    <a:pt x="317500" y="317500"/>
                  </a:lnTo>
                  <a:close/>
                </a:path>
                <a:path w="635000" h="635000" fill="none">
                  <a:moveTo>
                    <a:pt x="337435" y="634373"/>
                  </a:moveTo>
                  <a:arcTo wR="317500" hR="317500" stAng="5184000" swAng="1101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80" name="Harvey 50/100 [50]">
              <a:extLst>
                <a:ext uri="{FF2B5EF4-FFF2-40B4-BE49-F238E27FC236}">
                  <a16:creationId xmlns:a16="http://schemas.microsoft.com/office/drawing/2014/main" id="{97083993-8BFD-443F-A3A3-D28EF389CE2B}"/>
                </a:ext>
              </a:extLst>
            </p:cNvPr>
            <p:cNvSpPr>
              <a:spLocks noChangeAspect="1"/>
            </p:cNvSpPr>
            <p:nvPr>
              <p:custDataLst>
                <p:tags r:id="rId78"/>
              </p:custDataLst>
            </p:nvPr>
          </p:nvSpPr>
          <p:spPr>
            <a:xfrm>
              <a:off x="4334905" y="3282696"/>
              <a:ext cx="292608" cy="292608"/>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81" name="Harvey 51/100 [51]">
              <a:extLst>
                <a:ext uri="{FF2B5EF4-FFF2-40B4-BE49-F238E27FC236}">
                  <a16:creationId xmlns:a16="http://schemas.microsoft.com/office/drawing/2014/main" id="{BDE38762-18E9-47FF-895E-325F5976ECAA}"/>
                </a:ext>
              </a:extLst>
            </p:cNvPr>
            <p:cNvSpPr>
              <a:spLocks noChangeAspect="1"/>
            </p:cNvSpPr>
            <p:nvPr>
              <p:custDataLst>
                <p:tags r:id="rId79"/>
              </p:custDataLst>
            </p:nvPr>
          </p:nvSpPr>
          <p:spPr>
            <a:xfrm>
              <a:off x="4334905" y="3282696"/>
              <a:ext cx="292608" cy="292608"/>
            </a:xfrm>
            <a:custGeom>
              <a:avLst/>
              <a:gdLst/>
              <a:ahLst/>
              <a:cxnLst/>
              <a:rect l="l" t="t" r="r" b="b"/>
              <a:pathLst>
                <a:path w="635000" h="635000">
                  <a:moveTo>
                    <a:pt x="317500" y="0"/>
                  </a:moveTo>
                  <a:arcTo wR="317500" hR="317500" stAng="16200000" swAng="11016000"/>
                  <a:lnTo>
                    <a:pt x="317500" y="317500"/>
                  </a:lnTo>
                  <a:close/>
                </a:path>
                <a:path w="635000" h="635000" fill="none">
                  <a:moveTo>
                    <a:pt x="297564" y="634373"/>
                  </a:moveTo>
                  <a:arcTo wR="317500" hR="317500" stAng="5616000" swAng="1058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82" name="Harvey 52/100 [52]">
              <a:extLst>
                <a:ext uri="{FF2B5EF4-FFF2-40B4-BE49-F238E27FC236}">
                  <a16:creationId xmlns:a16="http://schemas.microsoft.com/office/drawing/2014/main" id="{785EAA21-FBCD-46DC-8430-7AB12F5A66AF}"/>
                </a:ext>
              </a:extLst>
            </p:cNvPr>
            <p:cNvSpPr>
              <a:spLocks noChangeAspect="1"/>
            </p:cNvSpPr>
            <p:nvPr>
              <p:custDataLst>
                <p:tags r:id="rId80"/>
              </p:custDataLst>
            </p:nvPr>
          </p:nvSpPr>
          <p:spPr>
            <a:xfrm>
              <a:off x="4334905" y="3282696"/>
              <a:ext cx="292608" cy="292608"/>
            </a:xfrm>
            <a:custGeom>
              <a:avLst/>
              <a:gdLst/>
              <a:ahLst/>
              <a:cxnLst/>
              <a:rect l="l" t="t" r="r" b="b"/>
              <a:pathLst>
                <a:path w="635000" h="635000">
                  <a:moveTo>
                    <a:pt x="317500" y="0"/>
                  </a:moveTo>
                  <a:arcTo wR="317500" hR="317500" stAng="16200000" swAng="11232000"/>
                  <a:lnTo>
                    <a:pt x="317500" y="317500"/>
                  </a:lnTo>
                  <a:close/>
                </a:path>
                <a:path w="635000" h="635000" fill="none">
                  <a:moveTo>
                    <a:pt x="277706" y="632496"/>
                  </a:moveTo>
                  <a:arcTo wR="317500" hR="317500" stAng="5832000" swAng="10367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83" name="Harvey 53/100 [53]">
              <a:extLst>
                <a:ext uri="{FF2B5EF4-FFF2-40B4-BE49-F238E27FC236}">
                  <a16:creationId xmlns:a16="http://schemas.microsoft.com/office/drawing/2014/main" id="{858D54BA-F4A5-4C67-830E-E85FF6EE735D}"/>
                </a:ext>
              </a:extLst>
            </p:cNvPr>
            <p:cNvSpPr>
              <a:spLocks noChangeAspect="1"/>
            </p:cNvSpPr>
            <p:nvPr>
              <p:custDataLst>
                <p:tags r:id="rId81"/>
              </p:custDataLst>
            </p:nvPr>
          </p:nvSpPr>
          <p:spPr>
            <a:xfrm>
              <a:off x="4334905" y="3282696"/>
              <a:ext cx="292608" cy="292608"/>
            </a:xfrm>
            <a:custGeom>
              <a:avLst/>
              <a:gdLst/>
              <a:ahLst/>
              <a:cxnLst/>
              <a:rect l="l" t="t" r="r" b="b"/>
              <a:pathLst>
                <a:path w="635000" h="635000">
                  <a:moveTo>
                    <a:pt x="317500" y="0"/>
                  </a:moveTo>
                  <a:arcTo wR="317500" hR="317500" stAng="16200000" swAng="11448000"/>
                  <a:lnTo>
                    <a:pt x="317500" y="317500"/>
                  </a:lnTo>
                  <a:close/>
                </a:path>
                <a:path w="635000" h="635000" fill="none">
                  <a:moveTo>
                    <a:pt x="258006" y="629376"/>
                  </a:moveTo>
                  <a:arcTo wR="317500" hR="317500" stAng="6048000" swAng="1015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84" name="Harvey 54/100 [54]">
              <a:extLst>
                <a:ext uri="{FF2B5EF4-FFF2-40B4-BE49-F238E27FC236}">
                  <a16:creationId xmlns:a16="http://schemas.microsoft.com/office/drawing/2014/main" id="{AC41BD7B-E1FA-4AED-B11C-E03936A672E6}"/>
                </a:ext>
              </a:extLst>
            </p:cNvPr>
            <p:cNvSpPr>
              <a:spLocks noChangeAspect="1"/>
            </p:cNvSpPr>
            <p:nvPr>
              <p:custDataLst>
                <p:tags r:id="rId82"/>
              </p:custDataLst>
            </p:nvPr>
          </p:nvSpPr>
          <p:spPr>
            <a:xfrm>
              <a:off x="4334905" y="3282696"/>
              <a:ext cx="292608" cy="292608"/>
            </a:xfrm>
            <a:custGeom>
              <a:avLst/>
              <a:gdLst/>
              <a:ahLst/>
              <a:cxnLst/>
              <a:rect l="l" t="t" r="r" b="b"/>
              <a:pathLst>
                <a:path w="635000" h="635000">
                  <a:moveTo>
                    <a:pt x="317500" y="0"/>
                  </a:moveTo>
                  <a:arcTo wR="317500" hR="317500" stAng="16200000" swAng="11664000"/>
                  <a:lnTo>
                    <a:pt x="317500" y="317500"/>
                  </a:lnTo>
                  <a:close/>
                </a:path>
                <a:path w="635000" h="635000" fill="none">
                  <a:moveTo>
                    <a:pt x="238540" y="625025"/>
                  </a:moveTo>
                  <a:arcTo wR="317500" hR="317500" stAng="6264000" swAng="993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85" name="Harvey 55/100 [55]">
              <a:extLst>
                <a:ext uri="{FF2B5EF4-FFF2-40B4-BE49-F238E27FC236}">
                  <a16:creationId xmlns:a16="http://schemas.microsoft.com/office/drawing/2014/main" id="{BAF901A0-5FD1-4B29-9AF9-DB8B19412429}"/>
                </a:ext>
              </a:extLst>
            </p:cNvPr>
            <p:cNvSpPr>
              <a:spLocks noChangeAspect="1"/>
            </p:cNvSpPr>
            <p:nvPr>
              <p:custDataLst>
                <p:tags r:id="rId83"/>
              </p:custDataLst>
            </p:nvPr>
          </p:nvSpPr>
          <p:spPr>
            <a:xfrm>
              <a:off x="4334905" y="3282696"/>
              <a:ext cx="292608" cy="292608"/>
            </a:xfrm>
            <a:custGeom>
              <a:avLst/>
              <a:gdLst/>
              <a:ahLst/>
              <a:cxnLst/>
              <a:rect l="l" t="t" r="r" b="b"/>
              <a:pathLst>
                <a:path w="635000" h="635000">
                  <a:moveTo>
                    <a:pt x="317500" y="0"/>
                  </a:moveTo>
                  <a:arcTo wR="317500" hR="317500" stAng="16200000" swAng="11880000"/>
                  <a:lnTo>
                    <a:pt x="317500" y="317500"/>
                  </a:lnTo>
                  <a:close/>
                </a:path>
                <a:path w="635000" h="635000" fill="none">
                  <a:moveTo>
                    <a:pt x="219387" y="619460"/>
                  </a:moveTo>
                  <a:arcTo wR="317500" hR="317500" stAng="6480000" swAng="9719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86" name="Harvey 56/100 [56]">
              <a:extLst>
                <a:ext uri="{FF2B5EF4-FFF2-40B4-BE49-F238E27FC236}">
                  <a16:creationId xmlns:a16="http://schemas.microsoft.com/office/drawing/2014/main" id="{3EFF555D-6B7F-481F-ADC2-746953BA7F97}"/>
                </a:ext>
              </a:extLst>
            </p:cNvPr>
            <p:cNvSpPr>
              <a:spLocks noChangeAspect="1"/>
            </p:cNvSpPr>
            <p:nvPr>
              <p:custDataLst>
                <p:tags r:id="rId84"/>
              </p:custDataLst>
            </p:nvPr>
          </p:nvSpPr>
          <p:spPr>
            <a:xfrm>
              <a:off x="4334905" y="3282696"/>
              <a:ext cx="292608" cy="292608"/>
            </a:xfrm>
            <a:custGeom>
              <a:avLst/>
              <a:gdLst/>
              <a:ahLst/>
              <a:cxnLst/>
              <a:rect l="l" t="t" r="r" b="b"/>
              <a:pathLst>
                <a:path w="635000" h="635000">
                  <a:moveTo>
                    <a:pt x="317500" y="0"/>
                  </a:moveTo>
                  <a:arcTo wR="317500" hR="317500" stAng="16200000" swAng="12096000"/>
                  <a:lnTo>
                    <a:pt x="317500" y="317500"/>
                  </a:lnTo>
                  <a:close/>
                </a:path>
                <a:path w="635000" h="635000" fill="none">
                  <a:moveTo>
                    <a:pt x="200620" y="612704"/>
                  </a:moveTo>
                  <a:arcTo wR="317500" hR="317500" stAng="6696000" swAng="9503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87" name="Harvey 57/100 [57]">
              <a:extLst>
                <a:ext uri="{FF2B5EF4-FFF2-40B4-BE49-F238E27FC236}">
                  <a16:creationId xmlns:a16="http://schemas.microsoft.com/office/drawing/2014/main" id="{A4D3BE31-8C07-4912-AB8B-8331A665C238}"/>
                </a:ext>
              </a:extLst>
            </p:cNvPr>
            <p:cNvSpPr>
              <a:spLocks noChangeAspect="1"/>
            </p:cNvSpPr>
            <p:nvPr>
              <p:custDataLst>
                <p:tags r:id="rId85"/>
              </p:custDataLst>
            </p:nvPr>
          </p:nvSpPr>
          <p:spPr>
            <a:xfrm>
              <a:off x="4334905" y="3282696"/>
              <a:ext cx="292608" cy="292608"/>
            </a:xfrm>
            <a:custGeom>
              <a:avLst/>
              <a:gdLst/>
              <a:ahLst/>
              <a:cxnLst/>
              <a:rect l="l" t="t" r="r" b="b"/>
              <a:pathLst>
                <a:path w="635000" h="635000">
                  <a:moveTo>
                    <a:pt x="317500" y="0"/>
                  </a:moveTo>
                  <a:arcTo wR="317500" hR="317500" stAng="16200000" swAng="12312000"/>
                  <a:lnTo>
                    <a:pt x="317500" y="317500"/>
                  </a:lnTo>
                  <a:close/>
                </a:path>
                <a:path w="635000" h="635000" fill="none">
                  <a:moveTo>
                    <a:pt x="182315" y="604782"/>
                  </a:moveTo>
                  <a:arcTo wR="317500" hR="317500" stAng="6911999" swAng="928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88" name="Harvey 58/100 [58]">
              <a:extLst>
                <a:ext uri="{FF2B5EF4-FFF2-40B4-BE49-F238E27FC236}">
                  <a16:creationId xmlns:a16="http://schemas.microsoft.com/office/drawing/2014/main" id="{E7B5A5D9-6DD2-4B0A-9557-7A7AF774103E}"/>
                </a:ext>
              </a:extLst>
            </p:cNvPr>
            <p:cNvSpPr>
              <a:spLocks noChangeAspect="1"/>
            </p:cNvSpPr>
            <p:nvPr>
              <p:custDataLst>
                <p:tags r:id="rId86"/>
              </p:custDataLst>
            </p:nvPr>
          </p:nvSpPr>
          <p:spPr>
            <a:xfrm>
              <a:off x="4334905" y="3282696"/>
              <a:ext cx="292608" cy="292608"/>
            </a:xfrm>
            <a:custGeom>
              <a:avLst/>
              <a:gdLst/>
              <a:ahLst/>
              <a:cxnLst/>
              <a:rect l="l" t="t" r="r" b="b"/>
              <a:pathLst>
                <a:path w="635000" h="635000">
                  <a:moveTo>
                    <a:pt x="317500" y="0"/>
                  </a:moveTo>
                  <a:arcTo wR="317500" hR="317500" stAng="16200000" swAng="12527999"/>
                  <a:lnTo>
                    <a:pt x="317500" y="317500"/>
                  </a:lnTo>
                  <a:close/>
                </a:path>
                <a:path w="635000" h="635000" fill="none">
                  <a:moveTo>
                    <a:pt x="164543" y="595727"/>
                  </a:moveTo>
                  <a:arcTo wR="317500" hR="317500" stAng="7127999" swAng="907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89" name="Harvey 59/100 [59]">
              <a:extLst>
                <a:ext uri="{FF2B5EF4-FFF2-40B4-BE49-F238E27FC236}">
                  <a16:creationId xmlns:a16="http://schemas.microsoft.com/office/drawing/2014/main" id="{88458C0E-D234-4C86-A6CC-B8CD6C445F00}"/>
                </a:ext>
              </a:extLst>
            </p:cNvPr>
            <p:cNvSpPr>
              <a:spLocks noChangeAspect="1"/>
            </p:cNvSpPr>
            <p:nvPr>
              <p:custDataLst>
                <p:tags r:id="rId87"/>
              </p:custDataLst>
            </p:nvPr>
          </p:nvSpPr>
          <p:spPr>
            <a:xfrm>
              <a:off x="4334905" y="3282696"/>
              <a:ext cx="292608" cy="292608"/>
            </a:xfrm>
            <a:custGeom>
              <a:avLst/>
              <a:gdLst/>
              <a:ahLst/>
              <a:cxnLst/>
              <a:rect l="l" t="t" r="r" b="b"/>
              <a:pathLst>
                <a:path w="635000" h="635000">
                  <a:moveTo>
                    <a:pt x="317500" y="0"/>
                  </a:moveTo>
                  <a:arcTo wR="317500" hR="317500" stAng="16200000" swAng="12743999"/>
                  <a:lnTo>
                    <a:pt x="317500" y="317500"/>
                  </a:lnTo>
                  <a:close/>
                </a:path>
                <a:path w="635000" h="635000" fill="none">
                  <a:moveTo>
                    <a:pt x="147374" y="585574"/>
                  </a:moveTo>
                  <a:arcTo wR="317500" hR="317500" stAng="7343999" swAng="885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90" name="Harvey 60/100 [60]">
              <a:extLst>
                <a:ext uri="{FF2B5EF4-FFF2-40B4-BE49-F238E27FC236}">
                  <a16:creationId xmlns:a16="http://schemas.microsoft.com/office/drawing/2014/main" id="{0924D2C6-D224-49FD-A4B8-312AFD605E78}"/>
                </a:ext>
              </a:extLst>
            </p:cNvPr>
            <p:cNvSpPr>
              <a:spLocks noChangeAspect="1"/>
            </p:cNvSpPr>
            <p:nvPr>
              <p:custDataLst>
                <p:tags r:id="rId88"/>
              </p:custDataLst>
            </p:nvPr>
          </p:nvSpPr>
          <p:spPr>
            <a:xfrm>
              <a:off x="4334905" y="3282696"/>
              <a:ext cx="292608" cy="292608"/>
            </a:xfrm>
            <a:custGeom>
              <a:avLst/>
              <a:gdLst/>
              <a:ahLst/>
              <a:cxnLst/>
              <a:rect l="l" t="t" r="r" b="b"/>
              <a:pathLst>
                <a:path w="635000" h="635000">
                  <a:moveTo>
                    <a:pt x="317500" y="0"/>
                  </a:moveTo>
                  <a:arcTo wR="317500" hR="317500" stAng="16200000" swAng="12960000"/>
                  <a:lnTo>
                    <a:pt x="317500" y="317500"/>
                  </a:lnTo>
                  <a:close/>
                </a:path>
                <a:path w="635000" h="635000" fill="none">
                  <a:moveTo>
                    <a:pt x="130878" y="574362"/>
                  </a:moveTo>
                  <a:arcTo wR="317500" hR="317500" stAng="7560000" swAng="864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91" name="Harvey 61/100 [61]">
              <a:extLst>
                <a:ext uri="{FF2B5EF4-FFF2-40B4-BE49-F238E27FC236}">
                  <a16:creationId xmlns:a16="http://schemas.microsoft.com/office/drawing/2014/main" id="{F9FB23C2-D568-49AC-B8FD-0480EB019739}"/>
                </a:ext>
              </a:extLst>
            </p:cNvPr>
            <p:cNvSpPr>
              <a:spLocks noChangeAspect="1"/>
            </p:cNvSpPr>
            <p:nvPr>
              <p:custDataLst>
                <p:tags r:id="rId89"/>
              </p:custDataLst>
            </p:nvPr>
          </p:nvSpPr>
          <p:spPr>
            <a:xfrm>
              <a:off x="4334905" y="3282696"/>
              <a:ext cx="292608" cy="292608"/>
            </a:xfrm>
            <a:custGeom>
              <a:avLst/>
              <a:gdLst/>
              <a:ahLst/>
              <a:cxnLst/>
              <a:rect l="l" t="t" r="r" b="b"/>
              <a:pathLst>
                <a:path w="635000" h="635000">
                  <a:moveTo>
                    <a:pt x="317500" y="0"/>
                  </a:moveTo>
                  <a:arcTo wR="317500" hR="317500" stAng="16200000" swAng="13176000"/>
                  <a:lnTo>
                    <a:pt x="317500" y="317500"/>
                  </a:lnTo>
                  <a:close/>
                </a:path>
                <a:path w="635000" h="635000" fill="none">
                  <a:moveTo>
                    <a:pt x="115117" y="562137"/>
                  </a:moveTo>
                  <a:arcTo wR="317500" hR="317500" stAng="7776000" swAng="842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92" name="Harvey 62/100 [62]">
              <a:extLst>
                <a:ext uri="{FF2B5EF4-FFF2-40B4-BE49-F238E27FC236}">
                  <a16:creationId xmlns:a16="http://schemas.microsoft.com/office/drawing/2014/main" id="{9EF3159D-F4FB-4032-BCCB-55E6ED5EEFC7}"/>
                </a:ext>
              </a:extLst>
            </p:cNvPr>
            <p:cNvSpPr>
              <a:spLocks noChangeAspect="1"/>
            </p:cNvSpPr>
            <p:nvPr>
              <p:custDataLst>
                <p:tags r:id="rId90"/>
              </p:custDataLst>
            </p:nvPr>
          </p:nvSpPr>
          <p:spPr>
            <a:xfrm>
              <a:off x="4334905" y="3282696"/>
              <a:ext cx="292608" cy="292608"/>
            </a:xfrm>
            <a:custGeom>
              <a:avLst/>
              <a:gdLst/>
              <a:ahLst/>
              <a:cxnLst/>
              <a:rect l="l" t="t" r="r" b="b"/>
              <a:pathLst>
                <a:path w="635000" h="635000">
                  <a:moveTo>
                    <a:pt x="317500" y="0"/>
                  </a:moveTo>
                  <a:arcTo wR="317500" hR="317500" stAng="16200000" swAng="13392000"/>
                  <a:lnTo>
                    <a:pt x="317500" y="317500"/>
                  </a:lnTo>
                  <a:close/>
                </a:path>
                <a:path w="635000" h="635000" fill="none">
                  <a:moveTo>
                    <a:pt x="100156" y="548947"/>
                  </a:moveTo>
                  <a:arcTo wR="317500" hR="317500" stAng="7991999" swAng="820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93" name="Harvey 63/100 [63]">
              <a:extLst>
                <a:ext uri="{FF2B5EF4-FFF2-40B4-BE49-F238E27FC236}">
                  <a16:creationId xmlns:a16="http://schemas.microsoft.com/office/drawing/2014/main" id="{9362C8EA-6D15-4E0C-8AE9-B1B50EB297B8}"/>
                </a:ext>
              </a:extLst>
            </p:cNvPr>
            <p:cNvSpPr>
              <a:spLocks noChangeAspect="1"/>
            </p:cNvSpPr>
            <p:nvPr>
              <p:custDataLst>
                <p:tags r:id="rId91"/>
              </p:custDataLst>
            </p:nvPr>
          </p:nvSpPr>
          <p:spPr>
            <a:xfrm>
              <a:off x="4334905" y="3282696"/>
              <a:ext cx="292608" cy="292608"/>
            </a:xfrm>
            <a:custGeom>
              <a:avLst/>
              <a:gdLst/>
              <a:ahLst/>
              <a:cxnLst/>
              <a:rect l="l" t="t" r="r" b="b"/>
              <a:pathLst>
                <a:path w="635000" h="635000">
                  <a:moveTo>
                    <a:pt x="317500" y="0"/>
                  </a:moveTo>
                  <a:arcTo wR="317500" hR="317500" stAng="16200000" swAng="13608000"/>
                  <a:lnTo>
                    <a:pt x="317500" y="317500"/>
                  </a:lnTo>
                  <a:close/>
                </a:path>
                <a:path w="635000" h="635000" fill="none">
                  <a:moveTo>
                    <a:pt x="86052" y="534843"/>
                  </a:moveTo>
                  <a:arcTo wR="317500" hR="317500" stAng="8208000" swAng="7991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94" name="Harvey 64/100 [64]">
              <a:extLst>
                <a:ext uri="{FF2B5EF4-FFF2-40B4-BE49-F238E27FC236}">
                  <a16:creationId xmlns:a16="http://schemas.microsoft.com/office/drawing/2014/main" id="{91EB375D-1444-4BE3-A696-66272A1564CD}"/>
                </a:ext>
              </a:extLst>
            </p:cNvPr>
            <p:cNvSpPr>
              <a:spLocks noChangeAspect="1"/>
            </p:cNvSpPr>
            <p:nvPr>
              <p:custDataLst>
                <p:tags r:id="rId92"/>
              </p:custDataLst>
            </p:nvPr>
          </p:nvSpPr>
          <p:spPr>
            <a:xfrm>
              <a:off x="4334905" y="3282696"/>
              <a:ext cx="292608" cy="292608"/>
            </a:xfrm>
            <a:custGeom>
              <a:avLst/>
              <a:gdLst/>
              <a:ahLst/>
              <a:cxnLst/>
              <a:rect l="l" t="t" r="r" b="b"/>
              <a:pathLst>
                <a:path w="635000" h="635000">
                  <a:moveTo>
                    <a:pt x="317500" y="0"/>
                  </a:moveTo>
                  <a:arcTo wR="317500" hR="317500" stAng="16200000" swAng="13824000"/>
                  <a:lnTo>
                    <a:pt x="317500" y="317500"/>
                  </a:lnTo>
                  <a:close/>
                </a:path>
                <a:path w="635000" h="635000" fill="none">
                  <a:moveTo>
                    <a:pt x="72862" y="519882"/>
                  </a:moveTo>
                  <a:arcTo wR="317500" hR="317500" stAng="8424000" swAng="777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95" name="Harvey 65/100 [65]">
              <a:extLst>
                <a:ext uri="{FF2B5EF4-FFF2-40B4-BE49-F238E27FC236}">
                  <a16:creationId xmlns:a16="http://schemas.microsoft.com/office/drawing/2014/main" id="{9A3002B1-5D17-4BCB-9A44-B2FB4025D02F}"/>
                </a:ext>
              </a:extLst>
            </p:cNvPr>
            <p:cNvSpPr>
              <a:spLocks noChangeAspect="1"/>
            </p:cNvSpPr>
            <p:nvPr>
              <p:custDataLst>
                <p:tags r:id="rId93"/>
              </p:custDataLst>
            </p:nvPr>
          </p:nvSpPr>
          <p:spPr>
            <a:xfrm>
              <a:off x="4334905" y="3282696"/>
              <a:ext cx="292608" cy="292608"/>
            </a:xfrm>
            <a:custGeom>
              <a:avLst/>
              <a:gdLst/>
              <a:ahLst/>
              <a:cxnLst/>
              <a:rect l="l" t="t" r="r" b="b"/>
              <a:pathLst>
                <a:path w="635000" h="635000">
                  <a:moveTo>
                    <a:pt x="317500" y="0"/>
                  </a:moveTo>
                  <a:arcTo wR="317500" hR="317500" stAng="16200000" swAng="14040000"/>
                  <a:lnTo>
                    <a:pt x="317500" y="317500"/>
                  </a:lnTo>
                  <a:close/>
                </a:path>
                <a:path w="635000" h="635000" fill="none">
                  <a:moveTo>
                    <a:pt x="60637" y="504121"/>
                  </a:moveTo>
                  <a:arcTo wR="317500" hR="317500" stAng="8640000" swAng="7559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96" name="Harvey 66/100 [66]">
              <a:extLst>
                <a:ext uri="{FF2B5EF4-FFF2-40B4-BE49-F238E27FC236}">
                  <a16:creationId xmlns:a16="http://schemas.microsoft.com/office/drawing/2014/main" id="{E5F2FDE4-04B2-4A45-A685-14E0C51883A5}"/>
                </a:ext>
              </a:extLst>
            </p:cNvPr>
            <p:cNvSpPr>
              <a:spLocks noChangeAspect="1"/>
            </p:cNvSpPr>
            <p:nvPr>
              <p:custDataLst>
                <p:tags r:id="rId94"/>
              </p:custDataLst>
            </p:nvPr>
          </p:nvSpPr>
          <p:spPr>
            <a:xfrm>
              <a:off x="4334905" y="3282696"/>
              <a:ext cx="292608" cy="292608"/>
            </a:xfrm>
            <a:custGeom>
              <a:avLst/>
              <a:gdLst/>
              <a:ahLst/>
              <a:cxnLst/>
              <a:rect l="l" t="t" r="r" b="b"/>
              <a:pathLst>
                <a:path w="635000" h="635000">
                  <a:moveTo>
                    <a:pt x="317500" y="0"/>
                  </a:moveTo>
                  <a:arcTo wR="317500" hR="317500" stAng="16200000" swAng="14256000"/>
                  <a:lnTo>
                    <a:pt x="317500" y="317500"/>
                  </a:lnTo>
                  <a:close/>
                </a:path>
                <a:path w="635000" h="635000" fill="none">
                  <a:moveTo>
                    <a:pt x="49425" y="487625"/>
                  </a:moveTo>
                  <a:arcTo wR="317500" hR="317500" stAng="8856000" swAng="7343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97" name="Harvey 67/100 [67]">
              <a:extLst>
                <a:ext uri="{FF2B5EF4-FFF2-40B4-BE49-F238E27FC236}">
                  <a16:creationId xmlns:a16="http://schemas.microsoft.com/office/drawing/2014/main" id="{D399A169-3845-4CD5-A62C-F4586F1FAFE8}"/>
                </a:ext>
              </a:extLst>
            </p:cNvPr>
            <p:cNvSpPr>
              <a:spLocks noChangeAspect="1"/>
            </p:cNvSpPr>
            <p:nvPr>
              <p:custDataLst>
                <p:tags r:id="rId95"/>
              </p:custDataLst>
            </p:nvPr>
          </p:nvSpPr>
          <p:spPr>
            <a:xfrm>
              <a:off x="4334905" y="3282696"/>
              <a:ext cx="292608" cy="292608"/>
            </a:xfrm>
            <a:custGeom>
              <a:avLst/>
              <a:gdLst/>
              <a:ahLst/>
              <a:cxnLst/>
              <a:rect l="l" t="t" r="r" b="b"/>
              <a:pathLst>
                <a:path w="635000" h="635000">
                  <a:moveTo>
                    <a:pt x="317500" y="0"/>
                  </a:moveTo>
                  <a:arcTo wR="317500" hR="317500" stAng="16200000" swAng="14472000"/>
                  <a:lnTo>
                    <a:pt x="317500" y="317500"/>
                  </a:lnTo>
                  <a:close/>
                </a:path>
                <a:path w="635000" h="635000" fill="none">
                  <a:moveTo>
                    <a:pt x="39272" y="470456"/>
                  </a:moveTo>
                  <a:arcTo wR="317500" hR="317500" stAng="9072000" swAng="7127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98" name="Harvey 68/100 [68]">
              <a:extLst>
                <a:ext uri="{FF2B5EF4-FFF2-40B4-BE49-F238E27FC236}">
                  <a16:creationId xmlns:a16="http://schemas.microsoft.com/office/drawing/2014/main" id="{E12F5173-9960-47F5-9A91-B043294E14CB}"/>
                </a:ext>
              </a:extLst>
            </p:cNvPr>
            <p:cNvSpPr>
              <a:spLocks noChangeAspect="1"/>
            </p:cNvSpPr>
            <p:nvPr>
              <p:custDataLst>
                <p:tags r:id="rId96"/>
              </p:custDataLst>
            </p:nvPr>
          </p:nvSpPr>
          <p:spPr>
            <a:xfrm>
              <a:off x="4334905" y="3282696"/>
              <a:ext cx="292608" cy="292608"/>
            </a:xfrm>
            <a:custGeom>
              <a:avLst/>
              <a:gdLst/>
              <a:ahLst/>
              <a:cxnLst/>
              <a:rect l="l" t="t" r="r" b="b"/>
              <a:pathLst>
                <a:path w="635000" h="635000">
                  <a:moveTo>
                    <a:pt x="317500" y="0"/>
                  </a:moveTo>
                  <a:arcTo wR="317500" hR="317500" stAng="16200000" swAng="14688000"/>
                  <a:lnTo>
                    <a:pt x="317500" y="317500"/>
                  </a:lnTo>
                  <a:close/>
                </a:path>
                <a:path w="635000" h="635000" fill="none">
                  <a:moveTo>
                    <a:pt x="30217" y="452684"/>
                  </a:moveTo>
                  <a:arcTo wR="317500" hR="317500" stAng="9288000" swAng="6911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99" name="Harvey 69/100 [69]">
              <a:extLst>
                <a:ext uri="{FF2B5EF4-FFF2-40B4-BE49-F238E27FC236}">
                  <a16:creationId xmlns:a16="http://schemas.microsoft.com/office/drawing/2014/main" id="{DD9B9229-3D3A-4706-BEEC-04C19A30C5C3}"/>
                </a:ext>
              </a:extLst>
            </p:cNvPr>
            <p:cNvSpPr>
              <a:spLocks noChangeAspect="1"/>
            </p:cNvSpPr>
            <p:nvPr>
              <p:custDataLst>
                <p:tags r:id="rId97"/>
              </p:custDataLst>
            </p:nvPr>
          </p:nvSpPr>
          <p:spPr>
            <a:xfrm>
              <a:off x="4334905" y="3282696"/>
              <a:ext cx="292608" cy="292608"/>
            </a:xfrm>
            <a:custGeom>
              <a:avLst/>
              <a:gdLst/>
              <a:ahLst/>
              <a:cxnLst/>
              <a:rect l="l" t="t" r="r" b="b"/>
              <a:pathLst>
                <a:path w="635000" h="635000">
                  <a:moveTo>
                    <a:pt x="317500" y="0"/>
                  </a:moveTo>
                  <a:arcTo wR="317500" hR="317500" stAng="16200000" swAng="14903999"/>
                  <a:lnTo>
                    <a:pt x="317500" y="317500"/>
                  </a:lnTo>
                  <a:close/>
                </a:path>
                <a:path w="635000" h="635000" fill="none">
                  <a:moveTo>
                    <a:pt x="22295" y="434379"/>
                  </a:moveTo>
                  <a:arcTo wR="317500" hR="317500" stAng="9503999" swAng="669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00" name="Harvey 70/100 [70]">
              <a:extLst>
                <a:ext uri="{FF2B5EF4-FFF2-40B4-BE49-F238E27FC236}">
                  <a16:creationId xmlns:a16="http://schemas.microsoft.com/office/drawing/2014/main" id="{795A4CC8-0C08-491C-8D7F-95EC8E0E25B8}"/>
                </a:ext>
              </a:extLst>
            </p:cNvPr>
            <p:cNvSpPr>
              <a:spLocks noChangeAspect="1"/>
            </p:cNvSpPr>
            <p:nvPr>
              <p:custDataLst>
                <p:tags r:id="rId98"/>
              </p:custDataLst>
            </p:nvPr>
          </p:nvSpPr>
          <p:spPr>
            <a:xfrm>
              <a:off x="4334905" y="3282696"/>
              <a:ext cx="292608" cy="292608"/>
            </a:xfrm>
            <a:custGeom>
              <a:avLst/>
              <a:gdLst/>
              <a:ahLst/>
              <a:cxnLst/>
              <a:rect l="l" t="t" r="r" b="b"/>
              <a:pathLst>
                <a:path w="635000" h="635000">
                  <a:moveTo>
                    <a:pt x="317500" y="0"/>
                  </a:moveTo>
                  <a:arcTo wR="317500" hR="317500" stAng="16200000" swAng="15119999"/>
                  <a:lnTo>
                    <a:pt x="317500" y="317500"/>
                  </a:lnTo>
                  <a:close/>
                </a:path>
                <a:path w="635000" h="635000" fill="none">
                  <a:moveTo>
                    <a:pt x="15539" y="415612"/>
                  </a:moveTo>
                  <a:arcTo wR="317500" hR="317500" stAng="9719999" swAng="648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01" name="Harvey 71/100 [71]">
              <a:extLst>
                <a:ext uri="{FF2B5EF4-FFF2-40B4-BE49-F238E27FC236}">
                  <a16:creationId xmlns:a16="http://schemas.microsoft.com/office/drawing/2014/main" id="{91862A76-5FCC-4C25-9A3F-A10651AC7725}"/>
                </a:ext>
              </a:extLst>
            </p:cNvPr>
            <p:cNvSpPr>
              <a:spLocks noChangeAspect="1"/>
            </p:cNvSpPr>
            <p:nvPr>
              <p:custDataLst>
                <p:tags r:id="rId99"/>
              </p:custDataLst>
            </p:nvPr>
          </p:nvSpPr>
          <p:spPr>
            <a:xfrm>
              <a:off x="4334905" y="3282696"/>
              <a:ext cx="292608" cy="292608"/>
            </a:xfrm>
            <a:custGeom>
              <a:avLst/>
              <a:gdLst/>
              <a:ahLst/>
              <a:cxnLst/>
              <a:rect l="l" t="t" r="r" b="b"/>
              <a:pathLst>
                <a:path w="635000" h="635000">
                  <a:moveTo>
                    <a:pt x="317500" y="0"/>
                  </a:moveTo>
                  <a:arcTo wR="317500" hR="317500" stAng="16200000" swAng="15336000"/>
                  <a:lnTo>
                    <a:pt x="317500" y="317500"/>
                  </a:lnTo>
                  <a:close/>
                </a:path>
                <a:path w="635000" h="635000" fill="none">
                  <a:moveTo>
                    <a:pt x="9974" y="396459"/>
                  </a:moveTo>
                  <a:arcTo wR="317500" hR="317500" stAng="9936000" swAng="626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02" name="Harvey 72/100 [72]">
              <a:extLst>
                <a:ext uri="{FF2B5EF4-FFF2-40B4-BE49-F238E27FC236}">
                  <a16:creationId xmlns:a16="http://schemas.microsoft.com/office/drawing/2014/main" id="{46969644-17D9-45C9-A88A-9A88622DCE45}"/>
                </a:ext>
              </a:extLst>
            </p:cNvPr>
            <p:cNvSpPr>
              <a:spLocks noChangeAspect="1"/>
            </p:cNvSpPr>
            <p:nvPr>
              <p:custDataLst>
                <p:tags r:id="rId100"/>
              </p:custDataLst>
            </p:nvPr>
          </p:nvSpPr>
          <p:spPr>
            <a:xfrm>
              <a:off x="4334905" y="3282696"/>
              <a:ext cx="292608" cy="292608"/>
            </a:xfrm>
            <a:custGeom>
              <a:avLst/>
              <a:gdLst/>
              <a:ahLst/>
              <a:cxnLst/>
              <a:rect l="l" t="t" r="r" b="b"/>
              <a:pathLst>
                <a:path w="635000" h="635000">
                  <a:moveTo>
                    <a:pt x="317500" y="0"/>
                  </a:moveTo>
                  <a:arcTo wR="317500" hR="317500" stAng="16200000" swAng="15552000"/>
                  <a:lnTo>
                    <a:pt x="317500" y="317500"/>
                  </a:lnTo>
                  <a:close/>
                </a:path>
                <a:path w="635000" h="635000" fill="none">
                  <a:moveTo>
                    <a:pt x="5623" y="376993"/>
                  </a:moveTo>
                  <a:arcTo wR="317500" hR="317500" stAng="10152000" swAng="604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03" name="Harvey 73/100 [73]">
              <a:extLst>
                <a:ext uri="{FF2B5EF4-FFF2-40B4-BE49-F238E27FC236}">
                  <a16:creationId xmlns:a16="http://schemas.microsoft.com/office/drawing/2014/main" id="{F89621F9-3ABB-450D-913E-7B467F289A9B}"/>
                </a:ext>
              </a:extLst>
            </p:cNvPr>
            <p:cNvSpPr>
              <a:spLocks noChangeAspect="1"/>
            </p:cNvSpPr>
            <p:nvPr>
              <p:custDataLst>
                <p:tags r:id="rId101"/>
              </p:custDataLst>
            </p:nvPr>
          </p:nvSpPr>
          <p:spPr>
            <a:xfrm>
              <a:off x="4334905" y="3282696"/>
              <a:ext cx="292608" cy="292608"/>
            </a:xfrm>
            <a:custGeom>
              <a:avLst/>
              <a:gdLst/>
              <a:ahLst/>
              <a:cxnLst/>
              <a:rect l="l" t="t" r="r" b="b"/>
              <a:pathLst>
                <a:path w="635000" h="635000">
                  <a:moveTo>
                    <a:pt x="317500" y="0"/>
                  </a:moveTo>
                  <a:arcTo wR="317500" hR="317500" stAng="16200000" swAng="15768000"/>
                  <a:lnTo>
                    <a:pt x="317500" y="317500"/>
                  </a:lnTo>
                  <a:close/>
                </a:path>
                <a:path w="635000" h="635000" fill="none">
                  <a:moveTo>
                    <a:pt x="2503" y="357293"/>
                  </a:moveTo>
                  <a:arcTo wR="317500" hR="317500" stAng="10368000" swAng="583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04" name="Harvey 74/100 [74]">
              <a:extLst>
                <a:ext uri="{FF2B5EF4-FFF2-40B4-BE49-F238E27FC236}">
                  <a16:creationId xmlns:a16="http://schemas.microsoft.com/office/drawing/2014/main" id="{89EE4B1F-E703-471D-8307-BFB9EDEDB9F7}"/>
                </a:ext>
              </a:extLst>
            </p:cNvPr>
            <p:cNvSpPr>
              <a:spLocks noChangeAspect="1"/>
            </p:cNvSpPr>
            <p:nvPr>
              <p:custDataLst>
                <p:tags r:id="rId102"/>
              </p:custDataLst>
            </p:nvPr>
          </p:nvSpPr>
          <p:spPr>
            <a:xfrm>
              <a:off x="4334905" y="3282696"/>
              <a:ext cx="292608" cy="292608"/>
            </a:xfrm>
            <a:custGeom>
              <a:avLst/>
              <a:gdLst/>
              <a:ahLst/>
              <a:cxnLst/>
              <a:rect l="l" t="t" r="r" b="b"/>
              <a:pathLst>
                <a:path w="635000" h="635000">
                  <a:moveTo>
                    <a:pt x="317500" y="0"/>
                  </a:moveTo>
                  <a:arcTo wR="317500" hR="317500" stAng="16200000" swAng="15983999"/>
                  <a:lnTo>
                    <a:pt x="317500" y="317500"/>
                  </a:lnTo>
                  <a:close/>
                </a:path>
                <a:path w="635000" h="635000" fill="none">
                  <a:moveTo>
                    <a:pt x="626" y="337435"/>
                  </a:moveTo>
                  <a:arcTo wR="317500" hR="317500" stAng="10583999" swAng="561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05" name="Harvey 75/100 [75]">
              <a:extLst>
                <a:ext uri="{FF2B5EF4-FFF2-40B4-BE49-F238E27FC236}">
                  <a16:creationId xmlns:a16="http://schemas.microsoft.com/office/drawing/2014/main" id="{8AB2EEA8-04AC-4B6C-8D90-28093DB647E6}"/>
                </a:ext>
              </a:extLst>
            </p:cNvPr>
            <p:cNvSpPr>
              <a:spLocks noChangeAspect="1"/>
            </p:cNvSpPr>
            <p:nvPr>
              <p:custDataLst>
                <p:tags r:id="rId103"/>
              </p:custDataLst>
            </p:nvPr>
          </p:nvSpPr>
          <p:spPr>
            <a:xfrm>
              <a:off x="4334905" y="3282696"/>
              <a:ext cx="292608" cy="292608"/>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06" name="Harvey 76/100 [76]">
              <a:extLst>
                <a:ext uri="{FF2B5EF4-FFF2-40B4-BE49-F238E27FC236}">
                  <a16:creationId xmlns:a16="http://schemas.microsoft.com/office/drawing/2014/main" id="{6F4E00F2-EA6F-4809-B2FD-4CE3ABE8C480}"/>
                </a:ext>
              </a:extLst>
            </p:cNvPr>
            <p:cNvSpPr>
              <a:spLocks noChangeAspect="1"/>
            </p:cNvSpPr>
            <p:nvPr>
              <p:custDataLst>
                <p:tags r:id="rId104"/>
              </p:custDataLst>
            </p:nvPr>
          </p:nvSpPr>
          <p:spPr>
            <a:xfrm>
              <a:off x="4334905" y="3282696"/>
              <a:ext cx="292608" cy="292608"/>
            </a:xfrm>
            <a:custGeom>
              <a:avLst/>
              <a:gdLst/>
              <a:ahLst/>
              <a:cxnLst/>
              <a:rect l="l" t="t" r="r" b="b"/>
              <a:pathLst>
                <a:path w="635000" h="635000">
                  <a:moveTo>
                    <a:pt x="317500" y="0"/>
                  </a:moveTo>
                  <a:arcTo wR="317500" hR="317500" stAng="16200000" swAng="16416000"/>
                  <a:lnTo>
                    <a:pt x="317500" y="317500"/>
                  </a:lnTo>
                  <a:close/>
                </a:path>
                <a:path w="635000" h="635000" fill="none">
                  <a:moveTo>
                    <a:pt x="626" y="297564"/>
                  </a:moveTo>
                  <a:arcTo wR="317500" hR="317500" stAng="11016000" swAng="5183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07" name="Harvey 77/100 [77]">
              <a:extLst>
                <a:ext uri="{FF2B5EF4-FFF2-40B4-BE49-F238E27FC236}">
                  <a16:creationId xmlns:a16="http://schemas.microsoft.com/office/drawing/2014/main" id="{CF5CA593-7B87-4492-9B35-2255514CB496}"/>
                </a:ext>
              </a:extLst>
            </p:cNvPr>
            <p:cNvSpPr>
              <a:spLocks noChangeAspect="1"/>
            </p:cNvSpPr>
            <p:nvPr>
              <p:custDataLst>
                <p:tags r:id="rId105"/>
              </p:custDataLst>
            </p:nvPr>
          </p:nvSpPr>
          <p:spPr>
            <a:xfrm>
              <a:off x="4334905" y="3282696"/>
              <a:ext cx="292608" cy="292608"/>
            </a:xfrm>
            <a:custGeom>
              <a:avLst/>
              <a:gdLst/>
              <a:ahLst/>
              <a:cxnLst/>
              <a:rect l="l" t="t" r="r" b="b"/>
              <a:pathLst>
                <a:path w="635000" h="635000">
                  <a:moveTo>
                    <a:pt x="317500" y="0"/>
                  </a:moveTo>
                  <a:arcTo wR="317500" hR="317500" stAng="16200000" swAng="16632000"/>
                  <a:lnTo>
                    <a:pt x="317500" y="317500"/>
                  </a:lnTo>
                  <a:close/>
                </a:path>
                <a:path w="635000" h="635000" fill="none">
                  <a:moveTo>
                    <a:pt x="2503" y="277706"/>
                  </a:moveTo>
                  <a:arcTo wR="317500" hR="317500" stAng="11232000" swAng="496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08" name="Harvey 78/100 [78]">
              <a:extLst>
                <a:ext uri="{FF2B5EF4-FFF2-40B4-BE49-F238E27FC236}">
                  <a16:creationId xmlns:a16="http://schemas.microsoft.com/office/drawing/2014/main" id="{8C036464-458E-48D4-BAC8-84819F820C60}"/>
                </a:ext>
              </a:extLst>
            </p:cNvPr>
            <p:cNvSpPr>
              <a:spLocks noChangeAspect="1"/>
            </p:cNvSpPr>
            <p:nvPr>
              <p:custDataLst>
                <p:tags r:id="rId106"/>
              </p:custDataLst>
            </p:nvPr>
          </p:nvSpPr>
          <p:spPr>
            <a:xfrm>
              <a:off x="4334905" y="3282696"/>
              <a:ext cx="292608" cy="292608"/>
            </a:xfrm>
            <a:custGeom>
              <a:avLst/>
              <a:gdLst/>
              <a:ahLst/>
              <a:cxnLst/>
              <a:rect l="l" t="t" r="r" b="b"/>
              <a:pathLst>
                <a:path w="635000" h="635000">
                  <a:moveTo>
                    <a:pt x="317500" y="0"/>
                  </a:moveTo>
                  <a:arcTo wR="317500" hR="317500" stAng="16200000" swAng="16848000"/>
                  <a:lnTo>
                    <a:pt x="317500" y="317500"/>
                  </a:lnTo>
                  <a:close/>
                </a:path>
                <a:path w="635000" h="635000" fill="none">
                  <a:moveTo>
                    <a:pt x="5623" y="258006"/>
                  </a:moveTo>
                  <a:arcTo wR="317500" hR="317500" stAng="11448000" swAng="4751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09" name="Harvey 79/100 [79]">
              <a:extLst>
                <a:ext uri="{FF2B5EF4-FFF2-40B4-BE49-F238E27FC236}">
                  <a16:creationId xmlns:a16="http://schemas.microsoft.com/office/drawing/2014/main" id="{6FD5AC00-8293-447C-B728-B963DD67B1C2}"/>
                </a:ext>
              </a:extLst>
            </p:cNvPr>
            <p:cNvSpPr>
              <a:spLocks noChangeAspect="1"/>
            </p:cNvSpPr>
            <p:nvPr>
              <p:custDataLst>
                <p:tags r:id="rId107"/>
              </p:custDataLst>
            </p:nvPr>
          </p:nvSpPr>
          <p:spPr>
            <a:xfrm>
              <a:off x="4334905" y="3282696"/>
              <a:ext cx="292608" cy="292608"/>
            </a:xfrm>
            <a:custGeom>
              <a:avLst/>
              <a:gdLst/>
              <a:ahLst/>
              <a:cxnLst/>
              <a:rect l="l" t="t" r="r" b="b"/>
              <a:pathLst>
                <a:path w="635000" h="635000">
                  <a:moveTo>
                    <a:pt x="317500" y="0"/>
                  </a:moveTo>
                  <a:arcTo wR="317500" hR="317500" stAng="16200000" swAng="17064000"/>
                  <a:lnTo>
                    <a:pt x="317500" y="317500"/>
                  </a:lnTo>
                  <a:close/>
                </a:path>
                <a:path w="635000" h="635000" fill="none">
                  <a:moveTo>
                    <a:pt x="9974" y="238540"/>
                  </a:moveTo>
                  <a:arcTo wR="317500" hR="317500" stAng="11664000" swAng="453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10" name="Harvey 80/100 [80]">
              <a:extLst>
                <a:ext uri="{FF2B5EF4-FFF2-40B4-BE49-F238E27FC236}">
                  <a16:creationId xmlns:a16="http://schemas.microsoft.com/office/drawing/2014/main" id="{29C0F859-BC49-430F-8C59-C0B9109E47A3}"/>
                </a:ext>
              </a:extLst>
            </p:cNvPr>
            <p:cNvSpPr>
              <a:spLocks noChangeAspect="1"/>
            </p:cNvSpPr>
            <p:nvPr>
              <p:custDataLst>
                <p:tags r:id="rId108"/>
              </p:custDataLst>
            </p:nvPr>
          </p:nvSpPr>
          <p:spPr>
            <a:xfrm>
              <a:off x="4334905" y="3282696"/>
              <a:ext cx="292608" cy="292608"/>
            </a:xfrm>
            <a:custGeom>
              <a:avLst/>
              <a:gdLst/>
              <a:ahLst/>
              <a:cxnLst/>
              <a:rect l="l" t="t" r="r" b="b"/>
              <a:pathLst>
                <a:path w="635000" h="635000">
                  <a:moveTo>
                    <a:pt x="317500" y="0"/>
                  </a:moveTo>
                  <a:arcTo wR="317500" hR="317500" stAng="16200000" swAng="17280000"/>
                  <a:lnTo>
                    <a:pt x="317500" y="317500"/>
                  </a:lnTo>
                  <a:close/>
                </a:path>
                <a:path w="635000" h="635000" fill="none">
                  <a:moveTo>
                    <a:pt x="15539" y="219387"/>
                  </a:moveTo>
                  <a:arcTo wR="317500" hR="317500" stAng="11880000" swAng="4319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11" name="Harvey 81/100 [81]">
              <a:extLst>
                <a:ext uri="{FF2B5EF4-FFF2-40B4-BE49-F238E27FC236}">
                  <a16:creationId xmlns:a16="http://schemas.microsoft.com/office/drawing/2014/main" id="{F78719E3-0417-4867-B70D-21538B3AC36E}"/>
                </a:ext>
              </a:extLst>
            </p:cNvPr>
            <p:cNvSpPr>
              <a:spLocks noChangeAspect="1"/>
            </p:cNvSpPr>
            <p:nvPr>
              <p:custDataLst>
                <p:tags r:id="rId109"/>
              </p:custDataLst>
            </p:nvPr>
          </p:nvSpPr>
          <p:spPr>
            <a:xfrm>
              <a:off x="4334905" y="3282696"/>
              <a:ext cx="292608" cy="292608"/>
            </a:xfrm>
            <a:custGeom>
              <a:avLst/>
              <a:gdLst/>
              <a:ahLst/>
              <a:cxnLst/>
              <a:rect l="l" t="t" r="r" b="b"/>
              <a:pathLst>
                <a:path w="635000" h="635000">
                  <a:moveTo>
                    <a:pt x="317500" y="0"/>
                  </a:moveTo>
                  <a:arcTo wR="317500" hR="317500" stAng="16200000" swAng="17496000"/>
                  <a:lnTo>
                    <a:pt x="317500" y="317500"/>
                  </a:lnTo>
                  <a:close/>
                </a:path>
                <a:path w="635000" h="635000" fill="none">
                  <a:moveTo>
                    <a:pt x="22295" y="200620"/>
                  </a:moveTo>
                  <a:arcTo wR="317500" hR="317500" stAng="12096000" swAng="4103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12" name="Harvey 82/100 [82]">
              <a:extLst>
                <a:ext uri="{FF2B5EF4-FFF2-40B4-BE49-F238E27FC236}">
                  <a16:creationId xmlns:a16="http://schemas.microsoft.com/office/drawing/2014/main" id="{9C5D0905-7412-4C75-BC20-E51105CA783D}"/>
                </a:ext>
              </a:extLst>
            </p:cNvPr>
            <p:cNvSpPr>
              <a:spLocks noChangeAspect="1"/>
            </p:cNvSpPr>
            <p:nvPr>
              <p:custDataLst>
                <p:tags r:id="rId110"/>
              </p:custDataLst>
            </p:nvPr>
          </p:nvSpPr>
          <p:spPr>
            <a:xfrm>
              <a:off x="4334905" y="3282696"/>
              <a:ext cx="292608" cy="292608"/>
            </a:xfrm>
            <a:custGeom>
              <a:avLst/>
              <a:gdLst/>
              <a:ahLst/>
              <a:cxnLst/>
              <a:rect l="l" t="t" r="r" b="b"/>
              <a:pathLst>
                <a:path w="635000" h="635000">
                  <a:moveTo>
                    <a:pt x="317500" y="0"/>
                  </a:moveTo>
                  <a:arcTo wR="317500" hR="317500" stAng="16200000" swAng="17712000"/>
                  <a:lnTo>
                    <a:pt x="317500" y="317500"/>
                  </a:lnTo>
                  <a:close/>
                </a:path>
                <a:path w="635000" h="635000" fill="none">
                  <a:moveTo>
                    <a:pt x="30217" y="182315"/>
                  </a:moveTo>
                  <a:arcTo wR="317500" hR="317500" stAng="12312000" swAng="388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13" name="Harvey 83/100 [83]">
              <a:extLst>
                <a:ext uri="{FF2B5EF4-FFF2-40B4-BE49-F238E27FC236}">
                  <a16:creationId xmlns:a16="http://schemas.microsoft.com/office/drawing/2014/main" id="{96AA2E20-CC65-4632-B3D4-93E962B59D4C}"/>
                </a:ext>
              </a:extLst>
            </p:cNvPr>
            <p:cNvSpPr>
              <a:spLocks noChangeAspect="1"/>
            </p:cNvSpPr>
            <p:nvPr>
              <p:custDataLst>
                <p:tags r:id="rId111"/>
              </p:custDataLst>
            </p:nvPr>
          </p:nvSpPr>
          <p:spPr>
            <a:xfrm>
              <a:off x="4334905" y="3282696"/>
              <a:ext cx="292608" cy="292608"/>
            </a:xfrm>
            <a:custGeom>
              <a:avLst/>
              <a:gdLst/>
              <a:ahLst/>
              <a:cxnLst/>
              <a:rect l="l" t="t" r="r" b="b"/>
              <a:pathLst>
                <a:path w="635000" h="635000">
                  <a:moveTo>
                    <a:pt x="317500" y="0"/>
                  </a:moveTo>
                  <a:arcTo wR="317500" hR="317500" stAng="16200000" swAng="17928000"/>
                  <a:lnTo>
                    <a:pt x="317500" y="317500"/>
                  </a:lnTo>
                  <a:close/>
                </a:path>
                <a:path w="635000" h="635000" fill="none">
                  <a:moveTo>
                    <a:pt x="39272" y="164543"/>
                  </a:moveTo>
                  <a:arcTo wR="317500" hR="317500" stAng="12528000" swAng="367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14" name="Harvey 84/100 [84]">
              <a:extLst>
                <a:ext uri="{FF2B5EF4-FFF2-40B4-BE49-F238E27FC236}">
                  <a16:creationId xmlns:a16="http://schemas.microsoft.com/office/drawing/2014/main" id="{9B4360A3-E0B2-48F7-B5A8-D24513748A82}"/>
                </a:ext>
              </a:extLst>
            </p:cNvPr>
            <p:cNvSpPr>
              <a:spLocks noChangeAspect="1"/>
            </p:cNvSpPr>
            <p:nvPr>
              <p:custDataLst>
                <p:tags r:id="rId112"/>
              </p:custDataLst>
            </p:nvPr>
          </p:nvSpPr>
          <p:spPr>
            <a:xfrm>
              <a:off x="4334905" y="3282696"/>
              <a:ext cx="292608" cy="292608"/>
            </a:xfrm>
            <a:custGeom>
              <a:avLst/>
              <a:gdLst/>
              <a:ahLst/>
              <a:cxnLst/>
              <a:rect l="l" t="t" r="r" b="b"/>
              <a:pathLst>
                <a:path w="635000" h="635000">
                  <a:moveTo>
                    <a:pt x="317500" y="0"/>
                  </a:moveTo>
                  <a:arcTo wR="317500" hR="317500" stAng="16200000" swAng="18144000"/>
                  <a:lnTo>
                    <a:pt x="317500" y="317500"/>
                  </a:lnTo>
                  <a:close/>
                </a:path>
                <a:path w="635000" h="635000" fill="none">
                  <a:moveTo>
                    <a:pt x="49425" y="147374"/>
                  </a:moveTo>
                  <a:arcTo wR="317500" hR="317500" stAng="12743999" swAng="345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15" name="Harvey 85/100 [85]">
              <a:extLst>
                <a:ext uri="{FF2B5EF4-FFF2-40B4-BE49-F238E27FC236}">
                  <a16:creationId xmlns:a16="http://schemas.microsoft.com/office/drawing/2014/main" id="{D694B21E-EEA0-48FA-A35C-7B6570B3F861}"/>
                </a:ext>
              </a:extLst>
            </p:cNvPr>
            <p:cNvSpPr>
              <a:spLocks noChangeAspect="1"/>
            </p:cNvSpPr>
            <p:nvPr>
              <p:custDataLst>
                <p:tags r:id="rId113"/>
              </p:custDataLst>
            </p:nvPr>
          </p:nvSpPr>
          <p:spPr>
            <a:xfrm>
              <a:off x="4334905" y="3282696"/>
              <a:ext cx="292608" cy="292608"/>
            </a:xfrm>
            <a:custGeom>
              <a:avLst/>
              <a:gdLst/>
              <a:ahLst/>
              <a:cxnLst/>
              <a:rect l="l" t="t" r="r" b="b"/>
              <a:pathLst>
                <a:path w="635000" h="635000">
                  <a:moveTo>
                    <a:pt x="317500" y="0"/>
                  </a:moveTo>
                  <a:arcTo wR="317500" hR="317500" stAng="16200000" swAng="18360000"/>
                  <a:lnTo>
                    <a:pt x="317500" y="317500"/>
                  </a:lnTo>
                  <a:close/>
                </a:path>
                <a:path w="635000" h="635000" fill="none">
                  <a:moveTo>
                    <a:pt x="60637" y="130878"/>
                  </a:moveTo>
                  <a:arcTo wR="317500" hR="317500" stAng="12960000" swAng="324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16" name="Harvey 86/100 [86]">
              <a:extLst>
                <a:ext uri="{FF2B5EF4-FFF2-40B4-BE49-F238E27FC236}">
                  <a16:creationId xmlns:a16="http://schemas.microsoft.com/office/drawing/2014/main" id="{85E1AF41-C21D-4514-B37E-CC830BC09C0A}"/>
                </a:ext>
              </a:extLst>
            </p:cNvPr>
            <p:cNvSpPr>
              <a:spLocks noChangeAspect="1"/>
            </p:cNvSpPr>
            <p:nvPr>
              <p:custDataLst>
                <p:tags r:id="rId114"/>
              </p:custDataLst>
            </p:nvPr>
          </p:nvSpPr>
          <p:spPr>
            <a:xfrm>
              <a:off x="4334905" y="3282696"/>
              <a:ext cx="292608" cy="292608"/>
            </a:xfrm>
            <a:custGeom>
              <a:avLst/>
              <a:gdLst/>
              <a:ahLst/>
              <a:cxnLst/>
              <a:rect l="l" t="t" r="r" b="b"/>
              <a:pathLst>
                <a:path w="635000" h="635000">
                  <a:moveTo>
                    <a:pt x="317500" y="0"/>
                  </a:moveTo>
                  <a:arcTo wR="317500" hR="317500" stAng="16200000" swAng="18576000"/>
                  <a:lnTo>
                    <a:pt x="317500" y="317500"/>
                  </a:lnTo>
                  <a:close/>
                </a:path>
                <a:path w="635000" h="635000" fill="none">
                  <a:moveTo>
                    <a:pt x="72862" y="115117"/>
                  </a:moveTo>
                  <a:arcTo wR="317500" hR="317500" stAng="13176000" swAng="302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17" name="Harvey 87/100 [87]">
              <a:extLst>
                <a:ext uri="{FF2B5EF4-FFF2-40B4-BE49-F238E27FC236}">
                  <a16:creationId xmlns:a16="http://schemas.microsoft.com/office/drawing/2014/main" id="{E3948F2E-FD5F-4107-B122-9AC75FE0CD9E}"/>
                </a:ext>
              </a:extLst>
            </p:cNvPr>
            <p:cNvSpPr>
              <a:spLocks noChangeAspect="1"/>
            </p:cNvSpPr>
            <p:nvPr>
              <p:custDataLst>
                <p:tags r:id="rId115"/>
              </p:custDataLst>
            </p:nvPr>
          </p:nvSpPr>
          <p:spPr>
            <a:xfrm>
              <a:off x="4334905" y="3282696"/>
              <a:ext cx="292608" cy="292608"/>
            </a:xfrm>
            <a:custGeom>
              <a:avLst/>
              <a:gdLst/>
              <a:ahLst/>
              <a:cxnLst/>
              <a:rect l="l" t="t" r="r" b="b"/>
              <a:pathLst>
                <a:path w="635000" h="635000">
                  <a:moveTo>
                    <a:pt x="317500" y="0"/>
                  </a:moveTo>
                  <a:arcTo wR="317500" hR="317500" stAng="16200000" swAng="18792000"/>
                  <a:lnTo>
                    <a:pt x="317500" y="317500"/>
                  </a:lnTo>
                  <a:close/>
                </a:path>
                <a:path w="635000" h="635000" fill="none">
                  <a:moveTo>
                    <a:pt x="86052" y="100156"/>
                  </a:moveTo>
                  <a:arcTo wR="317500" hR="317500" stAng="13392000" swAng="280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18" name="Harvey 88/100 [88]">
              <a:extLst>
                <a:ext uri="{FF2B5EF4-FFF2-40B4-BE49-F238E27FC236}">
                  <a16:creationId xmlns:a16="http://schemas.microsoft.com/office/drawing/2014/main" id="{744E57ED-019F-4A8B-A06E-9FB965FEBB23}"/>
                </a:ext>
              </a:extLst>
            </p:cNvPr>
            <p:cNvSpPr>
              <a:spLocks noChangeAspect="1"/>
            </p:cNvSpPr>
            <p:nvPr>
              <p:custDataLst>
                <p:tags r:id="rId116"/>
              </p:custDataLst>
            </p:nvPr>
          </p:nvSpPr>
          <p:spPr>
            <a:xfrm>
              <a:off x="4334905" y="3282696"/>
              <a:ext cx="292608" cy="292608"/>
            </a:xfrm>
            <a:custGeom>
              <a:avLst/>
              <a:gdLst/>
              <a:ahLst/>
              <a:cxnLst/>
              <a:rect l="l" t="t" r="r" b="b"/>
              <a:pathLst>
                <a:path w="635000" h="635000">
                  <a:moveTo>
                    <a:pt x="317500" y="0"/>
                  </a:moveTo>
                  <a:arcTo wR="317500" hR="317500" stAng="16200000" swAng="19008000"/>
                  <a:lnTo>
                    <a:pt x="317500" y="317500"/>
                  </a:lnTo>
                  <a:close/>
                </a:path>
                <a:path w="635000" h="635000" fill="none">
                  <a:moveTo>
                    <a:pt x="100156" y="86052"/>
                  </a:moveTo>
                  <a:arcTo wR="317500" hR="317500" stAng="13608000" swAng="2591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19" name="Harvey 89/100 [89]">
              <a:extLst>
                <a:ext uri="{FF2B5EF4-FFF2-40B4-BE49-F238E27FC236}">
                  <a16:creationId xmlns:a16="http://schemas.microsoft.com/office/drawing/2014/main" id="{5567719B-31CA-4A86-801E-E0531122E504}"/>
                </a:ext>
              </a:extLst>
            </p:cNvPr>
            <p:cNvSpPr>
              <a:spLocks noChangeAspect="1"/>
            </p:cNvSpPr>
            <p:nvPr>
              <p:custDataLst>
                <p:tags r:id="rId117"/>
              </p:custDataLst>
            </p:nvPr>
          </p:nvSpPr>
          <p:spPr>
            <a:xfrm>
              <a:off x="4334905" y="3282696"/>
              <a:ext cx="292608" cy="292608"/>
            </a:xfrm>
            <a:custGeom>
              <a:avLst/>
              <a:gdLst/>
              <a:ahLst/>
              <a:cxnLst/>
              <a:rect l="l" t="t" r="r" b="b"/>
              <a:pathLst>
                <a:path w="635000" h="635000">
                  <a:moveTo>
                    <a:pt x="317500" y="0"/>
                  </a:moveTo>
                  <a:arcTo wR="317500" hR="317500" stAng="16200000" swAng="19224000"/>
                  <a:lnTo>
                    <a:pt x="317500" y="317500"/>
                  </a:lnTo>
                  <a:close/>
                </a:path>
                <a:path w="635000" h="635000" fill="none">
                  <a:moveTo>
                    <a:pt x="115117" y="72862"/>
                  </a:moveTo>
                  <a:arcTo wR="317500" hR="317500" stAng="13823999" swAng="2375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20" name="Harvey 90/100 [90]">
              <a:extLst>
                <a:ext uri="{FF2B5EF4-FFF2-40B4-BE49-F238E27FC236}">
                  <a16:creationId xmlns:a16="http://schemas.microsoft.com/office/drawing/2014/main" id="{2CD4B3A1-B882-43A6-A4CA-C9FCA394B28B}"/>
                </a:ext>
              </a:extLst>
            </p:cNvPr>
            <p:cNvSpPr>
              <a:spLocks noChangeAspect="1"/>
            </p:cNvSpPr>
            <p:nvPr>
              <p:custDataLst>
                <p:tags r:id="rId118"/>
              </p:custDataLst>
            </p:nvPr>
          </p:nvSpPr>
          <p:spPr>
            <a:xfrm>
              <a:off x="4334905" y="3282696"/>
              <a:ext cx="292608" cy="292608"/>
            </a:xfrm>
            <a:custGeom>
              <a:avLst/>
              <a:gdLst/>
              <a:ahLst/>
              <a:cxnLst/>
              <a:rect l="l" t="t" r="r" b="b"/>
              <a:pathLst>
                <a:path w="635000" h="635000">
                  <a:moveTo>
                    <a:pt x="317500" y="0"/>
                  </a:moveTo>
                  <a:arcTo wR="317500" hR="317500" stAng="16200000" swAng="19440000"/>
                  <a:lnTo>
                    <a:pt x="317500" y="317500"/>
                  </a:lnTo>
                  <a:close/>
                </a:path>
                <a:path w="635000" h="635000" fill="none">
                  <a:moveTo>
                    <a:pt x="130878" y="60637"/>
                  </a:moveTo>
                  <a:arcTo wR="317500" hR="317500" stAng="14040000" swAng="2159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21" name="Harvey 91/100 [91]">
              <a:extLst>
                <a:ext uri="{FF2B5EF4-FFF2-40B4-BE49-F238E27FC236}">
                  <a16:creationId xmlns:a16="http://schemas.microsoft.com/office/drawing/2014/main" id="{68606D93-5175-4900-AD89-6D0710AFE75F}"/>
                </a:ext>
              </a:extLst>
            </p:cNvPr>
            <p:cNvSpPr>
              <a:spLocks noChangeAspect="1"/>
            </p:cNvSpPr>
            <p:nvPr>
              <p:custDataLst>
                <p:tags r:id="rId119"/>
              </p:custDataLst>
            </p:nvPr>
          </p:nvSpPr>
          <p:spPr>
            <a:xfrm>
              <a:off x="4334905" y="3282696"/>
              <a:ext cx="292608" cy="292608"/>
            </a:xfrm>
            <a:custGeom>
              <a:avLst/>
              <a:gdLst/>
              <a:ahLst/>
              <a:cxnLst/>
              <a:rect l="l" t="t" r="r" b="b"/>
              <a:pathLst>
                <a:path w="635000" h="635000">
                  <a:moveTo>
                    <a:pt x="317500" y="0"/>
                  </a:moveTo>
                  <a:arcTo wR="317500" hR="317500" stAng="16200000" swAng="19656000"/>
                  <a:lnTo>
                    <a:pt x="317500" y="317500"/>
                  </a:lnTo>
                  <a:close/>
                </a:path>
                <a:path w="635000" h="635000" fill="none">
                  <a:moveTo>
                    <a:pt x="147374" y="49425"/>
                  </a:moveTo>
                  <a:arcTo wR="317500" hR="317500" stAng="14256000" swAng="1943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22" name="Harvey 92/100 [92]">
              <a:extLst>
                <a:ext uri="{FF2B5EF4-FFF2-40B4-BE49-F238E27FC236}">
                  <a16:creationId xmlns:a16="http://schemas.microsoft.com/office/drawing/2014/main" id="{7EE30864-DDCC-4BBA-B70A-48810E224581}"/>
                </a:ext>
              </a:extLst>
            </p:cNvPr>
            <p:cNvSpPr>
              <a:spLocks noChangeAspect="1"/>
            </p:cNvSpPr>
            <p:nvPr>
              <p:custDataLst>
                <p:tags r:id="rId120"/>
              </p:custDataLst>
            </p:nvPr>
          </p:nvSpPr>
          <p:spPr>
            <a:xfrm>
              <a:off x="4334905" y="3282696"/>
              <a:ext cx="292608" cy="292608"/>
            </a:xfrm>
            <a:custGeom>
              <a:avLst/>
              <a:gdLst/>
              <a:ahLst/>
              <a:cxnLst/>
              <a:rect l="l" t="t" r="r" b="b"/>
              <a:pathLst>
                <a:path w="635000" h="635000">
                  <a:moveTo>
                    <a:pt x="317500" y="0"/>
                  </a:moveTo>
                  <a:arcTo wR="317500" hR="317500" stAng="16200000" swAng="19872000"/>
                  <a:lnTo>
                    <a:pt x="317500" y="317500"/>
                  </a:lnTo>
                  <a:close/>
                </a:path>
                <a:path w="635000" h="635000" fill="none">
                  <a:moveTo>
                    <a:pt x="164543" y="39272"/>
                  </a:moveTo>
                  <a:arcTo wR="317500" hR="317500" stAng="14472000" swAng="1727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23" name="Harvey 93/100 [93]">
              <a:extLst>
                <a:ext uri="{FF2B5EF4-FFF2-40B4-BE49-F238E27FC236}">
                  <a16:creationId xmlns:a16="http://schemas.microsoft.com/office/drawing/2014/main" id="{608CA488-A707-4C7A-9287-9DA9A38ED3D4}"/>
                </a:ext>
              </a:extLst>
            </p:cNvPr>
            <p:cNvSpPr>
              <a:spLocks noChangeAspect="1"/>
            </p:cNvSpPr>
            <p:nvPr>
              <p:custDataLst>
                <p:tags r:id="rId121"/>
              </p:custDataLst>
            </p:nvPr>
          </p:nvSpPr>
          <p:spPr>
            <a:xfrm>
              <a:off x="4334905" y="3282696"/>
              <a:ext cx="292608" cy="292608"/>
            </a:xfrm>
            <a:custGeom>
              <a:avLst/>
              <a:gdLst/>
              <a:ahLst/>
              <a:cxnLst/>
              <a:rect l="l" t="t" r="r" b="b"/>
              <a:pathLst>
                <a:path w="635000" h="635000">
                  <a:moveTo>
                    <a:pt x="317500" y="0"/>
                  </a:moveTo>
                  <a:arcTo wR="317500" hR="317500" stAng="16200000" swAng="20088000"/>
                  <a:lnTo>
                    <a:pt x="317500" y="317500"/>
                  </a:lnTo>
                  <a:close/>
                </a:path>
                <a:path w="635000" h="635000" fill="none">
                  <a:moveTo>
                    <a:pt x="182315" y="30217"/>
                  </a:moveTo>
                  <a:arcTo wR="317500" hR="317500" stAng="14688000" swAng="1511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24" name="Harvey 94/100 [94]">
              <a:extLst>
                <a:ext uri="{FF2B5EF4-FFF2-40B4-BE49-F238E27FC236}">
                  <a16:creationId xmlns:a16="http://schemas.microsoft.com/office/drawing/2014/main" id="{FE1836A9-F92A-4F07-BBB8-2274E290E952}"/>
                </a:ext>
              </a:extLst>
            </p:cNvPr>
            <p:cNvSpPr>
              <a:spLocks noChangeAspect="1"/>
            </p:cNvSpPr>
            <p:nvPr>
              <p:custDataLst>
                <p:tags r:id="rId122"/>
              </p:custDataLst>
            </p:nvPr>
          </p:nvSpPr>
          <p:spPr>
            <a:xfrm>
              <a:off x="4334905" y="3282696"/>
              <a:ext cx="292608" cy="292608"/>
            </a:xfrm>
            <a:custGeom>
              <a:avLst/>
              <a:gdLst/>
              <a:ahLst/>
              <a:cxnLst/>
              <a:rect l="l" t="t" r="r" b="b"/>
              <a:pathLst>
                <a:path w="635000" h="635000">
                  <a:moveTo>
                    <a:pt x="317500" y="0"/>
                  </a:moveTo>
                  <a:arcTo wR="317500" hR="317500" stAng="16200000" swAng="20304000"/>
                  <a:lnTo>
                    <a:pt x="317500" y="317500"/>
                  </a:lnTo>
                  <a:close/>
                </a:path>
                <a:path w="635000" h="635000" fill="none">
                  <a:moveTo>
                    <a:pt x="200620" y="22295"/>
                  </a:moveTo>
                  <a:arcTo wR="317500" hR="317500" stAng="14903999" swAng="129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25" name="Harvey 95/100 [95]">
              <a:extLst>
                <a:ext uri="{FF2B5EF4-FFF2-40B4-BE49-F238E27FC236}">
                  <a16:creationId xmlns:a16="http://schemas.microsoft.com/office/drawing/2014/main" id="{3169BE73-7F99-46E3-BDA9-D9BB85BE343E}"/>
                </a:ext>
              </a:extLst>
            </p:cNvPr>
            <p:cNvSpPr>
              <a:spLocks noChangeAspect="1"/>
            </p:cNvSpPr>
            <p:nvPr>
              <p:custDataLst>
                <p:tags r:id="rId123"/>
              </p:custDataLst>
            </p:nvPr>
          </p:nvSpPr>
          <p:spPr>
            <a:xfrm>
              <a:off x="4334905" y="3282696"/>
              <a:ext cx="292608" cy="292608"/>
            </a:xfrm>
            <a:custGeom>
              <a:avLst/>
              <a:gdLst/>
              <a:ahLst/>
              <a:cxnLst/>
              <a:rect l="l" t="t" r="r" b="b"/>
              <a:pathLst>
                <a:path w="635000" h="635000">
                  <a:moveTo>
                    <a:pt x="317500" y="0"/>
                  </a:moveTo>
                  <a:arcTo wR="317500" hR="317500" stAng="16200000" swAng="20520000"/>
                  <a:lnTo>
                    <a:pt x="317500" y="317500"/>
                  </a:lnTo>
                  <a:close/>
                </a:path>
                <a:path w="635000" h="635000" fill="none">
                  <a:moveTo>
                    <a:pt x="219387" y="15539"/>
                  </a:moveTo>
                  <a:arcTo wR="317500" hR="317500" stAng="15120000" swAng="108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26" name="Harvey 96/100 [96]">
              <a:extLst>
                <a:ext uri="{FF2B5EF4-FFF2-40B4-BE49-F238E27FC236}">
                  <a16:creationId xmlns:a16="http://schemas.microsoft.com/office/drawing/2014/main" id="{12E3B5ED-B1AB-4A99-BD20-FF638135BE37}"/>
                </a:ext>
              </a:extLst>
            </p:cNvPr>
            <p:cNvSpPr>
              <a:spLocks noChangeAspect="1"/>
            </p:cNvSpPr>
            <p:nvPr>
              <p:custDataLst>
                <p:tags r:id="rId124"/>
              </p:custDataLst>
            </p:nvPr>
          </p:nvSpPr>
          <p:spPr>
            <a:xfrm>
              <a:off x="4334905" y="3282696"/>
              <a:ext cx="292608" cy="292608"/>
            </a:xfrm>
            <a:custGeom>
              <a:avLst/>
              <a:gdLst/>
              <a:ahLst/>
              <a:cxnLst/>
              <a:rect l="l" t="t" r="r" b="b"/>
              <a:pathLst>
                <a:path w="635000" h="635000">
                  <a:moveTo>
                    <a:pt x="317500" y="0"/>
                  </a:moveTo>
                  <a:arcTo wR="317500" hR="317500" stAng="16200000" swAng="20735999"/>
                  <a:lnTo>
                    <a:pt x="317500" y="317500"/>
                  </a:lnTo>
                  <a:close/>
                </a:path>
                <a:path w="635000" h="635000" fill="none">
                  <a:moveTo>
                    <a:pt x="238540" y="9974"/>
                  </a:moveTo>
                  <a:arcTo wR="317500" hR="317500" stAng="15335999" swAng="86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27" name="Harvey 97/100 [97]">
              <a:extLst>
                <a:ext uri="{FF2B5EF4-FFF2-40B4-BE49-F238E27FC236}">
                  <a16:creationId xmlns:a16="http://schemas.microsoft.com/office/drawing/2014/main" id="{75A7FEAD-6C4B-4F7A-BB60-3A68D96114DE}"/>
                </a:ext>
              </a:extLst>
            </p:cNvPr>
            <p:cNvSpPr>
              <a:spLocks noChangeAspect="1"/>
            </p:cNvSpPr>
            <p:nvPr>
              <p:custDataLst>
                <p:tags r:id="rId125"/>
              </p:custDataLst>
            </p:nvPr>
          </p:nvSpPr>
          <p:spPr>
            <a:xfrm>
              <a:off x="4334905" y="3282696"/>
              <a:ext cx="292608" cy="292608"/>
            </a:xfrm>
            <a:custGeom>
              <a:avLst/>
              <a:gdLst/>
              <a:ahLst/>
              <a:cxnLst/>
              <a:rect l="l" t="t" r="r" b="b"/>
              <a:pathLst>
                <a:path w="635000" h="635000">
                  <a:moveTo>
                    <a:pt x="317500" y="0"/>
                  </a:moveTo>
                  <a:arcTo wR="317500" hR="317500" stAng="16200000" swAng="20952000"/>
                  <a:lnTo>
                    <a:pt x="317500" y="317500"/>
                  </a:lnTo>
                  <a:close/>
                </a:path>
                <a:path w="635000" h="635000" fill="none">
                  <a:moveTo>
                    <a:pt x="258006" y="5623"/>
                  </a:moveTo>
                  <a:arcTo wR="317500" hR="317500" stAng="15552000" swAng="64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28" name="Harvey 98/100 [98]">
              <a:extLst>
                <a:ext uri="{FF2B5EF4-FFF2-40B4-BE49-F238E27FC236}">
                  <a16:creationId xmlns:a16="http://schemas.microsoft.com/office/drawing/2014/main" id="{C4B5128E-9380-4C38-A1EB-CB12E7401609}"/>
                </a:ext>
              </a:extLst>
            </p:cNvPr>
            <p:cNvSpPr>
              <a:spLocks noChangeAspect="1"/>
            </p:cNvSpPr>
            <p:nvPr>
              <p:custDataLst>
                <p:tags r:id="rId126"/>
              </p:custDataLst>
            </p:nvPr>
          </p:nvSpPr>
          <p:spPr>
            <a:xfrm>
              <a:off x="4334905" y="3282696"/>
              <a:ext cx="292608" cy="292608"/>
            </a:xfrm>
            <a:custGeom>
              <a:avLst/>
              <a:gdLst/>
              <a:ahLst/>
              <a:cxnLst/>
              <a:rect l="l" t="t" r="r" b="b"/>
              <a:pathLst>
                <a:path w="635000" h="635000">
                  <a:moveTo>
                    <a:pt x="317500" y="0"/>
                  </a:moveTo>
                  <a:arcTo wR="317500" hR="317500" stAng="16200000" swAng="21168000"/>
                  <a:lnTo>
                    <a:pt x="317500" y="317500"/>
                  </a:lnTo>
                  <a:close/>
                </a:path>
                <a:path w="635000" h="635000" fill="none">
                  <a:moveTo>
                    <a:pt x="277706" y="2503"/>
                  </a:moveTo>
                  <a:arcTo wR="317500" hR="317500" stAng="15768000" swAng="43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29" name="Harvey 99/100 [99]">
              <a:extLst>
                <a:ext uri="{FF2B5EF4-FFF2-40B4-BE49-F238E27FC236}">
                  <a16:creationId xmlns:a16="http://schemas.microsoft.com/office/drawing/2014/main" id="{50F634E4-E5B9-4DA6-9F91-8AF5B6ACF1FB}"/>
                </a:ext>
              </a:extLst>
            </p:cNvPr>
            <p:cNvSpPr>
              <a:spLocks noChangeAspect="1"/>
            </p:cNvSpPr>
            <p:nvPr>
              <p:custDataLst>
                <p:tags r:id="rId127"/>
              </p:custDataLst>
            </p:nvPr>
          </p:nvSpPr>
          <p:spPr>
            <a:xfrm>
              <a:off x="4334905" y="3282696"/>
              <a:ext cx="292608" cy="292608"/>
            </a:xfrm>
            <a:custGeom>
              <a:avLst/>
              <a:gdLst/>
              <a:ahLst/>
              <a:cxnLst/>
              <a:rect l="l" t="t" r="r" b="b"/>
              <a:pathLst>
                <a:path w="635000" h="635000">
                  <a:moveTo>
                    <a:pt x="317500" y="0"/>
                  </a:moveTo>
                  <a:arcTo wR="317500" hR="317500" stAng="16200000" swAng="21384000"/>
                  <a:lnTo>
                    <a:pt x="317500" y="317500"/>
                  </a:lnTo>
                  <a:close/>
                </a:path>
                <a:path w="635000" h="635000" fill="none">
                  <a:moveTo>
                    <a:pt x="297564" y="626"/>
                  </a:moveTo>
                  <a:arcTo wR="317500" hR="317500" stAng="15983999" swAng="21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30" name="Harvey 100/100 [100]">
              <a:extLst>
                <a:ext uri="{FF2B5EF4-FFF2-40B4-BE49-F238E27FC236}">
                  <a16:creationId xmlns:a16="http://schemas.microsoft.com/office/drawing/2014/main" id="{94AA53CD-8233-470E-AFEE-0BCC721BFAE9}"/>
                </a:ext>
              </a:extLst>
            </p:cNvPr>
            <p:cNvSpPr>
              <a:spLocks noChangeAspect="1"/>
            </p:cNvSpPr>
            <p:nvPr>
              <p:custDataLst>
                <p:tags r:id="rId128"/>
              </p:custDataLst>
            </p:nvPr>
          </p:nvSpPr>
          <p:spPr>
            <a:xfrm>
              <a:off x="4334905" y="3282696"/>
              <a:ext cx="292608" cy="292608"/>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txBody>
            <a:bodyPr/>
            <a:lstStyle/>
            <a:p>
              <a:endParaRPr lang="en-GB" b="0" i="0">
                <a:latin typeface="Arial" panose="020B0604020202020204" pitchFamily="34" charset="0"/>
              </a:endParaRPr>
            </a:p>
          </p:txBody>
        </p:sp>
      </p:grpSp>
      <p:sp>
        <p:nvSpPr>
          <p:cNvPr id="131" name="Footnote [Placeholder]" hidden="1">
            <a:extLst>
              <a:ext uri="{FF2B5EF4-FFF2-40B4-BE49-F238E27FC236}">
                <a16:creationId xmlns:a16="http://schemas.microsoft.com/office/drawing/2014/main" id="{1B41FB17-6D57-4EE1-9C4C-9C305D5D6BEC}"/>
              </a:ext>
            </a:extLst>
          </p:cNvPr>
          <p:cNvSpPr txBox="1"/>
          <p:nvPr userDrawn="1"/>
        </p:nvSpPr>
        <p:spPr>
          <a:xfrm>
            <a:off x="503238" y="5984668"/>
            <a:ext cx="10188208" cy="1384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900" b="0" i="0" kern="0">
                <a:latin typeface="Arial" panose="020B0604020202020204" pitchFamily="34" charset="0"/>
                <a:ea typeface="Arial Unicode MS" pitchFamily="34" charset="-128"/>
                <a:cs typeface="Arial Unicode MS" pitchFamily="34" charset="-128"/>
              </a:rPr>
              <a:t>(r) Footnote</a:t>
            </a:r>
          </a:p>
        </p:txBody>
      </p:sp>
      <p:sp>
        <p:nvSpPr>
          <p:cNvPr id="132" name="Responsible [Sticker]" hidden="1">
            <a:extLst>
              <a:ext uri="{FF2B5EF4-FFF2-40B4-BE49-F238E27FC236}">
                <a16:creationId xmlns:a16="http://schemas.microsoft.com/office/drawing/2014/main" id="{3CB674C2-91C9-46E6-8AB4-E90ABF1CAFE0}"/>
              </a:ext>
            </a:extLst>
          </p:cNvPr>
          <p:cNvSpPr>
            <a:spLocks/>
          </p:cNvSpPr>
          <p:nvPr userDrawn="1"/>
        </p:nvSpPr>
        <p:spPr>
          <a:xfrm>
            <a:off x="10071105" y="896931"/>
            <a:ext cx="2124070" cy="59540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ea typeface="+mn-ea"/>
                <a:cs typeface="+mn-cs"/>
              </a:rPr>
              <a:t>Responsible: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ea typeface="+mn-ea"/>
                <a:cs typeface="+mn-cs"/>
              </a:rPr>
              <a:t>Name Lastname</a:t>
            </a:r>
          </a:p>
        </p:txBody>
      </p:sp>
      <p:sp>
        <p:nvSpPr>
          <p:cNvPr id="133" name="Discussion [Sticker]" hidden="1">
            <a:extLst>
              <a:ext uri="{FF2B5EF4-FFF2-40B4-BE49-F238E27FC236}">
                <a16:creationId xmlns:a16="http://schemas.microsoft.com/office/drawing/2014/main" id="{7C793D27-9296-461C-878D-BA16CBD91587}"/>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ea typeface="Roboto Medium" panose="02000000000000000000" pitchFamily="2" charset="0"/>
                <a:cs typeface="+mn-cs"/>
              </a:rPr>
              <a:t>For discussion</a:t>
            </a:r>
          </a:p>
        </p:txBody>
      </p:sp>
      <p:sp>
        <p:nvSpPr>
          <p:cNvPr id="134" name="Internal [Sticker]" hidden="1">
            <a:extLst>
              <a:ext uri="{FF2B5EF4-FFF2-40B4-BE49-F238E27FC236}">
                <a16:creationId xmlns:a16="http://schemas.microsoft.com/office/drawing/2014/main" id="{704CE42F-5A9B-4CC0-8048-99928A53C0C4}"/>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ea typeface="+mn-ea"/>
                <a:cs typeface="+mn-cs"/>
              </a:rPr>
              <a:t>Internal use only</a:t>
            </a:r>
          </a:p>
        </p:txBody>
      </p:sp>
      <p:sp>
        <p:nvSpPr>
          <p:cNvPr id="135" name="Final [Sticker]" hidden="1">
            <a:extLst>
              <a:ext uri="{FF2B5EF4-FFF2-40B4-BE49-F238E27FC236}">
                <a16:creationId xmlns:a16="http://schemas.microsoft.com/office/drawing/2014/main" id="{348603E9-9858-4213-9B5B-929AD136906A}"/>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ea typeface="+mn-ea"/>
                <a:cs typeface="+mn-cs"/>
              </a:rPr>
              <a:t>Final slide</a:t>
            </a:r>
          </a:p>
        </p:txBody>
      </p:sp>
      <p:sp>
        <p:nvSpPr>
          <p:cNvPr id="136" name="Backup [Sticker]" hidden="1">
            <a:extLst>
              <a:ext uri="{FF2B5EF4-FFF2-40B4-BE49-F238E27FC236}">
                <a16:creationId xmlns:a16="http://schemas.microsoft.com/office/drawing/2014/main" id="{7EEB833A-9AFC-4A66-8469-9D3897CE1E66}"/>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ea typeface="+mn-ea"/>
                <a:cs typeface="+mn-cs"/>
              </a:rPr>
              <a:t>Backup</a:t>
            </a:r>
          </a:p>
        </p:txBody>
      </p:sp>
      <p:sp>
        <p:nvSpPr>
          <p:cNvPr id="137" name="Update [Sticker]" hidden="1">
            <a:extLst>
              <a:ext uri="{FF2B5EF4-FFF2-40B4-BE49-F238E27FC236}">
                <a16:creationId xmlns:a16="http://schemas.microsoft.com/office/drawing/2014/main" id="{D41FF937-AB04-46EE-82EF-FCE26A919A7B}"/>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ea typeface="+mn-ea"/>
                <a:cs typeface="+mn-cs"/>
              </a:rPr>
              <a:t>Update data</a:t>
            </a:r>
          </a:p>
        </p:txBody>
      </p:sp>
      <p:sp>
        <p:nvSpPr>
          <p:cNvPr id="138" name="Dummy [Sticker]" hidden="1">
            <a:extLst>
              <a:ext uri="{FF2B5EF4-FFF2-40B4-BE49-F238E27FC236}">
                <a16:creationId xmlns:a16="http://schemas.microsoft.com/office/drawing/2014/main" id="{06C5579C-7A02-48D6-A733-4B9E6D9F1443}"/>
              </a:ext>
            </a:extLst>
          </p:cNvPr>
          <p:cNvSpPr>
            <a:spLocks/>
          </p:cNvSpPr>
          <p:nvPr userDrawn="1"/>
        </p:nvSpPr>
        <p:spPr>
          <a:xfrm>
            <a:off x="10071105" y="896920"/>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rPr>
              <a:t>Dummy data</a:t>
            </a:r>
          </a:p>
        </p:txBody>
      </p:sp>
      <p:sp>
        <p:nvSpPr>
          <p:cNvPr id="139" name="Formatting [Comment]" hidden="1">
            <a:extLst>
              <a:ext uri="{FF2B5EF4-FFF2-40B4-BE49-F238E27FC236}">
                <a16:creationId xmlns:a16="http://schemas.microsoft.com/office/drawing/2014/main" id="{89EB4C18-DFF3-4A27-ACBB-99DCDC8961A8}"/>
              </a:ext>
            </a:extLst>
          </p:cNvPr>
          <p:cNvSpPr>
            <a:spLocks/>
          </p:cNvSpPr>
          <p:nvPr userDrawn="1"/>
        </p:nvSpPr>
        <p:spPr>
          <a:xfrm>
            <a:off x="9483344" y="1097679"/>
            <a:ext cx="2479101" cy="1277432"/>
          </a:xfrm>
          <a:prstGeom prst="wedgeRectCallout">
            <a:avLst/>
          </a:prstGeom>
          <a:solidFill>
            <a:srgbClr val="FFFF00"/>
          </a:solidFill>
          <a:ln w="12700" cap="flat" cmpd="sng" algn="ctr">
            <a:solidFill>
              <a:srgbClr val="000000"/>
            </a:solidFill>
            <a:prstDash val="solid"/>
            <a:miter lim="800000"/>
          </a:ln>
          <a:effectLst/>
        </p:spPr>
        <p:txBody>
          <a:bodyPr lIns="143252" tIns="143252" rIns="143252" bIns="143252"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A0A0A"/>
                </a:solidFill>
                <a:effectLst/>
                <a:uLnTx/>
                <a:uFillTx/>
                <a:latin typeface="Arial" panose="020B0604020202020204" pitchFamily="34" charset="0"/>
              </a:rPr>
              <a:t>&lt;initials&gt; &lt;date&gt;yyyy-MM-dd hh:mm&lt;/date&gt;: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A0A0A"/>
              </a:solidFill>
              <a:effectLst/>
              <a:uLnTx/>
              <a:uFillTx/>
              <a:latin typeface="Arial" panose="020B0604020202020204" pitchFamily="34" charset="0"/>
            </a:endParaRPr>
          </a:p>
        </p:txBody>
      </p:sp>
      <p:sp>
        <p:nvSpPr>
          <p:cNvPr id="140" name="Content [Comment]" hidden="1">
            <a:extLst>
              <a:ext uri="{FF2B5EF4-FFF2-40B4-BE49-F238E27FC236}">
                <a16:creationId xmlns:a16="http://schemas.microsoft.com/office/drawing/2014/main" id="{906252E7-98DB-45F0-8278-EB60F71B7340}"/>
              </a:ext>
            </a:extLst>
          </p:cNvPr>
          <p:cNvSpPr>
            <a:spLocks/>
          </p:cNvSpPr>
          <p:nvPr userDrawn="1"/>
        </p:nvSpPr>
        <p:spPr>
          <a:xfrm>
            <a:off x="9483344" y="1097671"/>
            <a:ext cx="2479101" cy="1277440"/>
          </a:xfrm>
          <a:prstGeom prst="wedgeRectCallout">
            <a:avLst/>
          </a:prstGeom>
          <a:solidFill>
            <a:srgbClr val="FFFF00"/>
          </a:solidFill>
          <a:ln w="12700" cap="flat" cmpd="sng" algn="ctr">
            <a:solidFill>
              <a:srgbClr val="000000"/>
            </a:solidFill>
            <a:prstDash val="solid"/>
            <a:miter lim="800000"/>
          </a:ln>
          <a:effectLst/>
        </p:spPr>
        <p:txBody>
          <a:bodyPr lIns="143252" tIns="143252" rIns="143252" bIns="143252"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A0A0A"/>
                </a:solidFill>
                <a:effectLst/>
                <a:uLnTx/>
                <a:uFillTx/>
                <a:latin typeface="Arial" panose="020B0604020202020204" pitchFamily="34" charset="0"/>
              </a:rPr>
              <a:t>&lt;initials&gt; &lt;date&gt;yyyy-MM-dd hh:mm&lt;/date&gt;: </a:t>
            </a:r>
          </a:p>
        </p:txBody>
      </p:sp>
      <p:sp>
        <p:nvSpPr>
          <p:cNvPr id="141" name="Draft [Sticker]" hidden="1">
            <a:extLst>
              <a:ext uri="{FF2B5EF4-FFF2-40B4-BE49-F238E27FC236}">
                <a16:creationId xmlns:a16="http://schemas.microsoft.com/office/drawing/2014/main" id="{904633E3-6BC9-4C5E-B74A-8B9D4AE95B20}"/>
              </a:ext>
            </a:extLst>
          </p:cNvPr>
          <p:cNvSpPr/>
          <p:nvPr userDrawn="1"/>
        </p:nvSpPr>
        <p:spPr bwMode="gray">
          <a:xfrm rot="18900000">
            <a:off x="2916643" y="2819462"/>
            <a:ext cx="6361889" cy="1219077"/>
          </a:xfrm>
          <a:prstGeom prst="rect">
            <a:avLst/>
          </a:prstGeom>
          <a:no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8800" b="0" i="0" u="none" strike="noStrike" kern="0" cap="none" spc="0" normalizeH="0" baseline="0" noProof="0">
                <a:ln>
                  <a:noFill/>
                </a:ln>
                <a:solidFill>
                  <a:schemeClr val="tx2"/>
                </a:solidFill>
                <a:effectLst/>
                <a:uLnTx/>
                <a:uFillTx/>
                <a:latin typeface="Arial" panose="020B0604020202020204" pitchFamily="34" charset="0"/>
                <a:ea typeface="Arial Unicode MS" pitchFamily="34" charset="-128"/>
                <a:cs typeface="Arial Unicode MS" pitchFamily="34" charset="-128"/>
              </a:rPr>
              <a:t>DRAFT</a:t>
            </a:r>
          </a:p>
        </p:txBody>
      </p:sp>
    </p:spTree>
    <p:extLst>
      <p:ext uri="{BB962C8B-B14F-4D97-AF65-F5344CB8AC3E}">
        <p14:creationId xmlns:p14="http://schemas.microsoft.com/office/powerpoint/2010/main" val="2541321604"/>
      </p:ext>
    </p:extLst>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 id="2147484106" r:id="rId5"/>
    <p:sldLayoutId id="2147484107" r:id="rId6"/>
    <p:sldLayoutId id="2147484108" r:id="rId7"/>
    <p:sldLayoutId id="2147484109" r:id="rId8"/>
    <p:sldLayoutId id="2147484110" r:id="rId9"/>
    <p:sldLayoutId id="2147484111" r:id="rId10"/>
    <p:sldLayoutId id="2147484112" r:id="rId11"/>
    <p:sldLayoutId id="2147484113" r:id="rId12"/>
    <p:sldLayoutId id="2147484114" r:id="rId13"/>
    <p:sldLayoutId id="2147484115" r:id="rId14"/>
    <p:sldLayoutId id="2147484116" r:id="rId15"/>
    <p:sldLayoutId id="2147484117" r:id="rId16"/>
    <p:sldLayoutId id="2147484118" r:id="rId17"/>
    <p:sldLayoutId id="2147484119" r:id="rId18"/>
    <p:sldLayoutId id="2147484120" r:id="rId19"/>
    <p:sldLayoutId id="2147484121" r:id="rId20"/>
    <p:sldLayoutId id="2147484122" r:id="rId21"/>
    <p:sldLayoutId id="2147484123"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088558" rtl="0" eaLnBrk="1" latinLnBrk="0" hangingPunct="1">
        <a:spcBef>
          <a:spcPct val="0"/>
        </a:spcBef>
        <a:buNone/>
        <a:defRPr sz="2800" b="0" i="0" kern="1200" baseline="0">
          <a:solidFill>
            <a:schemeClr val="tx1"/>
          </a:solidFill>
          <a:latin typeface="72 Brand Medium" panose="020B0504030603020204" pitchFamily="34" charset="0"/>
          <a:ea typeface="+mj-ea"/>
          <a:cs typeface="+mj-cs"/>
        </a:defRPr>
      </a:lvl1pPr>
    </p:titleStyle>
    <p:bodyStyle>
      <a:lvl1pPr marL="0" indent="0" algn="l" defTabSz="1088558" rtl="0" eaLnBrk="1" latinLnBrk="0" hangingPunct="1">
        <a:spcBef>
          <a:spcPts val="1800"/>
        </a:spcBef>
        <a:buClrTx/>
        <a:buSzPct val="80000"/>
        <a:buFont typeface="Roboto" panose="02000000000000000000" pitchFamily="2" charset="0"/>
        <a:buChar char="​"/>
        <a:defRPr sz="1800" b="0" i="0" kern="1200">
          <a:solidFill>
            <a:schemeClr val="tx1"/>
          </a:solidFill>
          <a:latin typeface="72 Brand Book" panose="020B0404030603020204" pitchFamily="34" charset="0"/>
          <a:ea typeface="+mn-ea"/>
          <a:cs typeface="+mn-cs"/>
        </a:defRPr>
      </a:lvl1pPr>
      <a:lvl2pPr marL="201168" indent="-179964" algn="l" defTabSz="1088558" rtl="0" eaLnBrk="1" latinLnBrk="0" hangingPunct="1">
        <a:spcBef>
          <a:spcPts val="900"/>
        </a:spcBef>
        <a:buClr>
          <a:schemeClr val="tx1"/>
        </a:buClr>
        <a:buSzPct val="100000"/>
        <a:buFont typeface="Arial" panose="020B0604020202020204" pitchFamily="34" charset="0"/>
        <a:buChar char="•"/>
        <a:defRPr sz="1800" b="0" i="0" kern="1200">
          <a:solidFill>
            <a:schemeClr val="tx1"/>
          </a:solidFill>
          <a:latin typeface="72 Brand Book" panose="020B0404030603020204" pitchFamily="34" charset="0"/>
          <a:ea typeface="+mn-ea"/>
          <a:cs typeface="+mn-cs"/>
        </a:defRPr>
      </a:lvl2pPr>
      <a:lvl3pPr marL="384048" indent="-179388" algn="l" defTabSz="1088558" rtl="0" eaLnBrk="1" latinLnBrk="0" hangingPunct="1">
        <a:spcBef>
          <a:spcPts val="600"/>
        </a:spcBef>
        <a:buClr>
          <a:schemeClr val="tx1"/>
        </a:buClr>
        <a:buSzPct val="100000"/>
        <a:buFont typeface="Arial" panose="020B0604020202020204" pitchFamily="34" charset="0"/>
        <a:buChar char="–"/>
        <a:defRPr lang="en-US" sz="1600" b="0" i="0" kern="1200" noProof="0" dirty="0" smtClean="0">
          <a:solidFill>
            <a:schemeClr val="tx1"/>
          </a:solidFill>
          <a:latin typeface="72 Brand Book" panose="020B0404030603020204" pitchFamily="34" charset="0"/>
          <a:ea typeface="+mn-ea"/>
          <a:cs typeface="+mn-cs"/>
        </a:defRPr>
      </a:lvl3pPr>
      <a:lvl4pPr marL="0" indent="0" algn="l" defTabSz="1088558" rtl="0" eaLnBrk="1" latinLnBrk="0" hangingPunct="1">
        <a:spcBef>
          <a:spcPts val="2100"/>
        </a:spcBef>
        <a:buClr>
          <a:schemeClr val="tx1"/>
        </a:buClr>
        <a:buSzPct val="80000"/>
        <a:buFont typeface="Courier New" panose="02070309020205020404" pitchFamily="49" charset="0"/>
        <a:buNone/>
        <a:defRPr sz="2100" b="0" i="0" kern="1200">
          <a:solidFill>
            <a:schemeClr val="tx1"/>
          </a:solidFill>
          <a:latin typeface="72 Brand Medium" panose="020B0504030603020204" pitchFamily="34" charset="0"/>
          <a:ea typeface="+mn-ea"/>
          <a:cs typeface="+mn-cs"/>
        </a:defRPr>
      </a:lvl4pPr>
      <a:lvl5pPr marL="0" indent="0" algn="l" defTabSz="1088558" rtl="0" eaLnBrk="1" latinLnBrk="0" hangingPunct="1">
        <a:lnSpc>
          <a:spcPct val="110000"/>
        </a:lnSpc>
        <a:spcBef>
          <a:spcPts val="1800"/>
        </a:spcBef>
        <a:spcAft>
          <a:spcPts val="1200"/>
        </a:spcAft>
        <a:buClr>
          <a:schemeClr val="tx1"/>
        </a:buClr>
        <a:buSzPct val="100000"/>
        <a:buFont typeface="Symbol" panose="05050102010706020507" pitchFamily="18" charset="2"/>
        <a:buNone/>
        <a:defRPr sz="2000" b="0" i="1" kern="1200" baseline="0">
          <a:solidFill>
            <a:schemeClr val="tx1"/>
          </a:solidFill>
          <a:latin typeface="72 Brand Book" panose="020B04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de-DE"/>
      </a:defPPr>
      <a:lvl1pPr marL="0" algn="l" defTabSz="1088558" rtl="0" eaLnBrk="1" latinLnBrk="0" hangingPunct="1">
        <a:defRPr sz="2100" kern="1200">
          <a:solidFill>
            <a:schemeClr val="tx1"/>
          </a:solidFill>
          <a:latin typeface="+mn-lt"/>
          <a:ea typeface="+mn-ea"/>
          <a:cs typeface="+mn-cs"/>
        </a:defRPr>
      </a:lvl1pPr>
      <a:lvl2pPr marL="544279" algn="l" defTabSz="1088558" rtl="0" eaLnBrk="1" latinLnBrk="0" hangingPunct="1">
        <a:defRPr sz="2100" kern="1200">
          <a:solidFill>
            <a:schemeClr val="tx1"/>
          </a:solidFill>
          <a:latin typeface="+mn-lt"/>
          <a:ea typeface="+mn-ea"/>
          <a:cs typeface="+mn-cs"/>
        </a:defRPr>
      </a:lvl2pPr>
      <a:lvl3pPr marL="1088558" algn="l" defTabSz="1088558" rtl="0" eaLnBrk="1" latinLnBrk="0" hangingPunct="1">
        <a:defRPr sz="2100" kern="1200">
          <a:solidFill>
            <a:schemeClr val="tx1"/>
          </a:solidFill>
          <a:latin typeface="+mn-lt"/>
          <a:ea typeface="+mn-ea"/>
          <a:cs typeface="+mn-cs"/>
        </a:defRPr>
      </a:lvl3pPr>
      <a:lvl4pPr marL="1632837" algn="l" defTabSz="1088558" rtl="0" eaLnBrk="1" latinLnBrk="0" hangingPunct="1">
        <a:defRPr sz="2100" kern="1200">
          <a:solidFill>
            <a:schemeClr val="tx1"/>
          </a:solidFill>
          <a:latin typeface="+mn-lt"/>
          <a:ea typeface="+mn-ea"/>
          <a:cs typeface="+mn-cs"/>
        </a:defRPr>
      </a:lvl4pPr>
      <a:lvl5pPr marL="2177116" algn="l" defTabSz="1088558" rtl="0" eaLnBrk="1" latinLnBrk="0" hangingPunct="1">
        <a:defRPr sz="2100" kern="1200">
          <a:solidFill>
            <a:schemeClr val="tx1"/>
          </a:solidFill>
          <a:latin typeface="+mn-lt"/>
          <a:ea typeface="+mn-ea"/>
          <a:cs typeface="+mn-cs"/>
        </a:defRPr>
      </a:lvl5pPr>
      <a:lvl6pPr marL="2721396" algn="l" defTabSz="1088558" rtl="0" eaLnBrk="1" latinLnBrk="0" hangingPunct="1">
        <a:defRPr sz="2100" kern="1200">
          <a:solidFill>
            <a:schemeClr val="tx1"/>
          </a:solidFill>
          <a:latin typeface="+mn-lt"/>
          <a:ea typeface="+mn-ea"/>
          <a:cs typeface="+mn-cs"/>
        </a:defRPr>
      </a:lvl6pPr>
      <a:lvl7pPr marL="3265675" algn="l" defTabSz="1088558" rtl="0" eaLnBrk="1" latinLnBrk="0" hangingPunct="1">
        <a:defRPr sz="2100" kern="1200">
          <a:solidFill>
            <a:schemeClr val="tx1"/>
          </a:solidFill>
          <a:latin typeface="+mn-lt"/>
          <a:ea typeface="+mn-ea"/>
          <a:cs typeface="+mn-cs"/>
        </a:defRPr>
      </a:lvl7pPr>
      <a:lvl8pPr marL="3809954" algn="l" defTabSz="1088558" rtl="0" eaLnBrk="1" latinLnBrk="0" hangingPunct="1">
        <a:defRPr sz="2100" kern="1200">
          <a:solidFill>
            <a:schemeClr val="tx1"/>
          </a:solidFill>
          <a:latin typeface="+mn-lt"/>
          <a:ea typeface="+mn-ea"/>
          <a:cs typeface="+mn-cs"/>
        </a:defRPr>
      </a:lvl8pPr>
      <a:lvl9pPr marL="4354233" algn="l" defTabSz="1088558" rtl="0" eaLnBrk="1" latinLnBrk="0" hangingPunct="1">
        <a:defRPr sz="21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57293E41-954C-9E9C-7DE2-32FEDBD5A1C6}"/>
              </a:ext>
            </a:extLst>
          </p:cNvPr>
          <p:cNvSpPr/>
          <p:nvPr userDrawn="1"/>
        </p:nvSpPr>
        <p:spPr bwMode="gray">
          <a:xfrm>
            <a:off x="0" y="0"/>
            <a:ext cx="12195175" cy="6858000"/>
          </a:xfrm>
          <a:prstGeom prst="rect">
            <a:avLst/>
          </a:prstGeom>
          <a:solidFill>
            <a:schemeClr val="bg1"/>
          </a:solidFill>
          <a:ln w="15238" cap="flat">
            <a:noFill/>
            <a:prstDash val="solid"/>
            <a:miter/>
          </a:ln>
        </p:spPr>
        <p:txBody>
          <a:bodyPr lIns="89954" tIns="71962" rIns="89954" bIns="71962" rtlCol="0" anchor="ctr"/>
          <a:lstStyle/>
          <a:p>
            <a:pPr marR="0" algn="ctr" defTabSz="913852" eaLnBrk="1" fontAlgn="base" latinLnBrk="0" hangingPunct="1">
              <a:lnSpc>
                <a:spcPct val="100000"/>
              </a:lnSpc>
              <a:spcBef>
                <a:spcPct val="50000"/>
              </a:spcBef>
              <a:spcAft>
                <a:spcPct val="0"/>
              </a:spcAft>
              <a:buClr>
                <a:srgbClr val="F0AB00"/>
              </a:buClr>
              <a:buSzPct val="80000"/>
              <a:tabLst/>
            </a:pPr>
            <a:endParaRPr kumimoji="0" lang="en-US" sz="1798"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34" name="Slide number"/>
          <p:cNvSpPr txBox="1"/>
          <p:nvPr userDrawn="1"/>
        </p:nvSpPr>
        <p:spPr bwMode="black">
          <a:xfrm>
            <a:off x="11472412" y="6536755"/>
            <a:ext cx="218065"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b="0" i="0" noProof="0" smtClean="0">
                <a:latin typeface="+mn-lt"/>
              </a:rPr>
              <a:pPr marL="0" lvl="0" indent="0" algn="r">
                <a:buNone/>
              </a:pPr>
              <a:t>‹#›</a:t>
            </a:fld>
            <a:endParaRPr lang="en-US" sz="900" b="0" i="0" noProof="0">
              <a:latin typeface="+mn-lt"/>
            </a:endParaRPr>
          </a:p>
        </p:txBody>
      </p:sp>
      <p:sp>
        <p:nvSpPr>
          <p:cNvPr id="12" name="Copyright Placeholder" descr="{&quot;templafy&quot;:{&quot;id&quot;:&quot;094bbdd2-f915-485f-8702-ae2b8529547f&quot;}}">
            <a:extLst>
              <a:ext uri="{FF2B5EF4-FFF2-40B4-BE49-F238E27FC236}">
                <a16:creationId xmlns:a16="http://schemas.microsoft.com/office/drawing/2014/main" id="{539D88F9-B48F-F143-B90F-EDFB85A350E8}"/>
              </a:ext>
            </a:extLst>
          </p:cNvPr>
          <p:cNvSpPr txBox="1">
            <a:spLocks/>
          </p:cNvSpPr>
          <p:nvPr userDrawn="1"/>
        </p:nvSpPr>
        <p:spPr>
          <a:xfrm>
            <a:off x="504001" y="6536751"/>
            <a:ext cx="10155600" cy="138498"/>
          </a:xfrm>
          <a:prstGeom prst="rect">
            <a:avLst/>
          </a:prstGeom>
        </p:spPr>
        <p:txBody>
          <a:bodyPr lIns="0" tIns="0" rIns="0" bIns="0" anchor="ctr" anchorCtr="0">
            <a:noAutofit/>
          </a:bodyPr>
          <a:lstStyle>
            <a:lvl1pPr marL="0" indent="0" algn="l" defTabSz="1088558" rtl="0" eaLnBrk="1" latinLnBrk="0" hangingPunct="1">
              <a:spcBef>
                <a:spcPts val="1800"/>
              </a:spcBef>
              <a:buClr>
                <a:schemeClr val="accent1"/>
              </a:buClr>
              <a:buSzPct val="80000"/>
              <a:buFontTx/>
              <a:buNone/>
              <a:defRPr sz="6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539892" indent="0" algn="l" defTabSz="1088558" rtl="0" eaLnBrk="1" latinLnBrk="0" hangingPunct="1">
              <a:spcBef>
                <a:spcPts val="100"/>
              </a:spcBef>
              <a:buClr>
                <a:schemeClr val="tx1"/>
              </a:buClr>
              <a:buSzPct val="100000"/>
              <a:buFont typeface="Symbol" panose="05050102010706020507" pitchFamily="18" charset="2"/>
              <a:buNone/>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Font typeface="Arial" panose="020B0604020202020204" pitchFamily="34" charset="0"/>
              <a:buNone/>
            </a:pPr>
            <a:r>
              <a:rPr lang="en-US" sz="600" b="0" i="0" dirty="0">
                <a:latin typeface="Arial" panose="020B0604020202020204" pitchFamily="34" charset="0"/>
              </a:rPr>
              <a:t>Public</a:t>
            </a:r>
          </a:p>
        </p:txBody>
      </p:sp>
      <p:sp>
        <p:nvSpPr>
          <p:cNvPr id="3" name="Text Placeholder"/>
          <p:cNvSpPr>
            <a:spLocks noGrp="1"/>
          </p:cNvSpPr>
          <p:nvPr userDrawn="1">
            <p:ph type="body" idx="1"/>
          </p:nvPr>
        </p:nvSpPr>
        <p:spPr bwMode="black">
          <a:xfrm>
            <a:off x="504001" y="1548560"/>
            <a:ext cx="11186476" cy="4716000"/>
          </a:xfrm>
          <a:prstGeom prst="rect">
            <a:avLst/>
          </a:prstGeom>
        </p:spPr>
        <p:txBody>
          <a:bodyPr vert="horz" lIns="0" tIns="0" rIns="0" bIns="0" rtlCol="0">
            <a:normAutofit/>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Placeholder"/>
          <p:cNvSpPr>
            <a:spLocks noGrp="1"/>
          </p:cNvSpPr>
          <p:nvPr userDrawn="1">
            <p:ph type="title"/>
          </p:nvPr>
        </p:nvSpPr>
        <p:spPr bwMode="black">
          <a:xfrm>
            <a:off x="504001" y="504000"/>
            <a:ext cx="11186476" cy="369332"/>
          </a:xfrm>
          <a:prstGeom prst="rect">
            <a:avLst/>
          </a:prstGeom>
        </p:spPr>
        <p:txBody>
          <a:bodyPr vert="horz" wrap="square" lIns="0" tIns="0" rIns="0" bIns="0" rtlCol="0" anchor="t" anchorCtr="0">
            <a:spAutoFit/>
          </a:bodyPr>
          <a:lstStyle/>
          <a:p>
            <a:r>
              <a:rPr lang="en-US" noProof="0"/>
              <a:t>Insert page title (sentence case)</a:t>
            </a:r>
          </a:p>
        </p:txBody>
      </p:sp>
      <p:grpSp>
        <p:nvGrpSpPr>
          <p:cNvPr id="6" name="Harvey 3" hidden="1">
            <a:extLst>
              <a:ext uri="{FF2B5EF4-FFF2-40B4-BE49-F238E27FC236}">
                <a16:creationId xmlns:a16="http://schemas.microsoft.com/office/drawing/2014/main" id="{B3E7C216-6801-4AB8-8D95-E7D60F39B210}"/>
              </a:ext>
            </a:extLst>
          </p:cNvPr>
          <p:cNvGrpSpPr>
            <a:grpSpLocks/>
          </p:cNvGrpSpPr>
          <p:nvPr userDrawn="1">
            <p:custDataLst>
              <p:tags r:id="rId24"/>
            </p:custDataLst>
          </p:nvPr>
        </p:nvGrpSpPr>
        <p:grpSpPr>
          <a:xfrm>
            <a:off x="3938800" y="3978000"/>
            <a:ext cx="1024878" cy="1024878"/>
            <a:chOff x="0" y="0"/>
            <a:chExt cx="914400" cy="914400"/>
          </a:xfrm>
          <a:solidFill>
            <a:schemeClr val="accent1"/>
          </a:solidFill>
        </p:grpSpPr>
        <p:sp>
          <p:nvSpPr>
            <p:cNvPr id="7" name="Harvey 0/3 [0]">
              <a:extLst>
                <a:ext uri="{FF2B5EF4-FFF2-40B4-BE49-F238E27FC236}">
                  <a16:creationId xmlns:a16="http://schemas.microsoft.com/office/drawing/2014/main" id="{FC8CECD5-A3FB-4DD5-A846-DC09FDB6EB04}"/>
                </a:ext>
              </a:extLst>
            </p:cNvPr>
            <p:cNvSpPr>
              <a:spLocks noChangeAspect="1"/>
            </p:cNvSpPr>
            <p:nvPr>
              <p:custDataLst>
                <p:tags r:id="rId143"/>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b="0" i="0">
                <a:solidFill>
                  <a:schemeClr val="tx1"/>
                </a:solidFill>
                <a:latin typeface="Arial" panose="020B0604020202020204" pitchFamily="34" charset="0"/>
              </a:endParaRPr>
            </a:p>
          </p:txBody>
        </p:sp>
        <p:sp>
          <p:nvSpPr>
            <p:cNvPr id="8" name="Harvey 1/3 [1]">
              <a:extLst>
                <a:ext uri="{FF2B5EF4-FFF2-40B4-BE49-F238E27FC236}">
                  <a16:creationId xmlns:a16="http://schemas.microsoft.com/office/drawing/2014/main" id="{750B853B-8389-4427-AFB9-1CE880FE9BEE}"/>
                </a:ext>
              </a:extLst>
            </p:cNvPr>
            <p:cNvSpPr>
              <a:spLocks noChangeAspect="1"/>
            </p:cNvSpPr>
            <p:nvPr>
              <p:custDataLst>
                <p:tags r:id="rId144"/>
              </p:custDataLst>
            </p:nvPr>
          </p:nvSpPr>
          <p:spPr>
            <a:xfrm>
              <a:off x="0" y="0"/>
              <a:ext cx="914400" cy="914400"/>
            </a:xfrm>
            <a:custGeom>
              <a:avLst/>
              <a:gdLst/>
              <a:ahLst/>
              <a:cxnLst/>
              <a:rect l="l" t="t" r="r" b="b"/>
              <a:pathLst>
                <a:path w="635000" h="635000">
                  <a:moveTo>
                    <a:pt x="317500" y="0"/>
                  </a:moveTo>
                  <a:arcTo wR="317500" hR="317500" stAng="16200000" swAng="7200000"/>
                  <a:lnTo>
                    <a:pt x="317500" y="317500"/>
                  </a:lnTo>
                  <a:close/>
                </a:path>
                <a:path w="635000" h="635000" fill="none">
                  <a:moveTo>
                    <a:pt x="592463" y="476249"/>
                  </a:moveTo>
                  <a:arcTo wR="317500" hR="317500" stAng="1800000" swAng="14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b="0" i="0">
                <a:solidFill>
                  <a:schemeClr val="tx1"/>
                </a:solidFill>
                <a:latin typeface="Arial" panose="020B0604020202020204" pitchFamily="34" charset="0"/>
              </a:endParaRPr>
            </a:p>
          </p:txBody>
        </p:sp>
        <p:sp>
          <p:nvSpPr>
            <p:cNvPr id="9" name="Harvey 2/3 [2]">
              <a:extLst>
                <a:ext uri="{FF2B5EF4-FFF2-40B4-BE49-F238E27FC236}">
                  <a16:creationId xmlns:a16="http://schemas.microsoft.com/office/drawing/2014/main" id="{0CA9A207-7055-4A72-8ED2-D82605C3D0C8}"/>
                </a:ext>
              </a:extLst>
            </p:cNvPr>
            <p:cNvSpPr>
              <a:spLocks noChangeAspect="1"/>
            </p:cNvSpPr>
            <p:nvPr>
              <p:custDataLst>
                <p:tags r:id="rId145"/>
              </p:custDataLst>
            </p:nvPr>
          </p:nvSpPr>
          <p:spPr>
            <a:xfrm>
              <a:off x="0" y="0"/>
              <a:ext cx="914400" cy="914400"/>
            </a:xfrm>
            <a:custGeom>
              <a:avLst/>
              <a:gdLst/>
              <a:ahLst/>
              <a:cxnLst/>
              <a:rect l="l" t="t" r="r" b="b"/>
              <a:pathLst>
                <a:path w="635000" h="635000">
                  <a:moveTo>
                    <a:pt x="317500" y="0"/>
                  </a:moveTo>
                  <a:arcTo wR="317500" hR="317500" stAng="16200000" swAng="14400000"/>
                  <a:lnTo>
                    <a:pt x="317500" y="317500"/>
                  </a:lnTo>
                  <a:close/>
                </a:path>
                <a:path w="635000" h="635000" fill="none">
                  <a:moveTo>
                    <a:pt x="42536" y="476250"/>
                  </a:moveTo>
                  <a:arcTo wR="317500" hR="317500" stAng="9000000" swAng="7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b="0" i="0">
                <a:solidFill>
                  <a:schemeClr val="tx1"/>
                </a:solidFill>
                <a:latin typeface="Arial" panose="020B0604020202020204" pitchFamily="34" charset="0"/>
              </a:endParaRPr>
            </a:p>
          </p:txBody>
        </p:sp>
        <p:sp>
          <p:nvSpPr>
            <p:cNvPr id="10" name="Harvey 3/3 [3]">
              <a:extLst>
                <a:ext uri="{FF2B5EF4-FFF2-40B4-BE49-F238E27FC236}">
                  <a16:creationId xmlns:a16="http://schemas.microsoft.com/office/drawing/2014/main" id="{4422C816-875A-41F5-9DC0-8DBAE4C5C6CB}"/>
                </a:ext>
              </a:extLst>
            </p:cNvPr>
            <p:cNvSpPr>
              <a:spLocks noChangeAspect="1"/>
            </p:cNvSpPr>
            <p:nvPr>
              <p:custDataLst>
                <p:tags r:id="rId146"/>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b="0" i="0">
                <a:solidFill>
                  <a:schemeClr val="tx1"/>
                </a:solidFill>
                <a:latin typeface="Arial" panose="020B0604020202020204" pitchFamily="34" charset="0"/>
              </a:endParaRPr>
            </a:p>
          </p:txBody>
        </p:sp>
      </p:grpSp>
      <p:grpSp>
        <p:nvGrpSpPr>
          <p:cNvPr id="11" name="Harvey 4" hidden="1">
            <a:extLst>
              <a:ext uri="{FF2B5EF4-FFF2-40B4-BE49-F238E27FC236}">
                <a16:creationId xmlns:a16="http://schemas.microsoft.com/office/drawing/2014/main" id="{DDC5C333-7028-4F79-8940-98DC17723588}"/>
              </a:ext>
            </a:extLst>
          </p:cNvPr>
          <p:cNvGrpSpPr>
            <a:grpSpLocks/>
          </p:cNvGrpSpPr>
          <p:nvPr userDrawn="1">
            <p:custDataLst>
              <p:tags r:id="rId25"/>
            </p:custDataLst>
          </p:nvPr>
        </p:nvGrpSpPr>
        <p:grpSpPr>
          <a:xfrm>
            <a:off x="5391506" y="3978000"/>
            <a:ext cx="1024878" cy="1024878"/>
            <a:chOff x="0" y="0"/>
            <a:chExt cx="914400" cy="914400"/>
          </a:xfrm>
          <a:solidFill>
            <a:schemeClr val="accent1"/>
          </a:solidFill>
        </p:grpSpPr>
        <p:sp>
          <p:nvSpPr>
            <p:cNvPr id="13" name="Harvey 0/4 [0]">
              <a:extLst>
                <a:ext uri="{FF2B5EF4-FFF2-40B4-BE49-F238E27FC236}">
                  <a16:creationId xmlns:a16="http://schemas.microsoft.com/office/drawing/2014/main" id="{70B331E2-39A8-4BAF-8DDD-C631B51EB56E}"/>
                </a:ext>
              </a:extLst>
            </p:cNvPr>
            <p:cNvSpPr>
              <a:spLocks noChangeAspect="1"/>
            </p:cNvSpPr>
            <p:nvPr>
              <p:custDataLst>
                <p:tags r:id="rId138"/>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b="0" i="0">
                <a:solidFill>
                  <a:schemeClr val="tx1"/>
                </a:solidFill>
                <a:latin typeface="Arial" panose="020B0604020202020204" pitchFamily="34" charset="0"/>
              </a:endParaRPr>
            </a:p>
          </p:txBody>
        </p:sp>
        <p:sp>
          <p:nvSpPr>
            <p:cNvPr id="14" name="Harvey 1/4 [1]">
              <a:extLst>
                <a:ext uri="{FF2B5EF4-FFF2-40B4-BE49-F238E27FC236}">
                  <a16:creationId xmlns:a16="http://schemas.microsoft.com/office/drawing/2014/main" id="{47F66FBA-2801-4875-BD13-0BF512FC3C6A}"/>
                </a:ext>
              </a:extLst>
            </p:cNvPr>
            <p:cNvSpPr>
              <a:spLocks noChangeAspect="1"/>
            </p:cNvSpPr>
            <p:nvPr>
              <p:custDataLst>
                <p:tags r:id="rId139"/>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b="0" i="0">
                <a:solidFill>
                  <a:schemeClr val="tx1"/>
                </a:solidFill>
                <a:latin typeface="Arial" panose="020B0604020202020204" pitchFamily="34" charset="0"/>
              </a:endParaRPr>
            </a:p>
          </p:txBody>
        </p:sp>
        <p:sp>
          <p:nvSpPr>
            <p:cNvPr id="15" name="Harvey 2/4 [2]">
              <a:extLst>
                <a:ext uri="{FF2B5EF4-FFF2-40B4-BE49-F238E27FC236}">
                  <a16:creationId xmlns:a16="http://schemas.microsoft.com/office/drawing/2014/main" id="{99673DAB-5272-45DC-B222-CA8CAA9FD2BB}"/>
                </a:ext>
              </a:extLst>
            </p:cNvPr>
            <p:cNvSpPr>
              <a:spLocks noChangeAspect="1"/>
            </p:cNvSpPr>
            <p:nvPr>
              <p:custDataLst>
                <p:tags r:id="rId140"/>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b="0" i="0">
                <a:solidFill>
                  <a:schemeClr val="tx1"/>
                </a:solidFill>
                <a:latin typeface="Arial" panose="020B0604020202020204" pitchFamily="34" charset="0"/>
              </a:endParaRPr>
            </a:p>
          </p:txBody>
        </p:sp>
        <p:sp>
          <p:nvSpPr>
            <p:cNvPr id="16" name="Harvey 3/4 [3]">
              <a:extLst>
                <a:ext uri="{FF2B5EF4-FFF2-40B4-BE49-F238E27FC236}">
                  <a16:creationId xmlns:a16="http://schemas.microsoft.com/office/drawing/2014/main" id="{F9B9444B-C98D-45FC-BA92-881D06827328}"/>
                </a:ext>
              </a:extLst>
            </p:cNvPr>
            <p:cNvSpPr>
              <a:spLocks noChangeAspect="1"/>
            </p:cNvSpPr>
            <p:nvPr>
              <p:custDataLst>
                <p:tags r:id="rId141"/>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b="0" i="0">
                <a:solidFill>
                  <a:schemeClr val="tx1"/>
                </a:solidFill>
                <a:latin typeface="Arial" panose="020B0604020202020204" pitchFamily="34" charset="0"/>
              </a:endParaRPr>
            </a:p>
          </p:txBody>
        </p:sp>
        <p:sp>
          <p:nvSpPr>
            <p:cNvPr id="17" name="Harvey 4/4 [4]">
              <a:extLst>
                <a:ext uri="{FF2B5EF4-FFF2-40B4-BE49-F238E27FC236}">
                  <a16:creationId xmlns:a16="http://schemas.microsoft.com/office/drawing/2014/main" id="{5FFB853D-F550-4F16-8269-A070A19E381C}"/>
                </a:ext>
              </a:extLst>
            </p:cNvPr>
            <p:cNvSpPr>
              <a:spLocks noChangeAspect="1"/>
            </p:cNvSpPr>
            <p:nvPr>
              <p:custDataLst>
                <p:tags r:id="rId142"/>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b="0" i="0">
                <a:solidFill>
                  <a:schemeClr val="tx1"/>
                </a:solidFill>
                <a:latin typeface="Arial" panose="020B0604020202020204" pitchFamily="34" charset="0"/>
              </a:endParaRPr>
            </a:p>
          </p:txBody>
        </p:sp>
      </p:grpSp>
      <p:grpSp>
        <p:nvGrpSpPr>
          <p:cNvPr id="18" name="Harvey 8" hidden="1">
            <a:extLst>
              <a:ext uri="{FF2B5EF4-FFF2-40B4-BE49-F238E27FC236}">
                <a16:creationId xmlns:a16="http://schemas.microsoft.com/office/drawing/2014/main" id="{0630AB66-7B5F-41CE-A2EB-2EB4C67794AE}"/>
              </a:ext>
            </a:extLst>
          </p:cNvPr>
          <p:cNvGrpSpPr>
            <a:grpSpLocks/>
          </p:cNvGrpSpPr>
          <p:nvPr userDrawn="1">
            <p:custDataLst>
              <p:tags r:id="rId26"/>
            </p:custDataLst>
          </p:nvPr>
        </p:nvGrpSpPr>
        <p:grpSpPr>
          <a:xfrm>
            <a:off x="6844214" y="3978000"/>
            <a:ext cx="1024878" cy="1024878"/>
            <a:chOff x="0" y="0"/>
            <a:chExt cx="914400" cy="914400"/>
          </a:xfrm>
          <a:solidFill>
            <a:schemeClr val="accent1"/>
          </a:solidFill>
        </p:grpSpPr>
        <p:sp>
          <p:nvSpPr>
            <p:cNvPr id="19" name="Harvey 0/8 [0]">
              <a:extLst>
                <a:ext uri="{FF2B5EF4-FFF2-40B4-BE49-F238E27FC236}">
                  <a16:creationId xmlns:a16="http://schemas.microsoft.com/office/drawing/2014/main" id="{051D5678-1EFE-40CF-8563-B5E9EA35A271}"/>
                </a:ext>
              </a:extLst>
            </p:cNvPr>
            <p:cNvSpPr>
              <a:spLocks noChangeAspect="1"/>
            </p:cNvSpPr>
            <p:nvPr>
              <p:custDataLst>
                <p:tags r:id="rId129"/>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b="0" i="0">
                <a:solidFill>
                  <a:schemeClr val="tx1"/>
                </a:solidFill>
                <a:latin typeface="Arial" panose="020B0604020202020204" pitchFamily="34" charset="0"/>
              </a:endParaRPr>
            </a:p>
          </p:txBody>
        </p:sp>
        <p:sp>
          <p:nvSpPr>
            <p:cNvPr id="20" name="Harvey 1/8 [1]">
              <a:extLst>
                <a:ext uri="{FF2B5EF4-FFF2-40B4-BE49-F238E27FC236}">
                  <a16:creationId xmlns:a16="http://schemas.microsoft.com/office/drawing/2014/main" id="{E5DDEB4B-B8B3-42DA-AF30-4FD0A1770D91}"/>
                </a:ext>
              </a:extLst>
            </p:cNvPr>
            <p:cNvSpPr>
              <a:spLocks noChangeAspect="1"/>
            </p:cNvSpPr>
            <p:nvPr>
              <p:custDataLst>
                <p:tags r:id="rId130"/>
              </p:custDataLst>
            </p:nvPr>
          </p:nvSpPr>
          <p:spPr>
            <a:xfrm>
              <a:off x="0" y="0"/>
              <a:ext cx="914400" cy="914400"/>
            </a:xfrm>
            <a:custGeom>
              <a:avLst/>
              <a:gdLst/>
              <a:ahLst/>
              <a:cxnLst/>
              <a:rect l="l" t="t" r="r" b="b"/>
              <a:pathLst>
                <a:path w="635000" h="635000">
                  <a:moveTo>
                    <a:pt x="317500" y="0"/>
                  </a:moveTo>
                  <a:arcTo wR="317500" hR="317500" stAng="16200000" swAng="2700000"/>
                  <a:lnTo>
                    <a:pt x="317500" y="317500"/>
                  </a:lnTo>
                  <a:close/>
                </a:path>
                <a:path w="635000" h="635000" fill="none">
                  <a:moveTo>
                    <a:pt x="542006" y="92993"/>
                  </a:moveTo>
                  <a:arcTo wR="317500" hR="317500" stAng="-2700000" swAng="189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b="0" i="0">
                <a:solidFill>
                  <a:schemeClr val="tx1"/>
                </a:solidFill>
                <a:latin typeface="Arial" panose="020B0604020202020204" pitchFamily="34" charset="0"/>
              </a:endParaRPr>
            </a:p>
          </p:txBody>
        </p:sp>
        <p:sp>
          <p:nvSpPr>
            <p:cNvPr id="21" name="Harvey 2/8 [2]">
              <a:extLst>
                <a:ext uri="{FF2B5EF4-FFF2-40B4-BE49-F238E27FC236}">
                  <a16:creationId xmlns:a16="http://schemas.microsoft.com/office/drawing/2014/main" id="{FB9200C4-0418-4CEF-BBB8-18F997AD7CA8}"/>
                </a:ext>
              </a:extLst>
            </p:cNvPr>
            <p:cNvSpPr>
              <a:spLocks noChangeAspect="1"/>
            </p:cNvSpPr>
            <p:nvPr>
              <p:custDataLst>
                <p:tags r:id="rId131"/>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b="0" i="0">
                <a:solidFill>
                  <a:schemeClr val="tx1"/>
                </a:solidFill>
                <a:latin typeface="Arial" panose="020B0604020202020204" pitchFamily="34" charset="0"/>
              </a:endParaRPr>
            </a:p>
          </p:txBody>
        </p:sp>
        <p:sp>
          <p:nvSpPr>
            <p:cNvPr id="22" name="Harvey 3/8 [3]">
              <a:extLst>
                <a:ext uri="{FF2B5EF4-FFF2-40B4-BE49-F238E27FC236}">
                  <a16:creationId xmlns:a16="http://schemas.microsoft.com/office/drawing/2014/main" id="{8E4DE7E8-0809-4E2E-BE6A-E989A6AEBF62}"/>
                </a:ext>
              </a:extLst>
            </p:cNvPr>
            <p:cNvSpPr>
              <a:spLocks noChangeAspect="1"/>
            </p:cNvSpPr>
            <p:nvPr>
              <p:custDataLst>
                <p:tags r:id="rId132"/>
              </p:custDataLst>
            </p:nvPr>
          </p:nvSpPr>
          <p:spPr>
            <a:xfrm>
              <a:off x="0" y="0"/>
              <a:ext cx="914400" cy="914400"/>
            </a:xfrm>
            <a:custGeom>
              <a:avLst/>
              <a:gdLst/>
              <a:ahLst/>
              <a:cxnLst/>
              <a:rect l="l" t="t" r="r" b="b"/>
              <a:pathLst>
                <a:path w="635000" h="635000">
                  <a:moveTo>
                    <a:pt x="317500" y="0"/>
                  </a:moveTo>
                  <a:arcTo wR="317500" hR="317500" stAng="16200000" swAng="8100000"/>
                  <a:lnTo>
                    <a:pt x="317500" y="317500"/>
                  </a:lnTo>
                  <a:close/>
                </a:path>
                <a:path w="635000" h="635000" fill="none">
                  <a:moveTo>
                    <a:pt x="542006" y="542006"/>
                  </a:moveTo>
                  <a:arcTo wR="317500" hR="317500" stAng="2700000" swAng="135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b="0" i="0">
                <a:solidFill>
                  <a:schemeClr val="tx1"/>
                </a:solidFill>
                <a:latin typeface="Arial" panose="020B0604020202020204" pitchFamily="34" charset="0"/>
              </a:endParaRPr>
            </a:p>
          </p:txBody>
        </p:sp>
        <p:sp>
          <p:nvSpPr>
            <p:cNvPr id="23" name="Harvey 4/8 [4]">
              <a:extLst>
                <a:ext uri="{FF2B5EF4-FFF2-40B4-BE49-F238E27FC236}">
                  <a16:creationId xmlns:a16="http://schemas.microsoft.com/office/drawing/2014/main" id="{F839E6A9-0DED-402B-8F4C-2176769B55CD}"/>
                </a:ext>
              </a:extLst>
            </p:cNvPr>
            <p:cNvSpPr>
              <a:spLocks noChangeAspect="1"/>
            </p:cNvSpPr>
            <p:nvPr>
              <p:custDataLst>
                <p:tags r:id="rId133"/>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b="0" i="0">
                <a:solidFill>
                  <a:schemeClr val="tx1"/>
                </a:solidFill>
                <a:latin typeface="Arial" panose="020B0604020202020204" pitchFamily="34" charset="0"/>
              </a:endParaRPr>
            </a:p>
          </p:txBody>
        </p:sp>
        <p:sp>
          <p:nvSpPr>
            <p:cNvPr id="24" name="Harvey 5/8 [5]">
              <a:extLst>
                <a:ext uri="{FF2B5EF4-FFF2-40B4-BE49-F238E27FC236}">
                  <a16:creationId xmlns:a16="http://schemas.microsoft.com/office/drawing/2014/main" id="{C3EE8663-AD08-4237-8344-6543EC4B688C}"/>
                </a:ext>
              </a:extLst>
            </p:cNvPr>
            <p:cNvSpPr>
              <a:spLocks noChangeAspect="1"/>
            </p:cNvSpPr>
            <p:nvPr>
              <p:custDataLst>
                <p:tags r:id="rId134"/>
              </p:custDataLst>
            </p:nvPr>
          </p:nvSpPr>
          <p:spPr>
            <a:xfrm>
              <a:off x="0" y="0"/>
              <a:ext cx="914400" cy="914400"/>
            </a:xfrm>
            <a:custGeom>
              <a:avLst/>
              <a:gdLst/>
              <a:ahLst/>
              <a:cxnLst/>
              <a:rect l="l" t="t" r="r" b="b"/>
              <a:pathLst>
                <a:path w="635000" h="635000">
                  <a:moveTo>
                    <a:pt x="317500" y="0"/>
                  </a:moveTo>
                  <a:arcTo wR="317500" hR="317500" stAng="16200000" swAng="13500000"/>
                  <a:lnTo>
                    <a:pt x="317500" y="317500"/>
                  </a:lnTo>
                  <a:close/>
                </a:path>
                <a:path w="635000" h="635000" fill="none">
                  <a:moveTo>
                    <a:pt x="92993" y="542006"/>
                  </a:moveTo>
                  <a:arcTo wR="317500" hR="317500" stAng="8100000" swAng="81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b="0" i="0">
                <a:solidFill>
                  <a:schemeClr val="tx1"/>
                </a:solidFill>
                <a:latin typeface="Arial" panose="020B0604020202020204" pitchFamily="34" charset="0"/>
              </a:endParaRPr>
            </a:p>
          </p:txBody>
        </p:sp>
        <p:sp>
          <p:nvSpPr>
            <p:cNvPr id="25" name="Harvey 6/8 [6]">
              <a:extLst>
                <a:ext uri="{FF2B5EF4-FFF2-40B4-BE49-F238E27FC236}">
                  <a16:creationId xmlns:a16="http://schemas.microsoft.com/office/drawing/2014/main" id="{ADE6F931-D156-4E59-A3ED-0B14B5F0EF7E}"/>
                </a:ext>
              </a:extLst>
            </p:cNvPr>
            <p:cNvSpPr>
              <a:spLocks noChangeAspect="1"/>
            </p:cNvSpPr>
            <p:nvPr>
              <p:custDataLst>
                <p:tags r:id="rId135"/>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b="0" i="0">
                <a:solidFill>
                  <a:schemeClr val="tx1"/>
                </a:solidFill>
                <a:latin typeface="Arial" panose="020B0604020202020204" pitchFamily="34" charset="0"/>
              </a:endParaRPr>
            </a:p>
          </p:txBody>
        </p:sp>
        <p:sp>
          <p:nvSpPr>
            <p:cNvPr id="26" name="Harvey 7/8 [7]">
              <a:extLst>
                <a:ext uri="{FF2B5EF4-FFF2-40B4-BE49-F238E27FC236}">
                  <a16:creationId xmlns:a16="http://schemas.microsoft.com/office/drawing/2014/main" id="{A36821AE-2FF1-4F6E-AAF3-1BEA6AE153B8}"/>
                </a:ext>
              </a:extLst>
            </p:cNvPr>
            <p:cNvSpPr>
              <a:spLocks noChangeAspect="1"/>
            </p:cNvSpPr>
            <p:nvPr>
              <p:custDataLst>
                <p:tags r:id="rId136"/>
              </p:custDataLst>
            </p:nvPr>
          </p:nvSpPr>
          <p:spPr>
            <a:xfrm>
              <a:off x="0" y="0"/>
              <a:ext cx="914400" cy="914400"/>
            </a:xfrm>
            <a:custGeom>
              <a:avLst/>
              <a:gdLst/>
              <a:ahLst/>
              <a:cxnLst/>
              <a:rect l="l" t="t" r="r" b="b"/>
              <a:pathLst>
                <a:path w="635000" h="635000">
                  <a:moveTo>
                    <a:pt x="317500" y="0"/>
                  </a:moveTo>
                  <a:arcTo wR="317500" hR="317500" stAng="16200000" swAng="18900000"/>
                  <a:lnTo>
                    <a:pt x="317500" y="317500"/>
                  </a:lnTo>
                  <a:close/>
                </a:path>
                <a:path w="635000" h="635000" fill="none">
                  <a:moveTo>
                    <a:pt x="92993" y="92993"/>
                  </a:moveTo>
                  <a:arcTo wR="317500" hR="317500" stAng="13500000" swAng="27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b="0" i="0">
                <a:solidFill>
                  <a:schemeClr val="tx1"/>
                </a:solidFill>
                <a:latin typeface="Arial" panose="020B0604020202020204" pitchFamily="34" charset="0"/>
              </a:endParaRPr>
            </a:p>
          </p:txBody>
        </p:sp>
        <p:sp>
          <p:nvSpPr>
            <p:cNvPr id="27" name="Harvey 8/8 [8]">
              <a:extLst>
                <a:ext uri="{FF2B5EF4-FFF2-40B4-BE49-F238E27FC236}">
                  <a16:creationId xmlns:a16="http://schemas.microsoft.com/office/drawing/2014/main" id="{2D277E47-45D5-4503-8443-BED560C6560A}"/>
                </a:ext>
              </a:extLst>
            </p:cNvPr>
            <p:cNvSpPr>
              <a:spLocks noChangeAspect="1"/>
            </p:cNvSpPr>
            <p:nvPr>
              <p:custDataLst>
                <p:tags r:id="rId137"/>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b="0" i="0">
                <a:solidFill>
                  <a:schemeClr val="tx1"/>
                </a:solidFill>
                <a:latin typeface="Arial" panose="020B0604020202020204" pitchFamily="34" charset="0"/>
              </a:endParaRPr>
            </a:p>
          </p:txBody>
        </p:sp>
      </p:grpSp>
      <p:grpSp>
        <p:nvGrpSpPr>
          <p:cNvPr id="28" name="Harvey 100" hidden="1">
            <a:extLst>
              <a:ext uri="{FF2B5EF4-FFF2-40B4-BE49-F238E27FC236}">
                <a16:creationId xmlns:a16="http://schemas.microsoft.com/office/drawing/2014/main" id="{6D5D9337-395C-4FE4-97E6-E1CD47A644E9}"/>
              </a:ext>
            </a:extLst>
          </p:cNvPr>
          <p:cNvGrpSpPr/>
          <p:nvPr userDrawn="1">
            <p:custDataLst>
              <p:tags r:id="rId27"/>
            </p:custDataLst>
          </p:nvPr>
        </p:nvGrpSpPr>
        <p:grpSpPr>
          <a:xfrm>
            <a:off x="8296924" y="3978000"/>
            <a:ext cx="1024878" cy="1024878"/>
            <a:chOff x="4334905" y="3282696"/>
            <a:chExt cx="292608" cy="292608"/>
          </a:xfrm>
          <a:solidFill>
            <a:schemeClr val="accent1"/>
          </a:solidFill>
        </p:grpSpPr>
        <p:sp>
          <p:nvSpPr>
            <p:cNvPr id="29" name="Harvey 0/100 [0]">
              <a:extLst>
                <a:ext uri="{FF2B5EF4-FFF2-40B4-BE49-F238E27FC236}">
                  <a16:creationId xmlns:a16="http://schemas.microsoft.com/office/drawing/2014/main" id="{C2D4C837-2D4B-4D6B-81F8-9B001989609B}"/>
                </a:ext>
              </a:extLst>
            </p:cNvPr>
            <p:cNvSpPr>
              <a:spLocks noChangeAspect="1"/>
            </p:cNvSpPr>
            <p:nvPr>
              <p:custDataLst>
                <p:tags r:id="rId28"/>
              </p:custDataLst>
            </p:nvPr>
          </p:nvSpPr>
          <p:spPr>
            <a:xfrm>
              <a:off x="4334905" y="3282696"/>
              <a:ext cx="292608" cy="292608"/>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30" name="Harvey 1/100 [1]">
              <a:extLst>
                <a:ext uri="{FF2B5EF4-FFF2-40B4-BE49-F238E27FC236}">
                  <a16:creationId xmlns:a16="http://schemas.microsoft.com/office/drawing/2014/main" id="{BACD6AAA-4A1C-46BE-B491-9A4A9C7C56F3}"/>
                </a:ext>
              </a:extLst>
            </p:cNvPr>
            <p:cNvSpPr>
              <a:spLocks noChangeAspect="1"/>
            </p:cNvSpPr>
            <p:nvPr>
              <p:custDataLst>
                <p:tags r:id="rId29"/>
              </p:custDataLst>
            </p:nvPr>
          </p:nvSpPr>
          <p:spPr>
            <a:xfrm>
              <a:off x="4334905" y="3282696"/>
              <a:ext cx="292608" cy="292608"/>
            </a:xfrm>
            <a:custGeom>
              <a:avLst/>
              <a:gdLst/>
              <a:ahLst/>
              <a:cxnLst/>
              <a:rect l="l" t="t" r="r" b="b"/>
              <a:pathLst>
                <a:path w="635000" h="635000">
                  <a:moveTo>
                    <a:pt x="317500" y="0"/>
                  </a:moveTo>
                  <a:arcTo wR="317500" hR="317500" stAng="16200000" swAng="216000"/>
                  <a:lnTo>
                    <a:pt x="317500" y="317500"/>
                  </a:lnTo>
                  <a:close/>
                </a:path>
                <a:path w="635000" h="635000" fill="none">
                  <a:moveTo>
                    <a:pt x="337435" y="626"/>
                  </a:moveTo>
                  <a:arcTo wR="317500" hR="317500" stAng="-5184000" swAng="21384000"/>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31" name="Harvey 2/100 [2]">
              <a:extLst>
                <a:ext uri="{FF2B5EF4-FFF2-40B4-BE49-F238E27FC236}">
                  <a16:creationId xmlns:a16="http://schemas.microsoft.com/office/drawing/2014/main" id="{701024C3-4DEF-477C-9CFB-100E0303499E}"/>
                </a:ext>
              </a:extLst>
            </p:cNvPr>
            <p:cNvSpPr>
              <a:spLocks noChangeAspect="1"/>
            </p:cNvSpPr>
            <p:nvPr>
              <p:custDataLst>
                <p:tags r:id="rId30"/>
              </p:custDataLst>
            </p:nvPr>
          </p:nvSpPr>
          <p:spPr>
            <a:xfrm>
              <a:off x="4334905" y="3282696"/>
              <a:ext cx="292608" cy="292608"/>
            </a:xfrm>
            <a:custGeom>
              <a:avLst/>
              <a:gdLst/>
              <a:ahLst/>
              <a:cxnLst/>
              <a:rect l="l" t="t" r="r" b="b"/>
              <a:pathLst>
                <a:path w="635000" h="635000">
                  <a:moveTo>
                    <a:pt x="317500" y="0"/>
                  </a:moveTo>
                  <a:arcTo wR="317500" hR="317500" stAng="16200000" swAng="432000"/>
                  <a:lnTo>
                    <a:pt x="317500" y="317500"/>
                  </a:lnTo>
                  <a:close/>
                </a:path>
                <a:path w="635000" h="635000" fill="none">
                  <a:moveTo>
                    <a:pt x="357293" y="2503"/>
                  </a:moveTo>
                  <a:arcTo wR="317500" hR="317500" stAng="-4968000" swAng="21168000"/>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32" name="Harvey 3/100 [3]">
              <a:extLst>
                <a:ext uri="{FF2B5EF4-FFF2-40B4-BE49-F238E27FC236}">
                  <a16:creationId xmlns:a16="http://schemas.microsoft.com/office/drawing/2014/main" id="{46A461CD-8D28-4422-AF2A-8267EFA51CAD}"/>
                </a:ext>
              </a:extLst>
            </p:cNvPr>
            <p:cNvSpPr>
              <a:spLocks noChangeAspect="1"/>
            </p:cNvSpPr>
            <p:nvPr>
              <p:custDataLst>
                <p:tags r:id="rId31"/>
              </p:custDataLst>
            </p:nvPr>
          </p:nvSpPr>
          <p:spPr>
            <a:xfrm>
              <a:off x="4334905" y="3282696"/>
              <a:ext cx="292608" cy="292608"/>
            </a:xfrm>
            <a:custGeom>
              <a:avLst/>
              <a:gdLst/>
              <a:ahLst/>
              <a:cxnLst/>
              <a:rect l="l" t="t" r="r" b="b"/>
              <a:pathLst>
                <a:path w="635000" h="635000">
                  <a:moveTo>
                    <a:pt x="317500" y="0"/>
                  </a:moveTo>
                  <a:arcTo wR="317500" hR="317500" stAng="16200000" swAng="647999"/>
                  <a:lnTo>
                    <a:pt x="317500" y="317500"/>
                  </a:lnTo>
                  <a:close/>
                </a:path>
                <a:path w="635000" h="635000" fill="none">
                  <a:moveTo>
                    <a:pt x="376993" y="5623"/>
                  </a:moveTo>
                  <a:arcTo wR="317500" hR="317500" stAng="-4752000" swAng="20952000"/>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33" name="Harvey 4/100 [4]">
              <a:extLst>
                <a:ext uri="{FF2B5EF4-FFF2-40B4-BE49-F238E27FC236}">
                  <a16:creationId xmlns:a16="http://schemas.microsoft.com/office/drawing/2014/main" id="{0A337C3A-F021-437D-9E3D-FDE5AF266029}"/>
                </a:ext>
              </a:extLst>
            </p:cNvPr>
            <p:cNvSpPr>
              <a:spLocks noChangeAspect="1"/>
            </p:cNvSpPr>
            <p:nvPr>
              <p:custDataLst>
                <p:tags r:id="rId32"/>
              </p:custDataLst>
            </p:nvPr>
          </p:nvSpPr>
          <p:spPr>
            <a:xfrm>
              <a:off x="4334905" y="3282696"/>
              <a:ext cx="292608" cy="292608"/>
            </a:xfrm>
            <a:custGeom>
              <a:avLst/>
              <a:gdLst/>
              <a:ahLst/>
              <a:cxnLst/>
              <a:rect l="l" t="t" r="r" b="b"/>
              <a:pathLst>
                <a:path w="635000" h="635000">
                  <a:moveTo>
                    <a:pt x="317500" y="0"/>
                  </a:moveTo>
                  <a:arcTo wR="317500" hR="317500" stAng="16200000" swAng="864000"/>
                  <a:lnTo>
                    <a:pt x="317500" y="317500"/>
                  </a:lnTo>
                  <a:close/>
                </a:path>
                <a:path w="635000" h="635000" fill="none">
                  <a:moveTo>
                    <a:pt x="396459" y="9974"/>
                  </a:moveTo>
                  <a:arcTo wR="317500" hR="317500" stAng="-4536000" swAng="20735999"/>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35" name="Harvey 5/100 [5]">
              <a:extLst>
                <a:ext uri="{FF2B5EF4-FFF2-40B4-BE49-F238E27FC236}">
                  <a16:creationId xmlns:a16="http://schemas.microsoft.com/office/drawing/2014/main" id="{BDF66AF7-3D75-4118-B7E6-241B2C41B2C9}"/>
                </a:ext>
              </a:extLst>
            </p:cNvPr>
            <p:cNvSpPr>
              <a:spLocks noChangeAspect="1"/>
            </p:cNvSpPr>
            <p:nvPr>
              <p:custDataLst>
                <p:tags r:id="rId33"/>
              </p:custDataLst>
            </p:nvPr>
          </p:nvSpPr>
          <p:spPr>
            <a:xfrm>
              <a:off x="4334905" y="3282696"/>
              <a:ext cx="292608" cy="292608"/>
            </a:xfrm>
            <a:custGeom>
              <a:avLst/>
              <a:gdLst/>
              <a:ahLst/>
              <a:cxnLst/>
              <a:rect l="l" t="t" r="r" b="b"/>
              <a:pathLst>
                <a:path w="635000" h="635000">
                  <a:moveTo>
                    <a:pt x="317500" y="0"/>
                  </a:moveTo>
                  <a:arcTo wR="317500" hR="317500" stAng="16200000" swAng="1080000"/>
                  <a:lnTo>
                    <a:pt x="317500" y="317500"/>
                  </a:lnTo>
                  <a:close/>
                </a:path>
                <a:path w="635000" h="635000" fill="none">
                  <a:moveTo>
                    <a:pt x="415612" y="15539"/>
                  </a:moveTo>
                  <a:arcTo wR="317500" hR="317500" stAng="-4320000" swAng="20520000"/>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36" name="Harvey 6/100 [6]">
              <a:extLst>
                <a:ext uri="{FF2B5EF4-FFF2-40B4-BE49-F238E27FC236}">
                  <a16:creationId xmlns:a16="http://schemas.microsoft.com/office/drawing/2014/main" id="{E74E7438-4315-4097-9BA7-F0CE3252AC14}"/>
                </a:ext>
              </a:extLst>
            </p:cNvPr>
            <p:cNvSpPr>
              <a:spLocks noChangeAspect="1"/>
            </p:cNvSpPr>
            <p:nvPr>
              <p:custDataLst>
                <p:tags r:id="rId34"/>
              </p:custDataLst>
            </p:nvPr>
          </p:nvSpPr>
          <p:spPr>
            <a:xfrm>
              <a:off x="4334905" y="3282696"/>
              <a:ext cx="292608" cy="292608"/>
            </a:xfrm>
            <a:custGeom>
              <a:avLst/>
              <a:gdLst/>
              <a:ahLst/>
              <a:cxnLst/>
              <a:rect l="l" t="t" r="r" b="b"/>
              <a:pathLst>
                <a:path w="635000" h="635000">
                  <a:moveTo>
                    <a:pt x="317500" y="0"/>
                  </a:moveTo>
                  <a:arcTo wR="317500" hR="317500" stAng="16200000" swAng="1295999"/>
                  <a:lnTo>
                    <a:pt x="317500" y="317500"/>
                  </a:lnTo>
                  <a:close/>
                </a:path>
                <a:path w="635000" h="635000" fill="none">
                  <a:moveTo>
                    <a:pt x="434379" y="22295"/>
                  </a:moveTo>
                  <a:arcTo wR="317500" hR="317500" stAng="-4104000" swAng="20304000"/>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37" name="Harvey 7/100 [7]">
              <a:extLst>
                <a:ext uri="{FF2B5EF4-FFF2-40B4-BE49-F238E27FC236}">
                  <a16:creationId xmlns:a16="http://schemas.microsoft.com/office/drawing/2014/main" id="{FEBA4E91-97BB-4DAC-B193-66FA4828DB26}"/>
                </a:ext>
              </a:extLst>
            </p:cNvPr>
            <p:cNvSpPr>
              <a:spLocks noChangeAspect="1"/>
            </p:cNvSpPr>
            <p:nvPr>
              <p:custDataLst>
                <p:tags r:id="rId35"/>
              </p:custDataLst>
            </p:nvPr>
          </p:nvSpPr>
          <p:spPr>
            <a:xfrm>
              <a:off x="4334905" y="3282696"/>
              <a:ext cx="292608" cy="292608"/>
            </a:xfrm>
            <a:custGeom>
              <a:avLst/>
              <a:gdLst/>
              <a:ahLst/>
              <a:cxnLst/>
              <a:rect l="l" t="t" r="r" b="b"/>
              <a:pathLst>
                <a:path w="635000" h="635000">
                  <a:moveTo>
                    <a:pt x="317500" y="0"/>
                  </a:moveTo>
                  <a:arcTo wR="317500" hR="317500" stAng="16200000" swAng="1512000"/>
                  <a:lnTo>
                    <a:pt x="317500" y="317500"/>
                  </a:lnTo>
                  <a:close/>
                </a:path>
                <a:path w="635000" h="635000" fill="none">
                  <a:moveTo>
                    <a:pt x="452684" y="30217"/>
                  </a:moveTo>
                  <a:arcTo wR="317500" hR="317500" stAng="-3888000" swAng="20087999"/>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38" name="Harvey 8/100 [8]">
              <a:extLst>
                <a:ext uri="{FF2B5EF4-FFF2-40B4-BE49-F238E27FC236}">
                  <a16:creationId xmlns:a16="http://schemas.microsoft.com/office/drawing/2014/main" id="{EEB85E02-177B-40CF-B926-A4423CC7C827}"/>
                </a:ext>
              </a:extLst>
            </p:cNvPr>
            <p:cNvSpPr>
              <a:spLocks noChangeAspect="1"/>
            </p:cNvSpPr>
            <p:nvPr>
              <p:custDataLst>
                <p:tags r:id="rId36"/>
              </p:custDataLst>
            </p:nvPr>
          </p:nvSpPr>
          <p:spPr>
            <a:xfrm>
              <a:off x="4334905" y="3282696"/>
              <a:ext cx="292608" cy="292608"/>
            </a:xfrm>
            <a:custGeom>
              <a:avLst/>
              <a:gdLst/>
              <a:ahLst/>
              <a:cxnLst/>
              <a:rect l="l" t="t" r="r" b="b"/>
              <a:pathLst>
                <a:path w="635000" h="635000">
                  <a:moveTo>
                    <a:pt x="317500" y="0"/>
                  </a:moveTo>
                  <a:arcTo wR="317500" hR="317500" stAng="16200000" swAng="1728000"/>
                  <a:lnTo>
                    <a:pt x="317500" y="317500"/>
                  </a:lnTo>
                  <a:close/>
                </a:path>
                <a:path w="635000" h="635000" fill="none">
                  <a:moveTo>
                    <a:pt x="470456" y="39272"/>
                  </a:moveTo>
                  <a:arcTo wR="317500" hR="317500" stAng="-3672000" swAng="19872000"/>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39" name="Harvey 9/100 [9]">
              <a:extLst>
                <a:ext uri="{FF2B5EF4-FFF2-40B4-BE49-F238E27FC236}">
                  <a16:creationId xmlns:a16="http://schemas.microsoft.com/office/drawing/2014/main" id="{C133BC7F-B0E3-404F-92D1-BB930C4F3311}"/>
                </a:ext>
              </a:extLst>
            </p:cNvPr>
            <p:cNvSpPr>
              <a:spLocks noChangeAspect="1"/>
            </p:cNvSpPr>
            <p:nvPr>
              <p:custDataLst>
                <p:tags r:id="rId37"/>
              </p:custDataLst>
            </p:nvPr>
          </p:nvSpPr>
          <p:spPr>
            <a:xfrm>
              <a:off x="4334905" y="3282696"/>
              <a:ext cx="292608" cy="292608"/>
            </a:xfrm>
            <a:custGeom>
              <a:avLst/>
              <a:gdLst/>
              <a:ahLst/>
              <a:cxnLst/>
              <a:rect l="l" t="t" r="r" b="b"/>
              <a:pathLst>
                <a:path w="635000" h="635000">
                  <a:moveTo>
                    <a:pt x="317500" y="0"/>
                  </a:moveTo>
                  <a:arcTo wR="317500" hR="317500" stAng="16200000" swAng="1944000"/>
                  <a:lnTo>
                    <a:pt x="317500" y="317500"/>
                  </a:lnTo>
                  <a:close/>
                </a:path>
                <a:path w="635000" h="635000" fill="none">
                  <a:moveTo>
                    <a:pt x="487625" y="49425"/>
                  </a:moveTo>
                  <a:arcTo wR="317500" hR="317500" stAng="-3456000" swAng="19656000"/>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40" name="Harvey 10/100 [10]">
              <a:extLst>
                <a:ext uri="{FF2B5EF4-FFF2-40B4-BE49-F238E27FC236}">
                  <a16:creationId xmlns:a16="http://schemas.microsoft.com/office/drawing/2014/main" id="{F2FB72A6-CDF7-48B3-A3B8-5A5FC061802C}"/>
                </a:ext>
              </a:extLst>
            </p:cNvPr>
            <p:cNvSpPr>
              <a:spLocks noChangeAspect="1"/>
            </p:cNvSpPr>
            <p:nvPr>
              <p:custDataLst>
                <p:tags r:id="rId38"/>
              </p:custDataLst>
            </p:nvPr>
          </p:nvSpPr>
          <p:spPr>
            <a:xfrm>
              <a:off x="4334905" y="3282696"/>
              <a:ext cx="292608" cy="292608"/>
            </a:xfrm>
            <a:custGeom>
              <a:avLst/>
              <a:gdLst/>
              <a:ahLst/>
              <a:cxnLst/>
              <a:rect l="l" t="t" r="r" b="b"/>
              <a:pathLst>
                <a:path w="635000" h="635000">
                  <a:moveTo>
                    <a:pt x="317500" y="0"/>
                  </a:moveTo>
                  <a:arcTo wR="317500" hR="317500" stAng="16200000" swAng="2160000"/>
                  <a:lnTo>
                    <a:pt x="317500" y="317500"/>
                  </a:lnTo>
                  <a:close/>
                </a:path>
                <a:path w="635000" h="635000" fill="none">
                  <a:moveTo>
                    <a:pt x="504121" y="60637"/>
                  </a:moveTo>
                  <a:arcTo wR="317500" hR="317500" stAng="-3240000" swAng="19440000"/>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41" name="Harvey 11/100 [11]">
              <a:extLst>
                <a:ext uri="{FF2B5EF4-FFF2-40B4-BE49-F238E27FC236}">
                  <a16:creationId xmlns:a16="http://schemas.microsoft.com/office/drawing/2014/main" id="{F3110C8B-1B18-4579-AB3F-0F4A0840CF38}"/>
                </a:ext>
              </a:extLst>
            </p:cNvPr>
            <p:cNvSpPr>
              <a:spLocks noChangeAspect="1"/>
            </p:cNvSpPr>
            <p:nvPr>
              <p:custDataLst>
                <p:tags r:id="rId39"/>
              </p:custDataLst>
            </p:nvPr>
          </p:nvSpPr>
          <p:spPr>
            <a:xfrm>
              <a:off x="4334905" y="3282696"/>
              <a:ext cx="292608" cy="292608"/>
            </a:xfrm>
            <a:custGeom>
              <a:avLst/>
              <a:gdLst/>
              <a:ahLst/>
              <a:cxnLst/>
              <a:rect l="l" t="t" r="r" b="b"/>
              <a:pathLst>
                <a:path w="635000" h="635000">
                  <a:moveTo>
                    <a:pt x="317500" y="0"/>
                  </a:moveTo>
                  <a:arcTo wR="317500" hR="317500" stAng="16200000" swAng="2376000"/>
                  <a:lnTo>
                    <a:pt x="317500" y="317500"/>
                  </a:lnTo>
                  <a:close/>
                </a:path>
                <a:path w="635000" h="635000" fill="none">
                  <a:moveTo>
                    <a:pt x="519882" y="72862"/>
                  </a:moveTo>
                  <a:arcTo wR="317500" hR="317500" stAng="-3024000" swAng="19224000"/>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42" name="Harvey 12/100 [12]">
              <a:extLst>
                <a:ext uri="{FF2B5EF4-FFF2-40B4-BE49-F238E27FC236}">
                  <a16:creationId xmlns:a16="http://schemas.microsoft.com/office/drawing/2014/main" id="{84A1B722-E5AC-45F7-9498-7FF502B6FA2B}"/>
                </a:ext>
              </a:extLst>
            </p:cNvPr>
            <p:cNvSpPr>
              <a:spLocks noChangeAspect="1"/>
            </p:cNvSpPr>
            <p:nvPr>
              <p:custDataLst>
                <p:tags r:id="rId40"/>
              </p:custDataLst>
            </p:nvPr>
          </p:nvSpPr>
          <p:spPr>
            <a:xfrm>
              <a:off x="4334905" y="3282696"/>
              <a:ext cx="292608" cy="292608"/>
            </a:xfrm>
            <a:custGeom>
              <a:avLst/>
              <a:gdLst/>
              <a:ahLst/>
              <a:cxnLst/>
              <a:rect l="l" t="t" r="r" b="b"/>
              <a:pathLst>
                <a:path w="635000" h="635000">
                  <a:moveTo>
                    <a:pt x="317500" y="0"/>
                  </a:moveTo>
                  <a:arcTo wR="317500" hR="317500" stAng="16200000" swAng="2591999"/>
                  <a:lnTo>
                    <a:pt x="317500" y="317500"/>
                  </a:lnTo>
                  <a:close/>
                </a:path>
                <a:path w="635000" h="635000" fill="none">
                  <a:moveTo>
                    <a:pt x="534843" y="86052"/>
                  </a:moveTo>
                  <a:arcTo wR="317500" hR="317500" stAng="-2808000" swAng="19008000"/>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43" name="Harvey 13/100 [13]">
              <a:extLst>
                <a:ext uri="{FF2B5EF4-FFF2-40B4-BE49-F238E27FC236}">
                  <a16:creationId xmlns:a16="http://schemas.microsoft.com/office/drawing/2014/main" id="{A5599F20-B957-4DF9-8B04-F2B77AAF0BDB}"/>
                </a:ext>
              </a:extLst>
            </p:cNvPr>
            <p:cNvSpPr>
              <a:spLocks noChangeAspect="1"/>
            </p:cNvSpPr>
            <p:nvPr>
              <p:custDataLst>
                <p:tags r:id="rId41"/>
              </p:custDataLst>
            </p:nvPr>
          </p:nvSpPr>
          <p:spPr>
            <a:xfrm>
              <a:off x="4334905" y="3282696"/>
              <a:ext cx="292608" cy="292608"/>
            </a:xfrm>
            <a:custGeom>
              <a:avLst/>
              <a:gdLst/>
              <a:ahLst/>
              <a:cxnLst/>
              <a:rect l="l" t="t" r="r" b="b"/>
              <a:pathLst>
                <a:path w="635000" h="635000">
                  <a:moveTo>
                    <a:pt x="317500" y="0"/>
                  </a:moveTo>
                  <a:arcTo wR="317500" hR="317500" stAng="16200000" swAng="2808000"/>
                  <a:lnTo>
                    <a:pt x="317500" y="317500"/>
                  </a:lnTo>
                  <a:close/>
                </a:path>
                <a:path w="635000" h="635000" fill="none">
                  <a:moveTo>
                    <a:pt x="548947" y="100156"/>
                  </a:moveTo>
                  <a:arcTo wR="317500" hR="317500" stAng="-2591999" swAng="18792000"/>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44" name="Harvey 14/100 [14]">
              <a:extLst>
                <a:ext uri="{FF2B5EF4-FFF2-40B4-BE49-F238E27FC236}">
                  <a16:creationId xmlns:a16="http://schemas.microsoft.com/office/drawing/2014/main" id="{F74357FC-EB3D-46C4-B56A-5007C9F4FB84}"/>
                </a:ext>
              </a:extLst>
            </p:cNvPr>
            <p:cNvSpPr>
              <a:spLocks noChangeAspect="1"/>
            </p:cNvSpPr>
            <p:nvPr>
              <p:custDataLst>
                <p:tags r:id="rId42"/>
              </p:custDataLst>
            </p:nvPr>
          </p:nvSpPr>
          <p:spPr>
            <a:xfrm>
              <a:off x="4334905" y="3282696"/>
              <a:ext cx="292608" cy="292608"/>
            </a:xfrm>
            <a:custGeom>
              <a:avLst/>
              <a:gdLst/>
              <a:ahLst/>
              <a:cxnLst/>
              <a:rect l="l" t="t" r="r" b="b"/>
              <a:pathLst>
                <a:path w="635000" h="635000">
                  <a:moveTo>
                    <a:pt x="317500" y="0"/>
                  </a:moveTo>
                  <a:arcTo wR="317500" hR="317500" stAng="16200000" swAng="3024000"/>
                  <a:lnTo>
                    <a:pt x="317500" y="317500"/>
                  </a:lnTo>
                  <a:close/>
                </a:path>
                <a:path w="635000" h="635000" fill="none">
                  <a:moveTo>
                    <a:pt x="562137" y="115117"/>
                  </a:moveTo>
                  <a:arcTo wR="317500" hR="317500" stAng="-2375999" swAng="18576000"/>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45" name="Harvey 15/100 [15]">
              <a:extLst>
                <a:ext uri="{FF2B5EF4-FFF2-40B4-BE49-F238E27FC236}">
                  <a16:creationId xmlns:a16="http://schemas.microsoft.com/office/drawing/2014/main" id="{32E8E8F3-9DBC-46F4-9700-CAF071913650}"/>
                </a:ext>
              </a:extLst>
            </p:cNvPr>
            <p:cNvSpPr>
              <a:spLocks noChangeAspect="1"/>
            </p:cNvSpPr>
            <p:nvPr>
              <p:custDataLst>
                <p:tags r:id="rId43"/>
              </p:custDataLst>
            </p:nvPr>
          </p:nvSpPr>
          <p:spPr>
            <a:xfrm>
              <a:off x="4334905" y="3282696"/>
              <a:ext cx="292608" cy="292608"/>
            </a:xfrm>
            <a:custGeom>
              <a:avLst/>
              <a:gdLst/>
              <a:ahLst/>
              <a:cxnLst/>
              <a:rect l="l" t="t" r="r" b="b"/>
              <a:pathLst>
                <a:path w="635000" h="635000">
                  <a:moveTo>
                    <a:pt x="317500" y="0"/>
                  </a:moveTo>
                  <a:arcTo wR="317500" hR="317500" stAng="16200000" swAng="3240000"/>
                  <a:lnTo>
                    <a:pt x="317500" y="317500"/>
                  </a:lnTo>
                  <a:close/>
                </a:path>
                <a:path w="635000" h="635000" fill="none">
                  <a:moveTo>
                    <a:pt x="574362" y="130878"/>
                  </a:moveTo>
                  <a:arcTo wR="317500" hR="317500" stAng="-2160000" swAng="18360000"/>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46" name="Harvey 16/100 [16]">
              <a:extLst>
                <a:ext uri="{FF2B5EF4-FFF2-40B4-BE49-F238E27FC236}">
                  <a16:creationId xmlns:a16="http://schemas.microsoft.com/office/drawing/2014/main" id="{71360883-3CF3-4439-9568-E456C60454A8}"/>
                </a:ext>
              </a:extLst>
            </p:cNvPr>
            <p:cNvSpPr>
              <a:spLocks noChangeAspect="1"/>
            </p:cNvSpPr>
            <p:nvPr>
              <p:custDataLst>
                <p:tags r:id="rId44"/>
              </p:custDataLst>
            </p:nvPr>
          </p:nvSpPr>
          <p:spPr>
            <a:xfrm>
              <a:off x="4334905" y="3282696"/>
              <a:ext cx="292608" cy="292608"/>
            </a:xfrm>
            <a:custGeom>
              <a:avLst/>
              <a:gdLst/>
              <a:ahLst/>
              <a:cxnLst/>
              <a:rect l="l" t="t" r="r" b="b"/>
              <a:pathLst>
                <a:path w="635000" h="635000">
                  <a:moveTo>
                    <a:pt x="317500" y="0"/>
                  </a:moveTo>
                  <a:arcTo wR="317500" hR="317500" stAng="16200000" swAng="3456000"/>
                  <a:lnTo>
                    <a:pt x="317500" y="317500"/>
                  </a:lnTo>
                  <a:close/>
                </a:path>
                <a:path w="635000" h="635000" fill="none">
                  <a:moveTo>
                    <a:pt x="585574" y="147374"/>
                  </a:moveTo>
                  <a:arcTo wR="317500" hR="317500" stAng="-1944000" swAng="18144000"/>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47" name="Harvey 17/100 [17]">
              <a:extLst>
                <a:ext uri="{FF2B5EF4-FFF2-40B4-BE49-F238E27FC236}">
                  <a16:creationId xmlns:a16="http://schemas.microsoft.com/office/drawing/2014/main" id="{AE88FC9E-FB95-4413-AE3E-B8BF504735B5}"/>
                </a:ext>
              </a:extLst>
            </p:cNvPr>
            <p:cNvSpPr>
              <a:spLocks noChangeAspect="1"/>
            </p:cNvSpPr>
            <p:nvPr>
              <p:custDataLst>
                <p:tags r:id="rId45"/>
              </p:custDataLst>
            </p:nvPr>
          </p:nvSpPr>
          <p:spPr>
            <a:xfrm>
              <a:off x="4334905" y="3282696"/>
              <a:ext cx="292608" cy="292608"/>
            </a:xfrm>
            <a:custGeom>
              <a:avLst/>
              <a:gdLst/>
              <a:ahLst/>
              <a:cxnLst/>
              <a:rect l="l" t="t" r="r" b="b"/>
              <a:pathLst>
                <a:path w="635000" h="635000">
                  <a:moveTo>
                    <a:pt x="317500" y="0"/>
                  </a:moveTo>
                  <a:arcTo wR="317500" hR="317500" stAng="16200000" swAng="3672000"/>
                  <a:lnTo>
                    <a:pt x="317500" y="317500"/>
                  </a:lnTo>
                  <a:close/>
                </a:path>
                <a:path w="635000" h="635000" fill="none">
                  <a:moveTo>
                    <a:pt x="595727" y="164543"/>
                  </a:moveTo>
                  <a:arcTo wR="317500" hR="317500" stAng="-1727999" swAng="17928000"/>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48" name="Harvey 18/100 [18]">
              <a:extLst>
                <a:ext uri="{FF2B5EF4-FFF2-40B4-BE49-F238E27FC236}">
                  <a16:creationId xmlns:a16="http://schemas.microsoft.com/office/drawing/2014/main" id="{62593B83-E4BE-4CE8-9B0B-25AF9B7D4254}"/>
                </a:ext>
              </a:extLst>
            </p:cNvPr>
            <p:cNvSpPr>
              <a:spLocks noChangeAspect="1"/>
            </p:cNvSpPr>
            <p:nvPr>
              <p:custDataLst>
                <p:tags r:id="rId46"/>
              </p:custDataLst>
            </p:nvPr>
          </p:nvSpPr>
          <p:spPr>
            <a:xfrm>
              <a:off x="4334905" y="3282696"/>
              <a:ext cx="292608" cy="292608"/>
            </a:xfrm>
            <a:custGeom>
              <a:avLst/>
              <a:gdLst/>
              <a:ahLst/>
              <a:cxnLst/>
              <a:rect l="l" t="t" r="r" b="b"/>
              <a:pathLst>
                <a:path w="635000" h="635000">
                  <a:moveTo>
                    <a:pt x="317500" y="0"/>
                  </a:moveTo>
                  <a:arcTo wR="317500" hR="317500" stAng="16200000" swAng="3888000"/>
                  <a:lnTo>
                    <a:pt x="317500" y="317500"/>
                  </a:lnTo>
                  <a:close/>
                </a:path>
                <a:path w="635000" h="635000" fill="none">
                  <a:moveTo>
                    <a:pt x="604782" y="182315"/>
                  </a:moveTo>
                  <a:arcTo wR="317500" hR="317500" stAng="-1512000" swAng="17712000"/>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49" name="Harvey 19/100 [19]">
              <a:extLst>
                <a:ext uri="{FF2B5EF4-FFF2-40B4-BE49-F238E27FC236}">
                  <a16:creationId xmlns:a16="http://schemas.microsoft.com/office/drawing/2014/main" id="{CD41838E-0172-403D-9B68-FD51310F5400}"/>
                </a:ext>
              </a:extLst>
            </p:cNvPr>
            <p:cNvSpPr>
              <a:spLocks noChangeAspect="1"/>
            </p:cNvSpPr>
            <p:nvPr>
              <p:custDataLst>
                <p:tags r:id="rId47"/>
              </p:custDataLst>
            </p:nvPr>
          </p:nvSpPr>
          <p:spPr>
            <a:xfrm>
              <a:off x="4334905" y="3282696"/>
              <a:ext cx="292608" cy="292608"/>
            </a:xfrm>
            <a:custGeom>
              <a:avLst/>
              <a:gdLst/>
              <a:ahLst/>
              <a:cxnLst/>
              <a:rect l="l" t="t" r="r" b="b"/>
              <a:pathLst>
                <a:path w="635000" h="635000">
                  <a:moveTo>
                    <a:pt x="317500" y="0"/>
                  </a:moveTo>
                  <a:arcTo wR="317500" hR="317500" stAng="16200000" swAng="4104000"/>
                  <a:lnTo>
                    <a:pt x="317500" y="317500"/>
                  </a:lnTo>
                  <a:close/>
                </a:path>
                <a:path w="635000" h="635000" fill="none">
                  <a:moveTo>
                    <a:pt x="612704" y="200620"/>
                  </a:moveTo>
                  <a:arcTo wR="317500" hR="317500" stAng="-1295999" swAng="17496000"/>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50" name="Harvey 20/100 [20]">
              <a:extLst>
                <a:ext uri="{FF2B5EF4-FFF2-40B4-BE49-F238E27FC236}">
                  <a16:creationId xmlns:a16="http://schemas.microsoft.com/office/drawing/2014/main" id="{EDE3F4CF-CB3E-40C2-B070-AC09F1E8FBD5}"/>
                </a:ext>
              </a:extLst>
            </p:cNvPr>
            <p:cNvSpPr>
              <a:spLocks noChangeAspect="1"/>
            </p:cNvSpPr>
            <p:nvPr>
              <p:custDataLst>
                <p:tags r:id="rId48"/>
              </p:custDataLst>
            </p:nvPr>
          </p:nvSpPr>
          <p:spPr>
            <a:xfrm>
              <a:off x="4334905" y="3282696"/>
              <a:ext cx="292608" cy="292608"/>
            </a:xfrm>
            <a:custGeom>
              <a:avLst/>
              <a:gdLst/>
              <a:ahLst/>
              <a:cxnLst/>
              <a:rect l="l" t="t" r="r" b="b"/>
              <a:pathLst>
                <a:path w="635000" h="635000">
                  <a:moveTo>
                    <a:pt x="317500" y="0"/>
                  </a:moveTo>
                  <a:arcTo wR="317500" hR="317500" stAng="16200000" swAng="4320000"/>
                  <a:lnTo>
                    <a:pt x="317500" y="317500"/>
                  </a:lnTo>
                  <a:close/>
                </a:path>
                <a:path w="635000" h="635000" fill="none">
                  <a:moveTo>
                    <a:pt x="619460" y="219387"/>
                  </a:moveTo>
                  <a:arcTo wR="317500" hR="317500" stAng="-1080000" swAng="17280000"/>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51" name="Harvey 21/100 [21]">
              <a:extLst>
                <a:ext uri="{FF2B5EF4-FFF2-40B4-BE49-F238E27FC236}">
                  <a16:creationId xmlns:a16="http://schemas.microsoft.com/office/drawing/2014/main" id="{CD8E25E7-83D2-4F78-92A7-435281704491}"/>
                </a:ext>
              </a:extLst>
            </p:cNvPr>
            <p:cNvSpPr>
              <a:spLocks noChangeAspect="1"/>
            </p:cNvSpPr>
            <p:nvPr>
              <p:custDataLst>
                <p:tags r:id="rId49"/>
              </p:custDataLst>
            </p:nvPr>
          </p:nvSpPr>
          <p:spPr>
            <a:xfrm>
              <a:off x="4334905" y="3282696"/>
              <a:ext cx="292608" cy="292608"/>
            </a:xfrm>
            <a:custGeom>
              <a:avLst/>
              <a:gdLst/>
              <a:ahLst/>
              <a:cxnLst/>
              <a:rect l="l" t="t" r="r" b="b"/>
              <a:pathLst>
                <a:path w="635000" h="635000">
                  <a:moveTo>
                    <a:pt x="317500" y="0"/>
                  </a:moveTo>
                  <a:arcTo wR="317500" hR="317500" stAng="16200000" swAng="4536000"/>
                  <a:lnTo>
                    <a:pt x="317500" y="317500"/>
                  </a:lnTo>
                  <a:close/>
                </a:path>
                <a:path w="635000" h="635000" fill="none">
                  <a:moveTo>
                    <a:pt x="625025" y="238540"/>
                  </a:moveTo>
                  <a:arcTo wR="317500" hR="317500" stAng="-864000" swAng="17064000"/>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52" name="Harvey 22/100 [22]">
              <a:extLst>
                <a:ext uri="{FF2B5EF4-FFF2-40B4-BE49-F238E27FC236}">
                  <a16:creationId xmlns:a16="http://schemas.microsoft.com/office/drawing/2014/main" id="{C6A696FB-9EFC-47F6-9860-247C48C1FC3D}"/>
                </a:ext>
              </a:extLst>
            </p:cNvPr>
            <p:cNvSpPr>
              <a:spLocks noChangeAspect="1"/>
            </p:cNvSpPr>
            <p:nvPr>
              <p:custDataLst>
                <p:tags r:id="rId50"/>
              </p:custDataLst>
            </p:nvPr>
          </p:nvSpPr>
          <p:spPr>
            <a:xfrm>
              <a:off x="4334905" y="3282696"/>
              <a:ext cx="292608" cy="292608"/>
            </a:xfrm>
            <a:custGeom>
              <a:avLst/>
              <a:gdLst/>
              <a:ahLst/>
              <a:cxnLst/>
              <a:rect l="l" t="t" r="r" b="b"/>
              <a:pathLst>
                <a:path w="635000" h="635000">
                  <a:moveTo>
                    <a:pt x="317500" y="0"/>
                  </a:moveTo>
                  <a:arcTo wR="317500" hR="317500" stAng="16200000" swAng="4752000"/>
                  <a:lnTo>
                    <a:pt x="317500" y="317500"/>
                  </a:lnTo>
                  <a:close/>
                </a:path>
                <a:path w="635000" h="635000" fill="none">
                  <a:moveTo>
                    <a:pt x="629376" y="258006"/>
                  </a:moveTo>
                  <a:arcTo wR="317500" hR="317500" stAng="-647999" swAng="16848000"/>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53" name="Harvey 23/100 [23]">
              <a:extLst>
                <a:ext uri="{FF2B5EF4-FFF2-40B4-BE49-F238E27FC236}">
                  <a16:creationId xmlns:a16="http://schemas.microsoft.com/office/drawing/2014/main" id="{252958D2-EE89-4FBF-BF7B-C8AFAD704413}"/>
                </a:ext>
              </a:extLst>
            </p:cNvPr>
            <p:cNvSpPr>
              <a:spLocks noChangeAspect="1"/>
            </p:cNvSpPr>
            <p:nvPr>
              <p:custDataLst>
                <p:tags r:id="rId51"/>
              </p:custDataLst>
            </p:nvPr>
          </p:nvSpPr>
          <p:spPr>
            <a:xfrm>
              <a:off x="4334905" y="3282696"/>
              <a:ext cx="292608" cy="292608"/>
            </a:xfrm>
            <a:custGeom>
              <a:avLst/>
              <a:gdLst/>
              <a:ahLst/>
              <a:cxnLst/>
              <a:rect l="l" t="t" r="r" b="b"/>
              <a:pathLst>
                <a:path w="635000" h="635000">
                  <a:moveTo>
                    <a:pt x="317500" y="0"/>
                  </a:moveTo>
                  <a:arcTo wR="317500" hR="317500" stAng="16200000" swAng="4968000"/>
                  <a:lnTo>
                    <a:pt x="317500" y="317500"/>
                  </a:lnTo>
                  <a:close/>
                </a:path>
                <a:path w="635000" h="635000" fill="none">
                  <a:moveTo>
                    <a:pt x="632496" y="277706"/>
                  </a:moveTo>
                  <a:arcTo wR="317500" hR="317500" stAng="-432000" swAng="16632000"/>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54" name="Harvey 24/100 [24]">
              <a:extLst>
                <a:ext uri="{FF2B5EF4-FFF2-40B4-BE49-F238E27FC236}">
                  <a16:creationId xmlns:a16="http://schemas.microsoft.com/office/drawing/2014/main" id="{314E82DC-04B6-406C-9D65-1115F4D2AA22}"/>
                </a:ext>
              </a:extLst>
            </p:cNvPr>
            <p:cNvSpPr>
              <a:spLocks noChangeAspect="1"/>
            </p:cNvSpPr>
            <p:nvPr>
              <p:custDataLst>
                <p:tags r:id="rId52"/>
              </p:custDataLst>
            </p:nvPr>
          </p:nvSpPr>
          <p:spPr>
            <a:xfrm>
              <a:off x="4334905" y="3282696"/>
              <a:ext cx="292608" cy="292608"/>
            </a:xfrm>
            <a:custGeom>
              <a:avLst/>
              <a:gdLst/>
              <a:ahLst/>
              <a:cxnLst/>
              <a:rect l="l" t="t" r="r" b="b"/>
              <a:pathLst>
                <a:path w="635000" h="635000">
                  <a:moveTo>
                    <a:pt x="317500" y="0"/>
                  </a:moveTo>
                  <a:arcTo wR="317500" hR="317500" stAng="16200000" swAng="5183999"/>
                  <a:lnTo>
                    <a:pt x="317500" y="317500"/>
                  </a:lnTo>
                  <a:close/>
                </a:path>
                <a:path w="635000" h="635000" fill="none">
                  <a:moveTo>
                    <a:pt x="634373" y="297564"/>
                  </a:moveTo>
                  <a:arcTo wR="317500" hR="317500" stAng="-216000" swAng="16416000"/>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55" name="Harvey 25/100 [25]">
              <a:extLst>
                <a:ext uri="{FF2B5EF4-FFF2-40B4-BE49-F238E27FC236}">
                  <a16:creationId xmlns:a16="http://schemas.microsoft.com/office/drawing/2014/main" id="{669D1B60-A74F-4296-8610-F3DCDDC15022}"/>
                </a:ext>
              </a:extLst>
            </p:cNvPr>
            <p:cNvSpPr>
              <a:spLocks noChangeAspect="1"/>
            </p:cNvSpPr>
            <p:nvPr>
              <p:custDataLst>
                <p:tags r:id="rId53"/>
              </p:custDataLst>
            </p:nvPr>
          </p:nvSpPr>
          <p:spPr>
            <a:xfrm>
              <a:off x="4334905" y="3282696"/>
              <a:ext cx="292608" cy="292608"/>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56" name="Harvey 26/100 [26]">
              <a:extLst>
                <a:ext uri="{FF2B5EF4-FFF2-40B4-BE49-F238E27FC236}">
                  <a16:creationId xmlns:a16="http://schemas.microsoft.com/office/drawing/2014/main" id="{FF6DD112-04B6-4656-AB9D-1F9950FEE2D9}"/>
                </a:ext>
              </a:extLst>
            </p:cNvPr>
            <p:cNvSpPr>
              <a:spLocks noChangeAspect="1"/>
            </p:cNvSpPr>
            <p:nvPr>
              <p:custDataLst>
                <p:tags r:id="rId54"/>
              </p:custDataLst>
            </p:nvPr>
          </p:nvSpPr>
          <p:spPr>
            <a:xfrm>
              <a:off x="4334905" y="3282696"/>
              <a:ext cx="292608" cy="292608"/>
            </a:xfrm>
            <a:custGeom>
              <a:avLst/>
              <a:gdLst/>
              <a:ahLst/>
              <a:cxnLst/>
              <a:rect l="l" t="t" r="r" b="b"/>
              <a:pathLst>
                <a:path w="635000" h="635000">
                  <a:moveTo>
                    <a:pt x="317500" y="0"/>
                  </a:moveTo>
                  <a:arcTo wR="317500" hR="317500" stAng="16200000" swAng="5616000"/>
                  <a:lnTo>
                    <a:pt x="317500" y="317500"/>
                  </a:lnTo>
                  <a:close/>
                </a:path>
                <a:path w="635000" h="635000" fill="none">
                  <a:moveTo>
                    <a:pt x="634373" y="337435"/>
                  </a:moveTo>
                  <a:arcTo wR="317500" hR="317500" stAng="216000" swAng="15983999"/>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57" name="Harvey 27/100 [27]">
              <a:extLst>
                <a:ext uri="{FF2B5EF4-FFF2-40B4-BE49-F238E27FC236}">
                  <a16:creationId xmlns:a16="http://schemas.microsoft.com/office/drawing/2014/main" id="{E2928B53-FC5C-427C-AE65-9286773D84B2}"/>
                </a:ext>
              </a:extLst>
            </p:cNvPr>
            <p:cNvSpPr>
              <a:spLocks noChangeAspect="1"/>
            </p:cNvSpPr>
            <p:nvPr>
              <p:custDataLst>
                <p:tags r:id="rId55"/>
              </p:custDataLst>
            </p:nvPr>
          </p:nvSpPr>
          <p:spPr>
            <a:xfrm>
              <a:off x="4334905" y="3282696"/>
              <a:ext cx="292608" cy="292608"/>
            </a:xfrm>
            <a:custGeom>
              <a:avLst/>
              <a:gdLst/>
              <a:ahLst/>
              <a:cxnLst/>
              <a:rect l="l" t="t" r="r" b="b"/>
              <a:pathLst>
                <a:path w="635000" h="635000">
                  <a:moveTo>
                    <a:pt x="317500" y="0"/>
                  </a:moveTo>
                  <a:arcTo wR="317500" hR="317500" stAng="16200000" swAng="5832000"/>
                  <a:lnTo>
                    <a:pt x="317500" y="317500"/>
                  </a:lnTo>
                  <a:close/>
                </a:path>
                <a:path w="635000" h="635000" fill="none">
                  <a:moveTo>
                    <a:pt x="632496" y="357293"/>
                  </a:moveTo>
                  <a:arcTo wR="317500" hR="317500" stAng="432000" swAng="15768000"/>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58" name="Harvey 28/100 [28]">
              <a:extLst>
                <a:ext uri="{FF2B5EF4-FFF2-40B4-BE49-F238E27FC236}">
                  <a16:creationId xmlns:a16="http://schemas.microsoft.com/office/drawing/2014/main" id="{D8CF4F20-8FEC-47FF-9B86-E818143B2C19}"/>
                </a:ext>
              </a:extLst>
            </p:cNvPr>
            <p:cNvSpPr>
              <a:spLocks noChangeAspect="1"/>
            </p:cNvSpPr>
            <p:nvPr>
              <p:custDataLst>
                <p:tags r:id="rId56"/>
              </p:custDataLst>
            </p:nvPr>
          </p:nvSpPr>
          <p:spPr>
            <a:xfrm>
              <a:off x="4334905" y="3282696"/>
              <a:ext cx="292608" cy="292608"/>
            </a:xfrm>
            <a:custGeom>
              <a:avLst/>
              <a:gdLst/>
              <a:ahLst/>
              <a:cxnLst/>
              <a:rect l="l" t="t" r="r" b="b"/>
              <a:pathLst>
                <a:path w="635000" h="635000">
                  <a:moveTo>
                    <a:pt x="317500" y="0"/>
                  </a:moveTo>
                  <a:arcTo wR="317500" hR="317500" stAng="16200000" swAng="6048000"/>
                  <a:lnTo>
                    <a:pt x="317500" y="317500"/>
                  </a:lnTo>
                  <a:close/>
                </a:path>
                <a:path w="635000" h="635000" fill="none">
                  <a:moveTo>
                    <a:pt x="629376" y="376993"/>
                  </a:moveTo>
                  <a:arcTo wR="317500" hR="317500" stAng="648000" swAng="15552000"/>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59" name="Harvey 29/100 [29]">
              <a:extLst>
                <a:ext uri="{FF2B5EF4-FFF2-40B4-BE49-F238E27FC236}">
                  <a16:creationId xmlns:a16="http://schemas.microsoft.com/office/drawing/2014/main" id="{E1AF074D-4599-4D0E-8078-66303FEBDE44}"/>
                </a:ext>
              </a:extLst>
            </p:cNvPr>
            <p:cNvSpPr>
              <a:spLocks noChangeAspect="1"/>
            </p:cNvSpPr>
            <p:nvPr>
              <p:custDataLst>
                <p:tags r:id="rId57"/>
              </p:custDataLst>
            </p:nvPr>
          </p:nvSpPr>
          <p:spPr>
            <a:xfrm>
              <a:off x="4334905" y="3282696"/>
              <a:ext cx="292608" cy="292608"/>
            </a:xfrm>
            <a:custGeom>
              <a:avLst/>
              <a:gdLst/>
              <a:ahLst/>
              <a:cxnLst/>
              <a:rect l="l" t="t" r="r" b="b"/>
              <a:pathLst>
                <a:path w="635000" h="635000">
                  <a:moveTo>
                    <a:pt x="317500" y="0"/>
                  </a:moveTo>
                  <a:arcTo wR="317500" hR="317500" stAng="16200000" swAng="6263999"/>
                  <a:lnTo>
                    <a:pt x="317500" y="317500"/>
                  </a:lnTo>
                  <a:close/>
                </a:path>
                <a:path w="635000" h="635000" fill="none">
                  <a:moveTo>
                    <a:pt x="625025" y="396459"/>
                  </a:moveTo>
                  <a:arcTo wR="317500" hR="317500" stAng="863999" swAng="15336000"/>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60" name="Harvey 30/100 [30]">
              <a:extLst>
                <a:ext uri="{FF2B5EF4-FFF2-40B4-BE49-F238E27FC236}">
                  <a16:creationId xmlns:a16="http://schemas.microsoft.com/office/drawing/2014/main" id="{2DF9C982-C062-4899-8A5F-20F49AD9E1B5}"/>
                </a:ext>
              </a:extLst>
            </p:cNvPr>
            <p:cNvSpPr>
              <a:spLocks noChangeAspect="1"/>
            </p:cNvSpPr>
            <p:nvPr>
              <p:custDataLst>
                <p:tags r:id="rId58"/>
              </p:custDataLst>
            </p:nvPr>
          </p:nvSpPr>
          <p:spPr>
            <a:xfrm>
              <a:off x="4334905" y="3282696"/>
              <a:ext cx="292608" cy="292608"/>
            </a:xfrm>
            <a:custGeom>
              <a:avLst/>
              <a:gdLst/>
              <a:ahLst/>
              <a:cxnLst/>
              <a:rect l="l" t="t" r="r" b="b"/>
              <a:pathLst>
                <a:path w="635000" h="635000">
                  <a:moveTo>
                    <a:pt x="317500" y="0"/>
                  </a:moveTo>
                  <a:arcTo wR="317500" hR="317500" stAng="16200000" swAng="6480000"/>
                  <a:lnTo>
                    <a:pt x="317500" y="317500"/>
                  </a:lnTo>
                  <a:close/>
                </a:path>
                <a:path w="635000" h="635000" fill="none">
                  <a:moveTo>
                    <a:pt x="619460" y="415612"/>
                  </a:moveTo>
                  <a:arcTo wR="317500" hR="317500" stAng="1080000" swAng="15119999"/>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61" name="Harvey 31/100 [31]">
              <a:extLst>
                <a:ext uri="{FF2B5EF4-FFF2-40B4-BE49-F238E27FC236}">
                  <a16:creationId xmlns:a16="http://schemas.microsoft.com/office/drawing/2014/main" id="{E98CD797-9DD9-4143-9058-D1ABF95E7406}"/>
                </a:ext>
              </a:extLst>
            </p:cNvPr>
            <p:cNvSpPr>
              <a:spLocks noChangeAspect="1"/>
            </p:cNvSpPr>
            <p:nvPr>
              <p:custDataLst>
                <p:tags r:id="rId59"/>
              </p:custDataLst>
            </p:nvPr>
          </p:nvSpPr>
          <p:spPr>
            <a:xfrm>
              <a:off x="4334905" y="3282696"/>
              <a:ext cx="292608" cy="292608"/>
            </a:xfrm>
            <a:custGeom>
              <a:avLst/>
              <a:gdLst/>
              <a:ahLst/>
              <a:cxnLst/>
              <a:rect l="l" t="t" r="r" b="b"/>
              <a:pathLst>
                <a:path w="635000" h="635000">
                  <a:moveTo>
                    <a:pt x="317500" y="0"/>
                  </a:moveTo>
                  <a:arcTo wR="317500" hR="317500" stAng="16200000" swAng="6696000"/>
                  <a:lnTo>
                    <a:pt x="317500" y="317500"/>
                  </a:lnTo>
                  <a:close/>
                </a:path>
                <a:path w="635000" h="635000" fill="none">
                  <a:moveTo>
                    <a:pt x="612704" y="434379"/>
                  </a:moveTo>
                  <a:arcTo wR="317500" hR="317500" stAng="1295999" swAng="14903999"/>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62" name="Harvey 32/100 [32]">
              <a:extLst>
                <a:ext uri="{FF2B5EF4-FFF2-40B4-BE49-F238E27FC236}">
                  <a16:creationId xmlns:a16="http://schemas.microsoft.com/office/drawing/2014/main" id="{39029FE4-844F-47DA-8FEF-FB68673FF10C}"/>
                </a:ext>
              </a:extLst>
            </p:cNvPr>
            <p:cNvSpPr>
              <a:spLocks noChangeAspect="1"/>
            </p:cNvSpPr>
            <p:nvPr>
              <p:custDataLst>
                <p:tags r:id="rId60"/>
              </p:custDataLst>
            </p:nvPr>
          </p:nvSpPr>
          <p:spPr>
            <a:xfrm>
              <a:off x="4334905" y="3282696"/>
              <a:ext cx="292608" cy="292608"/>
            </a:xfrm>
            <a:custGeom>
              <a:avLst/>
              <a:gdLst/>
              <a:ahLst/>
              <a:cxnLst/>
              <a:rect l="l" t="t" r="r" b="b"/>
              <a:pathLst>
                <a:path w="635000" h="635000">
                  <a:moveTo>
                    <a:pt x="317500" y="0"/>
                  </a:moveTo>
                  <a:arcTo wR="317500" hR="317500" stAng="16200000" swAng="6912000"/>
                  <a:lnTo>
                    <a:pt x="317500" y="317500"/>
                  </a:lnTo>
                  <a:close/>
                </a:path>
                <a:path w="635000" h="635000" fill="none">
                  <a:moveTo>
                    <a:pt x="604782" y="452684"/>
                  </a:moveTo>
                  <a:arcTo wR="317500" hR="317500" stAng="1512000" swAng="14687999"/>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63" name="Harvey 33/100 [33]">
              <a:extLst>
                <a:ext uri="{FF2B5EF4-FFF2-40B4-BE49-F238E27FC236}">
                  <a16:creationId xmlns:a16="http://schemas.microsoft.com/office/drawing/2014/main" id="{B99AA4D4-9C74-447B-89EF-8FD268FF95EE}"/>
                </a:ext>
              </a:extLst>
            </p:cNvPr>
            <p:cNvSpPr>
              <a:spLocks noChangeAspect="1"/>
            </p:cNvSpPr>
            <p:nvPr>
              <p:custDataLst>
                <p:tags r:id="rId61"/>
              </p:custDataLst>
            </p:nvPr>
          </p:nvSpPr>
          <p:spPr>
            <a:xfrm>
              <a:off x="4334905" y="3282696"/>
              <a:ext cx="292608" cy="292608"/>
            </a:xfrm>
            <a:custGeom>
              <a:avLst/>
              <a:gdLst/>
              <a:ahLst/>
              <a:cxnLst/>
              <a:rect l="l" t="t" r="r" b="b"/>
              <a:pathLst>
                <a:path w="635000" h="635000">
                  <a:moveTo>
                    <a:pt x="317500" y="0"/>
                  </a:moveTo>
                  <a:arcTo wR="317500" hR="317500" stAng="16200000" swAng="7128000"/>
                  <a:lnTo>
                    <a:pt x="317500" y="317500"/>
                  </a:lnTo>
                  <a:close/>
                </a:path>
                <a:path w="635000" h="635000" fill="none">
                  <a:moveTo>
                    <a:pt x="595727" y="470456"/>
                  </a:moveTo>
                  <a:arcTo wR="317500" hR="317500" stAng="1728000" swAng="14472000"/>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64" name="Harvey 34/100 [34]">
              <a:extLst>
                <a:ext uri="{FF2B5EF4-FFF2-40B4-BE49-F238E27FC236}">
                  <a16:creationId xmlns:a16="http://schemas.microsoft.com/office/drawing/2014/main" id="{0880CCDE-4DDE-49A8-AFB2-FDDCE314B4D3}"/>
                </a:ext>
              </a:extLst>
            </p:cNvPr>
            <p:cNvSpPr>
              <a:spLocks noChangeAspect="1"/>
            </p:cNvSpPr>
            <p:nvPr>
              <p:custDataLst>
                <p:tags r:id="rId62"/>
              </p:custDataLst>
            </p:nvPr>
          </p:nvSpPr>
          <p:spPr>
            <a:xfrm>
              <a:off x="4334905" y="3282696"/>
              <a:ext cx="292608" cy="292608"/>
            </a:xfrm>
            <a:custGeom>
              <a:avLst/>
              <a:gdLst/>
              <a:ahLst/>
              <a:cxnLst/>
              <a:rect l="l" t="t" r="r" b="b"/>
              <a:pathLst>
                <a:path w="635000" h="635000">
                  <a:moveTo>
                    <a:pt x="317500" y="0"/>
                  </a:moveTo>
                  <a:arcTo wR="317500" hR="317500" stAng="16200000" swAng="7344000"/>
                  <a:lnTo>
                    <a:pt x="317500" y="317500"/>
                  </a:lnTo>
                  <a:close/>
                </a:path>
                <a:path w="635000" h="635000" fill="none">
                  <a:moveTo>
                    <a:pt x="585574" y="487625"/>
                  </a:moveTo>
                  <a:arcTo wR="317500" hR="317500" stAng="1944000" swAng="14255999"/>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65" name="Harvey 35/100 [35]">
              <a:extLst>
                <a:ext uri="{FF2B5EF4-FFF2-40B4-BE49-F238E27FC236}">
                  <a16:creationId xmlns:a16="http://schemas.microsoft.com/office/drawing/2014/main" id="{F37E834A-F9D8-4623-BC85-60359856CCD0}"/>
                </a:ext>
              </a:extLst>
            </p:cNvPr>
            <p:cNvSpPr>
              <a:spLocks noChangeAspect="1"/>
            </p:cNvSpPr>
            <p:nvPr>
              <p:custDataLst>
                <p:tags r:id="rId63"/>
              </p:custDataLst>
            </p:nvPr>
          </p:nvSpPr>
          <p:spPr>
            <a:xfrm>
              <a:off x="4334905" y="3282696"/>
              <a:ext cx="292608" cy="292608"/>
            </a:xfrm>
            <a:custGeom>
              <a:avLst/>
              <a:gdLst/>
              <a:ahLst/>
              <a:cxnLst/>
              <a:rect l="l" t="t" r="r" b="b"/>
              <a:pathLst>
                <a:path w="635000" h="635000">
                  <a:moveTo>
                    <a:pt x="317500" y="0"/>
                  </a:moveTo>
                  <a:arcTo wR="317500" hR="317500" stAng="16200000" swAng="7559999"/>
                  <a:lnTo>
                    <a:pt x="317500" y="317500"/>
                  </a:lnTo>
                  <a:close/>
                </a:path>
                <a:path w="635000" h="635000" fill="none">
                  <a:moveTo>
                    <a:pt x="574362" y="504121"/>
                  </a:moveTo>
                  <a:arcTo wR="317500" hR="317500" stAng="2159999" swAng="14040000"/>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66" name="Harvey 36/100 [36]">
              <a:extLst>
                <a:ext uri="{FF2B5EF4-FFF2-40B4-BE49-F238E27FC236}">
                  <a16:creationId xmlns:a16="http://schemas.microsoft.com/office/drawing/2014/main" id="{15163940-B229-4368-B727-3714123C78AB}"/>
                </a:ext>
              </a:extLst>
            </p:cNvPr>
            <p:cNvSpPr>
              <a:spLocks noChangeAspect="1"/>
            </p:cNvSpPr>
            <p:nvPr>
              <p:custDataLst>
                <p:tags r:id="rId64"/>
              </p:custDataLst>
            </p:nvPr>
          </p:nvSpPr>
          <p:spPr>
            <a:xfrm>
              <a:off x="4334905" y="3282696"/>
              <a:ext cx="292608" cy="292608"/>
            </a:xfrm>
            <a:custGeom>
              <a:avLst/>
              <a:gdLst/>
              <a:ahLst/>
              <a:cxnLst/>
              <a:rect l="l" t="t" r="r" b="b"/>
              <a:pathLst>
                <a:path w="635000" h="635000">
                  <a:moveTo>
                    <a:pt x="317500" y="0"/>
                  </a:moveTo>
                  <a:arcTo wR="317500" hR="317500" stAng="16200000" swAng="7776000"/>
                  <a:lnTo>
                    <a:pt x="317500" y="317500"/>
                  </a:lnTo>
                  <a:close/>
                </a:path>
                <a:path w="635000" h="635000" fill="none">
                  <a:moveTo>
                    <a:pt x="562137" y="519882"/>
                  </a:moveTo>
                  <a:arcTo wR="317500" hR="317500" stAng="2375999" swAng="13824000"/>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67" name="Harvey 37/100 [37]">
              <a:extLst>
                <a:ext uri="{FF2B5EF4-FFF2-40B4-BE49-F238E27FC236}">
                  <a16:creationId xmlns:a16="http://schemas.microsoft.com/office/drawing/2014/main" id="{64BAECDC-27C7-4333-B9D8-59DE42A1B1AA}"/>
                </a:ext>
              </a:extLst>
            </p:cNvPr>
            <p:cNvSpPr>
              <a:spLocks noChangeAspect="1"/>
            </p:cNvSpPr>
            <p:nvPr>
              <p:custDataLst>
                <p:tags r:id="rId65"/>
              </p:custDataLst>
            </p:nvPr>
          </p:nvSpPr>
          <p:spPr>
            <a:xfrm>
              <a:off x="4334905" y="3282696"/>
              <a:ext cx="292608" cy="292608"/>
            </a:xfrm>
            <a:custGeom>
              <a:avLst/>
              <a:gdLst/>
              <a:ahLst/>
              <a:cxnLst/>
              <a:rect l="l" t="t" r="r" b="b"/>
              <a:pathLst>
                <a:path w="635000" h="635000">
                  <a:moveTo>
                    <a:pt x="317500" y="0"/>
                  </a:moveTo>
                  <a:arcTo wR="317500" hR="317500" stAng="16200000" swAng="7991999"/>
                  <a:lnTo>
                    <a:pt x="317500" y="317500"/>
                  </a:lnTo>
                  <a:close/>
                </a:path>
                <a:path w="635000" h="635000" fill="none">
                  <a:moveTo>
                    <a:pt x="548947" y="534843"/>
                  </a:moveTo>
                  <a:arcTo wR="317500" hR="317500" stAng="2591999" swAng="13608000"/>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68" name="Harvey 38/100 [38]">
              <a:extLst>
                <a:ext uri="{FF2B5EF4-FFF2-40B4-BE49-F238E27FC236}">
                  <a16:creationId xmlns:a16="http://schemas.microsoft.com/office/drawing/2014/main" id="{4F018A0A-A74A-4E47-BC47-203679D4F8C0}"/>
                </a:ext>
              </a:extLst>
            </p:cNvPr>
            <p:cNvSpPr>
              <a:spLocks noChangeAspect="1"/>
            </p:cNvSpPr>
            <p:nvPr>
              <p:custDataLst>
                <p:tags r:id="rId66"/>
              </p:custDataLst>
            </p:nvPr>
          </p:nvSpPr>
          <p:spPr>
            <a:xfrm>
              <a:off x="4334905" y="3282696"/>
              <a:ext cx="292608" cy="292608"/>
            </a:xfrm>
            <a:custGeom>
              <a:avLst/>
              <a:gdLst/>
              <a:ahLst/>
              <a:cxnLst/>
              <a:rect l="l" t="t" r="r" b="b"/>
              <a:pathLst>
                <a:path w="635000" h="635000">
                  <a:moveTo>
                    <a:pt x="317500" y="0"/>
                  </a:moveTo>
                  <a:arcTo wR="317500" hR="317500" stAng="16200000" swAng="8208000"/>
                  <a:lnTo>
                    <a:pt x="317500" y="317500"/>
                  </a:lnTo>
                  <a:close/>
                </a:path>
                <a:path w="635000" h="635000" fill="none">
                  <a:moveTo>
                    <a:pt x="534843" y="548947"/>
                  </a:moveTo>
                  <a:arcTo wR="317500" hR="317500" stAng="2808000" swAng="13392000"/>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69" name="Harvey 39/100 [39]">
              <a:extLst>
                <a:ext uri="{FF2B5EF4-FFF2-40B4-BE49-F238E27FC236}">
                  <a16:creationId xmlns:a16="http://schemas.microsoft.com/office/drawing/2014/main" id="{ACA75957-9FDB-46A2-82EC-77103CBEAC52}"/>
                </a:ext>
              </a:extLst>
            </p:cNvPr>
            <p:cNvSpPr>
              <a:spLocks noChangeAspect="1"/>
            </p:cNvSpPr>
            <p:nvPr>
              <p:custDataLst>
                <p:tags r:id="rId67"/>
              </p:custDataLst>
            </p:nvPr>
          </p:nvSpPr>
          <p:spPr>
            <a:xfrm>
              <a:off x="4334905" y="3282696"/>
              <a:ext cx="292608" cy="292608"/>
            </a:xfrm>
            <a:custGeom>
              <a:avLst/>
              <a:gdLst/>
              <a:ahLst/>
              <a:cxnLst/>
              <a:rect l="l" t="t" r="r" b="b"/>
              <a:pathLst>
                <a:path w="635000" h="635000">
                  <a:moveTo>
                    <a:pt x="317500" y="0"/>
                  </a:moveTo>
                  <a:arcTo wR="317500" hR="317500" stAng="16200000" swAng="8424000"/>
                  <a:lnTo>
                    <a:pt x="317500" y="317500"/>
                  </a:lnTo>
                  <a:close/>
                </a:path>
                <a:path w="635000" h="635000" fill="none">
                  <a:moveTo>
                    <a:pt x="519882" y="562137"/>
                  </a:moveTo>
                  <a:arcTo wR="317500" hR="317500" stAng="3024000" swAng="13176000"/>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70" name="Harvey 40/100 [40]">
              <a:extLst>
                <a:ext uri="{FF2B5EF4-FFF2-40B4-BE49-F238E27FC236}">
                  <a16:creationId xmlns:a16="http://schemas.microsoft.com/office/drawing/2014/main" id="{025DFA7F-A073-422A-8D20-E27D1ABE4342}"/>
                </a:ext>
              </a:extLst>
            </p:cNvPr>
            <p:cNvSpPr>
              <a:spLocks noChangeAspect="1"/>
            </p:cNvSpPr>
            <p:nvPr>
              <p:custDataLst>
                <p:tags r:id="rId68"/>
              </p:custDataLst>
            </p:nvPr>
          </p:nvSpPr>
          <p:spPr>
            <a:xfrm>
              <a:off x="4334905" y="3282696"/>
              <a:ext cx="292608" cy="292608"/>
            </a:xfrm>
            <a:custGeom>
              <a:avLst/>
              <a:gdLst/>
              <a:ahLst/>
              <a:cxnLst/>
              <a:rect l="l" t="t" r="r" b="b"/>
              <a:pathLst>
                <a:path w="635000" h="635000">
                  <a:moveTo>
                    <a:pt x="317500" y="0"/>
                  </a:moveTo>
                  <a:arcTo wR="317500" hR="317500" stAng="16200000" swAng="8640000"/>
                  <a:lnTo>
                    <a:pt x="317500" y="317500"/>
                  </a:lnTo>
                  <a:close/>
                </a:path>
                <a:path w="635000" h="635000" fill="none">
                  <a:moveTo>
                    <a:pt x="504121" y="574362"/>
                  </a:moveTo>
                  <a:arcTo wR="317500" hR="317500" stAng="3240000" swAng="12960000"/>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71" name="Harvey 41/100 [41]">
              <a:extLst>
                <a:ext uri="{FF2B5EF4-FFF2-40B4-BE49-F238E27FC236}">
                  <a16:creationId xmlns:a16="http://schemas.microsoft.com/office/drawing/2014/main" id="{BF311CE9-A4CB-4965-8F0F-5B6811E9FB20}"/>
                </a:ext>
              </a:extLst>
            </p:cNvPr>
            <p:cNvSpPr>
              <a:spLocks noChangeAspect="1"/>
            </p:cNvSpPr>
            <p:nvPr>
              <p:custDataLst>
                <p:tags r:id="rId69"/>
              </p:custDataLst>
            </p:nvPr>
          </p:nvSpPr>
          <p:spPr>
            <a:xfrm>
              <a:off x="4334905" y="3282696"/>
              <a:ext cx="292608" cy="292608"/>
            </a:xfrm>
            <a:custGeom>
              <a:avLst/>
              <a:gdLst/>
              <a:ahLst/>
              <a:cxnLst/>
              <a:rect l="l" t="t" r="r" b="b"/>
              <a:pathLst>
                <a:path w="635000" h="635000">
                  <a:moveTo>
                    <a:pt x="317500" y="0"/>
                  </a:moveTo>
                  <a:arcTo wR="317500" hR="317500" stAng="16200000" swAng="8856000"/>
                  <a:lnTo>
                    <a:pt x="317500" y="317500"/>
                  </a:lnTo>
                  <a:close/>
                </a:path>
                <a:path w="635000" h="635000" fill="none">
                  <a:moveTo>
                    <a:pt x="487625" y="585574"/>
                  </a:moveTo>
                  <a:arcTo wR="317500" hR="317500" stAng="3455999" swAng="12744000"/>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72" name="Harvey 42/100 [42]">
              <a:extLst>
                <a:ext uri="{FF2B5EF4-FFF2-40B4-BE49-F238E27FC236}">
                  <a16:creationId xmlns:a16="http://schemas.microsoft.com/office/drawing/2014/main" id="{1B415A3D-1E85-4E6A-8BAB-3BB56600BA4F}"/>
                </a:ext>
              </a:extLst>
            </p:cNvPr>
            <p:cNvSpPr>
              <a:spLocks noChangeAspect="1"/>
            </p:cNvSpPr>
            <p:nvPr>
              <p:custDataLst>
                <p:tags r:id="rId70"/>
              </p:custDataLst>
            </p:nvPr>
          </p:nvSpPr>
          <p:spPr>
            <a:xfrm>
              <a:off x="4334905" y="3282696"/>
              <a:ext cx="292608" cy="292608"/>
            </a:xfrm>
            <a:custGeom>
              <a:avLst/>
              <a:gdLst/>
              <a:ahLst/>
              <a:cxnLst/>
              <a:rect l="l" t="t" r="r" b="b"/>
              <a:pathLst>
                <a:path w="635000" h="635000">
                  <a:moveTo>
                    <a:pt x="317500" y="0"/>
                  </a:moveTo>
                  <a:arcTo wR="317500" hR="317500" stAng="16200000" swAng="9072000"/>
                  <a:lnTo>
                    <a:pt x="317500" y="317500"/>
                  </a:lnTo>
                  <a:close/>
                </a:path>
                <a:path w="635000" h="635000" fill="none">
                  <a:moveTo>
                    <a:pt x="470456" y="595727"/>
                  </a:moveTo>
                  <a:arcTo wR="317500" hR="317500" stAng="3671999" swAng="12528000"/>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73" name="Harvey 43/100 [43]">
              <a:extLst>
                <a:ext uri="{FF2B5EF4-FFF2-40B4-BE49-F238E27FC236}">
                  <a16:creationId xmlns:a16="http://schemas.microsoft.com/office/drawing/2014/main" id="{7EAD6077-4487-4E7D-846D-445E65B5291C}"/>
                </a:ext>
              </a:extLst>
            </p:cNvPr>
            <p:cNvSpPr>
              <a:spLocks noChangeAspect="1"/>
            </p:cNvSpPr>
            <p:nvPr>
              <p:custDataLst>
                <p:tags r:id="rId71"/>
              </p:custDataLst>
            </p:nvPr>
          </p:nvSpPr>
          <p:spPr>
            <a:xfrm>
              <a:off x="4334905" y="3282696"/>
              <a:ext cx="292608" cy="292608"/>
            </a:xfrm>
            <a:custGeom>
              <a:avLst/>
              <a:gdLst/>
              <a:ahLst/>
              <a:cxnLst/>
              <a:rect l="l" t="t" r="r" b="b"/>
              <a:pathLst>
                <a:path w="635000" h="635000">
                  <a:moveTo>
                    <a:pt x="317500" y="0"/>
                  </a:moveTo>
                  <a:arcTo wR="317500" hR="317500" stAng="16200000" swAng="9288000"/>
                  <a:lnTo>
                    <a:pt x="317500" y="317500"/>
                  </a:lnTo>
                  <a:close/>
                </a:path>
                <a:path w="635000" h="635000" fill="none">
                  <a:moveTo>
                    <a:pt x="452684" y="604782"/>
                  </a:moveTo>
                  <a:arcTo wR="317500" hR="317500" stAng="3888000" swAng="12312000"/>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74" name="Harvey 44/100 [44]">
              <a:extLst>
                <a:ext uri="{FF2B5EF4-FFF2-40B4-BE49-F238E27FC236}">
                  <a16:creationId xmlns:a16="http://schemas.microsoft.com/office/drawing/2014/main" id="{4B57ADAF-4A83-4CB4-8920-E2B9F994E83E}"/>
                </a:ext>
              </a:extLst>
            </p:cNvPr>
            <p:cNvSpPr>
              <a:spLocks noChangeAspect="1"/>
            </p:cNvSpPr>
            <p:nvPr>
              <p:custDataLst>
                <p:tags r:id="rId72"/>
              </p:custDataLst>
            </p:nvPr>
          </p:nvSpPr>
          <p:spPr>
            <a:xfrm>
              <a:off x="4334905" y="3282696"/>
              <a:ext cx="292608" cy="292608"/>
            </a:xfrm>
            <a:custGeom>
              <a:avLst/>
              <a:gdLst/>
              <a:ahLst/>
              <a:cxnLst/>
              <a:rect l="l" t="t" r="r" b="b"/>
              <a:pathLst>
                <a:path w="635000" h="635000">
                  <a:moveTo>
                    <a:pt x="317500" y="0"/>
                  </a:moveTo>
                  <a:arcTo wR="317500" hR="317500" stAng="16200000" swAng="9504000"/>
                  <a:lnTo>
                    <a:pt x="317500" y="317500"/>
                  </a:lnTo>
                  <a:close/>
                </a:path>
                <a:path w="635000" h="635000" fill="none">
                  <a:moveTo>
                    <a:pt x="434379" y="612704"/>
                  </a:moveTo>
                  <a:arcTo wR="317500" hR="317500" stAng="4104000" swAng="12096000"/>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75" name="Harvey 45/100 [45]">
              <a:extLst>
                <a:ext uri="{FF2B5EF4-FFF2-40B4-BE49-F238E27FC236}">
                  <a16:creationId xmlns:a16="http://schemas.microsoft.com/office/drawing/2014/main" id="{FF3E5416-AC43-4CBB-A32A-A966ED03106F}"/>
                </a:ext>
              </a:extLst>
            </p:cNvPr>
            <p:cNvSpPr>
              <a:spLocks noChangeAspect="1"/>
            </p:cNvSpPr>
            <p:nvPr>
              <p:custDataLst>
                <p:tags r:id="rId73"/>
              </p:custDataLst>
            </p:nvPr>
          </p:nvSpPr>
          <p:spPr>
            <a:xfrm>
              <a:off x="4334905" y="3282696"/>
              <a:ext cx="292608" cy="292608"/>
            </a:xfrm>
            <a:custGeom>
              <a:avLst/>
              <a:gdLst/>
              <a:ahLst/>
              <a:cxnLst/>
              <a:rect l="l" t="t" r="r" b="b"/>
              <a:pathLst>
                <a:path w="635000" h="635000">
                  <a:moveTo>
                    <a:pt x="317500" y="0"/>
                  </a:moveTo>
                  <a:arcTo wR="317500" hR="317500" stAng="16200000" swAng="9720000"/>
                  <a:lnTo>
                    <a:pt x="317500" y="317500"/>
                  </a:lnTo>
                  <a:close/>
                </a:path>
                <a:path w="635000" h="635000" fill="none">
                  <a:moveTo>
                    <a:pt x="415612" y="619460"/>
                  </a:moveTo>
                  <a:arcTo wR="317500" hR="317500" stAng="4320000" swAng="11880000"/>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76" name="Harvey 46/100 [46]">
              <a:extLst>
                <a:ext uri="{FF2B5EF4-FFF2-40B4-BE49-F238E27FC236}">
                  <a16:creationId xmlns:a16="http://schemas.microsoft.com/office/drawing/2014/main" id="{49AFF9C1-C19A-487C-A4C1-47DA87277C3B}"/>
                </a:ext>
              </a:extLst>
            </p:cNvPr>
            <p:cNvSpPr>
              <a:spLocks noChangeAspect="1"/>
            </p:cNvSpPr>
            <p:nvPr>
              <p:custDataLst>
                <p:tags r:id="rId74"/>
              </p:custDataLst>
            </p:nvPr>
          </p:nvSpPr>
          <p:spPr>
            <a:xfrm>
              <a:off x="4334905" y="3282696"/>
              <a:ext cx="292608" cy="292608"/>
            </a:xfrm>
            <a:custGeom>
              <a:avLst/>
              <a:gdLst/>
              <a:ahLst/>
              <a:cxnLst/>
              <a:rect l="l" t="t" r="r" b="b"/>
              <a:pathLst>
                <a:path w="635000" h="635000">
                  <a:moveTo>
                    <a:pt x="317500" y="0"/>
                  </a:moveTo>
                  <a:arcTo wR="317500" hR="317500" stAng="16200000" swAng="9936000"/>
                  <a:lnTo>
                    <a:pt x="317500" y="317500"/>
                  </a:lnTo>
                  <a:close/>
                </a:path>
                <a:path w="635000" h="635000" fill="none">
                  <a:moveTo>
                    <a:pt x="396459" y="625025"/>
                  </a:moveTo>
                  <a:arcTo wR="317500" hR="317500" stAng="4536000" swAng="11664000"/>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77" name="Harvey 47/100 [47]">
              <a:extLst>
                <a:ext uri="{FF2B5EF4-FFF2-40B4-BE49-F238E27FC236}">
                  <a16:creationId xmlns:a16="http://schemas.microsoft.com/office/drawing/2014/main" id="{F35AEE09-D82F-438F-9D01-96C6876241F1}"/>
                </a:ext>
              </a:extLst>
            </p:cNvPr>
            <p:cNvSpPr>
              <a:spLocks noChangeAspect="1"/>
            </p:cNvSpPr>
            <p:nvPr>
              <p:custDataLst>
                <p:tags r:id="rId75"/>
              </p:custDataLst>
            </p:nvPr>
          </p:nvSpPr>
          <p:spPr>
            <a:xfrm>
              <a:off x="4334905" y="3282696"/>
              <a:ext cx="292608" cy="292608"/>
            </a:xfrm>
            <a:custGeom>
              <a:avLst/>
              <a:gdLst/>
              <a:ahLst/>
              <a:cxnLst/>
              <a:rect l="l" t="t" r="r" b="b"/>
              <a:pathLst>
                <a:path w="635000" h="635000">
                  <a:moveTo>
                    <a:pt x="317500" y="0"/>
                  </a:moveTo>
                  <a:arcTo wR="317500" hR="317500" stAng="16200000" swAng="10152000"/>
                  <a:lnTo>
                    <a:pt x="317500" y="317500"/>
                  </a:lnTo>
                  <a:close/>
                </a:path>
                <a:path w="635000" h="635000" fill="none">
                  <a:moveTo>
                    <a:pt x="376993" y="629376"/>
                  </a:moveTo>
                  <a:arcTo wR="317500" hR="317500" stAng="4751999" swAng="11448000"/>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78" name="Harvey 48/100 [48]">
              <a:extLst>
                <a:ext uri="{FF2B5EF4-FFF2-40B4-BE49-F238E27FC236}">
                  <a16:creationId xmlns:a16="http://schemas.microsoft.com/office/drawing/2014/main" id="{4FC3325B-EEB2-4420-9715-1149CEACE9AC}"/>
                </a:ext>
              </a:extLst>
            </p:cNvPr>
            <p:cNvSpPr>
              <a:spLocks noChangeAspect="1"/>
            </p:cNvSpPr>
            <p:nvPr>
              <p:custDataLst>
                <p:tags r:id="rId76"/>
              </p:custDataLst>
            </p:nvPr>
          </p:nvSpPr>
          <p:spPr>
            <a:xfrm>
              <a:off x="4334905" y="3282696"/>
              <a:ext cx="292608" cy="292608"/>
            </a:xfrm>
            <a:custGeom>
              <a:avLst/>
              <a:gdLst/>
              <a:ahLst/>
              <a:cxnLst/>
              <a:rect l="l" t="t" r="r" b="b"/>
              <a:pathLst>
                <a:path w="635000" h="635000">
                  <a:moveTo>
                    <a:pt x="317500" y="0"/>
                  </a:moveTo>
                  <a:arcTo wR="317500" hR="317500" stAng="16200000" swAng="10367999"/>
                  <a:lnTo>
                    <a:pt x="317500" y="317500"/>
                  </a:lnTo>
                  <a:close/>
                </a:path>
                <a:path w="635000" h="635000" fill="none">
                  <a:moveTo>
                    <a:pt x="357293" y="632496"/>
                  </a:moveTo>
                  <a:arcTo wR="317500" hR="317500" stAng="4967999" swAng="11232000"/>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79" name="Harvey 49/100 [49]">
              <a:extLst>
                <a:ext uri="{FF2B5EF4-FFF2-40B4-BE49-F238E27FC236}">
                  <a16:creationId xmlns:a16="http://schemas.microsoft.com/office/drawing/2014/main" id="{3BE00D50-8FCE-4E11-AA24-10B621732F20}"/>
                </a:ext>
              </a:extLst>
            </p:cNvPr>
            <p:cNvSpPr>
              <a:spLocks noChangeAspect="1"/>
            </p:cNvSpPr>
            <p:nvPr>
              <p:custDataLst>
                <p:tags r:id="rId77"/>
              </p:custDataLst>
            </p:nvPr>
          </p:nvSpPr>
          <p:spPr>
            <a:xfrm>
              <a:off x="4334905" y="3282696"/>
              <a:ext cx="292608" cy="292608"/>
            </a:xfrm>
            <a:custGeom>
              <a:avLst/>
              <a:gdLst/>
              <a:ahLst/>
              <a:cxnLst/>
              <a:rect l="l" t="t" r="r" b="b"/>
              <a:pathLst>
                <a:path w="635000" h="635000">
                  <a:moveTo>
                    <a:pt x="317500" y="0"/>
                  </a:moveTo>
                  <a:arcTo wR="317500" hR="317500" stAng="16200000" swAng="10584000"/>
                  <a:lnTo>
                    <a:pt x="317500" y="317500"/>
                  </a:lnTo>
                  <a:close/>
                </a:path>
                <a:path w="635000" h="635000" fill="none">
                  <a:moveTo>
                    <a:pt x="337435" y="634373"/>
                  </a:moveTo>
                  <a:arcTo wR="317500" hR="317500" stAng="5184000" swAng="11016000"/>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80" name="Harvey 50/100 [50]">
              <a:extLst>
                <a:ext uri="{FF2B5EF4-FFF2-40B4-BE49-F238E27FC236}">
                  <a16:creationId xmlns:a16="http://schemas.microsoft.com/office/drawing/2014/main" id="{97083993-8BFD-443F-A3A3-D28EF389CE2B}"/>
                </a:ext>
              </a:extLst>
            </p:cNvPr>
            <p:cNvSpPr>
              <a:spLocks noChangeAspect="1"/>
            </p:cNvSpPr>
            <p:nvPr>
              <p:custDataLst>
                <p:tags r:id="rId78"/>
              </p:custDataLst>
            </p:nvPr>
          </p:nvSpPr>
          <p:spPr>
            <a:xfrm>
              <a:off x="4334905" y="3282696"/>
              <a:ext cx="292608" cy="292608"/>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81" name="Harvey 51/100 [51]">
              <a:extLst>
                <a:ext uri="{FF2B5EF4-FFF2-40B4-BE49-F238E27FC236}">
                  <a16:creationId xmlns:a16="http://schemas.microsoft.com/office/drawing/2014/main" id="{BDE38762-18E9-47FF-895E-325F5976ECAA}"/>
                </a:ext>
              </a:extLst>
            </p:cNvPr>
            <p:cNvSpPr>
              <a:spLocks noChangeAspect="1"/>
            </p:cNvSpPr>
            <p:nvPr>
              <p:custDataLst>
                <p:tags r:id="rId79"/>
              </p:custDataLst>
            </p:nvPr>
          </p:nvSpPr>
          <p:spPr>
            <a:xfrm>
              <a:off x="4334905" y="3282696"/>
              <a:ext cx="292608" cy="292608"/>
            </a:xfrm>
            <a:custGeom>
              <a:avLst/>
              <a:gdLst/>
              <a:ahLst/>
              <a:cxnLst/>
              <a:rect l="l" t="t" r="r" b="b"/>
              <a:pathLst>
                <a:path w="635000" h="635000">
                  <a:moveTo>
                    <a:pt x="317500" y="0"/>
                  </a:moveTo>
                  <a:arcTo wR="317500" hR="317500" stAng="16200000" swAng="11016000"/>
                  <a:lnTo>
                    <a:pt x="317500" y="317500"/>
                  </a:lnTo>
                  <a:close/>
                </a:path>
                <a:path w="635000" h="635000" fill="none">
                  <a:moveTo>
                    <a:pt x="297564" y="634373"/>
                  </a:moveTo>
                  <a:arcTo wR="317500" hR="317500" stAng="5616000" swAng="10584000"/>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82" name="Harvey 52/100 [52]">
              <a:extLst>
                <a:ext uri="{FF2B5EF4-FFF2-40B4-BE49-F238E27FC236}">
                  <a16:creationId xmlns:a16="http://schemas.microsoft.com/office/drawing/2014/main" id="{785EAA21-FBCD-46DC-8430-7AB12F5A66AF}"/>
                </a:ext>
              </a:extLst>
            </p:cNvPr>
            <p:cNvSpPr>
              <a:spLocks noChangeAspect="1"/>
            </p:cNvSpPr>
            <p:nvPr>
              <p:custDataLst>
                <p:tags r:id="rId80"/>
              </p:custDataLst>
            </p:nvPr>
          </p:nvSpPr>
          <p:spPr>
            <a:xfrm>
              <a:off x="4334905" y="3282696"/>
              <a:ext cx="292608" cy="292608"/>
            </a:xfrm>
            <a:custGeom>
              <a:avLst/>
              <a:gdLst/>
              <a:ahLst/>
              <a:cxnLst/>
              <a:rect l="l" t="t" r="r" b="b"/>
              <a:pathLst>
                <a:path w="635000" h="635000">
                  <a:moveTo>
                    <a:pt x="317500" y="0"/>
                  </a:moveTo>
                  <a:arcTo wR="317500" hR="317500" stAng="16200000" swAng="11232000"/>
                  <a:lnTo>
                    <a:pt x="317500" y="317500"/>
                  </a:lnTo>
                  <a:close/>
                </a:path>
                <a:path w="635000" h="635000" fill="none">
                  <a:moveTo>
                    <a:pt x="277706" y="632496"/>
                  </a:moveTo>
                  <a:arcTo wR="317500" hR="317500" stAng="5832000" swAng="10367999"/>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83" name="Harvey 53/100 [53]">
              <a:extLst>
                <a:ext uri="{FF2B5EF4-FFF2-40B4-BE49-F238E27FC236}">
                  <a16:creationId xmlns:a16="http://schemas.microsoft.com/office/drawing/2014/main" id="{858D54BA-F4A5-4C67-830E-E85FF6EE735D}"/>
                </a:ext>
              </a:extLst>
            </p:cNvPr>
            <p:cNvSpPr>
              <a:spLocks noChangeAspect="1"/>
            </p:cNvSpPr>
            <p:nvPr>
              <p:custDataLst>
                <p:tags r:id="rId81"/>
              </p:custDataLst>
            </p:nvPr>
          </p:nvSpPr>
          <p:spPr>
            <a:xfrm>
              <a:off x="4334905" y="3282696"/>
              <a:ext cx="292608" cy="292608"/>
            </a:xfrm>
            <a:custGeom>
              <a:avLst/>
              <a:gdLst/>
              <a:ahLst/>
              <a:cxnLst/>
              <a:rect l="l" t="t" r="r" b="b"/>
              <a:pathLst>
                <a:path w="635000" h="635000">
                  <a:moveTo>
                    <a:pt x="317500" y="0"/>
                  </a:moveTo>
                  <a:arcTo wR="317500" hR="317500" stAng="16200000" swAng="11448000"/>
                  <a:lnTo>
                    <a:pt x="317500" y="317500"/>
                  </a:lnTo>
                  <a:close/>
                </a:path>
                <a:path w="635000" h="635000" fill="none">
                  <a:moveTo>
                    <a:pt x="258006" y="629376"/>
                  </a:moveTo>
                  <a:arcTo wR="317500" hR="317500" stAng="6048000" swAng="10152000"/>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84" name="Harvey 54/100 [54]">
              <a:extLst>
                <a:ext uri="{FF2B5EF4-FFF2-40B4-BE49-F238E27FC236}">
                  <a16:creationId xmlns:a16="http://schemas.microsoft.com/office/drawing/2014/main" id="{AC41BD7B-E1FA-4AED-B11C-E03936A672E6}"/>
                </a:ext>
              </a:extLst>
            </p:cNvPr>
            <p:cNvSpPr>
              <a:spLocks noChangeAspect="1"/>
            </p:cNvSpPr>
            <p:nvPr>
              <p:custDataLst>
                <p:tags r:id="rId82"/>
              </p:custDataLst>
            </p:nvPr>
          </p:nvSpPr>
          <p:spPr>
            <a:xfrm>
              <a:off x="4334905" y="3282696"/>
              <a:ext cx="292608" cy="292608"/>
            </a:xfrm>
            <a:custGeom>
              <a:avLst/>
              <a:gdLst/>
              <a:ahLst/>
              <a:cxnLst/>
              <a:rect l="l" t="t" r="r" b="b"/>
              <a:pathLst>
                <a:path w="635000" h="635000">
                  <a:moveTo>
                    <a:pt x="317500" y="0"/>
                  </a:moveTo>
                  <a:arcTo wR="317500" hR="317500" stAng="16200000" swAng="11664000"/>
                  <a:lnTo>
                    <a:pt x="317500" y="317500"/>
                  </a:lnTo>
                  <a:close/>
                </a:path>
                <a:path w="635000" h="635000" fill="none">
                  <a:moveTo>
                    <a:pt x="238540" y="625025"/>
                  </a:moveTo>
                  <a:arcTo wR="317500" hR="317500" stAng="6264000" swAng="9936000"/>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85" name="Harvey 55/100 [55]">
              <a:extLst>
                <a:ext uri="{FF2B5EF4-FFF2-40B4-BE49-F238E27FC236}">
                  <a16:creationId xmlns:a16="http://schemas.microsoft.com/office/drawing/2014/main" id="{BAF901A0-5FD1-4B29-9AF9-DB8B19412429}"/>
                </a:ext>
              </a:extLst>
            </p:cNvPr>
            <p:cNvSpPr>
              <a:spLocks noChangeAspect="1"/>
            </p:cNvSpPr>
            <p:nvPr>
              <p:custDataLst>
                <p:tags r:id="rId83"/>
              </p:custDataLst>
            </p:nvPr>
          </p:nvSpPr>
          <p:spPr>
            <a:xfrm>
              <a:off x="4334905" y="3282696"/>
              <a:ext cx="292608" cy="292608"/>
            </a:xfrm>
            <a:custGeom>
              <a:avLst/>
              <a:gdLst/>
              <a:ahLst/>
              <a:cxnLst/>
              <a:rect l="l" t="t" r="r" b="b"/>
              <a:pathLst>
                <a:path w="635000" h="635000">
                  <a:moveTo>
                    <a:pt x="317500" y="0"/>
                  </a:moveTo>
                  <a:arcTo wR="317500" hR="317500" stAng="16200000" swAng="11880000"/>
                  <a:lnTo>
                    <a:pt x="317500" y="317500"/>
                  </a:lnTo>
                  <a:close/>
                </a:path>
                <a:path w="635000" h="635000" fill="none">
                  <a:moveTo>
                    <a:pt x="219387" y="619460"/>
                  </a:moveTo>
                  <a:arcTo wR="317500" hR="317500" stAng="6480000" swAng="9719999"/>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86" name="Harvey 56/100 [56]">
              <a:extLst>
                <a:ext uri="{FF2B5EF4-FFF2-40B4-BE49-F238E27FC236}">
                  <a16:creationId xmlns:a16="http://schemas.microsoft.com/office/drawing/2014/main" id="{3EFF555D-6B7F-481F-ADC2-746953BA7F97}"/>
                </a:ext>
              </a:extLst>
            </p:cNvPr>
            <p:cNvSpPr>
              <a:spLocks noChangeAspect="1"/>
            </p:cNvSpPr>
            <p:nvPr>
              <p:custDataLst>
                <p:tags r:id="rId84"/>
              </p:custDataLst>
            </p:nvPr>
          </p:nvSpPr>
          <p:spPr>
            <a:xfrm>
              <a:off x="4334905" y="3282696"/>
              <a:ext cx="292608" cy="292608"/>
            </a:xfrm>
            <a:custGeom>
              <a:avLst/>
              <a:gdLst/>
              <a:ahLst/>
              <a:cxnLst/>
              <a:rect l="l" t="t" r="r" b="b"/>
              <a:pathLst>
                <a:path w="635000" h="635000">
                  <a:moveTo>
                    <a:pt x="317500" y="0"/>
                  </a:moveTo>
                  <a:arcTo wR="317500" hR="317500" stAng="16200000" swAng="12096000"/>
                  <a:lnTo>
                    <a:pt x="317500" y="317500"/>
                  </a:lnTo>
                  <a:close/>
                </a:path>
                <a:path w="635000" h="635000" fill="none">
                  <a:moveTo>
                    <a:pt x="200620" y="612704"/>
                  </a:moveTo>
                  <a:arcTo wR="317500" hR="317500" stAng="6696000" swAng="9503999"/>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87" name="Harvey 57/100 [57]">
              <a:extLst>
                <a:ext uri="{FF2B5EF4-FFF2-40B4-BE49-F238E27FC236}">
                  <a16:creationId xmlns:a16="http://schemas.microsoft.com/office/drawing/2014/main" id="{A4D3BE31-8C07-4912-AB8B-8331A665C238}"/>
                </a:ext>
              </a:extLst>
            </p:cNvPr>
            <p:cNvSpPr>
              <a:spLocks noChangeAspect="1"/>
            </p:cNvSpPr>
            <p:nvPr>
              <p:custDataLst>
                <p:tags r:id="rId85"/>
              </p:custDataLst>
            </p:nvPr>
          </p:nvSpPr>
          <p:spPr>
            <a:xfrm>
              <a:off x="4334905" y="3282696"/>
              <a:ext cx="292608" cy="292608"/>
            </a:xfrm>
            <a:custGeom>
              <a:avLst/>
              <a:gdLst/>
              <a:ahLst/>
              <a:cxnLst/>
              <a:rect l="l" t="t" r="r" b="b"/>
              <a:pathLst>
                <a:path w="635000" h="635000">
                  <a:moveTo>
                    <a:pt x="317500" y="0"/>
                  </a:moveTo>
                  <a:arcTo wR="317500" hR="317500" stAng="16200000" swAng="12312000"/>
                  <a:lnTo>
                    <a:pt x="317500" y="317500"/>
                  </a:lnTo>
                  <a:close/>
                </a:path>
                <a:path w="635000" h="635000" fill="none">
                  <a:moveTo>
                    <a:pt x="182315" y="604782"/>
                  </a:moveTo>
                  <a:arcTo wR="317500" hR="317500" stAng="6911999" swAng="9288000"/>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88" name="Harvey 58/100 [58]">
              <a:extLst>
                <a:ext uri="{FF2B5EF4-FFF2-40B4-BE49-F238E27FC236}">
                  <a16:creationId xmlns:a16="http://schemas.microsoft.com/office/drawing/2014/main" id="{E7B5A5D9-6DD2-4B0A-9557-7A7AF774103E}"/>
                </a:ext>
              </a:extLst>
            </p:cNvPr>
            <p:cNvSpPr>
              <a:spLocks noChangeAspect="1"/>
            </p:cNvSpPr>
            <p:nvPr>
              <p:custDataLst>
                <p:tags r:id="rId86"/>
              </p:custDataLst>
            </p:nvPr>
          </p:nvSpPr>
          <p:spPr>
            <a:xfrm>
              <a:off x="4334905" y="3282696"/>
              <a:ext cx="292608" cy="292608"/>
            </a:xfrm>
            <a:custGeom>
              <a:avLst/>
              <a:gdLst/>
              <a:ahLst/>
              <a:cxnLst/>
              <a:rect l="l" t="t" r="r" b="b"/>
              <a:pathLst>
                <a:path w="635000" h="635000">
                  <a:moveTo>
                    <a:pt x="317500" y="0"/>
                  </a:moveTo>
                  <a:arcTo wR="317500" hR="317500" stAng="16200000" swAng="12527999"/>
                  <a:lnTo>
                    <a:pt x="317500" y="317500"/>
                  </a:lnTo>
                  <a:close/>
                </a:path>
                <a:path w="635000" h="635000" fill="none">
                  <a:moveTo>
                    <a:pt x="164543" y="595727"/>
                  </a:moveTo>
                  <a:arcTo wR="317500" hR="317500" stAng="7127999" swAng="9072000"/>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89" name="Harvey 59/100 [59]">
              <a:extLst>
                <a:ext uri="{FF2B5EF4-FFF2-40B4-BE49-F238E27FC236}">
                  <a16:creationId xmlns:a16="http://schemas.microsoft.com/office/drawing/2014/main" id="{88458C0E-D234-4C86-A6CC-B8CD6C445F00}"/>
                </a:ext>
              </a:extLst>
            </p:cNvPr>
            <p:cNvSpPr>
              <a:spLocks noChangeAspect="1"/>
            </p:cNvSpPr>
            <p:nvPr>
              <p:custDataLst>
                <p:tags r:id="rId87"/>
              </p:custDataLst>
            </p:nvPr>
          </p:nvSpPr>
          <p:spPr>
            <a:xfrm>
              <a:off x="4334905" y="3282696"/>
              <a:ext cx="292608" cy="292608"/>
            </a:xfrm>
            <a:custGeom>
              <a:avLst/>
              <a:gdLst/>
              <a:ahLst/>
              <a:cxnLst/>
              <a:rect l="l" t="t" r="r" b="b"/>
              <a:pathLst>
                <a:path w="635000" h="635000">
                  <a:moveTo>
                    <a:pt x="317500" y="0"/>
                  </a:moveTo>
                  <a:arcTo wR="317500" hR="317500" stAng="16200000" swAng="12743999"/>
                  <a:lnTo>
                    <a:pt x="317500" y="317500"/>
                  </a:lnTo>
                  <a:close/>
                </a:path>
                <a:path w="635000" h="635000" fill="none">
                  <a:moveTo>
                    <a:pt x="147374" y="585574"/>
                  </a:moveTo>
                  <a:arcTo wR="317500" hR="317500" stAng="7343999" swAng="8856000"/>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90" name="Harvey 60/100 [60]">
              <a:extLst>
                <a:ext uri="{FF2B5EF4-FFF2-40B4-BE49-F238E27FC236}">
                  <a16:creationId xmlns:a16="http://schemas.microsoft.com/office/drawing/2014/main" id="{0924D2C6-D224-49FD-A4B8-312AFD605E78}"/>
                </a:ext>
              </a:extLst>
            </p:cNvPr>
            <p:cNvSpPr>
              <a:spLocks noChangeAspect="1"/>
            </p:cNvSpPr>
            <p:nvPr>
              <p:custDataLst>
                <p:tags r:id="rId88"/>
              </p:custDataLst>
            </p:nvPr>
          </p:nvSpPr>
          <p:spPr>
            <a:xfrm>
              <a:off x="4334905" y="3282696"/>
              <a:ext cx="292608" cy="292608"/>
            </a:xfrm>
            <a:custGeom>
              <a:avLst/>
              <a:gdLst/>
              <a:ahLst/>
              <a:cxnLst/>
              <a:rect l="l" t="t" r="r" b="b"/>
              <a:pathLst>
                <a:path w="635000" h="635000">
                  <a:moveTo>
                    <a:pt x="317500" y="0"/>
                  </a:moveTo>
                  <a:arcTo wR="317500" hR="317500" stAng="16200000" swAng="12960000"/>
                  <a:lnTo>
                    <a:pt x="317500" y="317500"/>
                  </a:lnTo>
                  <a:close/>
                </a:path>
                <a:path w="635000" h="635000" fill="none">
                  <a:moveTo>
                    <a:pt x="130878" y="574362"/>
                  </a:moveTo>
                  <a:arcTo wR="317500" hR="317500" stAng="7560000" swAng="8640000"/>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91" name="Harvey 61/100 [61]">
              <a:extLst>
                <a:ext uri="{FF2B5EF4-FFF2-40B4-BE49-F238E27FC236}">
                  <a16:creationId xmlns:a16="http://schemas.microsoft.com/office/drawing/2014/main" id="{F9FB23C2-D568-49AC-B8FD-0480EB019739}"/>
                </a:ext>
              </a:extLst>
            </p:cNvPr>
            <p:cNvSpPr>
              <a:spLocks noChangeAspect="1"/>
            </p:cNvSpPr>
            <p:nvPr>
              <p:custDataLst>
                <p:tags r:id="rId89"/>
              </p:custDataLst>
            </p:nvPr>
          </p:nvSpPr>
          <p:spPr>
            <a:xfrm>
              <a:off x="4334905" y="3282696"/>
              <a:ext cx="292608" cy="292608"/>
            </a:xfrm>
            <a:custGeom>
              <a:avLst/>
              <a:gdLst/>
              <a:ahLst/>
              <a:cxnLst/>
              <a:rect l="l" t="t" r="r" b="b"/>
              <a:pathLst>
                <a:path w="635000" h="635000">
                  <a:moveTo>
                    <a:pt x="317500" y="0"/>
                  </a:moveTo>
                  <a:arcTo wR="317500" hR="317500" stAng="16200000" swAng="13176000"/>
                  <a:lnTo>
                    <a:pt x="317500" y="317500"/>
                  </a:lnTo>
                  <a:close/>
                </a:path>
                <a:path w="635000" h="635000" fill="none">
                  <a:moveTo>
                    <a:pt x="115117" y="562137"/>
                  </a:moveTo>
                  <a:arcTo wR="317500" hR="317500" stAng="7776000" swAng="8424000"/>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92" name="Harvey 62/100 [62]">
              <a:extLst>
                <a:ext uri="{FF2B5EF4-FFF2-40B4-BE49-F238E27FC236}">
                  <a16:creationId xmlns:a16="http://schemas.microsoft.com/office/drawing/2014/main" id="{9EF3159D-F4FB-4032-BCCB-55E6ED5EEFC7}"/>
                </a:ext>
              </a:extLst>
            </p:cNvPr>
            <p:cNvSpPr>
              <a:spLocks noChangeAspect="1"/>
            </p:cNvSpPr>
            <p:nvPr>
              <p:custDataLst>
                <p:tags r:id="rId90"/>
              </p:custDataLst>
            </p:nvPr>
          </p:nvSpPr>
          <p:spPr>
            <a:xfrm>
              <a:off x="4334905" y="3282696"/>
              <a:ext cx="292608" cy="292608"/>
            </a:xfrm>
            <a:custGeom>
              <a:avLst/>
              <a:gdLst/>
              <a:ahLst/>
              <a:cxnLst/>
              <a:rect l="l" t="t" r="r" b="b"/>
              <a:pathLst>
                <a:path w="635000" h="635000">
                  <a:moveTo>
                    <a:pt x="317500" y="0"/>
                  </a:moveTo>
                  <a:arcTo wR="317500" hR="317500" stAng="16200000" swAng="13392000"/>
                  <a:lnTo>
                    <a:pt x="317500" y="317500"/>
                  </a:lnTo>
                  <a:close/>
                </a:path>
                <a:path w="635000" h="635000" fill="none">
                  <a:moveTo>
                    <a:pt x="100156" y="548947"/>
                  </a:moveTo>
                  <a:arcTo wR="317500" hR="317500" stAng="7991999" swAng="8208000"/>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93" name="Harvey 63/100 [63]">
              <a:extLst>
                <a:ext uri="{FF2B5EF4-FFF2-40B4-BE49-F238E27FC236}">
                  <a16:creationId xmlns:a16="http://schemas.microsoft.com/office/drawing/2014/main" id="{9362C8EA-6D15-4E0C-8AE9-B1B50EB297B8}"/>
                </a:ext>
              </a:extLst>
            </p:cNvPr>
            <p:cNvSpPr>
              <a:spLocks noChangeAspect="1"/>
            </p:cNvSpPr>
            <p:nvPr>
              <p:custDataLst>
                <p:tags r:id="rId91"/>
              </p:custDataLst>
            </p:nvPr>
          </p:nvSpPr>
          <p:spPr>
            <a:xfrm>
              <a:off x="4334905" y="3282696"/>
              <a:ext cx="292608" cy="292608"/>
            </a:xfrm>
            <a:custGeom>
              <a:avLst/>
              <a:gdLst/>
              <a:ahLst/>
              <a:cxnLst/>
              <a:rect l="l" t="t" r="r" b="b"/>
              <a:pathLst>
                <a:path w="635000" h="635000">
                  <a:moveTo>
                    <a:pt x="317500" y="0"/>
                  </a:moveTo>
                  <a:arcTo wR="317500" hR="317500" stAng="16200000" swAng="13608000"/>
                  <a:lnTo>
                    <a:pt x="317500" y="317500"/>
                  </a:lnTo>
                  <a:close/>
                </a:path>
                <a:path w="635000" h="635000" fill="none">
                  <a:moveTo>
                    <a:pt x="86052" y="534843"/>
                  </a:moveTo>
                  <a:arcTo wR="317500" hR="317500" stAng="8208000" swAng="7991999"/>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94" name="Harvey 64/100 [64]">
              <a:extLst>
                <a:ext uri="{FF2B5EF4-FFF2-40B4-BE49-F238E27FC236}">
                  <a16:creationId xmlns:a16="http://schemas.microsoft.com/office/drawing/2014/main" id="{91EB375D-1444-4BE3-A696-66272A1564CD}"/>
                </a:ext>
              </a:extLst>
            </p:cNvPr>
            <p:cNvSpPr>
              <a:spLocks noChangeAspect="1"/>
            </p:cNvSpPr>
            <p:nvPr>
              <p:custDataLst>
                <p:tags r:id="rId92"/>
              </p:custDataLst>
            </p:nvPr>
          </p:nvSpPr>
          <p:spPr>
            <a:xfrm>
              <a:off x="4334905" y="3282696"/>
              <a:ext cx="292608" cy="292608"/>
            </a:xfrm>
            <a:custGeom>
              <a:avLst/>
              <a:gdLst/>
              <a:ahLst/>
              <a:cxnLst/>
              <a:rect l="l" t="t" r="r" b="b"/>
              <a:pathLst>
                <a:path w="635000" h="635000">
                  <a:moveTo>
                    <a:pt x="317500" y="0"/>
                  </a:moveTo>
                  <a:arcTo wR="317500" hR="317500" stAng="16200000" swAng="13824000"/>
                  <a:lnTo>
                    <a:pt x="317500" y="317500"/>
                  </a:lnTo>
                  <a:close/>
                </a:path>
                <a:path w="635000" h="635000" fill="none">
                  <a:moveTo>
                    <a:pt x="72862" y="519882"/>
                  </a:moveTo>
                  <a:arcTo wR="317500" hR="317500" stAng="8424000" swAng="7776000"/>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95" name="Harvey 65/100 [65]">
              <a:extLst>
                <a:ext uri="{FF2B5EF4-FFF2-40B4-BE49-F238E27FC236}">
                  <a16:creationId xmlns:a16="http://schemas.microsoft.com/office/drawing/2014/main" id="{9A3002B1-5D17-4BCB-9A44-B2FB4025D02F}"/>
                </a:ext>
              </a:extLst>
            </p:cNvPr>
            <p:cNvSpPr>
              <a:spLocks noChangeAspect="1"/>
            </p:cNvSpPr>
            <p:nvPr>
              <p:custDataLst>
                <p:tags r:id="rId93"/>
              </p:custDataLst>
            </p:nvPr>
          </p:nvSpPr>
          <p:spPr>
            <a:xfrm>
              <a:off x="4334905" y="3282696"/>
              <a:ext cx="292608" cy="292608"/>
            </a:xfrm>
            <a:custGeom>
              <a:avLst/>
              <a:gdLst/>
              <a:ahLst/>
              <a:cxnLst/>
              <a:rect l="l" t="t" r="r" b="b"/>
              <a:pathLst>
                <a:path w="635000" h="635000">
                  <a:moveTo>
                    <a:pt x="317500" y="0"/>
                  </a:moveTo>
                  <a:arcTo wR="317500" hR="317500" stAng="16200000" swAng="14040000"/>
                  <a:lnTo>
                    <a:pt x="317500" y="317500"/>
                  </a:lnTo>
                  <a:close/>
                </a:path>
                <a:path w="635000" h="635000" fill="none">
                  <a:moveTo>
                    <a:pt x="60637" y="504121"/>
                  </a:moveTo>
                  <a:arcTo wR="317500" hR="317500" stAng="8640000" swAng="7559999"/>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96" name="Harvey 66/100 [66]">
              <a:extLst>
                <a:ext uri="{FF2B5EF4-FFF2-40B4-BE49-F238E27FC236}">
                  <a16:creationId xmlns:a16="http://schemas.microsoft.com/office/drawing/2014/main" id="{E5F2FDE4-04B2-4A45-A685-14E0C51883A5}"/>
                </a:ext>
              </a:extLst>
            </p:cNvPr>
            <p:cNvSpPr>
              <a:spLocks noChangeAspect="1"/>
            </p:cNvSpPr>
            <p:nvPr>
              <p:custDataLst>
                <p:tags r:id="rId94"/>
              </p:custDataLst>
            </p:nvPr>
          </p:nvSpPr>
          <p:spPr>
            <a:xfrm>
              <a:off x="4334905" y="3282696"/>
              <a:ext cx="292608" cy="292608"/>
            </a:xfrm>
            <a:custGeom>
              <a:avLst/>
              <a:gdLst/>
              <a:ahLst/>
              <a:cxnLst/>
              <a:rect l="l" t="t" r="r" b="b"/>
              <a:pathLst>
                <a:path w="635000" h="635000">
                  <a:moveTo>
                    <a:pt x="317500" y="0"/>
                  </a:moveTo>
                  <a:arcTo wR="317500" hR="317500" stAng="16200000" swAng="14256000"/>
                  <a:lnTo>
                    <a:pt x="317500" y="317500"/>
                  </a:lnTo>
                  <a:close/>
                </a:path>
                <a:path w="635000" h="635000" fill="none">
                  <a:moveTo>
                    <a:pt x="49425" y="487625"/>
                  </a:moveTo>
                  <a:arcTo wR="317500" hR="317500" stAng="8856000" swAng="7343999"/>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97" name="Harvey 67/100 [67]">
              <a:extLst>
                <a:ext uri="{FF2B5EF4-FFF2-40B4-BE49-F238E27FC236}">
                  <a16:creationId xmlns:a16="http://schemas.microsoft.com/office/drawing/2014/main" id="{D399A169-3845-4CD5-A62C-F4586F1FAFE8}"/>
                </a:ext>
              </a:extLst>
            </p:cNvPr>
            <p:cNvSpPr>
              <a:spLocks noChangeAspect="1"/>
            </p:cNvSpPr>
            <p:nvPr>
              <p:custDataLst>
                <p:tags r:id="rId95"/>
              </p:custDataLst>
            </p:nvPr>
          </p:nvSpPr>
          <p:spPr>
            <a:xfrm>
              <a:off x="4334905" y="3282696"/>
              <a:ext cx="292608" cy="292608"/>
            </a:xfrm>
            <a:custGeom>
              <a:avLst/>
              <a:gdLst/>
              <a:ahLst/>
              <a:cxnLst/>
              <a:rect l="l" t="t" r="r" b="b"/>
              <a:pathLst>
                <a:path w="635000" h="635000">
                  <a:moveTo>
                    <a:pt x="317500" y="0"/>
                  </a:moveTo>
                  <a:arcTo wR="317500" hR="317500" stAng="16200000" swAng="14472000"/>
                  <a:lnTo>
                    <a:pt x="317500" y="317500"/>
                  </a:lnTo>
                  <a:close/>
                </a:path>
                <a:path w="635000" h="635000" fill="none">
                  <a:moveTo>
                    <a:pt x="39272" y="470456"/>
                  </a:moveTo>
                  <a:arcTo wR="317500" hR="317500" stAng="9072000" swAng="7127999"/>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98" name="Harvey 68/100 [68]">
              <a:extLst>
                <a:ext uri="{FF2B5EF4-FFF2-40B4-BE49-F238E27FC236}">
                  <a16:creationId xmlns:a16="http://schemas.microsoft.com/office/drawing/2014/main" id="{E12F5173-9960-47F5-9A91-B043294E14CB}"/>
                </a:ext>
              </a:extLst>
            </p:cNvPr>
            <p:cNvSpPr>
              <a:spLocks noChangeAspect="1"/>
            </p:cNvSpPr>
            <p:nvPr>
              <p:custDataLst>
                <p:tags r:id="rId96"/>
              </p:custDataLst>
            </p:nvPr>
          </p:nvSpPr>
          <p:spPr>
            <a:xfrm>
              <a:off x="4334905" y="3282696"/>
              <a:ext cx="292608" cy="292608"/>
            </a:xfrm>
            <a:custGeom>
              <a:avLst/>
              <a:gdLst/>
              <a:ahLst/>
              <a:cxnLst/>
              <a:rect l="l" t="t" r="r" b="b"/>
              <a:pathLst>
                <a:path w="635000" h="635000">
                  <a:moveTo>
                    <a:pt x="317500" y="0"/>
                  </a:moveTo>
                  <a:arcTo wR="317500" hR="317500" stAng="16200000" swAng="14688000"/>
                  <a:lnTo>
                    <a:pt x="317500" y="317500"/>
                  </a:lnTo>
                  <a:close/>
                </a:path>
                <a:path w="635000" h="635000" fill="none">
                  <a:moveTo>
                    <a:pt x="30217" y="452684"/>
                  </a:moveTo>
                  <a:arcTo wR="317500" hR="317500" stAng="9288000" swAng="6911999"/>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99" name="Harvey 69/100 [69]">
              <a:extLst>
                <a:ext uri="{FF2B5EF4-FFF2-40B4-BE49-F238E27FC236}">
                  <a16:creationId xmlns:a16="http://schemas.microsoft.com/office/drawing/2014/main" id="{DD9B9229-3D3A-4706-BEEC-04C19A30C5C3}"/>
                </a:ext>
              </a:extLst>
            </p:cNvPr>
            <p:cNvSpPr>
              <a:spLocks noChangeAspect="1"/>
            </p:cNvSpPr>
            <p:nvPr>
              <p:custDataLst>
                <p:tags r:id="rId97"/>
              </p:custDataLst>
            </p:nvPr>
          </p:nvSpPr>
          <p:spPr>
            <a:xfrm>
              <a:off x="4334905" y="3282696"/>
              <a:ext cx="292608" cy="292608"/>
            </a:xfrm>
            <a:custGeom>
              <a:avLst/>
              <a:gdLst/>
              <a:ahLst/>
              <a:cxnLst/>
              <a:rect l="l" t="t" r="r" b="b"/>
              <a:pathLst>
                <a:path w="635000" h="635000">
                  <a:moveTo>
                    <a:pt x="317500" y="0"/>
                  </a:moveTo>
                  <a:arcTo wR="317500" hR="317500" stAng="16200000" swAng="14903999"/>
                  <a:lnTo>
                    <a:pt x="317500" y="317500"/>
                  </a:lnTo>
                  <a:close/>
                </a:path>
                <a:path w="635000" h="635000" fill="none">
                  <a:moveTo>
                    <a:pt x="22295" y="434379"/>
                  </a:moveTo>
                  <a:arcTo wR="317500" hR="317500" stAng="9503999" swAng="6696000"/>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100" name="Harvey 70/100 [70]">
              <a:extLst>
                <a:ext uri="{FF2B5EF4-FFF2-40B4-BE49-F238E27FC236}">
                  <a16:creationId xmlns:a16="http://schemas.microsoft.com/office/drawing/2014/main" id="{795A4CC8-0C08-491C-8D7F-95EC8E0E25B8}"/>
                </a:ext>
              </a:extLst>
            </p:cNvPr>
            <p:cNvSpPr>
              <a:spLocks noChangeAspect="1"/>
            </p:cNvSpPr>
            <p:nvPr>
              <p:custDataLst>
                <p:tags r:id="rId98"/>
              </p:custDataLst>
            </p:nvPr>
          </p:nvSpPr>
          <p:spPr>
            <a:xfrm>
              <a:off x="4334905" y="3282696"/>
              <a:ext cx="292608" cy="292608"/>
            </a:xfrm>
            <a:custGeom>
              <a:avLst/>
              <a:gdLst/>
              <a:ahLst/>
              <a:cxnLst/>
              <a:rect l="l" t="t" r="r" b="b"/>
              <a:pathLst>
                <a:path w="635000" h="635000">
                  <a:moveTo>
                    <a:pt x="317500" y="0"/>
                  </a:moveTo>
                  <a:arcTo wR="317500" hR="317500" stAng="16200000" swAng="15119999"/>
                  <a:lnTo>
                    <a:pt x="317500" y="317500"/>
                  </a:lnTo>
                  <a:close/>
                </a:path>
                <a:path w="635000" h="635000" fill="none">
                  <a:moveTo>
                    <a:pt x="15539" y="415612"/>
                  </a:moveTo>
                  <a:arcTo wR="317500" hR="317500" stAng="9719999" swAng="6480000"/>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101" name="Harvey 71/100 [71]">
              <a:extLst>
                <a:ext uri="{FF2B5EF4-FFF2-40B4-BE49-F238E27FC236}">
                  <a16:creationId xmlns:a16="http://schemas.microsoft.com/office/drawing/2014/main" id="{91862A76-5FCC-4C25-9A3F-A10651AC7725}"/>
                </a:ext>
              </a:extLst>
            </p:cNvPr>
            <p:cNvSpPr>
              <a:spLocks noChangeAspect="1"/>
            </p:cNvSpPr>
            <p:nvPr>
              <p:custDataLst>
                <p:tags r:id="rId99"/>
              </p:custDataLst>
            </p:nvPr>
          </p:nvSpPr>
          <p:spPr>
            <a:xfrm>
              <a:off x="4334905" y="3282696"/>
              <a:ext cx="292608" cy="292608"/>
            </a:xfrm>
            <a:custGeom>
              <a:avLst/>
              <a:gdLst/>
              <a:ahLst/>
              <a:cxnLst/>
              <a:rect l="l" t="t" r="r" b="b"/>
              <a:pathLst>
                <a:path w="635000" h="635000">
                  <a:moveTo>
                    <a:pt x="317500" y="0"/>
                  </a:moveTo>
                  <a:arcTo wR="317500" hR="317500" stAng="16200000" swAng="15336000"/>
                  <a:lnTo>
                    <a:pt x="317500" y="317500"/>
                  </a:lnTo>
                  <a:close/>
                </a:path>
                <a:path w="635000" h="635000" fill="none">
                  <a:moveTo>
                    <a:pt x="9974" y="396459"/>
                  </a:moveTo>
                  <a:arcTo wR="317500" hR="317500" stAng="9936000" swAng="6264000"/>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102" name="Harvey 72/100 [72]">
              <a:extLst>
                <a:ext uri="{FF2B5EF4-FFF2-40B4-BE49-F238E27FC236}">
                  <a16:creationId xmlns:a16="http://schemas.microsoft.com/office/drawing/2014/main" id="{46969644-17D9-45C9-A88A-9A88622DCE45}"/>
                </a:ext>
              </a:extLst>
            </p:cNvPr>
            <p:cNvSpPr>
              <a:spLocks noChangeAspect="1"/>
            </p:cNvSpPr>
            <p:nvPr>
              <p:custDataLst>
                <p:tags r:id="rId100"/>
              </p:custDataLst>
            </p:nvPr>
          </p:nvSpPr>
          <p:spPr>
            <a:xfrm>
              <a:off x="4334905" y="3282696"/>
              <a:ext cx="292608" cy="292608"/>
            </a:xfrm>
            <a:custGeom>
              <a:avLst/>
              <a:gdLst/>
              <a:ahLst/>
              <a:cxnLst/>
              <a:rect l="l" t="t" r="r" b="b"/>
              <a:pathLst>
                <a:path w="635000" h="635000">
                  <a:moveTo>
                    <a:pt x="317500" y="0"/>
                  </a:moveTo>
                  <a:arcTo wR="317500" hR="317500" stAng="16200000" swAng="15552000"/>
                  <a:lnTo>
                    <a:pt x="317500" y="317500"/>
                  </a:lnTo>
                  <a:close/>
                </a:path>
                <a:path w="635000" h="635000" fill="none">
                  <a:moveTo>
                    <a:pt x="5623" y="376993"/>
                  </a:moveTo>
                  <a:arcTo wR="317500" hR="317500" stAng="10152000" swAng="6048000"/>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103" name="Harvey 73/100 [73]">
              <a:extLst>
                <a:ext uri="{FF2B5EF4-FFF2-40B4-BE49-F238E27FC236}">
                  <a16:creationId xmlns:a16="http://schemas.microsoft.com/office/drawing/2014/main" id="{F89621F9-3ABB-450D-913E-7B467F289A9B}"/>
                </a:ext>
              </a:extLst>
            </p:cNvPr>
            <p:cNvSpPr>
              <a:spLocks noChangeAspect="1"/>
            </p:cNvSpPr>
            <p:nvPr>
              <p:custDataLst>
                <p:tags r:id="rId101"/>
              </p:custDataLst>
            </p:nvPr>
          </p:nvSpPr>
          <p:spPr>
            <a:xfrm>
              <a:off x="4334905" y="3282696"/>
              <a:ext cx="292608" cy="292608"/>
            </a:xfrm>
            <a:custGeom>
              <a:avLst/>
              <a:gdLst/>
              <a:ahLst/>
              <a:cxnLst/>
              <a:rect l="l" t="t" r="r" b="b"/>
              <a:pathLst>
                <a:path w="635000" h="635000">
                  <a:moveTo>
                    <a:pt x="317500" y="0"/>
                  </a:moveTo>
                  <a:arcTo wR="317500" hR="317500" stAng="16200000" swAng="15768000"/>
                  <a:lnTo>
                    <a:pt x="317500" y="317500"/>
                  </a:lnTo>
                  <a:close/>
                </a:path>
                <a:path w="635000" h="635000" fill="none">
                  <a:moveTo>
                    <a:pt x="2503" y="357293"/>
                  </a:moveTo>
                  <a:arcTo wR="317500" hR="317500" stAng="10368000" swAng="5832000"/>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104" name="Harvey 74/100 [74]">
              <a:extLst>
                <a:ext uri="{FF2B5EF4-FFF2-40B4-BE49-F238E27FC236}">
                  <a16:creationId xmlns:a16="http://schemas.microsoft.com/office/drawing/2014/main" id="{89EE4B1F-E703-471D-8307-BFB9EDEDB9F7}"/>
                </a:ext>
              </a:extLst>
            </p:cNvPr>
            <p:cNvSpPr>
              <a:spLocks noChangeAspect="1"/>
            </p:cNvSpPr>
            <p:nvPr>
              <p:custDataLst>
                <p:tags r:id="rId102"/>
              </p:custDataLst>
            </p:nvPr>
          </p:nvSpPr>
          <p:spPr>
            <a:xfrm>
              <a:off x="4334905" y="3282696"/>
              <a:ext cx="292608" cy="292608"/>
            </a:xfrm>
            <a:custGeom>
              <a:avLst/>
              <a:gdLst/>
              <a:ahLst/>
              <a:cxnLst/>
              <a:rect l="l" t="t" r="r" b="b"/>
              <a:pathLst>
                <a:path w="635000" h="635000">
                  <a:moveTo>
                    <a:pt x="317500" y="0"/>
                  </a:moveTo>
                  <a:arcTo wR="317500" hR="317500" stAng="16200000" swAng="15983999"/>
                  <a:lnTo>
                    <a:pt x="317500" y="317500"/>
                  </a:lnTo>
                  <a:close/>
                </a:path>
                <a:path w="635000" h="635000" fill="none">
                  <a:moveTo>
                    <a:pt x="626" y="337435"/>
                  </a:moveTo>
                  <a:arcTo wR="317500" hR="317500" stAng="10583999" swAng="5616000"/>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105" name="Harvey 75/100 [75]">
              <a:extLst>
                <a:ext uri="{FF2B5EF4-FFF2-40B4-BE49-F238E27FC236}">
                  <a16:creationId xmlns:a16="http://schemas.microsoft.com/office/drawing/2014/main" id="{8AB2EEA8-04AC-4B6C-8D90-28093DB647E6}"/>
                </a:ext>
              </a:extLst>
            </p:cNvPr>
            <p:cNvSpPr>
              <a:spLocks noChangeAspect="1"/>
            </p:cNvSpPr>
            <p:nvPr>
              <p:custDataLst>
                <p:tags r:id="rId103"/>
              </p:custDataLst>
            </p:nvPr>
          </p:nvSpPr>
          <p:spPr>
            <a:xfrm>
              <a:off x="4334905" y="3282696"/>
              <a:ext cx="292608" cy="292608"/>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106" name="Harvey 76/100 [76]">
              <a:extLst>
                <a:ext uri="{FF2B5EF4-FFF2-40B4-BE49-F238E27FC236}">
                  <a16:creationId xmlns:a16="http://schemas.microsoft.com/office/drawing/2014/main" id="{6F4E00F2-EA6F-4809-B2FD-4CE3ABE8C480}"/>
                </a:ext>
              </a:extLst>
            </p:cNvPr>
            <p:cNvSpPr>
              <a:spLocks noChangeAspect="1"/>
            </p:cNvSpPr>
            <p:nvPr>
              <p:custDataLst>
                <p:tags r:id="rId104"/>
              </p:custDataLst>
            </p:nvPr>
          </p:nvSpPr>
          <p:spPr>
            <a:xfrm>
              <a:off x="4334905" y="3282696"/>
              <a:ext cx="292608" cy="292608"/>
            </a:xfrm>
            <a:custGeom>
              <a:avLst/>
              <a:gdLst/>
              <a:ahLst/>
              <a:cxnLst/>
              <a:rect l="l" t="t" r="r" b="b"/>
              <a:pathLst>
                <a:path w="635000" h="635000">
                  <a:moveTo>
                    <a:pt x="317500" y="0"/>
                  </a:moveTo>
                  <a:arcTo wR="317500" hR="317500" stAng="16200000" swAng="16416000"/>
                  <a:lnTo>
                    <a:pt x="317500" y="317500"/>
                  </a:lnTo>
                  <a:close/>
                </a:path>
                <a:path w="635000" h="635000" fill="none">
                  <a:moveTo>
                    <a:pt x="626" y="297564"/>
                  </a:moveTo>
                  <a:arcTo wR="317500" hR="317500" stAng="11016000" swAng="5183999"/>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107" name="Harvey 77/100 [77]">
              <a:extLst>
                <a:ext uri="{FF2B5EF4-FFF2-40B4-BE49-F238E27FC236}">
                  <a16:creationId xmlns:a16="http://schemas.microsoft.com/office/drawing/2014/main" id="{CF5CA593-7B87-4492-9B35-2255514CB496}"/>
                </a:ext>
              </a:extLst>
            </p:cNvPr>
            <p:cNvSpPr>
              <a:spLocks noChangeAspect="1"/>
            </p:cNvSpPr>
            <p:nvPr>
              <p:custDataLst>
                <p:tags r:id="rId105"/>
              </p:custDataLst>
            </p:nvPr>
          </p:nvSpPr>
          <p:spPr>
            <a:xfrm>
              <a:off x="4334905" y="3282696"/>
              <a:ext cx="292608" cy="292608"/>
            </a:xfrm>
            <a:custGeom>
              <a:avLst/>
              <a:gdLst/>
              <a:ahLst/>
              <a:cxnLst/>
              <a:rect l="l" t="t" r="r" b="b"/>
              <a:pathLst>
                <a:path w="635000" h="635000">
                  <a:moveTo>
                    <a:pt x="317500" y="0"/>
                  </a:moveTo>
                  <a:arcTo wR="317500" hR="317500" stAng="16200000" swAng="16632000"/>
                  <a:lnTo>
                    <a:pt x="317500" y="317500"/>
                  </a:lnTo>
                  <a:close/>
                </a:path>
                <a:path w="635000" h="635000" fill="none">
                  <a:moveTo>
                    <a:pt x="2503" y="277706"/>
                  </a:moveTo>
                  <a:arcTo wR="317500" hR="317500" stAng="11232000" swAng="4968000"/>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108" name="Harvey 78/100 [78]">
              <a:extLst>
                <a:ext uri="{FF2B5EF4-FFF2-40B4-BE49-F238E27FC236}">
                  <a16:creationId xmlns:a16="http://schemas.microsoft.com/office/drawing/2014/main" id="{8C036464-458E-48D4-BAC8-84819F820C60}"/>
                </a:ext>
              </a:extLst>
            </p:cNvPr>
            <p:cNvSpPr>
              <a:spLocks noChangeAspect="1"/>
            </p:cNvSpPr>
            <p:nvPr>
              <p:custDataLst>
                <p:tags r:id="rId106"/>
              </p:custDataLst>
            </p:nvPr>
          </p:nvSpPr>
          <p:spPr>
            <a:xfrm>
              <a:off x="4334905" y="3282696"/>
              <a:ext cx="292608" cy="292608"/>
            </a:xfrm>
            <a:custGeom>
              <a:avLst/>
              <a:gdLst/>
              <a:ahLst/>
              <a:cxnLst/>
              <a:rect l="l" t="t" r="r" b="b"/>
              <a:pathLst>
                <a:path w="635000" h="635000">
                  <a:moveTo>
                    <a:pt x="317500" y="0"/>
                  </a:moveTo>
                  <a:arcTo wR="317500" hR="317500" stAng="16200000" swAng="16848000"/>
                  <a:lnTo>
                    <a:pt x="317500" y="317500"/>
                  </a:lnTo>
                  <a:close/>
                </a:path>
                <a:path w="635000" h="635000" fill="none">
                  <a:moveTo>
                    <a:pt x="5623" y="258006"/>
                  </a:moveTo>
                  <a:arcTo wR="317500" hR="317500" stAng="11448000" swAng="4751999"/>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109" name="Harvey 79/100 [79]">
              <a:extLst>
                <a:ext uri="{FF2B5EF4-FFF2-40B4-BE49-F238E27FC236}">
                  <a16:creationId xmlns:a16="http://schemas.microsoft.com/office/drawing/2014/main" id="{6FD5AC00-8293-447C-B728-B963DD67B1C2}"/>
                </a:ext>
              </a:extLst>
            </p:cNvPr>
            <p:cNvSpPr>
              <a:spLocks noChangeAspect="1"/>
            </p:cNvSpPr>
            <p:nvPr>
              <p:custDataLst>
                <p:tags r:id="rId107"/>
              </p:custDataLst>
            </p:nvPr>
          </p:nvSpPr>
          <p:spPr>
            <a:xfrm>
              <a:off x="4334905" y="3282696"/>
              <a:ext cx="292608" cy="292608"/>
            </a:xfrm>
            <a:custGeom>
              <a:avLst/>
              <a:gdLst/>
              <a:ahLst/>
              <a:cxnLst/>
              <a:rect l="l" t="t" r="r" b="b"/>
              <a:pathLst>
                <a:path w="635000" h="635000">
                  <a:moveTo>
                    <a:pt x="317500" y="0"/>
                  </a:moveTo>
                  <a:arcTo wR="317500" hR="317500" stAng="16200000" swAng="17064000"/>
                  <a:lnTo>
                    <a:pt x="317500" y="317500"/>
                  </a:lnTo>
                  <a:close/>
                </a:path>
                <a:path w="635000" h="635000" fill="none">
                  <a:moveTo>
                    <a:pt x="9974" y="238540"/>
                  </a:moveTo>
                  <a:arcTo wR="317500" hR="317500" stAng="11664000" swAng="4536000"/>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110" name="Harvey 80/100 [80]">
              <a:extLst>
                <a:ext uri="{FF2B5EF4-FFF2-40B4-BE49-F238E27FC236}">
                  <a16:creationId xmlns:a16="http://schemas.microsoft.com/office/drawing/2014/main" id="{29C0F859-BC49-430F-8C59-C0B9109E47A3}"/>
                </a:ext>
              </a:extLst>
            </p:cNvPr>
            <p:cNvSpPr>
              <a:spLocks noChangeAspect="1"/>
            </p:cNvSpPr>
            <p:nvPr>
              <p:custDataLst>
                <p:tags r:id="rId108"/>
              </p:custDataLst>
            </p:nvPr>
          </p:nvSpPr>
          <p:spPr>
            <a:xfrm>
              <a:off x="4334905" y="3282696"/>
              <a:ext cx="292608" cy="292608"/>
            </a:xfrm>
            <a:custGeom>
              <a:avLst/>
              <a:gdLst/>
              <a:ahLst/>
              <a:cxnLst/>
              <a:rect l="l" t="t" r="r" b="b"/>
              <a:pathLst>
                <a:path w="635000" h="635000">
                  <a:moveTo>
                    <a:pt x="317500" y="0"/>
                  </a:moveTo>
                  <a:arcTo wR="317500" hR="317500" stAng="16200000" swAng="17280000"/>
                  <a:lnTo>
                    <a:pt x="317500" y="317500"/>
                  </a:lnTo>
                  <a:close/>
                </a:path>
                <a:path w="635000" h="635000" fill="none">
                  <a:moveTo>
                    <a:pt x="15539" y="219387"/>
                  </a:moveTo>
                  <a:arcTo wR="317500" hR="317500" stAng="11880000" swAng="4319999"/>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111" name="Harvey 81/100 [81]">
              <a:extLst>
                <a:ext uri="{FF2B5EF4-FFF2-40B4-BE49-F238E27FC236}">
                  <a16:creationId xmlns:a16="http://schemas.microsoft.com/office/drawing/2014/main" id="{F78719E3-0417-4867-B70D-21538B3AC36E}"/>
                </a:ext>
              </a:extLst>
            </p:cNvPr>
            <p:cNvSpPr>
              <a:spLocks noChangeAspect="1"/>
            </p:cNvSpPr>
            <p:nvPr>
              <p:custDataLst>
                <p:tags r:id="rId109"/>
              </p:custDataLst>
            </p:nvPr>
          </p:nvSpPr>
          <p:spPr>
            <a:xfrm>
              <a:off x="4334905" y="3282696"/>
              <a:ext cx="292608" cy="292608"/>
            </a:xfrm>
            <a:custGeom>
              <a:avLst/>
              <a:gdLst/>
              <a:ahLst/>
              <a:cxnLst/>
              <a:rect l="l" t="t" r="r" b="b"/>
              <a:pathLst>
                <a:path w="635000" h="635000">
                  <a:moveTo>
                    <a:pt x="317500" y="0"/>
                  </a:moveTo>
                  <a:arcTo wR="317500" hR="317500" stAng="16200000" swAng="17496000"/>
                  <a:lnTo>
                    <a:pt x="317500" y="317500"/>
                  </a:lnTo>
                  <a:close/>
                </a:path>
                <a:path w="635000" h="635000" fill="none">
                  <a:moveTo>
                    <a:pt x="22295" y="200620"/>
                  </a:moveTo>
                  <a:arcTo wR="317500" hR="317500" stAng="12096000" swAng="4103999"/>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112" name="Harvey 82/100 [82]">
              <a:extLst>
                <a:ext uri="{FF2B5EF4-FFF2-40B4-BE49-F238E27FC236}">
                  <a16:creationId xmlns:a16="http://schemas.microsoft.com/office/drawing/2014/main" id="{9C5D0905-7412-4C75-BC20-E51105CA783D}"/>
                </a:ext>
              </a:extLst>
            </p:cNvPr>
            <p:cNvSpPr>
              <a:spLocks noChangeAspect="1"/>
            </p:cNvSpPr>
            <p:nvPr>
              <p:custDataLst>
                <p:tags r:id="rId110"/>
              </p:custDataLst>
            </p:nvPr>
          </p:nvSpPr>
          <p:spPr>
            <a:xfrm>
              <a:off x="4334905" y="3282696"/>
              <a:ext cx="292608" cy="292608"/>
            </a:xfrm>
            <a:custGeom>
              <a:avLst/>
              <a:gdLst/>
              <a:ahLst/>
              <a:cxnLst/>
              <a:rect l="l" t="t" r="r" b="b"/>
              <a:pathLst>
                <a:path w="635000" h="635000">
                  <a:moveTo>
                    <a:pt x="317500" y="0"/>
                  </a:moveTo>
                  <a:arcTo wR="317500" hR="317500" stAng="16200000" swAng="17712000"/>
                  <a:lnTo>
                    <a:pt x="317500" y="317500"/>
                  </a:lnTo>
                  <a:close/>
                </a:path>
                <a:path w="635000" h="635000" fill="none">
                  <a:moveTo>
                    <a:pt x="30217" y="182315"/>
                  </a:moveTo>
                  <a:arcTo wR="317500" hR="317500" stAng="12312000" swAng="3888000"/>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113" name="Harvey 83/100 [83]">
              <a:extLst>
                <a:ext uri="{FF2B5EF4-FFF2-40B4-BE49-F238E27FC236}">
                  <a16:creationId xmlns:a16="http://schemas.microsoft.com/office/drawing/2014/main" id="{96AA2E20-CC65-4632-B3D4-93E962B59D4C}"/>
                </a:ext>
              </a:extLst>
            </p:cNvPr>
            <p:cNvSpPr>
              <a:spLocks noChangeAspect="1"/>
            </p:cNvSpPr>
            <p:nvPr>
              <p:custDataLst>
                <p:tags r:id="rId111"/>
              </p:custDataLst>
            </p:nvPr>
          </p:nvSpPr>
          <p:spPr>
            <a:xfrm>
              <a:off x="4334905" y="3282696"/>
              <a:ext cx="292608" cy="292608"/>
            </a:xfrm>
            <a:custGeom>
              <a:avLst/>
              <a:gdLst/>
              <a:ahLst/>
              <a:cxnLst/>
              <a:rect l="l" t="t" r="r" b="b"/>
              <a:pathLst>
                <a:path w="635000" h="635000">
                  <a:moveTo>
                    <a:pt x="317500" y="0"/>
                  </a:moveTo>
                  <a:arcTo wR="317500" hR="317500" stAng="16200000" swAng="17928000"/>
                  <a:lnTo>
                    <a:pt x="317500" y="317500"/>
                  </a:lnTo>
                  <a:close/>
                </a:path>
                <a:path w="635000" h="635000" fill="none">
                  <a:moveTo>
                    <a:pt x="39272" y="164543"/>
                  </a:moveTo>
                  <a:arcTo wR="317500" hR="317500" stAng="12528000" swAng="3672000"/>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114" name="Harvey 84/100 [84]">
              <a:extLst>
                <a:ext uri="{FF2B5EF4-FFF2-40B4-BE49-F238E27FC236}">
                  <a16:creationId xmlns:a16="http://schemas.microsoft.com/office/drawing/2014/main" id="{9B4360A3-E0B2-48F7-B5A8-D24513748A82}"/>
                </a:ext>
              </a:extLst>
            </p:cNvPr>
            <p:cNvSpPr>
              <a:spLocks noChangeAspect="1"/>
            </p:cNvSpPr>
            <p:nvPr>
              <p:custDataLst>
                <p:tags r:id="rId112"/>
              </p:custDataLst>
            </p:nvPr>
          </p:nvSpPr>
          <p:spPr>
            <a:xfrm>
              <a:off x="4334905" y="3282696"/>
              <a:ext cx="292608" cy="292608"/>
            </a:xfrm>
            <a:custGeom>
              <a:avLst/>
              <a:gdLst/>
              <a:ahLst/>
              <a:cxnLst/>
              <a:rect l="l" t="t" r="r" b="b"/>
              <a:pathLst>
                <a:path w="635000" h="635000">
                  <a:moveTo>
                    <a:pt x="317500" y="0"/>
                  </a:moveTo>
                  <a:arcTo wR="317500" hR="317500" stAng="16200000" swAng="18144000"/>
                  <a:lnTo>
                    <a:pt x="317500" y="317500"/>
                  </a:lnTo>
                  <a:close/>
                </a:path>
                <a:path w="635000" h="635000" fill="none">
                  <a:moveTo>
                    <a:pt x="49425" y="147374"/>
                  </a:moveTo>
                  <a:arcTo wR="317500" hR="317500" stAng="12743999" swAng="3456000"/>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115" name="Harvey 85/100 [85]">
              <a:extLst>
                <a:ext uri="{FF2B5EF4-FFF2-40B4-BE49-F238E27FC236}">
                  <a16:creationId xmlns:a16="http://schemas.microsoft.com/office/drawing/2014/main" id="{D694B21E-EEA0-48FA-A35C-7B6570B3F861}"/>
                </a:ext>
              </a:extLst>
            </p:cNvPr>
            <p:cNvSpPr>
              <a:spLocks noChangeAspect="1"/>
            </p:cNvSpPr>
            <p:nvPr>
              <p:custDataLst>
                <p:tags r:id="rId113"/>
              </p:custDataLst>
            </p:nvPr>
          </p:nvSpPr>
          <p:spPr>
            <a:xfrm>
              <a:off x="4334905" y="3282696"/>
              <a:ext cx="292608" cy="292608"/>
            </a:xfrm>
            <a:custGeom>
              <a:avLst/>
              <a:gdLst/>
              <a:ahLst/>
              <a:cxnLst/>
              <a:rect l="l" t="t" r="r" b="b"/>
              <a:pathLst>
                <a:path w="635000" h="635000">
                  <a:moveTo>
                    <a:pt x="317500" y="0"/>
                  </a:moveTo>
                  <a:arcTo wR="317500" hR="317500" stAng="16200000" swAng="18360000"/>
                  <a:lnTo>
                    <a:pt x="317500" y="317500"/>
                  </a:lnTo>
                  <a:close/>
                </a:path>
                <a:path w="635000" h="635000" fill="none">
                  <a:moveTo>
                    <a:pt x="60637" y="130878"/>
                  </a:moveTo>
                  <a:arcTo wR="317500" hR="317500" stAng="12960000" swAng="3240000"/>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116" name="Harvey 86/100 [86]">
              <a:extLst>
                <a:ext uri="{FF2B5EF4-FFF2-40B4-BE49-F238E27FC236}">
                  <a16:creationId xmlns:a16="http://schemas.microsoft.com/office/drawing/2014/main" id="{85E1AF41-C21D-4514-B37E-CC830BC09C0A}"/>
                </a:ext>
              </a:extLst>
            </p:cNvPr>
            <p:cNvSpPr>
              <a:spLocks noChangeAspect="1"/>
            </p:cNvSpPr>
            <p:nvPr>
              <p:custDataLst>
                <p:tags r:id="rId114"/>
              </p:custDataLst>
            </p:nvPr>
          </p:nvSpPr>
          <p:spPr>
            <a:xfrm>
              <a:off x="4334905" y="3282696"/>
              <a:ext cx="292608" cy="292608"/>
            </a:xfrm>
            <a:custGeom>
              <a:avLst/>
              <a:gdLst/>
              <a:ahLst/>
              <a:cxnLst/>
              <a:rect l="l" t="t" r="r" b="b"/>
              <a:pathLst>
                <a:path w="635000" h="635000">
                  <a:moveTo>
                    <a:pt x="317500" y="0"/>
                  </a:moveTo>
                  <a:arcTo wR="317500" hR="317500" stAng="16200000" swAng="18576000"/>
                  <a:lnTo>
                    <a:pt x="317500" y="317500"/>
                  </a:lnTo>
                  <a:close/>
                </a:path>
                <a:path w="635000" h="635000" fill="none">
                  <a:moveTo>
                    <a:pt x="72862" y="115117"/>
                  </a:moveTo>
                  <a:arcTo wR="317500" hR="317500" stAng="13176000" swAng="3024000"/>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117" name="Harvey 87/100 [87]">
              <a:extLst>
                <a:ext uri="{FF2B5EF4-FFF2-40B4-BE49-F238E27FC236}">
                  <a16:creationId xmlns:a16="http://schemas.microsoft.com/office/drawing/2014/main" id="{E3948F2E-FD5F-4107-B122-9AC75FE0CD9E}"/>
                </a:ext>
              </a:extLst>
            </p:cNvPr>
            <p:cNvSpPr>
              <a:spLocks noChangeAspect="1"/>
            </p:cNvSpPr>
            <p:nvPr>
              <p:custDataLst>
                <p:tags r:id="rId115"/>
              </p:custDataLst>
            </p:nvPr>
          </p:nvSpPr>
          <p:spPr>
            <a:xfrm>
              <a:off x="4334905" y="3282696"/>
              <a:ext cx="292608" cy="292608"/>
            </a:xfrm>
            <a:custGeom>
              <a:avLst/>
              <a:gdLst/>
              <a:ahLst/>
              <a:cxnLst/>
              <a:rect l="l" t="t" r="r" b="b"/>
              <a:pathLst>
                <a:path w="635000" h="635000">
                  <a:moveTo>
                    <a:pt x="317500" y="0"/>
                  </a:moveTo>
                  <a:arcTo wR="317500" hR="317500" stAng="16200000" swAng="18792000"/>
                  <a:lnTo>
                    <a:pt x="317500" y="317500"/>
                  </a:lnTo>
                  <a:close/>
                </a:path>
                <a:path w="635000" h="635000" fill="none">
                  <a:moveTo>
                    <a:pt x="86052" y="100156"/>
                  </a:moveTo>
                  <a:arcTo wR="317500" hR="317500" stAng="13392000" swAng="2808000"/>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118" name="Harvey 88/100 [88]">
              <a:extLst>
                <a:ext uri="{FF2B5EF4-FFF2-40B4-BE49-F238E27FC236}">
                  <a16:creationId xmlns:a16="http://schemas.microsoft.com/office/drawing/2014/main" id="{744E57ED-019F-4A8B-A06E-9FB965FEBB23}"/>
                </a:ext>
              </a:extLst>
            </p:cNvPr>
            <p:cNvSpPr>
              <a:spLocks noChangeAspect="1"/>
            </p:cNvSpPr>
            <p:nvPr>
              <p:custDataLst>
                <p:tags r:id="rId116"/>
              </p:custDataLst>
            </p:nvPr>
          </p:nvSpPr>
          <p:spPr>
            <a:xfrm>
              <a:off x="4334905" y="3282696"/>
              <a:ext cx="292608" cy="292608"/>
            </a:xfrm>
            <a:custGeom>
              <a:avLst/>
              <a:gdLst/>
              <a:ahLst/>
              <a:cxnLst/>
              <a:rect l="l" t="t" r="r" b="b"/>
              <a:pathLst>
                <a:path w="635000" h="635000">
                  <a:moveTo>
                    <a:pt x="317500" y="0"/>
                  </a:moveTo>
                  <a:arcTo wR="317500" hR="317500" stAng="16200000" swAng="19008000"/>
                  <a:lnTo>
                    <a:pt x="317500" y="317500"/>
                  </a:lnTo>
                  <a:close/>
                </a:path>
                <a:path w="635000" h="635000" fill="none">
                  <a:moveTo>
                    <a:pt x="100156" y="86052"/>
                  </a:moveTo>
                  <a:arcTo wR="317500" hR="317500" stAng="13608000" swAng="2591999"/>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119" name="Harvey 89/100 [89]">
              <a:extLst>
                <a:ext uri="{FF2B5EF4-FFF2-40B4-BE49-F238E27FC236}">
                  <a16:creationId xmlns:a16="http://schemas.microsoft.com/office/drawing/2014/main" id="{5567719B-31CA-4A86-801E-E0531122E504}"/>
                </a:ext>
              </a:extLst>
            </p:cNvPr>
            <p:cNvSpPr>
              <a:spLocks noChangeAspect="1"/>
            </p:cNvSpPr>
            <p:nvPr>
              <p:custDataLst>
                <p:tags r:id="rId117"/>
              </p:custDataLst>
            </p:nvPr>
          </p:nvSpPr>
          <p:spPr>
            <a:xfrm>
              <a:off x="4334905" y="3282696"/>
              <a:ext cx="292608" cy="292608"/>
            </a:xfrm>
            <a:custGeom>
              <a:avLst/>
              <a:gdLst/>
              <a:ahLst/>
              <a:cxnLst/>
              <a:rect l="l" t="t" r="r" b="b"/>
              <a:pathLst>
                <a:path w="635000" h="635000">
                  <a:moveTo>
                    <a:pt x="317500" y="0"/>
                  </a:moveTo>
                  <a:arcTo wR="317500" hR="317500" stAng="16200000" swAng="19224000"/>
                  <a:lnTo>
                    <a:pt x="317500" y="317500"/>
                  </a:lnTo>
                  <a:close/>
                </a:path>
                <a:path w="635000" h="635000" fill="none">
                  <a:moveTo>
                    <a:pt x="115117" y="72862"/>
                  </a:moveTo>
                  <a:arcTo wR="317500" hR="317500" stAng="13823999" swAng="2375999"/>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120" name="Harvey 90/100 [90]">
              <a:extLst>
                <a:ext uri="{FF2B5EF4-FFF2-40B4-BE49-F238E27FC236}">
                  <a16:creationId xmlns:a16="http://schemas.microsoft.com/office/drawing/2014/main" id="{2CD4B3A1-B882-43A6-A4CA-C9FCA394B28B}"/>
                </a:ext>
              </a:extLst>
            </p:cNvPr>
            <p:cNvSpPr>
              <a:spLocks noChangeAspect="1"/>
            </p:cNvSpPr>
            <p:nvPr>
              <p:custDataLst>
                <p:tags r:id="rId118"/>
              </p:custDataLst>
            </p:nvPr>
          </p:nvSpPr>
          <p:spPr>
            <a:xfrm>
              <a:off x="4334905" y="3282696"/>
              <a:ext cx="292608" cy="292608"/>
            </a:xfrm>
            <a:custGeom>
              <a:avLst/>
              <a:gdLst/>
              <a:ahLst/>
              <a:cxnLst/>
              <a:rect l="l" t="t" r="r" b="b"/>
              <a:pathLst>
                <a:path w="635000" h="635000">
                  <a:moveTo>
                    <a:pt x="317500" y="0"/>
                  </a:moveTo>
                  <a:arcTo wR="317500" hR="317500" stAng="16200000" swAng="19440000"/>
                  <a:lnTo>
                    <a:pt x="317500" y="317500"/>
                  </a:lnTo>
                  <a:close/>
                </a:path>
                <a:path w="635000" h="635000" fill="none">
                  <a:moveTo>
                    <a:pt x="130878" y="60637"/>
                  </a:moveTo>
                  <a:arcTo wR="317500" hR="317500" stAng="14040000" swAng="2159999"/>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121" name="Harvey 91/100 [91]">
              <a:extLst>
                <a:ext uri="{FF2B5EF4-FFF2-40B4-BE49-F238E27FC236}">
                  <a16:creationId xmlns:a16="http://schemas.microsoft.com/office/drawing/2014/main" id="{68606D93-5175-4900-AD89-6D0710AFE75F}"/>
                </a:ext>
              </a:extLst>
            </p:cNvPr>
            <p:cNvSpPr>
              <a:spLocks noChangeAspect="1"/>
            </p:cNvSpPr>
            <p:nvPr>
              <p:custDataLst>
                <p:tags r:id="rId119"/>
              </p:custDataLst>
            </p:nvPr>
          </p:nvSpPr>
          <p:spPr>
            <a:xfrm>
              <a:off x="4334905" y="3282696"/>
              <a:ext cx="292608" cy="292608"/>
            </a:xfrm>
            <a:custGeom>
              <a:avLst/>
              <a:gdLst/>
              <a:ahLst/>
              <a:cxnLst/>
              <a:rect l="l" t="t" r="r" b="b"/>
              <a:pathLst>
                <a:path w="635000" h="635000">
                  <a:moveTo>
                    <a:pt x="317500" y="0"/>
                  </a:moveTo>
                  <a:arcTo wR="317500" hR="317500" stAng="16200000" swAng="19656000"/>
                  <a:lnTo>
                    <a:pt x="317500" y="317500"/>
                  </a:lnTo>
                  <a:close/>
                </a:path>
                <a:path w="635000" h="635000" fill="none">
                  <a:moveTo>
                    <a:pt x="147374" y="49425"/>
                  </a:moveTo>
                  <a:arcTo wR="317500" hR="317500" stAng="14256000" swAng="1943999"/>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122" name="Harvey 92/100 [92]">
              <a:extLst>
                <a:ext uri="{FF2B5EF4-FFF2-40B4-BE49-F238E27FC236}">
                  <a16:creationId xmlns:a16="http://schemas.microsoft.com/office/drawing/2014/main" id="{7EE30864-DDCC-4BBA-B70A-48810E224581}"/>
                </a:ext>
              </a:extLst>
            </p:cNvPr>
            <p:cNvSpPr>
              <a:spLocks noChangeAspect="1"/>
            </p:cNvSpPr>
            <p:nvPr>
              <p:custDataLst>
                <p:tags r:id="rId120"/>
              </p:custDataLst>
            </p:nvPr>
          </p:nvSpPr>
          <p:spPr>
            <a:xfrm>
              <a:off x="4334905" y="3282696"/>
              <a:ext cx="292608" cy="292608"/>
            </a:xfrm>
            <a:custGeom>
              <a:avLst/>
              <a:gdLst/>
              <a:ahLst/>
              <a:cxnLst/>
              <a:rect l="l" t="t" r="r" b="b"/>
              <a:pathLst>
                <a:path w="635000" h="635000">
                  <a:moveTo>
                    <a:pt x="317500" y="0"/>
                  </a:moveTo>
                  <a:arcTo wR="317500" hR="317500" stAng="16200000" swAng="19872000"/>
                  <a:lnTo>
                    <a:pt x="317500" y="317500"/>
                  </a:lnTo>
                  <a:close/>
                </a:path>
                <a:path w="635000" h="635000" fill="none">
                  <a:moveTo>
                    <a:pt x="164543" y="39272"/>
                  </a:moveTo>
                  <a:arcTo wR="317500" hR="317500" stAng="14472000" swAng="1727999"/>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123" name="Harvey 93/100 [93]">
              <a:extLst>
                <a:ext uri="{FF2B5EF4-FFF2-40B4-BE49-F238E27FC236}">
                  <a16:creationId xmlns:a16="http://schemas.microsoft.com/office/drawing/2014/main" id="{608CA488-A707-4C7A-9287-9DA9A38ED3D4}"/>
                </a:ext>
              </a:extLst>
            </p:cNvPr>
            <p:cNvSpPr>
              <a:spLocks noChangeAspect="1"/>
            </p:cNvSpPr>
            <p:nvPr>
              <p:custDataLst>
                <p:tags r:id="rId121"/>
              </p:custDataLst>
            </p:nvPr>
          </p:nvSpPr>
          <p:spPr>
            <a:xfrm>
              <a:off x="4334905" y="3282696"/>
              <a:ext cx="292608" cy="292608"/>
            </a:xfrm>
            <a:custGeom>
              <a:avLst/>
              <a:gdLst/>
              <a:ahLst/>
              <a:cxnLst/>
              <a:rect l="l" t="t" r="r" b="b"/>
              <a:pathLst>
                <a:path w="635000" h="635000">
                  <a:moveTo>
                    <a:pt x="317500" y="0"/>
                  </a:moveTo>
                  <a:arcTo wR="317500" hR="317500" stAng="16200000" swAng="20088000"/>
                  <a:lnTo>
                    <a:pt x="317500" y="317500"/>
                  </a:lnTo>
                  <a:close/>
                </a:path>
                <a:path w="635000" h="635000" fill="none">
                  <a:moveTo>
                    <a:pt x="182315" y="30217"/>
                  </a:moveTo>
                  <a:arcTo wR="317500" hR="317500" stAng="14688000" swAng="1511999"/>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124" name="Harvey 94/100 [94]">
              <a:extLst>
                <a:ext uri="{FF2B5EF4-FFF2-40B4-BE49-F238E27FC236}">
                  <a16:creationId xmlns:a16="http://schemas.microsoft.com/office/drawing/2014/main" id="{FE1836A9-F92A-4F07-BBB8-2274E290E952}"/>
                </a:ext>
              </a:extLst>
            </p:cNvPr>
            <p:cNvSpPr>
              <a:spLocks noChangeAspect="1"/>
            </p:cNvSpPr>
            <p:nvPr>
              <p:custDataLst>
                <p:tags r:id="rId122"/>
              </p:custDataLst>
            </p:nvPr>
          </p:nvSpPr>
          <p:spPr>
            <a:xfrm>
              <a:off x="4334905" y="3282696"/>
              <a:ext cx="292608" cy="292608"/>
            </a:xfrm>
            <a:custGeom>
              <a:avLst/>
              <a:gdLst/>
              <a:ahLst/>
              <a:cxnLst/>
              <a:rect l="l" t="t" r="r" b="b"/>
              <a:pathLst>
                <a:path w="635000" h="635000">
                  <a:moveTo>
                    <a:pt x="317500" y="0"/>
                  </a:moveTo>
                  <a:arcTo wR="317500" hR="317500" stAng="16200000" swAng="20304000"/>
                  <a:lnTo>
                    <a:pt x="317500" y="317500"/>
                  </a:lnTo>
                  <a:close/>
                </a:path>
                <a:path w="635000" h="635000" fill="none">
                  <a:moveTo>
                    <a:pt x="200620" y="22295"/>
                  </a:moveTo>
                  <a:arcTo wR="317500" hR="317500" stAng="14903999" swAng="1296000"/>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125" name="Harvey 95/100 [95]">
              <a:extLst>
                <a:ext uri="{FF2B5EF4-FFF2-40B4-BE49-F238E27FC236}">
                  <a16:creationId xmlns:a16="http://schemas.microsoft.com/office/drawing/2014/main" id="{3169BE73-7F99-46E3-BDA9-D9BB85BE343E}"/>
                </a:ext>
              </a:extLst>
            </p:cNvPr>
            <p:cNvSpPr>
              <a:spLocks noChangeAspect="1"/>
            </p:cNvSpPr>
            <p:nvPr>
              <p:custDataLst>
                <p:tags r:id="rId123"/>
              </p:custDataLst>
            </p:nvPr>
          </p:nvSpPr>
          <p:spPr>
            <a:xfrm>
              <a:off x="4334905" y="3282696"/>
              <a:ext cx="292608" cy="292608"/>
            </a:xfrm>
            <a:custGeom>
              <a:avLst/>
              <a:gdLst/>
              <a:ahLst/>
              <a:cxnLst/>
              <a:rect l="l" t="t" r="r" b="b"/>
              <a:pathLst>
                <a:path w="635000" h="635000">
                  <a:moveTo>
                    <a:pt x="317500" y="0"/>
                  </a:moveTo>
                  <a:arcTo wR="317500" hR="317500" stAng="16200000" swAng="20520000"/>
                  <a:lnTo>
                    <a:pt x="317500" y="317500"/>
                  </a:lnTo>
                  <a:close/>
                </a:path>
                <a:path w="635000" h="635000" fill="none">
                  <a:moveTo>
                    <a:pt x="219387" y="15539"/>
                  </a:moveTo>
                  <a:arcTo wR="317500" hR="317500" stAng="15120000" swAng="1080000"/>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126" name="Harvey 96/100 [96]">
              <a:extLst>
                <a:ext uri="{FF2B5EF4-FFF2-40B4-BE49-F238E27FC236}">
                  <a16:creationId xmlns:a16="http://schemas.microsoft.com/office/drawing/2014/main" id="{12E3B5ED-B1AB-4A99-BD20-FF638135BE37}"/>
                </a:ext>
              </a:extLst>
            </p:cNvPr>
            <p:cNvSpPr>
              <a:spLocks noChangeAspect="1"/>
            </p:cNvSpPr>
            <p:nvPr>
              <p:custDataLst>
                <p:tags r:id="rId124"/>
              </p:custDataLst>
            </p:nvPr>
          </p:nvSpPr>
          <p:spPr>
            <a:xfrm>
              <a:off x="4334905" y="3282696"/>
              <a:ext cx="292608" cy="292608"/>
            </a:xfrm>
            <a:custGeom>
              <a:avLst/>
              <a:gdLst/>
              <a:ahLst/>
              <a:cxnLst/>
              <a:rect l="l" t="t" r="r" b="b"/>
              <a:pathLst>
                <a:path w="635000" h="635000">
                  <a:moveTo>
                    <a:pt x="317500" y="0"/>
                  </a:moveTo>
                  <a:arcTo wR="317500" hR="317500" stAng="16200000" swAng="20735999"/>
                  <a:lnTo>
                    <a:pt x="317500" y="317500"/>
                  </a:lnTo>
                  <a:close/>
                </a:path>
                <a:path w="635000" h="635000" fill="none">
                  <a:moveTo>
                    <a:pt x="238540" y="9974"/>
                  </a:moveTo>
                  <a:arcTo wR="317500" hR="317500" stAng="15335999" swAng="864000"/>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127" name="Harvey 97/100 [97]">
              <a:extLst>
                <a:ext uri="{FF2B5EF4-FFF2-40B4-BE49-F238E27FC236}">
                  <a16:creationId xmlns:a16="http://schemas.microsoft.com/office/drawing/2014/main" id="{75A7FEAD-6C4B-4F7A-BB60-3A68D96114DE}"/>
                </a:ext>
              </a:extLst>
            </p:cNvPr>
            <p:cNvSpPr>
              <a:spLocks noChangeAspect="1"/>
            </p:cNvSpPr>
            <p:nvPr>
              <p:custDataLst>
                <p:tags r:id="rId125"/>
              </p:custDataLst>
            </p:nvPr>
          </p:nvSpPr>
          <p:spPr>
            <a:xfrm>
              <a:off x="4334905" y="3282696"/>
              <a:ext cx="292608" cy="292608"/>
            </a:xfrm>
            <a:custGeom>
              <a:avLst/>
              <a:gdLst/>
              <a:ahLst/>
              <a:cxnLst/>
              <a:rect l="l" t="t" r="r" b="b"/>
              <a:pathLst>
                <a:path w="635000" h="635000">
                  <a:moveTo>
                    <a:pt x="317500" y="0"/>
                  </a:moveTo>
                  <a:arcTo wR="317500" hR="317500" stAng="16200000" swAng="20952000"/>
                  <a:lnTo>
                    <a:pt x="317500" y="317500"/>
                  </a:lnTo>
                  <a:close/>
                </a:path>
                <a:path w="635000" h="635000" fill="none">
                  <a:moveTo>
                    <a:pt x="258006" y="5623"/>
                  </a:moveTo>
                  <a:arcTo wR="317500" hR="317500" stAng="15552000" swAng="648000"/>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128" name="Harvey 98/100 [98]">
              <a:extLst>
                <a:ext uri="{FF2B5EF4-FFF2-40B4-BE49-F238E27FC236}">
                  <a16:creationId xmlns:a16="http://schemas.microsoft.com/office/drawing/2014/main" id="{C4B5128E-9380-4C38-A1EB-CB12E7401609}"/>
                </a:ext>
              </a:extLst>
            </p:cNvPr>
            <p:cNvSpPr>
              <a:spLocks noChangeAspect="1"/>
            </p:cNvSpPr>
            <p:nvPr>
              <p:custDataLst>
                <p:tags r:id="rId126"/>
              </p:custDataLst>
            </p:nvPr>
          </p:nvSpPr>
          <p:spPr>
            <a:xfrm>
              <a:off x="4334905" y="3282696"/>
              <a:ext cx="292608" cy="292608"/>
            </a:xfrm>
            <a:custGeom>
              <a:avLst/>
              <a:gdLst/>
              <a:ahLst/>
              <a:cxnLst/>
              <a:rect l="l" t="t" r="r" b="b"/>
              <a:pathLst>
                <a:path w="635000" h="635000">
                  <a:moveTo>
                    <a:pt x="317500" y="0"/>
                  </a:moveTo>
                  <a:arcTo wR="317500" hR="317500" stAng="16200000" swAng="21168000"/>
                  <a:lnTo>
                    <a:pt x="317500" y="317500"/>
                  </a:lnTo>
                  <a:close/>
                </a:path>
                <a:path w="635000" h="635000" fill="none">
                  <a:moveTo>
                    <a:pt x="277706" y="2503"/>
                  </a:moveTo>
                  <a:arcTo wR="317500" hR="317500" stAng="15768000" swAng="432000"/>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129" name="Harvey 99/100 [99]">
              <a:extLst>
                <a:ext uri="{FF2B5EF4-FFF2-40B4-BE49-F238E27FC236}">
                  <a16:creationId xmlns:a16="http://schemas.microsoft.com/office/drawing/2014/main" id="{50F634E4-E5B9-4DA6-9F91-8AF5B6ACF1FB}"/>
                </a:ext>
              </a:extLst>
            </p:cNvPr>
            <p:cNvSpPr>
              <a:spLocks noChangeAspect="1"/>
            </p:cNvSpPr>
            <p:nvPr>
              <p:custDataLst>
                <p:tags r:id="rId127"/>
              </p:custDataLst>
            </p:nvPr>
          </p:nvSpPr>
          <p:spPr>
            <a:xfrm>
              <a:off x="4334905" y="3282696"/>
              <a:ext cx="292608" cy="292608"/>
            </a:xfrm>
            <a:custGeom>
              <a:avLst/>
              <a:gdLst/>
              <a:ahLst/>
              <a:cxnLst/>
              <a:rect l="l" t="t" r="r" b="b"/>
              <a:pathLst>
                <a:path w="635000" h="635000">
                  <a:moveTo>
                    <a:pt x="317500" y="0"/>
                  </a:moveTo>
                  <a:arcTo wR="317500" hR="317500" stAng="16200000" swAng="21384000"/>
                  <a:lnTo>
                    <a:pt x="317500" y="317500"/>
                  </a:lnTo>
                  <a:close/>
                </a:path>
                <a:path w="635000" h="635000" fill="none">
                  <a:moveTo>
                    <a:pt x="297564" y="626"/>
                  </a:moveTo>
                  <a:arcTo wR="317500" hR="317500" stAng="15983999" swAng="216000"/>
                </a:path>
              </a:pathLst>
            </a:custGeom>
            <a:grpFill/>
            <a:ln w="19050" cmpd="sng">
              <a:solidFill>
                <a:schemeClr val="tx1"/>
              </a:solidFill>
            </a:ln>
          </p:spPr>
          <p:txBody>
            <a:bodyPr/>
            <a:lstStyle/>
            <a:p>
              <a:endParaRPr lang="en-GB" sz="1798" b="0" i="0">
                <a:latin typeface="Arial" panose="020B0604020202020204" pitchFamily="34" charset="0"/>
              </a:endParaRPr>
            </a:p>
          </p:txBody>
        </p:sp>
        <p:sp>
          <p:nvSpPr>
            <p:cNvPr id="130" name="Harvey 100/100 [100]">
              <a:extLst>
                <a:ext uri="{FF2B5EF4-FFF2-40B4-BE49-F238E27FC236}">
                  <a16:creationId xmlns:a16="http://schemas.microsoft.com/office/drawing/2014/main" id="{94AA53CD-8233-470E-AFEE-0BCC721BFAE9}"/>
                </a:ext>
              </a:extLst>
            </p:cNvPr>
            <p:cNvSpPr>
              <a:spLocks noChangeAspect="1"/>
            </p:cNvSpPr>
            <p:nvPr>
              <p:custDataLst>
                <p:tags r:id="rId128"/>
              </p:custDataLst>
            </p:nvPr>
          </p:nvSpPr>
          <p:spPr>
            <a:xfrm>
              <a:off x="4334905" y="3282696"/>
              <a:ext cx="292608" cy="292608"/>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txBody>
            <a:bodyPr/>
            <a:lstStyle/>
            <a:p>
              <a:endParaRPr lang="en-GB" sz="1798" b="0" i="0">
                <a:latin typeface="Arial" panose="020B0604020202020204" pitchFamily="34" charset="0"/>
              </a:endParaRPr>
            </a:p>
          </p:txBody>
        </p:sp>
      </p:grpSp>
      <p:sp>
        <p:nvSpPr>
          <p:cNvPr id="131" name="Footnote [Placeholder]" hidden="1">
            <a:extLst>
              <a:ext uri="{FF2B5EF4-FFF2-40B4-BE49-F238E27FC236}">
                <a16:creationId xmlns:a16="http://schemas.microsoft.com/office/drawing/2014/main" id="{1B41FB17-6D57-4EE1-9C4C-9C305D5D6BEC}"/>
              </a:ext>
            </a:extLst>
          </p:cNvPr>
          <p:cNvSpPr txBox="1"/>
          <p:nvPr userDrawn="1"/>
        </p:nvSpPr>
        <p:spPr>
          <a:xfrm>
            <a:off x="503238" y="5984672"/>
            <a:ext cx="10188208" cy="1384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900" b="0" i="0" kern="0">
                <a:latin typeface="Arial" panose="020B0604020202020204" pitchFamily="34" charset="0"/>
                <a:ea typeface="Arial Unicode MS" pitchFamily="34" charset="-128"/>
                <a:cs typeface="Arial Unicode MS" pitchFamily="34" charset="-128"/>
              </a:rPr>
              <a:t>(r) Footnote</a:t>
            </a:r>
          </a:p>
        </p:txBody>
      </p:sp>
      <p:sp>
        <p:nvSpPr>
          <p:cNvPr id="132" name="Responsible [Sticker]" hidden="1">
            <a:extLst>
              <a:ext uri="{FF2B5EF4-FFF2-40B4-BE49-F238E27FC236}">
                <a16:creationId xmlns:a16="http://schemas.microsoft.com/office/drawing/2014/main" id="{3CB674C2-91C9-46E6-8AB4-E90ABF1CAFE0}"/>
              </a:ext>
            </a:extLst>
          </p:cNvPr>
          <p:cNvSpPr>
            <a:spLocks/>
          </p:cNvSpPr>
          <p:nvPr userDrawn="1"/>
        </p:nvSpPr>
        <p:spPr>
          <a:xfrm>
            <a:off x="10071107" y="896935"/>
            <a:ext cx="2124070" cy="595409"/>
          </a:xfrm>
          <a:prstGeom prst="rect">
            <a:avLst/>
          </a:prstGeom>
          <a:solidFill>
            <a:schemeClr val="accent6">
              <a:lumMod val="60000"/>
              <a:lumOff val="40000"/>
            </a:schemeClr>
          </a:solidFill>
          <a:ln w="19050" cap="flat" cmpd="sng" algn="ctr">
            <a:noFill/>
            <a:prstDash val="solid"/>
          </a:ln>
          <a:effectLst/>
        </p:spPr>
        <p:txBody>
          <a:bodyPr lIns="322150" tIns="46532" rIns="89487" bIns="46532" rtlCol="0" anchor="t"/>
          <a:lstStyle/>
          <a:p>
            <a:pPr marL="0" marR="0" lvl="0" indent="0" defTabSz="913852"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ea typeface="+mn-ea"/>
                <a:cs typeface="+mn-cs"/>
              </a:rPr>
              <a:t>Responsible:</a:t>
            </a:r>
          </a:p>
          <a:p>
            <a:pPr marL="0" marR="0" lvl="0" indent="0" defTabSz="913852"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ea typeface="+mn-ea"/>
                <a:cs typeface="+mn-cs"/>
              </a:rPr>
              <a:t>Name </a:t>
            </a:r>
            <a:r>
              <a:rPr kumimoji="0" lang="en-US" sz="1395" b="0" i="0" u="none" strike="noStrike" kern="0" cap="none" spc="0" normalizeH="0" baseline="0" noProof="0" err="1">
                <a:ln>
                  <a:noFill/>
                </a:ln>
                <a:solidFill>
                  <a:srgbClr val="FFFFFF"/>
                </a:solidFill>
                <a:effectLst/>
                <a:uLnTx/>
                <a:uFillTx/>
                <a:latin typeface="Arial" panose="020B0604020202020204" pitchFamily="34" charset="0"/>
                <a:ea typeface="+mn-ea"/>
                <a:cs typeface="+mn-cs"/>
              </a:rPr>
              <a:t>Lastname</a:t>
            </a:r>
            <a:endParaRPr kumimoji="0" lang="en-US" sz="1395"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33" name="Discussion [Sticker]" hidden="1">
            <a:extLst>
              <a:ext uri="{FF2B5EF4-FFF2-40B4-BE49-F238E27FC236}">
                <a16:creationId xmlns:a16="http://schemas.microsoft.com/office/drawing/2014/main" id="{7C793D27-9296-461C-878D-BA16CBD91587}"/>
              </a:ext>
            </a:extLst>
          </p:cNvPr>
          <p:cNvSpPr>
            <a:spLocks/>
          </p:cNvSpPr>
          <p:nvPr userDrawn="1"/>
        </p:nvSpPr>
        <p:spPr>
          <a:xfrm>
            <a:off x="10071107" y="896921"/>
            <a:ext cx="2124070" cy="295649"/>
          </a:xfrm>
          <a:prstGeom prst="rect">
            <a:avLst/>
          </a:prstGeom>
          <a:solidFill>
            <a:schemeClr val="accent6">
              <a:lumMod val="60000"/>
              <a:lumOff val="40000"/>
            </a:schemeClr>
          </a:solidFill>
          <a:ln w="19050" cap="flat" cmpd="sng" algn="ctr">
            <a:noFill/>
            <a:prstDash val="solid"/>
          </a:ln>
          <a:effectLst/>
        </p:spPr>
        <p:txBody>
          <a:bodyPr lIns="322150" tIns="46532" rIns="89487" bIns="46532" rtlCol="0" anchor="ctr"/>
          <a:lstStyle/>
          <a:p>
            <a:pPr marL="0" marR="0" lvl="0" indent="0" defTabSz="913852"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ea typeface="Roboto Medium" panose="02000000000000000000" pitchFamily="2" charset="0"/>
                <a:cs typeface="+mn-cs"/>
              </a:rPr>
              <a:t>For discussion</a:t>
            </a:r>
          </a:p>
        </p:txBody>
      </p:sp>
      <p:sp>
        <p:nvSpPr>
          <p:cNvPr id="134" name="Internal [Sticker]" hidden="1">
            <a:extLst>
              <a:ext uri="{FF2B5EF4-FFF2-40B4-BE49-F238E27FC236}">
                <a16:creationId xmlns:a16="http://schemas.microsoft.com/office/drawing/2014/main" id="{704CE42F-5A9B-4CC0-8048-99928A53C0C4}"/>
              </a:ext>
            </a:extLst>
          </p:cNvPr>
          <p:cNvSpPr>
            <a:spLocks/>
          </p:cNvSpPr>
          <p:nvPr userDrawn="1"/>
        </p:nvSpPr>
        <p:spPr>
          <a:xfrm>
            <a:off x="10071107" y="896921"/>
            <a:ext cx="2124070" cy="295649"/>
          </a:xfrm>
          <a:prstGeom prst="rect">
            <a:avLst/>
          </a:prstGeom>
          <a:solidFill>
            <a:schemeClr val="accent6">
              <a:lumMod val="60000"/>
              <a:lumOff val="40000"/>
            </a:schemeClr>
          </a:solidFill>
          <a:ln w="19050" cap="flat" cmpd="sng" algn="ctr">
            <a:noFill/>
            <a:prstDash val="solid"/>
          </a:ln>
          <a:effectLst/>
        </p:spPr>
        <p:txBody>
          <a:bodyPr lIns="322150" tIns="46532" rIns="89487" bIns="46532" rtlCol="0" anchor="ctr"/>
          <a:lstStyle/>
          <a:p>
            <a:pPr marL="0" marR="0" lvl="0" indent="0" defTabSz="913852"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ea typeface="+mn-ea"/>
                <a:cs typeface="+mn-cs"/>
              </a:rPr>
              <a:t>Internal use only</a:t>
            </a:r>
          </a:p>
        </p:txBody>
      </p:sp>
      <p:sp>
        <p:nvSpPr>
          <p:cNvPr id="135" name="Final [Sticker]" hidden="1">
            <a:extLst>
              <a:ext uri="{FF2B5EF4-FFF2-40B4-BE49-F238E27FC236}">
                <a16:creationId xmlns:a16="http://schemas.microsoft.com/office/drawing/2014/main" id="{348603E9-9858-4213-9B5B-929AD136906A}"/>
              </a:ext>
            </a:extLst>
          </p:cNvPr>
          <p:cNvSpPr>
            <a:spLocks/>
          </p:cNvSpPr>
          <p:nvPr userDrawn="1"/>
        </p:nvSpPr>
        <p:spPr>
          <a:xfrm>
            <a:off x="10071107" y="896921"/>
            <a:ext cx="2124070" cy="295649"/>
          </a:xfrm>
          <a:prstGeom prst="rect">
            <a:avLst/>
          </a:prstGeom>
          <a:solidFill>
            <a:schemeClr val="accent6">
              <a:lumMod val="60000"/>
              <a:lumOff val="40000"/>
            </a:schemeClr>
          </a:solidFill>
          <a:ln w="19050" cap="flat" cmpd="sng" algn="ctr">
            <a:noFill/>
            <a:prstDash val="solid"/>
          </a:ln>
          <a:effectLst/>
        </p:spPr>
        <p:txBody>
          <a:bodyPr lIns="322150" tIns="46532" rIns="89487" bIns="46532" rtlCol="0" anchor="ctr"/>
          <a:lstStyle/>
          <a:p>
            <a:pPr marL="0" marR="0" lvl="0" indent="0" defTabSz="913852"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ea typeface="+mn-ea"/>
                <a:cs typeface="+mn-cs"/>
              </a:rPr>
              <a:t>Final slide</a:t>
            </a:r>
          </a:p>
        </p:txBody>
      </p:sp>
      <p:sp>
        <p:nvSpPr>
          <p:cNvPr id="136" name="Backup [Sticker]" hidden="1">
            <a:extLst>
              <a:ext uri="{FF2B5EF4-FFF2-40B4-BE49-F238E27FC236}">
                <a16:creationId xmlns:a16="http://schemas.microsoft.com/office/drawing/2014/main" id="{7EEB833A-9AFC-4A66-8469-9D3897CE1E66}"/>
              </a:ext>
            </a:extLst>
          </p:cNvPr>
          <p:cNvSpPr>
            <a:spLocks/>
          </p:cNvSpPr>
          <p:nvPr userDrawn="1"/>
        </p:nvSpPr>
        <p:spPr>
          <a:xfrm>
            <a:off x="10071107" y="896921"/>
            <a:ext cx="2124070" cy="295649"/>
          </a:xfrm>
          <a:prstGeom prst="rect">
            <a:avLst/>
          </a:prstGeom>
          <a:solidFill>
            <a:schemeClr val="accent6">
              <a:lumMod val="60000"/>
              <a:lumOff val="40000"/>
            </a:schemeClr>
          </a:solidFill>
          <a:ln w="19050" cap="flat" cmpd="sng" algn="ctr">
            <a:noFill/>
            <a:prstDash val="solid"/>
          </a:ln>
          <a:effectLst/>
        </p:spPr>
        <p:txBody>
          <a:bodyPr lIns="322150" tIns="46532" rIns="89487" bIns="46532" rtlCol="0" anchor="ctr"/>
          <a:lstStyle/>
          <a:p>
            <a:pPr marL="0" marR="0" lvl="0" indent="0" defTabSz="913852"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ea typeface="+mn-ea"/>
                <a:cs typeface="+mn-cs"/>
              </a:rPr>
              <a:t>Backup</a:t>
            </a:r>
          </a:p>
        </p:txBody>
      </p:sp>
      <p:sp>
        <p:nvSpPr>
          <p:cNvPr id="137" name="Update [Sticker]" hidden="1">
            <a:extLst>
              <a:ext uri="{FF2B5EF4-FFF2-40B4-BE49-F238E27FC236}">
                <a16:creationId xmlns:a16="http://schemas.microsoft.com/office/drawing/2014/main" id="{D41FF937-AB04-46EE-82EF-FCE26A919A7B}"/>
              </a:ext>
            </a:extLst>
          </p:cNvPr>
          <p:cNvSpPr>
            <a:spLocks/>
          </p:cNvSpPr>
          <p:nvPr userDrawn="1"/>
        </p:nvSpPr>
        <p:spPr>
          <a:xfrm>
            <a:off x="10071107" y="896921"/>
            <a:ext cx="2124070" cy="295649"/>
          </a:xfrm>
          <a:prstGeom prst="rect">
            <a:avLst/>
          </a:prstGeom>
          <a:solidFill>
            <a:schemeClr val="accent6">
              <a:lumMod val="60000"/>
              <a:lumOff val="40000"/>
            </a:schemeClr>
          </a:solidFill>
          <a:ln w="19050" cap="flat" cmpd="sng" algn="ctr">
            <a:noFill/>
            <a:prstDash val="solid"/>
          </a:ln>
          <a:effectLst/>
        </p:spPr>
        <p:txBody>
          <a:bodyPr lIns="322150" tIns="46532" rIns="89487" bIns="46532" rtlCol="0" anchor="ctr"/>
          <a:lstStyle/>
          <a:p>
            <a:pPr marL="0" marR="0" lvl="0" indent="0" defTabSz="913852"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ea typeface="+mn-ea"/>
                <a:cs typeface="+mn-cs"/>
              </a:rPr>
              <a:t>Update data</a:t>
            </a:r>
          </a:p>
        </p:txBody>
      </p:sp>
      <p:sp>
        <p:nvSpPr>
          <p:cNvPr id="138" name="Dummy [Sticker]" hidden="1">
            <a:extLst>
              <a:ext uri="{FF2B5EF4-FFF2-40B4-BE49-F238E27FC236}">
                <a16:creationId xmlns:a16="http://schemas.microsoft.com/office/drawing/2014/main" id="{06C5579C-7A02-48D6-A733-4B9E6D9F1443}"/>
              </a:ext>
            </a:extLst>
          </p:cNvPr>
          <p:cNvSpPr>
            <a:spLocks/>
          </p:cNvSpPr>
          <p:nvPr userDrawn="1"/>
        </p:nvSpPr>
        <p:spPr>
          <a:xfrm>
            <a:off x="10071107" y="896921"/>
            <a:ext cx="2124070" cy="295649"/>
          </a:xfrm>
          <a:prstGeom prst="rect">
            <a:avLst/>
          </a:prstGeom>
          <a:solidFill>
            <a:schemeClr val="accent6">
              <a:lumMod val="60000"/>
              <a:lumOff val="40000"/>
            </a:schemeClr>
          </a:solidFill>
          <a:ln w="19050" cap="flat" cmpd="sng" algn="ctr">
            <a:noFill/>
            <a:prstDash val="solid"/>
          </a:ln>
          <a:effectLst/>
        </p:spPr>
        <p:txBody>
          <a:bodyPr lIns="322150" tIns="46532" rIns="89487" bIns="46532" rtlCol="0" anchor="ctr"/>
          <a:lstStyle/>
          <a:p>
            <a:pPr marL="0" marR="0" lvl="0" indent="0" defTabSz="913852"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rPr>
              <a:t>Dummy data</a:t>
            </a:r>
          </a:p>
        </p:txBody>
      </p:sp>
      <p:sp>
        <p:nvSpPr>
          <p:cNvPr id="139" name="Formatting [Comment]" hidden="1">
            <a:extLst>
              <a:ext uri="{FF2B5EF4-FFF2-40B4-BE49-F238E27FC236}">
                <a16:creationId xmlns:a16="http://schemas.microsoft.com/office/drawing/2014/main" id="{89EB4C18-DFF3-4A27-ACBB-99DCDC8961A8}"/>
              </a:ext>
            </a:extLst>
          </p:cNvPr>
          <p:cNvSpPr>
            <a:spLocks/>
          </p:cNvSpPr>
          <p:nvPr userDrawn="1"/>
        </p:nvSpPr>
        <p:spPr>
          <a:xfrm>
            <a:off x="9483344" y="1097679"/>
            <a:ext cx="2479101" cy="1277432"/>
          </a:xfrm>
          <a:prstGeom prst="wedgeRectCallout">
            <a:avLst/>
          </a:prstGeom>
          <a:solidFill>
            <a:srgbClr val="FFFF00"/>
          </a:solidFill>
          <a:ln w="12700" cap="flat" cmpd="sng" algn="ctr">
            <a:solidFill>
              <a:srgbClr val="000000"/>
            </a:solidFill>
            <a:prstDash val="solid"/>
            <a:miter lim="800000"/>
          </a:ln>
          <a:effectLst/>
        </p:spPr>
        <p:txBody>
          <a:bodyPr lIns="143178" tIns="143178" rIns="143178" bIns="143178" rtlCol="0" anchor="t"/>
          <a:lstStyle/>
          <a:p>
            <a:pPr marL="0" marR="0" lvl="0" indent="0" defTabSz="913852"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A0A0A"/>
                </a:solidFill>
                <a:effectLst/>
                <a:uLnTx/>
                <a:uFillTx/>
                <a:latin typeface="Arial" panose="020B0604020202020204" pitchFamily="34" charset="0"/>
              </a:rPr>
              <a:t>&lt;initials&gt; &lt;date&gt;</a:t>
            </a:r>
            <a:r>
              <a:rPr kumimoji="0" lang="en-US" sz="1200" b="0" i="0" u="none" strike="noStrike" kern="0" cap="none" spc="0" normalizeH="0" baseline="0" noProof="0" err="1">
                <a:ln>
                  <a:noFill/>
                </a:ln>
                <a:solidFill>
                  <a:srgbClr val="0A0A0A"/>
                </a:solidFill>
                <a:effectLst/>
                <a:uLnTx/>
                <a:uFillTx/>
                <a:latin typeface="Arial" panose="020B0604020202020204" pitchFamily="34" charset="0"/>
              </a:rPr>
              <a:t>yyyy</a:t>
            </a:r>
            <a:r>
              <a:rPr kumimoji="0" lang="en-US" sz="1200" b="0" i="0" u="none" strike="noStrike" kern="0" cap="none" spc="0" normalizeH="0" baseline="0" noProof="0">
                <a:ln>
                  <a:noFill/>
                </a:ln>
                <a:solidFill>
                  <a:srgbClr val="0A0A0A"/>
                </a:solidFill>
                <a:effectLst/>
                <a:uLnTx/>
                <a:uFillTx/>
                <a:latin typeface="Arial" panose="020B0604020202020204" pitchFamily="34" charset="0"/>
              </a:rPr>
              <a:t>-MM-dd </a:t>
            </a:r>
            <a:r>
              <a:rPr kumimoji="0" lang="en-US" sz="1200" b="0" i="0" u="none" strike="noStrike" kern="0" cap="none" spc="0" normalizeH="0" baseline="0" noProof="0" err="1">
                <a:ln>
                  <a:noFill/>
                </a:ln>
                <a:solidFill>
                  <a:srgbClr val="0A0A0A"/>
                </a:solidFill>
                <a:effectLst/>
                <a:uLnTx/>
                <a:uFillTx/>
                <a:latin typeface="Arial" panose="020B0604020202020204" pitchFamily="34" charset="0"/>
              </a:rPr>
              <a:t>hh:mm</a:t>
            </a:r>
            <a:r>
              <a:rPr kumimoji="0" lang="en-US" sz="1200" b="0" i="0" u="none" strike="noStrike" kern="0" cap="none" spc="0" normalizeH="0" baseline="0" noProof="0">
                <a:ln>
                  <a:noFill/>
                </a:ln>
                <a:solidFill>
                  <a:srgbClr val="0A0A0A"/>
                </a:solidFill>
                <a:effectLst/>
                <a:uLnTx/>
                <a:uFillTx/>
                <a:latin typeface="Arial" panose="020B0604020202020204" pitchFamily="34" charset="0"/>
              </a:rPr>
              <a:t>&lt;/date&gt;: </a:t>
            </a:r>
          </a:p>
          <a:p>
            <a:pPr marL="0" marR="0" lvl="0" indent="0" defTabSz="913852"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A0A0A"/>
              </a:solidFill>
              <a:effectLst/>
              <a:uLnTx/>
              <a:uFillTx/>
              <a:latin typeface="Arial" panose="020B0604020202020204" pitchFamily="34" charset="0"/>
            </a:endParaRPr>
          </a:p>
        </p:txBody>
      </p:sp>
      <p:sp>
        <p:nvSpPr>
          <p:cNvPr id="140" name="Content [Comment]" hidden="1">
            <a:extLst>
              <a:ext uri="{FF2B5EF4-FFF2-40B4-BE49-F238E27FC236}">
                <a16:creationId xmlns:a16="http://schemas.microsoft.com/office/drawing/2014/main" id="{906252E7-98DB-45F0-8278-EB60F71B7340}"/>
              </a:ext>
            </a:extLst>
          </p:cNvPr>
          <p:cNvSpPr>
            <a:spLocks/>
          </p:cNvSpPr>
          <p:nvPr userDrawn="1"/>
        </p:nvSpPr>
        <p:spPr>
          <a:xfrm>
            <a:off x="9483344" y="1097671"/>
            <a:ext cx="2479101" cy="1277440"/>
          </a:xfrm>
          <a:prstGeom prst="wedgeRectCallout">
            <a:avLst/>
          </a:prstGeom>
          <a:solidFill>
            <a:srgbClr val="FFFF00"/>
          </a:solidFill>
          <a:ln w="12700" cap="flat" cmpd="sng" algn="ctr">
            <a:solidFill>
              <a:srgbClr val="000000"/>
            </a:solidFill>
            <a:prstDash val="solid"/>
            <a:miter lim="800000"/>
          </a:ln>
          <a:effectLst/>
        </p:spPr>
        <p:txBody>
          <a:bodyPr lIns="143178" tIns="143178" rIns="143178" bIns="143178" rtlCol="0" anchor="t"/>
          <a:lstStyle/>
          <a:p>
            <a:pPr marL="0" marR="0" lvl="0" indent="0" defTabSz="913852"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A0A0A"/>
                </a:solidFill>
                <a:effectLst/>
                <a:uLnTx/>
                <a:uFillTx/>
                <a:latin typeface="Arial" panose="020B0604020202020204" pitchFamily="34" charset="0"/>
              </a:rPr>
              <a:t>&lt;initials&gt; &lt;date&gt;</a:t>
            </a:r>
            <a:r>
              <a:rPr kumimoji="0" lang="en-US" sz="1200" b="0" i="0" u="none" strike="noStrike" kern="0" cap="none" spc="0" normalizeH="0" baseline="0" noProof="0" err="1">
                <a:ln>
                  <a:noFill/>
                </a:ln>
                <a:solidFill>
                  <a:srgbClr val="0A0A0A"/>
                </a:solidFill>
                <a:effectLst/>
                <a:uLnTx/>
                <a:uFillTx/>
                <a:latin typeface="Arial" panose="020B0604020202020204" pitchFamily="34" charset="0"/>
              </a:rPr>
              <a:t>yyyy</a:t>
            </a:r>
            <a:r>
              <a:rPr kumimoji="0" lang="en-US" sz="1200" b="0" i="0" u="none" strike="noStrike" kern="0" cap="none" spc="0" normalizeH="0" baseline="0" noProof="0">
                <a:ln>
                  <a:noFill/>
                </a:ln>
                <a:solidFill>
                  <a:srgbClr val="0A0A0A"/>
                </a:solidFill>
                <a:effectLst/>
                <a:uLnTx/>
                <a:uFillTx/>
                <a:latin typeface="Arial" panose="020B0604020202020204" pitchFamily="34" charset="0"/>
              </a:rPr>
              <a:t>-MM-dd </a:t>
            </a:r>
            <a:r>
              <a:rPr kumimoji="0" lang="en-US" sz="1200" b="0" i="0" u="none" strike="noStrike" kern="0" cap="none" spc="0" normalizeH="0" baseline="0" noProof="0" err="1">
                <a:ln>
                  <a:noFill/>
                </a:ln>
                <a:solidFill>
                  <a:srgbClr val="0A0A0A"/>
                </a:solidFill>
                <a:effectLst/>
                <a:uLnTx/>
                <a:uFillTx/>
                <a:latin typeface="Arial" panose="020B0604020202020204" pitchFamily="34" charset="0"/>
              </a:rPr>
              <a:t>hh:mm</a:t>
            </a:r>
            <a:r>
              <a:rPr kumimoji="0" lang="en-US" sz="1200" b="0" i="0" u="none" strike="noStrike" kern="0" cap="none" spc="0" normalizeH="0" baseline="0" noProof="0">
                <a:ln>
                  <a:noFill/>
                </a:ln>
                <a:solidFill>
                  <a:srgbClr val="0A0A0A"/>
                </a:solidFill>
                <a:effectLst/>
                <a:uLnTx/>
                <a:uFillTx/>
                <a:latin typeface="Arial" panose="020B0604020202020204" pitchFamily="34" charset="0"/>
              </a:rPr>
              <a:t>&lt;/date&gt;: </a:t>
            </a:r>
          </a:p>
        </p:txBody>
      </p:sp>
      <p:sp>
        <p:nvSpPr>
          <p:cNvPr id="141" name="Draft [Sticker]" hidden="1">
            <a:extLst>
              <a:ext uri="{FF2B5EF4-FFF2-40B4-BE49-F238E27FC236}">
                <a16:creationId xmlns:a16="http://schemas.microsoft.com/office/drawing/2014/main" id="{904633E3-6BC9-4C5E-B74A-8B9D4AE95B20}"/>
              </a:ext>
            </a:extLst>
          </p:cNvPr>
          <p:cNvSpPr/>
          <p:nvPr userDrawn="1"/>
        </p:nvSpPr>
        <p:spPr bwMode="gray">
          <a:xfrm rot="18900000">
            <a:off x="2916645" y="2819465"/>
            <a:ext cx="6361889" cy="1219077"/>
          </a:xfrm>
          <a:prstGeom prst="rect">
            <a:avLst/>
          </a:prstGeom>
          <a:noFill/>
          <a:ln w="25400" algn="ctr">
            <a:noFill/>
            <a:miter lim="800000"/>
            <a:headEnd/>
            <a:tailEnd/>
          </a:ln>
        </p:spPr>
        <p:txBody>
          <a:bodyPr lIns="89954" tIns="71962" rIns="89954" bIns="71962" rtlCol="0" anchor="ctr"/>
          <a:lstStyle/>
          <a:p>
            <a:pPr marR="0" algn="ctr" defTabSz="913852" eaLnBrk="1" fontAlgn="base" latinLnBrk="0" hangingPunct="1">
              <a:lnSpc>
                <a:spcPct val="100000"/>
              </a:lnSpc>
              <a:spcBef>
                <a:spcPct val="50000"/>
              </a:spcBef>
              <a:spcAft>
                <a:spcPct val="0"/>
              </a:spcAft>
              <a:buClr>
                <a:srgbClr val="F0AB00"/>
              </a:buClr>
              <a:buSzPct val="80000"/>
              <a:tabLst/>
            </a:pPr>
            <a:r>
              <a:rPr kumimoji="0" lang="en-US" sz="8794" b="0" i="0" u="none" strike="noStrike" kern="0" cap="none" spc="0" normalizeH="0" baseline="0" noProof="0">
                <a:ln>
                  <a:noFill/>
                </a:ln>
                <a:solidFill>
                  <a:schemeClr val="tx2"/>
                </a:solidFill>
                <a:effectLst/>
                <a:uLnTx/>
                <a:uFillTx/>
                <a:latin typeface="Arial" panose="020B0604020202020204" pitchFamily="34" charset="0"/>
                <a:ea typeface="Arial Unicode MS" pitchFamily="34" charset="-128"/>
                <a:cs typeface="Arial Unicode MS" pitchFamily="34" charset="-128"/>
              </a:rPr>
              <a:t>DRAFT</a:t>
            </a:r>
          </a:p>
        </p:txBody>
      </p:sp>
    </p:spTree>
    <p:extLst>
      <p:ext uri="{BB962C8B-B14F-4D97-AF65-F5344CB8AC3E}">
        <p14:creationId xmlns:p14="http://schemas.microsoft.com/office/powerpoint/2010/main" val="2447045121"/>
      </p:ext>
    </p:extLst>
  </p:cSld>
  <p:clrMap bg1="lt1" tx1="dk1" bg2="lt2" tx2="dk2" accent1="accent1" accent2="accent2" accent3="accent3" accent4="accent4" accent5="accent5" accent6="accent6" hlink="hlink" folHlink="folHlink"/>
  <p:sldLayoutIdLst>
    <p:sldLayoutId id="2147484126" r:id="rId1"/>
    <p:sldLayoutId id="2147484127" r:id="rId2"/>
    <p:sldLayoutId id="2147484128" r:id="rId3"/>
    <p:sldLayoutId id="2147484129" r:id="rId4"/>
    <p:sldLayoutId id="2147484130" r:id="rId5"/>
    <p:sldLayoutId id="2147484131" r:id="rId6"/>
    <p:sldLayoutId id="2147484132" r:id="rId7"/>
    <p:sldLayoutId id="2147484133" r:id="rId8"/>
    <p:sldLayoutId id="2147484134" r:id="rId9"/>
    <p:sldLayoutId id="2147484135" r:id="rId10"/>
    <p:sldLayoutId id="2147484136" r:id="rId11"/>
    <p:sldLayoutId id="2147484137" r:id="rId12"/>
    <p:sldLayoutId id="2147484138" r:id="rId13"/>
    <p:sldLayoutId id="2147484139" r:id="rId14"/>
    <p:sldLayoutId id="2147484140" r:id="rId15"/>
    <p:sldLayoutId id="2147484141" r:id="rId16"/>
    <p:sldLayoutId id="2147484142" r:id="rId17"/>
    <p:sldLayoutId id="2147484143" r:id="rId18"/>
    <p:sldLayoutId id="2147484144" r:id="rId19"/>
    <p:sldLayoutId id="2147484145" r:id="rId20"/>
    <p:sldLayoutId id="2147484146" r:id="rId21"/>
    <p:sldLayoutId id="2147484147" r:id="rId22"/>
  </p:sldLayoutIdLst>
  <p:hf hdr="0" ftr="0" dt="0"/>
  <p:txStyles>
    <p:titleStyle>
      <a:lvl1pPr algn="l" defTabSz="1087905" rtl="0" eaLnBrk="1" latinLnBrk="0" hangingPunct="1">
        <a:spcBef>
          <a:spcPct val="0"/>
        </a:spcBef>
        <a:buNone/>
        <a:defRPr sz="2398" b="0" i="0" kern="1200" baseline="0">
          <a:solidFill>
            <a:schemeClr val="tx1"/>
          </a:solidFill>
          <a:latin typeface="72 Brand Medium" panose="020B0504030603020204" pitchFamily="34" charset="0"/>
          <a:ea typeface="+mj-ea"/>
          <a:cs typeface="+mj-cs"/>
        </a:defRPr>
      </a:lvl1pPr>
    </p:titleStyle>
    <p:bodyStyle>
      <a:lvl1pPr marL="0" indent="0" algn="l" defTabSz="1087905" rtl="0" eaLnBrk="1" latinLnBrk="0" hangingPunct="1">
        <a:spcBef>
          <a:spcPts val="1798"/>
        </a:spcBef>
        <a:buClrTx/>
        <a:buSzPct val="100000"/>
        <a:buFont typeface="Roboto" panose="02000000000000000000" pitchFamily="2" charset="0"/>
        <a:buChar char="​"/>
        <a:defRPr sz="1998" b="0" i="0" kern="1200">
          <a:solidFill>
            <a:schemeClr val="tx1"/>
          </a:solidFill>
          <a:latin typeface="72 Brand" panose="020B0504030603020204" pitchFamily="34" charset="0"/>
          <a:ea typeface="+mn-ea"/>
          <a:cs typeface="+mn-cs"/>
        </a:defRPr>
      </a:lvl1pPr>
      <a:lvl2pPr marL="179856" indent="-179856" algn="l" defTabSz="1087905" rtl="0" eaLnBrk="1" latinLnBrk="0" hangingPunct="1">
        <a:spcBef>
          <a:spcPts val="600"/>
        </a:spcBef>
        <a:buClr>
          <a:schemeClr val="tx1"/>
        </a:buClr>
        <a:buSzPct val="100000"/>
        <a:buFont typeface="Arial" panose="020B0604020202020204" pitchFamily="34" charset="0"/>
        <a:buChar char="•"/>
        <a:defRPr sz="1798" b="0" i="0" kern="1200">
          <a:solidFill>
            <a:schemeClr val="tx1"/>
          </a:solidFill>
          <a:latin typeface="72 Brand" panose="020B0504030603020204" pitchFamily="34" charset="0"/>
          <a:ea typeface="+mn-ea"/>
          <a:cs typeface="+mn-cs"/>
        </a:defRPr>
      </a:lvl2pPr>
      <a:lvl3pPr marL="358559" indent="-179280" algn="l" defTabSz="1087905" rtl="0" eaLnBrk="1" latinLnBrk="0" hangingPunct="1">
        <a:spcBef>
          <a:spcPts val="300"/>
        </a:spcBef>
        <a:buClr>
          <a:schemeClr val="tx1"/>
        </a:buClr>
        <a:buSzPct val="100000"/>
        <a:buFont typeface="Arial" panose="020B0604020202020204" pitchFamily="34" charset="0"/>
        <a:buChar char="–"/>
        <a:defRPr lang="en-US" sz="1798" b="0" i="0" kern="1200" noProof="0" dirty="0" smtClean="0">
          <a:solidFill>
            <a:schemeClr val="tx1"/>
          </a:solidFill>
          <a:latin typeface="72 Brand" panose="020B0504030603020204" pitchFamily="34" charset="0"/>
          <a:ea typeface="+mn-ea"/>
          <a:cs typeface="+mn-cs"/>
        </a:defRPr>
      </a:lvl3pPr>
      <a:lvl4pPr marL="539568" indent="-179856" algn="l" defTabSz="1087905"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424" indent="-179856" algn="l" defTabSz="1087905"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1739"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6pPr>
      <a:lvl7pPr marL="3535692"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7pPr>
      <a:lvl8pPr marL="4079644"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8pPr>
      <a:lvl9pPr marL="4623598"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9pPr>
    </p:bodyStyle>
    <p:otherStyle>
      <a:defPPr>
        <a:defRPr lang="de-DE"/>
      </a:defPPr>
      <a:lvl1pPr marL="0" algn="l" defTabSz="1087905" rtl="0" eaLnBrk="1" latinLnBrk="0" hangingPunct="1">
        <a:defRPr sz="2098" kern="1200">
          <a:solidFill>
            <a:schemeClr val="tx1"/>
          </a:solidFill>
          <a:latin typeface="+mn-lt"/>
          <a:ea typeface="+mn-ea"/>
          <a:cs typeface="+mn-cs"/>
        </a:defRPr>
      </a:lvl1pPr>
      <a:lvl2pPr marL="543953" algn="l" defTabSz="1087905" rtl="0" eaLnBrk="1" latinLnBrk="0" hangingPunct="1">
        <a:defRPr sz="2098" kern="1200">
          <a:solidFill>
            <a:schemeClr val="tx1"/>
          </a:solidFill>
          <a:latin typeface="+mn-lt"/>
          <a:ea typeface="+mn-ea"/>
          <a:cs typeface="+mn-cs"/>
        </a:defRPr>
      </a:lvl2pPr>
      <a:lvl3pPr marL="1087905" algn="l" defTabSz="1087905" rtl="0" eaLnBrk="1" latinLnBrk="0" hangingPunct="1">
        <a:defRPr sz="2098" kern="1200">
          <a:solidFill>
            <a:schemeClr val="tx1"/>
          </a:solidFill>
          <a:latin typeface="+mn-lt"/>
          <a:ea typeface="+mn-ea"/>
          <a:cs typeface="+mn-cs"/>
        </a:defRPr>
      </a:lvl3pPr>
      <a:lvl4pPr marL="1631857" algn="l" defTabSz="1087905" rtl="0" eaLnBrk="1" latinLnBrk="0" hangingPunct="1">
        <a:defRPr sz="2098" kern="1200">
          <a:solidFill>
            <a:schemeClr val="tx1"/>
          </a:solidFill>
          <a:latin typeface="+mn-lt"/>
          <a:ea typeface="+mn-ea"/>
          <a:cs typeface="+mn-cs"/>
        </a:defRPr>
      </a:lvl4pPr>
      <a:lvl5pPr marL="2175810" algn="l" defTabSz="1087905" rtl="0" eaLnBrk="1" latinLnBrk="0" hangingPunct="1">
        <a:defRPr sz="2098" kern="1200">
          <a:solidFill>
            <a:schemeClr val="tx1"/>
          </a:solidFill>
          <a:latin typeface="+mn-lt"/>
          <a:ea typeface="+mn-ea"/>
          <a:cs typeface="+mn-cs"/>
        </a:defRPr>
      </a:lvl5pPr>
      <a:lvl6pPr marL="2719764" algn="l" defTabSz="1087905" rtl="0" eaLnBrk="1" latinLnBrk="0" hangingPunct="1">
        <a:defRPr sz="2098" kern="1200">
          <a:solidFill>
            <a:schemeClr val="tx1"/>
          </a:solidFill>
          <a:latin typeface="+mn-lt"/>
          <a:ea typeface="+mn-ea"/>
          <a:cs typeface="+mn-cs"/>
        </a:defRPr>
      </a:lvl6pPr>
      <a:lvl7pPr marL="3263716" algn="l" defTabSz="1087905" rtl="0" eaLnBrk="1" latinLnBrk="0" hangingPunct="1">
        <a:defRPr sz="2098" kern="1200">
          <a:solidFill>
            <a:schemeClr val="tx1"/>
          </a:solidFill>
          <a:latin typeface="+mn-lt"/>
          <a:ea typeface="+mn-ea"/>
          <a:cs typeface="+mn-cs"/>
        </a:defRPr>
      </a:lvl7pPr>
      <a:lvl8pPr marL="3807668" algn="l" defTabSz="1087905" rtl="0" eaLnBrk="1" latinLnBrk="0" hangingPunct="1">
        <a:defRPr sz="2098" kern="1200">
          <a:solidFill>
            <a:schemeClr val="tx1"/>
          </a:solidFill>
          <a:latin typeface="+mn-lt"/>
          <a:ea typeface="+mn-ea"/>
          <a:cs typeface="+mn-cs"/>
        </a:defRPr>
      </a:lvl8pPr>
      <a:lvl9pPr marL="4351621" algn="l" defTabSz="1087905" rtl="0" eaLnBrk="1" latinLnBrk="0" hangingPunct="1">
        <a:defRPr sz="2098"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4" name="Slide number"/>
          <p:cNvSpPr txBox="1"/>
          <p:nvPr userDrawn="1"/>
        </p:nvSpPr>
        <p:spPr bwMode="black">
          <a:xfrm>
            <a:off x="11484003" y="6536753"/>
            <a:ext cx="144270"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marR="0" lvl="0" indent="0" algn="r" defTabSz="1088232" rtl="0" eaLnBrk="1" fontAlgn="auto" latinLnBrk="0" hangingPunct="1">
              <a:lnSpc>
                <a:spcPct val="100000"/>
              </a:lnSpc>
              <a:spcBef>
                <a:spcPts val="0"/>
              </a:spcBef>
              <a:spcAft>
                <a:spcPts val="0"/>
              </a:spcAft>
              <a:buClr>
                <a:srgbClr val="000000"/>
              </a:buClr>
              <a:buSzTx/>
              <a:buFont typeface="Arial" pitchFamily="34" charset="0"/>
              <a:buNone/>
              <a:tabLst/>
              <a:defRPr/>
            </a:pPr>
            <a:fld id="{0BDC132A-5C91-4078-9777-31DA19A62E0A}" type="slidenum">
              <a:rPr kumimoji="0" lang="en-US" sz="900" b="0" i="0" u="none" strike="noStrike" kern="1200" cap="none" spc="0" normalizeH="0" baseline="0" noProof="0" smtClean="0">
                <a:ln>
                  <a:noFill/>
                </a:ln>
                <a:solidFill>
                  <a:srgbClr val="000000"/>
                </a:solidFill>
                <a:effectLst/>
                <a:uLnTx/>
                <a:uFillTx/>
                <a:latin typeface="72 Brand"/>
                <a:ea typeface="+mn-ea"/>
                <a:cs typeface="+mn-cs"/>
              </a:rPr>
              <a:pPr marL="0" marR="0" lvl="0" indent="0" algn="r" defTabSz="1088232" rtl="0" eaLnBrk="1" fontAlgn="auto" latinLnBrk="0" hangingPunct="1">
                <a:lnSpc>
                  <a:spcPct val="100000"/>
                </a:lnSpc>
                <a:spcBef>
                  <a:spcPts val="0"/>
                </a:spcBef>
                <a:spcAft>
                  <a:spcPts val="0"/>
                </a:spcAft>
                <a:buClr>
                  <a:srgbClr val="000000"/>
                </a:buClr>
                <a:buSzTx/>
                <a:buFont typeface="Arial" pitchFamily="34" charset="0"/>
                <a:buNone/>
                <a:tabLst/>
                <a:defRPr/>
              </a:pPr>
              <a:t>‹#›</a:t>
            </a:fld>
            <a:endParaRPr kumimoji="0" lang="en-US" sz="900" b="0" i="0" u="none" strike="noStrike" kern="1200" cap="none" spc="0" normalizeH="0" baseline="0" noProof="0">
              <a:ln>
                <a:noFill/>
              </a:ln>
              <a:solidFill>
                <a:srgbClr val="000000"/>
              </a:solidFill>
              <a:effectLst/>
              <a:uLnTx/>
              <a:uFillTx/>
              <a:latin typeface="72 Brand"/>
              <a:ea typeface="+mn-ea"/>
              <a:cs typeface="+mn-cs"/>
            </a:endParaRPr>
          </a:p>
        </p:txBody>
      </p:sp>
      <p:sp>
        <p:nvSpPr>
          <p:cNvPr id="3" name="Text Placeholder"/>
          <p:cNvSpPr>
            <a:spLocks noGrp="1"/>
          </p:cNvSpPr>
          <p:nvPr userDrawn="1">
            <p:ph type="body" idx="1"/>
          </p:nvPr>
        </p:nvSpPr>
        <p:spPr bwMode="black">
          <a:xfrm>
            <a:off x="573088" y="1337389"/>
            <a:ext cx="11049001" cy="2090056"/>
          </a:xfrm>
          <a:prstGeom prst="rect">
            <a:avLst/>
          </a:prstGeom>
        </p:spPr>
        <p:txBody>
          <a:bodyPr vert="horz" lIns="0" tIns="0" rIns="0" bIns="0" rtlCol="0">
            <a:noAutofit/>
          </a:bodyPr>
          <a:lstStyle/>
          <a:p>
            <a:pPr lvl="0"/>
            <a:r>
              <a:rPr lang="en-GB"/>
              <a:t>Start typing to add text without a bullet point. To add a bullet point, place the cursor at the start of this line and press tab.</a:t>
            </a:r>
            <a:endParaRPr lang="en-US" noProof="0"/>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Placeholder"/>
          <p:cNvSpPr>
            <a:spLocks noGrp="1"/>
          </p:cNvSpPr>
          <p:nvPr userDrawn="1">
            <p:ph type="title"/>
          </p:nvPr>
        </p:nvSpPr>
        <p:spPr bwMode="black">
          <a:xfrm>
            <a:off x="554428" y="490635"/>
            <a:ext cx="11067660" cy="369332"/>
          </a:xfrm>
          <a:prstGeom prst="rect">
            <a:avLst/>
          </a:prstGeom>
        </p:spPr>
        <p:txBody>
          <a:bodyPr vert="horz" wrap="square" lIns="0" tIns="0" rIns="0" bIns="0" rtlCol="0" anchor="t" anchorCtr="0">
            <a:spAutoFit/>
          </a:bodyPr>
          <a:lstStyle/>
          <a:p>
            <a:r>
              <a:rPr lang="en-US" noProof="0"/>
              <a:t>Insert page title (sentence case)</a:t>
            </a:r>
          </a:p>
        </p:txBody>
      </p:sp>
      <p:grpSp>
        <p:nvGrpSpPr>
          <p:cNvPr id="6" name="Harvey 3" hidden="1">
            <a:extLst>
              <a:ext uri="{FF2B5EF4-FFF2-40B4-BE49-F238E27FC236}">
                <a16:creationId xmlns:a16="http://schemas.microsoft.com/office/drawing/2014/main" id="{B3E7C216-6801-4AB8-8D95-E7D60F39B210}"/>
              </a:ext>
            </a:extLst>
          </p:cNvPr>
          <p:cNvGrpSpPr>
            <a:grpSpLocks/>
          </p:cNvGrpSpPr>
          <p:nvPr userDrawn="1">
            <p:custDataLst>
              <p:tags r:id="rId15"/>
            </p:custDataLst>
          </p:nvPr>
        </p:nvGrpSpPr>
        <p:grpSpPr>
          <a:xfrm>
            <a:off x="3938798" y="3978000"/>
            <a:ext cx="1024878" cy="1024878"/>
            <a:chOff x="0" y="0"/>
            <a:chExt cx="914400" cy="914400"/>
          </a:xfrm>
          <a:solidFill>
            <a:schemeClr val="accent1"/>
          </a:solidFill>
        </p:grpSpPr>
        <p:sp>
          <p:nvSpPr>
            <p:cNvPr id="7" name="Harvey 0/3 [0]">
              <a:extLst>
                <a:ext uri="{FF2B5EF4-FFF2-40B4-BE49-F238E27FC236}">
                  <a16:creationId xmlns:a16="http://schemas.microsoft.com/office/drawing/2014/main" id="{FC8CECD5-A3FB-4DD5-A846-DC09FDB6EB04}"/>
                </a:ext>
              </a:extLst>
            </p:cNvPr>
            <p:cNvSpPr>
              <a:spLocks noChangeAspect="1"/>
            </p:cNvSpPr>
            <p:nvPr>
              <p:custDataLst>
                <p:tags r:id="rId134"/>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232"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8" name="Harvey 1/3 [1]">
              <a:extLst>
                <a:ext uri="{FF2B5EF4-FFF2-40B4-BE49-F238E27FC236}">
                  <a16:creationId xmlns:a16="http://schemas.microsoft.com/office/drawing/2014/main" id="{750B853B-8389-4427-AFB9-1CE880FE9BEE}"/>
                </a:ext>
              </a:extLst>
            </p:cNvPr>
            <p:cNvSpPr>
              <a:spLocks noChangeAspect="1"/>
            </p:cNvSpPr>
            <p:nvPr>
              <p:custDataLst>
                <p:tags r:id="rId135"/>
              </p:custDataLst>
            </p:nvPr>
          </p:nvSpPr>
          <p:spPr>
            <a:xfrm>
              <a:off x="0" y="0"/>
              <a:ext cx="914400" cy="914400"/>
            </a:xfrm>
            <a:custGeom>
              <a:avLst/>
              <a:gdLst/>
              <a:ahLst/>
              <a:cxnLst/>
              <a:rect l="l" t="t" r="r" b="b"/>
              <a:pathLst>
                <a:path w="635000" h="635000">
                  <a:moveTo>
                    <a:pt x="317500" y="0"/>
                  </a:moveTo>
                  <a:arcTo wR="317500" hR="317500" stAng="16200000" swAng="7200000"/>
                  <a:lnTo>
                    <a:pt x="317500" y="317500"/>
                  </a:lnTo>
                  <a:close/>
                </a:path>
                <a:path w="635000" h="635000" fill="none">
                  <a:moveTo>
                    <a:pt x="592463" y="476249"/>
                  </a:moveTo>
                  <a:arcTo wR="317500" hR="317500" stAng="1800000" swAng="14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232"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9" name="Harvey 2/3 [2]">
              <a:extLst>
                <a:ext uri="{FF2B5EF4-FFF2-40B4-BE49-F238E27FC236}">
                  <a16:creationId xmlns:a16="http://schemas.microsoft.com/office/drawing/2014/main" id="{0CA9A207-7055-4A72-8ED2-D82605C3D0C8}"/>
                </a:ext>
              </a:extLst>
            </p:cNvPr>
            <p:cNvSpPr>
              <a:spLocks noChangeAspect="1"/>
            </p:cNvSpPr>
            <p:nvPr>
              <p:custDataLst>
                <p:tags r:id="rId136"/>
              </p:custDataLst>
            </p:nvPr>
          </p:nvSpPr>
          <p:spPr>
            <a:xfrm>
              <a:off x="0" y="0"/>
              <a:ext cx="914400" cy="914400"/>
            </a:xfrm>
            <a:custGeom>
              <a:avLst/>
              <a:gdLst/>
              <a:ahLst/>
              <a:cxnLst/>
              <a:rect l="l" t="t" r="r" b="b"/>
              <a:pathLst>
                <a:path w="635000" h="635000">
                  <a:moveTo>
                    <a:pt x="317500" y="0"/>
                  </a:moveTo>
                  <a:arcTo wR="317500" hR="317500" stAng="16200000" swAng="14400000"/>
                  <a:lnTo>
                    <a:pt x="317500" y="317500"/>
                  </a:lnTo>
                  <a:close/>
                </a:path>
                <a:path w="635000" h="635000" fill="none">
                  <a:moveTo>
                    <a:pt x="42536" y="476250"/>
                  </a:moveTo>
                  <a:arcTo wR="317500" hR="317500" stAng="9000000" swAng="7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232"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0" name="Harvey 3/3 [3]">
              <a:extLst>
                <a:ext uri="{FF2B5EF4-FFF2-40B4-BE49-F238E27FC236}">
                  <a16:creationId xmlns:a16="http://schemas.microsoft.com/office/drawing/2014/main" id="{4422C816-875A-41F5-9DC0-8DBAE4C5C6CB}"/>
                </a:ext>
              </a:extLst>
            </p:cNvPr>
            <p:cNvSpPr>
              <a:spLocks noChangeAspect="1"/>
            </p:cNvSpPr>
            <p:nvPr>
              <p:custDataLst>
                <p:tags r:id="rId137"/>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232"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grpSp>
      <p:grpSp>
        <p:nvGrpSpPr>
          <p:cNvPr id="11" name="Harvey 4" hidden="1">
            <a:extLst>
              <a:ext uri="{FF2B5EF4-FFF2-40B4-BE49-F238E27FC236}">
                <a16:creationId xmlns:a16="http://schemas.microsoft.com/office/drawing/2014/main" id="{DDC5C333-7028-4F79-8940-98DC17723588}"/>
              </a:ext>
            </a:extLst>
          </p:cNvPr>
          <p:cNvGrpSpPr>
            <a:grpSpLocks/>
          </p:cNvGrpSpPr>
          <p:nvPr userDrawn="1">
            <p:custDataLst>
              <p:tags r:id="rId16"/>
            </p:custDataLst>
          </p:nvPr>
        </p:nvGrpSpPr>
        <p:grpSpPr>
          <a:xfrm>
            <a:off x="5391506" y="3978000"/>
            <a:ext cx="1024878" cy="1024878"/>
            <a:chOff x="0" y="0"/>
            <a:chExt cx="914400" cy="914400"/>
          </a:xfrm>
          <a:solidFill>
            <a:schemeClr val="accent1"/>
          </a:solidFill>
        </p:grpSpPr>
        <p:sp>
          <p:nvSpPr>
            <p:cNvPr id="13" name="Harvey 0/4 [0]">
              <a:extLst>
                <a:ext uri="{FF2B5EF4-FFF2-40B4-BE49-F238E27FC236}">
                  <a16:creationId xmlns:a16="http://schemas.microsoft.com/office/drawing/2014/main" id="{70B331E2-39A8-4BAF-8DDD-C631B51EB56E}"/>
                </a:ext>
              </a:extLst>
            </p:cNvPr>
            <p:cNvSpPr>
              <a:spLocks noChangeAspect="1"/>
            </p:cNvSpPr>
            <p:nvPr>
              <p:custDataLst>
                <p:tags r:id="rId129"/>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232"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4" name="Harvey 1/4 [1]">
              <a:extLst>
                <a:ext uri="{FF2B5EF4-FFF2-40B4-BE49-F238E27FC236}">
                  <a16:creationId xmlns:a16="http://schemas.microsoft.com/office/drawing/2014/main" id="{47F66FBA-2801-4875-BD13-0BF512FC3C6A}"/>
                </a:ext>
              </a:extLst>
            </p:cNvPr>
            <p:cNvSpPr>
              <a:spLocks noChangeAspect="1"/>
            </p:cNvSpPr>
            <p:nvPr>
              <p:custDataLst>
                <p:tags r:id="rId130"/>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232"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5" name="Harvey 2/4 [2]">
              <a:extLst>
                <a:ext uri="{FF2B5EF4-FFF2-40B4-BE49-F238E27FC236}">
                  <a16:creationId xmlns:a16="http://schemas.microsoft.com/office/drawing/2014/main" id="{99673DAB-5272-45DC-B222-CA8CAA9FD2BB}"/>
                </a:ext>
              </a:extLst>
            </p:cNvPr>
            <p:cNvSpPr>
              <a:spLocks noChangeAspect="1"/>
            </p:cNvSpPr>
            <p:nvPr>
              <p:custDataLst>
                <p:tags r:id="rId131"/>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232"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6" name="Harvey 3/4 [3]">
              <a:extLst>
                <a:ext uri="{FF2B5EF4-FFF2-40B4-BE49-F238E27FC236}">
                  <a16:creationId xmlns:a16="http://schemas.microsoft.com/office/drawing/2014/main" id="{F9B9444B-C98D-45FC-BA92-881D06827328}"/>
                </a:ext>
              </a:extLst>
            </p:cNvPr>
            <p:cNvSpPr>
              <a:spLocks noChangeAspect="1"/>
            </p:cNvSpPr>
            <p:nvPr>
              <p:custDataLst>
                <p:tags r:id="rId132"/>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232"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7" name="Harvey 4/4 [4]">
              <a:extLst>
                <a:ext uri="{FF2B5EF4-FFF2-40B4-BE49-F238E27FC236}">
                  <a16:creationId xmlns:a16="http://schemas.microsoft.com/office/drawing/2014/main" id="{5FFB853D-F550-4F16-8269-A070A19E381C}"/>
                </a:ext>
              </a:extLst>
            </p:cNvPr>
            <p:cNvSpPr>
              <a:spLocks noChangeAspect="1"/>
            </p:cNvSpPr>
            <p:nvPr>
              <p:custDataLst>
                <p:tags r:id="rId133"/>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232"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grpSp>
      <p:grpSp>
        <p:nvGrpSpPr>
          <p:cNvPr id="18" name="Harvey 8" hidden="1">
            <a:extLst>
              <a:ext uri="{FF2B5EF4-FFF2-40B4-BE49-F238E27FC236}">
                <a16:creationId xmlns:a16="http://schemas.microsoft.com/office/drawing/2014/main" id="{0630AB66-7B5F-41CE-A2EB-2EB4C67794AE}"/>
              </a:ext>
            </a:extLst>
          </p:cNvPr>
          <p:cNvGrpSpPr>
            <a:grpSpLocks/>
          </p:cNvGrpSpPr>
          <p:nvPr userDrawn="1">
            <p:custDataLst>
              <p:tags r:id="rId17"/>
            </p:custDataLst>
          </p:nvPr>
        </p:nvGrpSpPr>
        <p:grpSpPr>
          <a:xfrm>
            <a:off x="6844214" y="3978000"/>
            <a:ext cx="1024878" cy="1024878"/>
            <a:chOff x="0" y="0"/>
            <a:chExt cx="914400" cy="914400"/>
          </a:xfrm>
          <a:solidFill>
            <a:schemeClr val="accent1"/>
          </a:solidFill>
        </p:grpSpPr>
        <p:sp>
          <p:nvSpPr>
            <p:cNvPr id="19" name="Harvey 0/8 [0]">
              <a:extLst>
                <a:ext uri="{FF2B5EF4-FFF2-40B4-BE49-F238E27FC236}">
                  <a16:creationId xmlns:a16="http://schemas.microsoft.com/office/drawing/2014/main" id="{051D5678-1EFE-40CF-8563-B5E9EA35A271}"/>
                </a:ext>
              </a:extLst>
            </p:cNvPr>
            <p:cNvSpPr>
              <a:spLocks noChangeAspect="1"/>
            </p:cNvSpPr>
            <p:nvPr>
              <p:custDataLst>
                <p:tags r:id="rId120"/>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232"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20" name="Harvey 1/8 [1]">
              <a:extLst>
                <a:ext uri="{FF2B5EF4-FFF2-40B4-BE49-F238E27FC236}">
                  <a16:creationId xmlns:a16="http://schemas.microsoft.com/office/drawing/2014/main" id="{E5DDEB4B-B8B3-42DA-AF30-4FD0A1770D91}"/>
                </a:ext>
              </a:extLst>
            </p:cNvPr>
            <p:cNvSpPr>
              <a:spLocks noChangeAspect="1"/>
            </p:cNvSpPr>
            <p:nvPr>
              <p:custDataLst>
                <p:tags r:id="rId121"/>
              </p:custDataLst>
            </p:nvPr>
          </p:nvSpPr>
          <p:spPr>
            <a:xfrm>
              <a:off x="0" y="0"/>
              <a:ext cx="914400" cy="914400"/>
            </a:xfrm>
            <a:custGeom>
              <a:avLst/>
              <a:gdLst/>
              <a:ahLst/>
              <a:cxnLst/>
              <a:rect l="l" t="t" r="r" b="b"/>
              <a:pathLst>
                <a:path w="635000" h="635000">
                  <a:moveTo>
                    <a:pt x="317500" y="0"/>
                  </a:moveTo>
                  <a:arcTo wR="317500" hR="317500" stAng="16200000" swAng="2700000"/>
                  <a:lnTo>
                    <a:pt x="317500" y="317500"/>
                  </a:lnTo>
                  <a:close/>
                </a:path>
                <a:path w="635000" h="635000" fill="none">
                  <a:moveTo>
                    <a:pt x="542006" y="92993"/>
                  </a:moveTo>
                  <a:arcTo wR="317500" hR="317500" stAng="-2700000" swAng="189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232"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21" name="Harvey 2/8 [2]">
              <a:extLst>
                <a:ext uri="{FF2B5EF4-FFF2-40B4-BE49-F238E27FC236}">
                  <a16:creationId xmlns:a16="http://schemas.microsoft.com/office/drawing/2014/main" id="{FB9200C4-0418-4CEF-BBB8-18F997AD7CA8}"/>
                </a:ext>
              </a:extLst>
            </p:cNvPr>
            <p:cNvSpPr>
              <a:spLocks noChangeAspect="1"/>
            </p:cNvSpPr>
            <p:nvPr>
              <p:custDataLst>
                <p:tags r:id="rId122"/>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232"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22" name="Harvey 3/8 [3]">
              <a:extLst>
                <a:ext uri="{FF2B5EF4-FFF2-40B4-BE49-F238E27FC236}">
                  <a16:creationId xmlns:a16="http://schemas.microsoft.com/office/drawing/2014/main" id="{8E4DE7E8-0809-4E2E-BE6A-E989A6AEBF62}"/>
                </a:ext>
              </a:extLst>
            </p:cNvPr>
            <p:cNvSpPr>
              <a:spLocks noChangeAspect="1"/>
            </p:cNvSpPr>
            <p:nvPr>
              <p:custDataLst>
                <p:tags r:id="rId123"/>
              </p:custDataLst>
            </p:nvPr>
          </p:nvSpPr>
          <p:spPr>
            <a:xfrm>
              <a:off x="0" y="0"/>
              <a:ext cx="914400" cy="914400"/>
            </a:xfrm>
            <a:custGeom>
              <a:avLst/>
              <a:gdLst/>
              <a:ahLst/>
              <a:cxnLst/>
              <a:rect l="l" t="t" r="r" b="b"/>
              <a:pathLst>
                <a:path w="635000" h="635000">
                  <a:moveTo>
                    <a:pt x="317500" y="0"/>
                  </a:moveTo>
                  <a:arcTo wR="317500" hR="317500" stAng="16200000" swAng="8100000"/>
                  <a:lnTo>
                    <a:pt x="317500" y="317500"/>
                  </a:lnTo>
                  <a:close/>
                </a:path>
                <a:path w="635000" h="635000" fill="none">
                  <a:moveTo>
                    <a:pt x="542006" y="542006"/>
                  </a:moveTo>
                  <a:arcTo wR="317500" hR="317500" stAng="2700000" swAng="135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232"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23" name="Harvey 4/8 [4]">
              <a:extLst>
                <a:ext uri="{FF2B5EF4-FFF2-40B4-BE49-F238E27FC236}">
                  <a16:creationId xmlns:a16="http://schemas.microsoft.com/office/drawing/2014/main" id="{F839E6A9-0DED-402B-8F4C-2176769B55CD}"/>
                </a:ext>
              </a:extLst>
            </p:cNvPr>
            <p:cNvSpPr>
              <a:spLocks noChangeAspect="1"/>
            </p:cNvSpPr>
            <p:nvPr>
              <p:custDataLst>
                <p:tags r:id="rId124"/>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232"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24" name="Harvey 5/8 [5]">
              <a:extLst>
                <a:ext uri="{FF2B5EF4-FFF2-40B4-BE49-F238E27FC236}">
                  <a16:creationId xmlns:a16="http://schemas.microsoft.com/office/drawing/2014/main" id="{C3EE8663-AD08-4237-8344-6543EC4B688C}"/>
                </a:ext>
              </a:extLst>
            </p:cNvPr>
            <p:cNvSpPr>
              <a:spLocks noChangeAspect="1"/>
            </p:cNvSpPr>
            <p:nvPr>
              <p:custDataLst>
                <p:tags r:id="rId125"/>
              </p:custDataLst>
            </p:nvPr>
          </p:nvSpPr>
          <p:spPr>
            <a:xfrm>
              <a:off x="0" y="0"/>
              <a:ext cx="914400" cy="914400"/>
            </a:xfrm>
            <a:custGeom>
              <a:avLst/>
              <a:gdLst/>
              <a:ahLst/>
              <a:cxnLst/>
              <a:rect l="l" t="t" r="r" b="b"/>
              <a:pathLst>
                <a:path w="635000" h="635000">
                  <a:moveTo>
                    <a:pt x="317500" y="0"/>
                  </a:moveTo>
                  <a:arcTo wR="317500" hR="317500" stAng="16200000" swAng="13500000"/>
                  <a:lnTo>
                    <a:pt x="317500" y="317500"/>
                  </a:lnTo>
                  <a:close/>
                </a:path>
                <a:path w="635000" h="635000" fill="none">
                  <a:moveTo>
                    <a:pt x="92993" y="542006"/>
                  </a:moveTo>
                  <a:arcTo wR="317500" hR="317500" stAng="8100000" swAng="81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232"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25" name="Harvey 6/8 [6]">
              <a:extLst>
                <a:ext uri="{FF2B5EF4-FFF2-40B4-BE49-F238E27FC236}">
                  <a16:creationId xmlns:a16="http://schemas.microsoft.com/office/drawing/2014/main" id="{ADE6F931-D156-4E59-A3ED-0B14B5F0EF7E}"/>
                </a:ext>
              </a:extLst>
            </p:cNvPr>
            <p:cNvSpPr>
              <a:spLocks noChangeAspect="1"/>
            </p:cNvSpPr>
            <p:nvPr>
              <p:custDataLst>
                <p:tags r:id="rId126"/>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232"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26" name="Harvey 7/8 [7]">
              <a:extLst>
                <a:ext uri="{FF2B5EF4-FFF2-40B4-BE49-F238E27FC236}">
                  <a16:creationId xmlns:a16="http://schemas.microsoft.com/office/drawing/2014/main" id="{A36821AE-2FF1-4F6E-AAF3-1BEA6AE153B8}"/>
                </a:ext>
              </a:extLst>
            </p:cNvPr>
            <p:cNvSpPr>
              <a:spLocks noChangeAspect="1"/>
            </p:cNvSpPr>
            <p:nvPr>
              <p:custDataLst>
                <p:tags r:id="rId127"/>
              </p:custDataLst>
            </p:nvPr>
          </p:nvSpPr>
          <p:spPr>
            <a:xfrm>
              <a:off x="0" y="0"/>
              <a:ext cx="914400" cy="914400"/>
            </a:xfrm>
            <a:custGeom>
              <a:avLst/>
              <a:gdLst/>
              <a:ahLst/>
              <a:cxnLst/>
              <a:rect l="l" t="t" r="r" b="b"/>
              <a:pathLst>
                <a:path w="635000" h="635000">
                  <a:moveTo>
                    <a:pt x="317500" y="0"/>
                  </a:moveTo>
                  <a:arcTo wR="317500" hR="317500" stAng="16200000" swAng="18900000"/>
                  <a:lnTo>
                    <a:pt x="317500" y="317500"/>
                  </a:lnTo>
                  <a:close/>
                </a:path>
                <a:path w="635000" h="635000" fill="none">
                  <a:moveTo>
                    <a:pt x="92993" y="92993"/>
                  </a:moveTo>
                  <a:arcTo wR="317500" hR="317500" stAng="13500000" swAng="27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232"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27" name="Harvey 8/8 [8]">
              <a:extLst>
                <a:ext uri="{FF2B5EF4-FFF2-40B4-BE49-F238E27FC236}">
                  <a16:creationId xmlns:a16="http://schemas.microsoft.com/office/drawing/2014/main" id="{2D277E47-45D5-4503-8443-BED560C6560A}"/>
                </a:ext>
              </a:extLst>
            </p:cNvPr>
            <p:cNvSpPr>
              <a:spLocks noChangeAspect="1"/>
            </p:cNvSpPr>
            <p:nvPr>
              <p:custDataLst>
                <p:tags r:id="rId128"/>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232"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grpSp>
      <p:grpSp>
        <p:nvGrpSpPr>
          <p:cNvPr id="28" name="Harvey 100" hidden="1">
            <a:extLst>
              <a:ext uri="{FF2B5EF4-FFF2-40B4-BE49-F238E27FC236}">
                <a16:creationId xmlns:a16="http://schemas.microsoft.com/office/drawing/2014/main" id="{6D5D9337-395C-4FE4-97E6-E1CD47A644E9}"/>
              </a:ext>
            </a:extLst>
          </p:cNvPr>
          <p:cNvGrpSpPr/>
          <p:nvPr userDrawn="1">
            <p:custDataLst>
              <p:tags r:id="rId18"/>
            </p:custDataLst>
          </p:nvPr>
        </p:nvGrpSpPr>
        <p:grpSpPr>
          <a:xfrm>
            <a:off x="8296922" y="3978000"/>
            <a:ext cx="1024878" cy="1024878"/>
            <a:chOff x="4334905" y="3282696"/>
            <a:chExt cx="292608" cy="292608"/>
          </a:xfrm>
          <a:solidFill>
            <a:schemeClr val="accent1"/>
          </a:solidFill>
        </p:grpSpPr>
        <p:sp>
          <p:nvSpPr>
            <p:cNvPr id="29" name="Harvey 0/100 [0]">
              <a:extLst>
                <a:ext uri="{FF2B5EF4-FFF2-40B4-BE49-F238E27FC236}">
                  <a16:creationId xmlns:a16="http://schemas.microsoft.com/office/drawing/2014/main" id="{C2D4C837-2D4B-4D6B-81F8-9B001989609B}"/>
                </a:ext>
              </a:extLst>
            </p:cNvPr>
            <p:cNvSpPr>
              <a:spLocks noChangeAspect="1"/>
            </p:cNvSpPr>
            <p:nvPr>
              <p:custDataLst>
                <p:tags r:id="rId19"/>
              </p:custDataLst>
            </p:nvPr>
          </p:nvSpPr>
          <p:spPr>
            <a:xfrm>
              <a:off x="4334905" y="3282696"/>
              <a:ext cx="292608" cy="292608"/>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30" name="Harvey 1/100 [1]">
              <a:extLst>
                <a:ext uri="{FF2B5EF4-FFF2-40B4-BE49-F238E27FC236}">
                  <a16:creationId xmlns:a16="http://schemas.microsoft.com/office/drawing/2014/main" id="{BACD6AAA-4A1C-46BE-B491-9A4A9C7C56F3}"/>
                </a:ext>
              </a:extLst>
            </p:cNvPr>
            <p:cNvSpPr>
              <a:spLocks noChangeAspect="1"/>
            </p:cNvSpPr>
            <p:nvPr>
              <p:custDataLst>
                <p:tags r:id="rId20"/>
              </p:custDataLst>
            </p:nvPr>
          </p:nvSpPr>
          <p:spPr>
            <a:xfrm>
              <a:off x="4334905" y="3282696"/>
              <a:ext cx="292608" cy="292608"/>
            </a:xfrm>
            <a:custGeom>
              <a:avLst/>
              <a:gdLst/>
              <a:ahLst/>
              <a:cxnLst/>
              <a:rect l="l" t="t" r="r" b="b"/>
              <a:pathLst>
                <a:path w="635000" h="635000">
                  <a:moveTo>
                    <a:pt x="317500" y="0"/>
                  </a:moveTo>
                  <a:arcTo wR="317500" hR="317500" stAng="16200000" swAng="216000"/>
                  <a:lnTo>
                    <a:pt x="317500" y="317500"/>
                  </a:lnTo>
                  <a:close/>
                </a:path>
                <a:path w="635000" h="635000" fill="none">
                  <a:moveTo>
                    <a:pt x="337435" y="626"/>
                  </a:moveTo>
                  <a:arcTo wR="317500" hR="317500" stAng="-5184000" swAng="21384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31" name="Harvey 2/100 [2]">
              <a:extLst>
                <a:ext uri="{FF2B5EF4-FFF2-40B4-BE49-F238E27FC236}">
                  <a16:creationId xmlns:a16="http://schemas.microsoft.com/office/drawing/2014/main" id="{701024C3-4DEF-477C-9CFB-100E0303499E}"/>
                </a:ext>
              </a:extLst>
            </p:cNvPr>
            <p:cNvSpPr>
              <a:spLocks noChangeAspect="1"/>
            </p:cNvSpPr>
            <p:nvPr>
              <p:custDataLst>
                <p:tags r:id="rId21"/>
              </p:custDataLst>
            </p:nvPr>
          </p:nvSpPr>
          <p:spPr>
            <a:xfrm>
              <a:off x="4334905" y="3282696"/>
              <a:ext cx="292608" cy="292608"/>
            </a:xfrm>
            <a:custGeom>
              <a:avLst/>
              <a:gdLst/>
              <a:ahLst/>
              <a:cxnLst/>
              <a:rect l="l" t="t" r="r" b="b"/>
              <a:pathLst>
                <a:path w="635000" h="635000">
                  <a:moveTo>
                    <a:pt x="317500" y="0"/>
                  </a:moveTo>
                  <a:arcTo wR="317500" hR="317500" stAng="16200000" swAng="432000"/>
                  <a:lnTo>
                    <a:pt x="317500" y="317500"/>
                  </a:lnTo>
                  <a:close/>
                </a:path>
                <a:path w="635000" h="635000" fill="none">
                  <a:moveTo>
                    <a:pt x="357293" y="2503"/>
                  </a:moveTo>
                  <a:arcTo wR="317500" hR="317500" stAng="-4968000" swAng="21168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32" name="Harvey 3/100 [3]">
              <a:extLst>
                <a:ext uri="{FF2B5EF4-FFF2-40B4-BE49-F238E27FC236}">
                  <a16:creationId xmlns:a16="http://schemas.microsoft.com/office/drawing/2014/main" id="{46A461CD-8D28-4422-AF2A-8267EFA51CAD}"/>
                </a:ext>
              </a:extLst>
            </p:cNvPr>
            <p:cNvSpPr>
              <a:spLocks noChangeAspect="1"/>
            </p:cNvSpPr>
            <p:nvPr>
              <p:custDataLst>
                <p:tags r:id="rId22"/>
              </p:custDataLst>
            </p:nvPr>
          </p:nvSpPr>
          <p:spPr>
            <a:xfrm>
              <a:off x="4334905" y="3282696"/>
              <a:ext cx="292608" cy="292608"/>
            </a:xfrm>
            <a:custGeom>
              <a:avLst/>
              <a:gdLst/>
              <a:ahLst/>
              <a:cxnLst/>
              <a:rect l="l" t="t" r="r" b="b"/>
              <a:pathLst>
                <a:path w="635000" h="635000">
                  <a:moveTo>
                    <a:pt x="317500" y="0"/>
                  </a:moveTo>
                  <a:arcTo wR="317500" hR="317500" stAng="16200000" swAng="647999"/>
                  <a:lnTo>
                    <a:pt x="317500" y="317500"/>
                  </a:lnTo>
                  <a:close/>
                </a:path>
                <a:path w="635000" h="635000" fill="none">
                  <a:moveTo>
                    <a:pt x="376993" y="5623"/>
                  </a:moveTo>
                  <a:arcTo wR="317500" hR="317500" stAng="-4752000" swAng="20952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33" name="Harvey 4/100 [4]">
              <a:extLst>
                <a:ext uri="{FF2B5EF4-FFF2-40B4-BE49-F238E27FC236}">
                  <a16:creationId xmlns:a16="http://schemas.microsoft.com/office/drawing/2014/main" id="{0A337C3A-F021-437D-9E3D-FDE5AF266029}"/>
                </a:ext>
              </a:extLst>
            </p:cNvPr>
            <p:cNvSpPr>
              <a:spLocks noChangeAspect="1"/>
            </p:cNvSpPr>
            <p:nvPr>
              <p:custDataLst>
                <p:tags r:id="rId23"/>
              </p:custDataLst>
            </p:nvPr>
          </p:nvSpPr>
          <p:spPr>
            <a:xfrm>
              <a:off x="4334905" y="3282696"/>
              <a:ext cx="292608" cy="292608"/>
            </a:xfrm>
            <a:custGeom>
              <a:avLst/>
              <a:gdLst/>
              <a:ahLst/>
              <a:cxnLst/>
              <a:rect l="l" t="t" r="r" b="b"/>
              <a:pathLst>
                <a:path w="635000" h="635000">
                  <a:moveTo>
                    <a:pt x="317500" y="0"/>
                  </a:moveTo>
                  <a:arcTo wR="317500" hR="317500" stAng="16200000" swAng="864000"/>
                  <a:lnTo>
                    <a:pt x="317500" y="317500"/>
                  </a:lnTo>
                  <a:close/>
                </a:path>
                <a:path w="635000" h="635000" fill="none">
                  <a:moveTo>
                    <a:pt x="396459" y="9974"/>
                  </a:moveTo>
                  <a:arcTo wR="317500" hR="317500" stAng="-4536000" swAng="20735999"/>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35" name="Harvey 5/100 [5]">
              <a:extLst>
                <a:ext uri="{FF2B5EF4-FFF2-40B4-BE49-F238E27FC236}">
                  <a16:creationId xmlns:a16="http://schemas.microsoft.com/office/drawing/2014/main" id="{BDF66AF7-3D75-4118-B7E6-241B2C41B2C9}"/>
                </a:ext>
              </a:extLst>
            </p:cNvPr>
            <p:cNvSpPr>
              <a:spLocks noChangeAspect="1"/>
            </p:cNvSpPr>
            <p:nvPr>
              <p:custDataLst>
                <p:tags r:id="rId24"/>
              </p:custDataLst>
            </p:nvPr>
          </p:nvSpPr>
          <p:spPr>
            <a:xfrm>
              <a:off x="4334905" y="3282696"/>
              <a:ext cx="292608" cy="292608"/>
            </a:xfrm>
            <a:custGeom>
              <a:avLst/>
              <a:gdLst/>
              <a:ahLst/>
              <a:cxnLst/>
              <a:rect l="l" t="t" r="r" b="b"/>
              <a:pathLst>
                <a:path w="635000" h="635000">
                  <a:moveTo>
                    <a:pt x="317500" y="0"/>
                  </a:moveTo>
                  <a:arcTo wR="317500" hR="317500" stAng="16200000" swAng="1080000"/>
                  <a:lnTo>
                    <a:pt x="317500" y="317500"/>
                  </a:lnTo>
                  <a:close/>
                </a:path>
                <a:path w="635000" h="635000" fill="none">
                  <a:moveTo>
                    <a:pt x="415612" y="15539"/>
                  </a:moveTo>
                  <a:arcTo wR="317500" hR="317500" stAng="-4320000" swAng="20520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36" name="Harvey 6/100 [6]">
              <a:extLst>
                <a:ext uri="{FF2B5EF4-FFF2-40B4-BE49-F238E27FC236}">
                  <a16:creationId xmlns:a16="http://schemas.microsoft.com/office/drawing/2014/main" id="{E74E7438-4315-4097-9BA7-F0CE3252AC14}"/>
                </a:ext>
              </a:extLst>
            </p:cNvPr>
            <p:cNvSpPr>
              <a:spLocks noChangeAspect="1"/>
            </p:cNvSpPr>
            <p:nvPr>
              <p:custDataLst>
                <p:tags r:id="rId25"/>
              </p:custDataLst>
            </p:nvPr>
          </p:nvSpPr>
          <p:spPr>
            <a:xfrm>
              <a:off x="4334905" y="3282696"/>
              <a:ext cx="292608" cy="292608"/>
            </a:xfrm>
            <a:custGeom>
              <a:avLst/>
              <a:gdLst/>
              <a:ahLst/>
              <a:cxnLst/>
              <a:rect l="l" t="t" r="r" b="b"/>
              <a:pathLst>
                <a:path w="635000" h="635000">
                  <a:moveTo>
                    <a:pt x="317500" y="0"/>
                  </a:moveTo>
                  <a:arcTo wR="317500" hR="317500" stAng="16200000" swAng="1295999"/>
                  <a:lnTo>
                    <a:pt x="317500" y="317500"/>
                  </a:lnTo>
                  <a:close/>
                </a:path>
                <a:path w="635000" h="635000" fill="none">
                  <a:moveTo>
                    <a:pt x="434379" y="22295"/>
                  </a:moveTo>
                  <a:arcTo wR="317500" hR="317500" stAng="-4104000" swAng="20304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37" name="Harvey 7/100 [7]">
              <a:extLst>
                <a:ext uri="{FF2B5EF4-FFF2-40B4-BE49-F238E27FC236}">
                  <a16:creationId xmlns:a16="http://schemas.microsoft.com/office/drawing/2014/main" id="{FEBA4E91-97BB-4DAC-B193-66FA4828DB26}"/>
                </a:ext>
              </a:extLst>
            </p:cNvPr>
            <p:cNvSpPr>
              <a:spLocks noChangeAspect="1"/>
            </p:cNvSpPr>
            <p:nvPr>
              <p:custDataLst>
                <p:tags r:id="rId26"/>
              </p:custDataLst>
            </p:nvPr>
          </p:nvSpPr>
          <p:spPr>
            <a:xfrm>
              <a:off x="4334905" y="3282696"/>
              <a:ext cx="292608" cy="292608"/>
            </a:xfrm>
            <a:custGeom>
              <a:avLst/>
              <a:gdLst/>
              <a:ahLst/>
              <a:cxnLst/>
              <a:rect l="l" t="t" r="r" b="b"/>
              <a:pathLst>
                <a:path w="635000" h="635000">
                  <a:moveTo>
                    <a:pt x="317500" y="0"/>
                  </a:moveTo>
                  <a:arcTo wR="317500" hR="317500" stAng="16200000" swAng="1512000"/>
                  <a:lnTo>
                    <a:pt x="317500" y="317500"/>
                  </a:lnTo>
                  <a:close/>
                </a:path>
                <a:path w="635000" h="635000" fill="none">
                  <a:moveTo>
                    <a:pt x="452684" y="30217"/>
                  </a:moveTo>
                  <a:arcTo wR="317500" hR="317500" stAng="-3888000" swAng="20087999"/>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38" name="Harvey 8/100 [8]">
              <a:extLst>
                <a:ext uri="{FF2B5EF4-FFF2-40B4-BE49-F238E27FC236}">
                  <a16:creationId xmlns:a16="http://schemas.microsoft.com/office/drawing/2014/main" id="{EEB85E02-177B-40CF-B926-A4423CC7C827}"/>
                </a:ext>
              </a:extLst>
            </p:cNvPr>
            <p:cNvSpPr>
              <a:spLocks noChangeAspect="1"/>
            </p:cNvSpPr>
            <p:nvPr>
              <p:custDataLst>
                <p:tags r:id="rId27"/>
              </p:custDataLst>
            </p:nvPr>
          </p:nvSpPr>
          <p:spPr>
            <a:xfrm>
              <a:off x="4334905" y="3282696"/>
              <a:ext cx="292608" cy="292608"/>
            </a:xfrm>
            <a:custGeom>
              <a:avLst/>
              <a:gdLst/>
              <a:ahLst/>
              <a:cxnLst/>
              <a:rect l="l" t="t" r="r" b="b"/>
              <a:pathLst>
                <a:path w="635000" h="635000">
                  <a:moveTo>
                    <a:pt x="317500" y="0"/>
                  </a:moveTo>
                  <a:arcTo wR="317500" hR="317500" stAng="16200000" swAng="1728000"/>
                  <a:lnTo>
                    <a:pt x="317500" y="317500"/>
                  </a:lnTo>
                  <a:close/>
                </a:path>
                <a:path w="635000" h="635000" fill="none">
                  <a:moveTo>
                    <a:pt x="470456" y="39272"/>
                  </a:moveTo>
                  <a:arcTo wR="317500" hR="317500" stAng="-3672000" swAng="19872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39" name="Harvey 9/100 [9]">
              <a:extLst>
                <a:ext uri="{FF2B5EF4-FFF2-40B4-BE49-F238E27FC236}">
                  <a16:creationId xmlns:a16="http://schemas.microsoft.com/office/drawing/2014/main" id="{C133BC7F-B0E3-404F-92D1-BB930C4F3311}"/>
                </a:ext>
              </a:extLst>
            </p:cNvPr>
            <p:cNvSpPr>
              <a:spLocks noChangeAspect="1"/>
            </p:cNvSpPr>
            <p:nvPr>
              <p:custDataLst>
                <p:tags r:id="rId28"/>
              </p:custDataLst>
            </p:nvPr>
          </p:nvSpPr>
          <p:spPr>
            <a:xfrm>
              <a:off x="4334905" y="3282696"/>
              <a:ext cx="292608" cy="292608"/>
            </a:xfrm>
            <a:custGeom>
              <a:avLst/>
              <a:gdLst/>
              <a:ahLst/>
              <a:cxnLst/>
              <a:rect l="l" t="t" r="r" b="b"/>
              <a:pathLst>
                <a:path w="635000" h="635000">
                  <a:moveTo>
                    <a:pt x="317500" y="0"/>
                  </a:moveTo>
                  <a:arcTo wR="317500" hR="317500" stAng="16200000" swAng="1944000"/>
                  <a:lnTo>
                    <a:pt x="317500" y="317500"/>
                  </a:lnTo>
                  <a:close/>
                </a:path>
                <a:path w="635000" h="635000" fill="none">
                  <a:moveTo>
                    <a:pt x="487625" y="49425"/>
                  </a:moveTo>
                  <a:arcTo wR="317500" hR="317500" stAng="-3456000" swAng="19656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40" name="Harvey 10/100 [10]">
              <a:extLst>
                <a:ext uri="{FF2B5EF4-FFF2-40B4-BE49-F238E27FC236}">
                  <a16:creationId xmlns:a16="http://schemas.microsoft.com/office/drawing/2014/main" id="{F2FB72A6-CDF7-48B3-A3B8-5A5FC061802C}"/>
                </a:ext>
              </a:extLst>
            </p:cNvPr>
            <p:cNvSpPr>
              <a:spLocks noChangeAspect="1"/>
            </p:cNvSpPr>
            <p:nvPr>
              <p:custDataLst>
                <p:tags r:id="rId29"/>
              </p:custDataLst>
            </p:nvPr>
          </p:nvSpPr>
          <p:spPr>
            <a:xfrm>
              <a:off x="4334905" y="3282696"/>
              <a:ext cx="292608" cy="292608"/>
            </a:xfrm>
            <a:custGeom>
              <a:avLst/>
              <a:gdLst/>
              <a:ahLst/>
              <a:cxnLst/>
              <a:rect l="l" t="t" r="r" b="b"/>
              <a:pathLst>
                <a:path w="635000" h="635000">
                  <a:moveTo>
                    <a:pt x="317500" y="0"/>
                  </a:moveTo>
                  <a:arcTo wR="317500" hR="317500" stAng="16200000" swAng="2160000"/>
                  <a:lnTo>
                    <a:pt x="317500" y="317500"/>
                  </a:lnTo>
                  <a:close/>
                </a:path>
                <a:path w="635000" h="635000" fill="none">
                  <a:moveTo>
                    <a:pt x="504121" y="60637"/>
                  </a:moveTo>
                  <a:arcTo wR="317500" hR="317500" stAng="-3240000" swAng="19440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41" name="Harvey 11/100 [11]">
              <a:extLst>
                <a:ext uri="{FF2B5EF4-FFF2-40B4-BE49-F238E27FC236}">
                  <a16:creationId xmlns:a16="http://schemas.microsoft.com/office/drawing/2014/main" id="{F3110C8B-1B18-4579-AB3F-0F4A0840CF38}"/>
                </a:ext>
              </a:extLst>
            </p:cNvPr>
            <p:cNvSpPr>
              <a:spLocks noChangeAspect="1"/>
            </p:cNvSpPr>
            <p:nvPr>
              <p:custDataLst>
                <p:tags r:id="rId30"/>
              </p:custDataLst>
            </p:nvPr>
          </p:nvSpPr>
          <p:spPr>
            <a:xfrm>
              <a:off x="4334905" y="3282696"/>
              <a:ext cx="292608" cy="292608"/>
            </a:xfrm>
            <a:custGeom>
              <a:avLst/>
              <a:gdLst/>
              <a:ahLst/>
              <a:cxnLst/>
              <a:rect l="l" t="t" r="r" b="b"/>
              <a:pathLst>
                <a:path w="635000" h="635000">
                  <a:moveTo>
                    <a:pt x="317500" y="0"/>
                  </a:moveTo>
                  <a:arcTo wR="317500" hR="317500" stAng="16200000" swAng="2376000"/>
                  <a:lnTo>
                    <a:pt x="317500" y="317500"/>
                  </a:lnTo>
                  <a:close/>
                </a:path>
                <a:path w="635000" h="635000" fill="none">
                  <a:moveTo>
                    <a:pt x="519882" y="72862"/>
                  </a:moveTo>
                  <a:arcTo wR="317500" hR="317500" stAng="-3024000" swAng="19224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42" name="Harvey 12/100 [12]">
              <a:extLst>
                <a:ext uri="{FF2B5EF4-FFF2-40B4-BE49-F238E27FC236}">
                  <a16:creationId xmlns:a16="http://schemas.microsoft.com/office/drawing/2014/main" id="{84A1B722-E5AC-45F7-9498-7FF502B6FA2B}"/>
                </a:ext>
              </a:extLst>
            </p:cNvPr>
            <p:cNvSpPr>
              <a:spLocks noChangeAspect="1"/>
            </p:cNvSpPr>
            <p:nvPr>
              <p:custDataLst>
                <p:tags r:id="rId31"/>
              </p:custDataLst>
            </p:nvPr>
          </p:nvSpPr>
          <p:spPr>
            <a:xfrm>
              <a:off x="4334905" y="3282696"/>
              <a:ext cx="292608" cy="292608"/>
            </a:xfrm>
            <a:custGeom>
              <a:avLst/>
              <a:gdLst/>
              <a:ahLst/>
              <a:cxnLst/>
              <a:rect l="l" t="t" r="r" b="b"/>
              <a:pathLst>
                <a:path w="635000" h="635000">
                  <a:moveTo>
                    <a:pt x="317500" y="0"/>
                  </a:moveTo>
                  <a:arcTo wR="317500" hR="317500" stAng="16200000" swAng="2591999"/>
                  <a:lnTo>
                    <a:pt x="317500" y="317500"/>
                  </a:lnTo>
                  <a:close/>
                </a:path>
                <a:path w="635000" h="635000" fill="none">
                  <a:moveTo>
                    <a:pt x="534843" y="86052"/>
                  </a:moveTo>
                  <a:arcTo wR="317500" hR="317500" stAng="-2808000" swAng="19008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43" name="Harvey 13/100 [13]">
              <a:extLst>
                <a:ext uri="{FF2B5EF4-FFF2-40B4-BE49-F238E27FC236}">
                  <a16:creationId xmlns:a16="http://schemas.microsoft.com/office/drawing/2014/main" id="{A5599F20-B957-4DF9-8B04-F2B77AAF0BDB}"/>
                </a:ext>
              </a:extLst>
            </p:cNvPr>
            <p:cNvSpPr>
              <a:spLocks noChangeAspect="1"/>
            </p:cNvSpPr>
            <p:nvPr>
              <p:custDataLst>
                <p:tags r:id="rId32"/>
              </p:custDataLst>
            </p:nvPr>
          </p:nvSpPr>
          <p:spPr>
            <a:xfrm>
              <a:off x="4334905" y="3282696"/>
              <a:ext cx="292608" cy="292608"/>
            </a:xfrm>
            <a:custGeom>
              <a:avLst/>
              <a:gdLst/>
              <a:ahLst/>
              <a:cxnLst/>
              <a:rect l="l" t="t" r="r" b="b"/>
              <a:pathLst>
                <a:path w="635000" h="635000">
                  <a:moveTo>
                    <a:pt x="317500" y="0"/>
                  </a:moveTo>
                  <a:arcTo wR="317500" hR="317500" stAng="16200000" swAng="2808000"/>
                  <a:lnTo>
                    <a:pt x="317500" y="317500"/>
                  </a:lnTo>
                  <a:close/>
                </a:path>
                <a:path w="635000" h="635000" fill="none">
                  <a:moveTo>
                    <a:pt x="548947" y="100156"/>
                  </a:moveTo>
                  <a:arcTo wR="317500" hR="317500" stAng="-2591999" swAng="18792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44" name="Harvey 14/100 [14]">
              <a:extLst>
                <a:ext uri="{FF2B5EF4-FFF2-40B4-BE49-F238E27FC236}">
                  <a16:creationId xmlns:a16="http://schemas.microsoft.com/office/drawing/2014/main" id="{F74357FC-EB3D-46C4-B56A-5007C9F4FB84}"/>
                </a:ext>
              </a:extLst>
            </p:cNvPr>
            <p:cNvSpPr>
              <a:spLocks noChangeAspect="1"/>
            </p:cNvSpPr>
            <p:nvPr>
              <p:custDataLst>
                <p:tags r:id="rId33"/>
              </p:custDataLst>
            </p:nvPr>
          </p:nvSpPr>
          <p:spPr>
            <a:xfrm>
              <a:off x="4334905" y="3282696"/>
              <a:ext cx="292608" cy="292608"/>
            </a:xfrm>
            <a:custGeom>
              <a:avLst/>
              <a:gdLst/>
              <a:ahLst/>
              <a:cxnLst/>
              <a:rect l="l" t="t" r="r" b="b"/>
              <a:pathLst>
                <a:path w="635000" h="635000">
                  <a:moveTo>
                    <a:pt x="317500" y="0"/>
                  </a:moveTo>
                  <a:arcTo wR="317500" hR="317500" stAng="16200000" swAng="3024000"/>
                  <a:lnTo>
                    <a:pt x="317500" y="317500"/>
                  </a:lnTo>
                  <a:close/>
                </a:path>
                <a:path w="635000" h="635000" fill="none">
                  <a:moveTo>
                    <a:pt x="562137" y="115117"/>
                  </a:moveTo>
                  <a:arcTo wR="317500" hR="317500" stAng="-2375999" swAng="18576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45" name="Harvey 15/100 [15]">
              <a:extLst>
                <a:ext uri="{FF2B5EF4-FFF2-40B4-BE49-F238E27FC236}">
                  <a16:creationId xmlns:a16="http://schemas.microsoft.com/office/drawing/2014/main" id="{32E8E8F3-9DBC-46F4-9700-CAF071913650}"/>
                </a:ext>
              </a:extLst>
            </p:cNvPr>
            <p:cNvSpPr>
              <a:spLocks noChangeAspect="1"/>
            </p:cNvSpPr>
            <p:nvPr>
              <p:custDataLst>
                <p:tags r:id="rId34"/>
              </p:custDataLst>
            </p:nvPr>
          </p:nvSpPr>
          <p:spPr>
            <a:xfrm>
              <a:off x="4334905" y="3282696"/>
              <a:ext cx="292608" cy="292608"/>
            </a:xfrm>
            <a:custGeom>
              <a:avLst/>
              <a:gdLst/>
              <a:ahLst/>
              <a:cxnLst/>
              <a:rect l="l" t="t" r="r" b="b"/>
              <a:pathLst>
                <a:path w="635000" h="635000">
                  <a:moveTo>
                    <a:pt x="317500" y="0"/>
                  </a:moveTo>
                  <a:arcTo wR="317500" hR="317500" stAng="16200000" swAng="3240000"/>
                  <a:lnTo>
                    <a:pt x="317500" y="317500"/>
                  </a:lnTo>
                  <a:close/>
                </a:path>
                <a:path w="635000" h="635000" fill="none">
                  <a:moveTo>
                    <a:pt x="574362" y="130878"/>
                  </a:moveTo>
                  <a:arcTo wR="317500" hR="317500" stAng="-2160000" swAng="18360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46" name="Harvey 16/100 [16]">
              <a:extLst>
                <a:ext uri="{FF2B5EF4-FFF2-40B4-BE49-F238E27FC236}">
                  <a16:creationId xmlns:a16="http://schemas.microsoft.com/office/drawing/2014/main" id="{71360883-3CF3-4439-9568-E456C60454A8}"/>
                </a:ext>
              </a:extLst>
            </p:cNvPr>
            <p:cNvSpPr>
              <a:spLocks noChangeAspect="1"/>
            </p:cNvSpPr>
            <p:nvPr>
              <p:custDataLst>
                <p:tags r:id="rId35"/>
              </p:custDataLst>
            </p:nvPr>
          </p:nvSpPr>
          <p:spPr>
            <a:xfrm>
              <a:off x="4334905" y="3282696"/>
              <a:ext cx="292608" cy="292608"/>
            </a:xfrm>
            <a:custGeom>
              <a:avLst/>
              <a:gdLst/>
              <a:ahLst/>
              <a:cxnLst/>
              <a:rect l="l" t="t" r="r" b="b"/>
              <a:pathLst>
                <a:path w="635000" h="635000">
                  <a:moveTo>
                    <a:pt x="317500" y="0"/>
                  </a:moveTo>
                  <a:arcTo wR="317500" hR="317500" stAng="16200000" swAng="3456000"/>
                  <a:lnTo>
                    <a:pt x="317500" y="317500"/>
                  </a:lnTo>
                  <a:close/>
                </a:path>
                <a:path w="635000" h="635000" fill="none">
                  <a:moveTo>
                    <a:pt x="585574" y="147374"/>
                  </a:moveTo>
                  <a:arcTo wR="317500" hR="317500" stAng="-1944000" swAng="18144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47" name="Harvey 17/100 [17]">
              <a:extLst>
                <a:ext uri="{FF2B5EF4-FFF2-40B4-BE49-F238E27FC236}">
                  <a16:creationId xmlns:a16="http://schemas.microsoft.com/office/drawing/2014/main" id="{AE88FC9E-FB95-4413-AE3E-B8BF504735B5}"/>
                </a:ext>
              </a:extLst>
            </p:cNvPr>
            <p:cNvSpPr>
              <a:spLocks noChangeAspect="1"/>
            </p:cNvSpPr>
            <p:nvPr>
              <p:custDataLst>
                <p:tags r:id="rId36"/>
              </p:custDataLst>
            </p:nvPr>
          </p:nvSpPr>
          <p:spPr>
            <a:xfrm>
              <a:off x="4334905" y="3282696"/>
              <a:ext cx="292608" cy="292608"/>
            </a:xfrm>
            <a:custGeom>
              <a:avLst/>
              <a:gdLst/>
              <a:ahLst/>
              <a:cxnLst/>
              <a:rect l="l" t="t" r="r" b="b"/>
              <a:pathLst>
                <a:path w="635000" h="635000">
                  <a:moveTo>
                    <a:pt x="317500" y="0"/>
                  </a:moveTo>
                  <a:arcTo wR="317500" hR="317500" stAng="16200000" swAng="3672000"/>
                  <a:lnTo>
                    <a:pt x="317500" y="317500"/>
                  </a:lnTo>
                  <a:close/>
                </a:path>
                <a:path w="635000" h="635000" fill="none">
                  <a:moveTo>
                    <a:pt x="595727" y="164543"/>
                  </a:moveTo>
                  <a:arcTo wR="317500" hR="317500" stAng="-1727999" swAng="17928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48" name="Harvey 18/100 [18]">
              <a:extLst>
                <a:ext uri="{FF2B5EF4-FFF2-40B4-BE49-F238E27FC236}">
                  <a16:creationId xmlns:a16="http://schemas.microsoft.com/office/drawing/2014/main" id="{62593B83-E4BE-4CE8-9B0B-25AF9B7D4254}"/>
                </a:ext>
              </a:extLst>
            </p:cNvPr>
            <p:cNvSpPr>
              <a:spLocks noChangeAspect="1"/>
            </p:cNvSpPr>
            <p:nvPr>
              <p:custDataLst>
                <p:tags r:id="rId37"/>
              </p:custDataLst>
            </p:nvPr>
          </p:nvSpPr>
          <p:spPr>
            <a:xfrm>
              <a:off x="4334905" y="3282696"/>
              <a:ext cx="292608" cy="292608"/>
            </a:xfrm>
            <a:custGeom>
              <a:avLst/>
              <a:gdLst/>
              <a:ahLst/>
              <a:cxnLst/>
              <a:rect l="l" t="t" r="r" b="b"/>
              <a:pathLst>
                <a:path w="635000" h="635000">
                  <a:moveTo>
                    <a:pt x="317500" y="0"/>
                  </a:moveTo>
                  <a:arcTo wR="317500" hR="317500" stAng="16200000" swAng="3888000"/>
                  <a:lnTo>
                    <a:pt x="317500" y="317500"/>
                  </a:lnTo>
                  <a:close/>
                </a:path>
                <a:path w="635000" h="635000" fill="none">
                  <a:moveTo>
                    <a:pt x="604782" y="182315"/>
                  </a:moveTo>
                  <a:arcTo wR="317500" hR="317500" stAng="-1512000" swAng="17712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49" name="Harvey 19/100 [19]">
              <a:extLst>
                <a:ext uri="{FF2B5EF4-FFF2-40B4-BE49-F238E27FC236}">
                  <a16:creationId xmlns:a16="http://schemas.microsoft.com/office/drawing/2014/main" id="{CD41838E-0172-403D-9B68-FD51310F5400}"/>
                </a:ext>
              </a:extLst>
            </p:cNvPr>
            <p:cNvSpPr>
              <a:spLocks noChangeAspect="1"/>
            </p:cNvSpPr>
            <p:nvPr>
              <p:custDataLst>
                <p:tags r:id="rId38"/>
              </p:custDataLst>
            </p:nvPr>
          </p:nvSpPr>
          <p:spPr>
            <a:xfrm>
              <a:off x="4334905" y="3282696"/>
              <a:ext cx="292608" cy="292608"/>
            </a:xfrm>
            <a:custGeom>
              <a:avLst/>
              <a:gdLst/>
              <a:ahLst/>
              <a:cxnLst/>
              <a:rect l="l" t="t" r="r" b="b"/>
              <a:pathLst>
                <a:path w="635000" h="635000">
                  <a:moveTo>
                    <a:pt x="317500" y="0"/>
                  </a:moveTo>
                  <a:arcTo wR="317500" hR="317500" stAng="16200000" swAng="4104000"/>
                  <a:lnTo>
                    <a:pt x="317500" y="317500"/>
                  </a:lnTo>
                  <a:close/>
                </a:path>
                <a:path w="635000" h="635000" fill="none">
                  <a:moveTo>
                    <a:pt x="612704" y="200620"/>
                  </a:moveTo>
                  <a:arcTo wR="317500" hR="317500" stAng="-1295999" swAng="17496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50" name="Harvey 20/100 [20]">
              <a:extLst>
                <a:ext uri="{FF2B5EF4-FFF2-40B4-BE49-F238E27FC236}">
                  <a16:creationId xmlns:a16="http://schemas.microsoft.com/office/drawing/2014/main" id="{EDE3F4CF-CB3E-40C2-B070-AC09F1E8FBD5}"/>
                </a:ext>
              </a:extLst>
            </p:cNvPr>
            <p:cNvSpPr>
              <a:spLocks noChangeAspect="1"/>
            </p:cNvSpPr>
            <p:nvPr>
              <p:custDataLst>
                <p:tags r:id="rId39"/>
              </p:custDataLst>
            </p:nvPr>
          </p:nvSpPr>
          <p:spPr>
            <a:xfrm>
              <a:off x="4334905" y="3282696"/>
              <a:ext cx="292608" cy="292608"/>
            </a:xfrm>
            <a:custGeom>
              <a:avLst/>
              <a:gdLst/>
              <a:ahLst/>
              <a:cxnLst/>
              <a:rect l="l" t="t" r="r" b="b"/>
              <a:pathLst>
                <a:path w="635000" h="635000">
                  <a:moveTo>
                    <a:pt x="317500" y="0"/>
                  </a:moveTo>
                  <a:arcTo wR="317500" hR="317500" stAng="16200000" swAng="4320000"/>
                  <a:lnTo>
                    <a:pt x="317500" y="317500"/>
                  </a:lnTo>
                  <a:close/>
                </a:path>
                <a:path w="635000" h="635000" fill="none">
                  <a:moveTo>
                    <a:pt x="619460" y="219387"/>
                  </a:moveTo>
                  <a:arcTo wR="317500" hR="317500" stAng="-1080000" swAng="17280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51" name="Harvey 21/100 [21]">
              <a:extLst>
                <a:ext uri="{FF2B5EF4-FFF2-40B4-BE49-F238E27FC236}">
                  <a16:creationId xmlns:a16="http://schemas.microsoft.com/office/drawing/2014/main" id="{CD8E25E7-83D2-4F78-92A7-435281704491}"/>
                </a:ext>
              </a:extLst>
            </p:cNvPr>
            <p:cNvSpPr>
              <a:spLocks noChangeAspect="1"/>
            </p:cNvSpPr>
            <p:nvPr>
              <p:custDataLst>
                <p:tags r:id="rId40"/>
              </p:custDataLst>
            </p:nvPr>
          </p:nvSpPr>
          <p:spPr>
            <a:xfrm>
              <a:off x="4334905" y="3282696"/>
              <a:ext cx="292608" cy="292608"/>
            </a:xfrm>
            <a:custGeom>
              <a:avLst/>
              <a:gdLst/>
              <a:ahLst/>
              <a:cxnLst/>
              <a:rect l="l" t="t" r="r" b="b"/>
              <a:pathLst>
                <a:path w="635000" h="635000">
                  <a:moveTo>
                    <a:pt x="317500" y="0"/>
                  </a:moveTo>
                  <a:arcTo wR="317500" hR="317500" stAng="16200000" swAng="4536000"/>
                  <a:lnTo>
                    <a:pt x="317500" y="317500"/>
                  </a:lnTo>
                  <a:close/>
                </a:path>
                <a:path w="635000" h="635000" fill="none">
                  <a:moveTo>
                    <a:pt x="625025" y="238540"/>
                  </a:moveTo>
                  <a:arcTo wR="317500" hR="317500" stAng="-864000" swAng="17064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52" name="Harvey 22/100 [22]">
              <a:extLst>
                <a:ext uri="{FF2B5EF4-FFF2-40B4-BE49-F238E27FC236}">
                  <a16:creationId xmlns:a16="http://schemas.microsoft.com/office/drawing/2014/main" id="{C6A696FB-9EFC-47F6-9860-247C48C1FC3D}"/>
                </a:ext>
              </a:extLst>
            </p:cNvPr>
            <p:cNvSpPr>
              <a:spLocks noChangeAspect="1"/>
            </p:cNvSpPr>
            <p:nvPr>
              <p:custDataLst>
                <p:tags r:id="rId41"/>
              </p:custDataLst>
            </p:nvPr>
          </p:nvSpPr>
          <p:spPr>
            <a:xfrm>
              <a:off x="4334905" y="3282696"/>
              <a:ext cx="292608" cy="292608"/>
            </a:xfrm>
            <a:custGeom>
              <a:avLst/>
              <a:gdLst/>
              <a:ahLst/>
              <a:cxnLst/>
              <a:rect l="l" t="t" r="r" b="b"/>
              <a:pathLst>
                <a:path w="635000" h="635000">
                  <a:moveTo>
                    <a:pt x="317500" y="0"/>
                  </a:moveTo>
                  <a:arcTo wR="317500" hR="317500" stAng="16200000" swAng="4752000"/>
                  <a:lnTo>
                    <a:pt x="317500" y="317500"/>
                  </a:lnTo>
                  <a:close/>
                </a:path>
                <a:path w="635000" h="635000" fill="none">
                  <a:moveTo>
                    <a:pt x="629376" y="258006"/>
                  </a:moveTo>
                  <a:arcTo wR="317500" hR="317500" stAng="-647999" swAng="16848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53" name="Harvey 23/100 [23]">
              <a:extLst>
                <a:ext uri="{FF2B5EF4-FFF2-40B4-BE49-F238E27FC236}">
                  <a16:creationId xmlns:a16="http://schemas.microsoft.com/office/drawing/2014/main" id="{252958D2-EE89-4FBF-BF7B-C8AFAD704413}"/>
                </a:ext>
              </a:extLst>
            </p:cNvPr>
            <p:cNvSpPr>
              <a:spLocks noChangeAspect="1"/>
            </p:cNvSpPr>
            <p:nvPr>
              <p:custDataLst>
                <p:tags r:id="rId42"/>
              </p:custDataLst>
            </p:nvPr>
          </p:nvSpPr>
          <p:spPr>
            <a:xfrm>
              <a:off x="4334905" y="3282696"/>
              <a:ext cx="292608" cy="292608"/>
            </a:xfrm>
            <a:custGeom>
              <a:avLst/>
              <a:gdLst/>
              <a:ahLst/>
              <a:cxnLst/>
              <a:rect l="l" t="t" r="r" b="b"/>
              <a:pathLst>
                <a:path w="635000" h="635000">
                  <a:moveTo>
                    <a:pt x="317500" y="0"/>
                  </a:moveTo>
                  <a:arcTo wR="317500" hR="317500" stAng="16200000" swAng="4968000"/>
                  <a:lnTo>
                    <a:pt x="317500" y="317500"/>
                  </a:lnTo>
                  <a:close/>
                </a:path>
                <a:path w="635000" h="635000" fill="none">
                  <a:moveTo>
                    <a:pt x="632496" y="277706"/>
                  </a:moveTo>
                  <a:arcTo wR="317500" hR="317500" stAng="-432000" swAng="16632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54" name="Harvey 24/100 [24]">
              <a:extLst>
                <a:ext uri="{FF2B5EF4-FFF2-40B4-BE49-F238E27FC236}">
                  <a16:creationId xmlns:a16="http://schemas.microsoft.com/office/drawing/2014/main" id="{314E82DC-04B6-406C-9D65-1115F4D2AA22}"/>
                </a:ext>
              </a:extLst>
            </p:cNvPr>
            <p:cNvSpPr>
              <a:spLocks noChangeAspect="1"/>
            </p:cNvSpPr>
            <p:nvPr>
              <p:custDataLst>
                <p:tags r:id="rId43"/>
              </p:custDataLst>
            </p:nvPr>
          </p:nvSpPr>
          <p:spPr>
            <a:xfrm>
              <a:off x="4334905" y="3282696"/>
              <a:ext cx="292608" cy="292608"/>
            </a:xfrm>
            <a:custGeom>
              <a:avLst/>
              <a:gdLst/>
              <a:ahLst/>
              <a:cxnLst/>
              <a:rect l="l" t="t" r="r" b="b"/>
              <a:pathLst>
                <a:path w="635000" h="635000">
                  <a:moveTo>
                    <a:pt x="317500" y="0"/>
                  </a:moveTo>
                  <a:arcTo wR="317500" hR="317500" stAng="16200000" swAng="5183999"/>
                  <a:lnTo>
                    <a:pt x="317500" y="317500"/>
                  </a:lnTo>
                  <a:close/>
                </a:path>
                <a:path w="635000" h="635000" fill="none">
                  <a:moveTo>
                    <a:pt x="634373" y="297564"/>
                  </a:moveTo>
                  <a:arcTo wR="317500" hR="317500" stAng="-216000" swAng="16416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55" name="Harvey 25/100 [25]">
              <a:extLst>
                <a:ext uri="{FF2B5EF4-FFF2-40B4-BE49-F238E27FC236}">
                  <a16:creationId xmlns:a16="http://schemas.microsoft.com/office/drawing/2014/main" id="{669D1B60-A74F-4296-8610-F3DCDDC15022}"/>
                </a:ext>
              </a:extLst>
            </p:cNvPr>
            <p:cNvSpPr>
              <a:spLocks noChangeAspect="1"/>
            </p:cNvSpPr>
            <p:nvPr>
              <p:custDataLst>
                <p:tags r:id="rId44"/>
              </p:custDataLst>
            </p:nvPr>
          </p:nvSpPr>
          <p:spPr>
            <a:xfrm>
              <a:off x="4334905" y="3282696"/>
              <a:ext cx="292608" cy="292608"/>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56" name="Harvey 26/100 [26]">
              <a:extLst>
                <a:ext uri="{FF2B5EF4-FFF2-40B4-BE49-F238E27FC236}">
                  <a16:creationId xmlns:a16="http://schemas.microsoft.com/office/drawing/2014/main" id="{FF6DD112-04B6-4656-AB9D-1F9950FEE2D9}"/>
                </a:ext>
              </a:extLst>
            </p:cNvPr>
            <p:cNvSpPr>
              <a:spLocks noChangeAspect="1"/>
            </p:cNvSpPr>
            <p:nvPr>
              <p:custDataLst>
                <p:tags r:id="rId45"/>
              </p:custDataLst>
            </p:nvPr>
          </p:nvSpPr>
          <p:spPr>
            <a:xfrm>
              <a:off x="4334905" y="3282696"/>
              <a:ext cx="292608" cy="292608"/>
            </a:xfrm>
            <a:custGeom>
              <a:avLst/>
              <a:gdLst/>
              <a:ahLst/>
              <a:cxnLst/>
              <a:rect l="l" t="t" r="r" b="b"/>
              <a:pathLst>
                <a:path w="635000" h="635000">
                  <a:moveTo>
                    <a:pt x="317500" y="0"/>
                  </a:moveTo>
                  <a:arcTo wR="317500" hR="317500" stAng="16200000" swAng="5616000"/>
                  <a:lnTo>
                    <a:pt x="317500" y="317500"/>
                  </a:lnTo>
                  <a:close/>
                </a:path>
                <a:path w="635000" h="635000" fill="none">
                  <a:moveTo>
                    <a:pt x="634373" y="337435"/>
                  </a:moveTo>
                  <a:arcTo wR="317500" hR="317500" stAng="216000" swAng="15983999"/>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57" name="Harvey 27/100 [27]">
              <a:extLst>
                <a:ext uri="{FF2B5EF4-FFF2-40B4-BE49-F238E27FC236}">
                  <a16:creationId xmlns:a16="http://schemas.microsoft.com/office/drawing/2014/main" id="{E2928B53-FC5C-427C-AE65-9286773D84B2}"/>
                </a:ext>
              </a:extLst>
            </p:cNvPr>
            <p:cNvSpPr>
              <a:spLocks noChangeAspect="1"/>
            </p:cNvSpPr>
            <p:nvPr>
              <p:custDataLst>
                <p:tags r:id="rId46"/>
              </p:custDataLst>
            </p:nvPr>
          </p:nvSpPr>
          <p:spPr>
            <a:xfrm>
              <a:off x="4334905" y="3282696"/>
              <a:ext cx="292608" cy="292608"/>
            </a:xfrm>
            <a:custGeom>
              <a:avLst/>
              <a:gdLst/>
              <a:ahLst/>
              <a:cxnLst/>
              <a:rect l="l" t="t" r="r" b="b"/>
              <a:pathLst>
                <a:path w="635000" h="635000">
                  <a:moveTo>
                    <a:pt x="317500" y="0"/>
                  </a:moveTo>
                  <a:arcTo wR="317500" hR="317500" stAng="16200000" swAng="5832000"/>
                  <a:lnTo>
                    <a:pt x="317500" y="317500"/>
                  </a:lnTo>
                  <a:close/>
                </a:path>
                <a:path w="635000" h="635000" fill="none">
                  <a:moveTo>
                    <a:pt x="632496" y="357293"/>
                  </a:moveTo>
                  <a:arcTo wR="317500" hR="317500" stAng="432000" swAng="15768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58" name="Harvey 28/100 [28]">
              <a:extLst>
                <a:ext uri="{FF2B5EF4-FFF2-40B4-BE49-F238E27FC236}">
                  <a16:creationId xmlns:a16="http://schemas.microsoft.com/office/drawing/2014/main" id="{D8CF4F20-8FEC-47FF-9B86-E818143B2C19}"/>
                </a:ext>
              </a:extLst>
            </p:cNvPr>
            <p:cNvSpPr>
              <a:spLocks noChangeAspect="1"/>
            </p:cNvSpPr>
            <p:nvPr>
              <p:custDataLst>
                <p:tags r:id="rId47"/>
              </p:custDataLst>
            </p:nvPr>
          </p:nvSpPr>
          <p:spPr>
            <a:xfrm>
              <a:off x="4334905" y="3282696"/>
              <a:ext cx="292608" cy="292608"/>
            </a:xfrm>
            <a:custGeom>
              <a:avLst/>
              <a:gdLst/>
              <a:ahLst/>
              <a:cxnLst/>
              <a:rect l="l" t="t" r="r" b="b"/>
              <a:pathLst>
                <a:path w="635000" h="635000">
                  <a:moveTo>
                    <a:pt x="317500" y="0"/>
                  </a:moveTo>
                  <a:arcTo wR="317500" hR="317500" stAng="16200000" swAng="6048000"/>
                  <a:lnTo>
                    <a:pt x="317500" y="317500"/>
                  </a:lnTo>
                  <a:close/>
                </a:path>
                <a:path w="635000" h="635000" fill="none">
                  <a:moveTo>
                    <a:pt x="629376" y="376993"/>
                  </a:moveTo>
                  <a:arcTo wR="317500" hR="317500" stAng="648000" swAng="15552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59" name="Harvey 29/100 [29]">
              <a:extLst>
                <a:ext uri="{FF2B5EF4-FFF2-40B4-BE49-F238E27FC236}">
                  <a16:creationId xmlns:a16="http://schemas.microsoft.com/office/drawing/2014/main" id="{E1AF074D-4599-4D0E-8078-66303FEBDE44}"/>
                </a:ext>
              </a:extLst>
            </p:cNvPr>
            <p:cNvSpPr>
              <a:spLocks noChangeAspect="1"/>
            </p:cNvSpPr>
            <p:nvPr>
              <p:custDataLst>
                <p:tags r:id="rId48"/>
              </p:custDataLst>
            </p:nvPr>
          </p:nvSpPr>
          <p:spPr>
            <a:xfrm>
              <a:off x="4334905" y="3282696"/>
              <a:ext cx="292608" cy="292608"/>
            </a:xfrm>
            <a:custGeom>
              <a:avLst/>
              <a:gdLst/>
              <a:ahLst/>
              <a:cxnLst/>
              <a:rect l="l" t="t" r="r" b="b"/>
              <a:pathLst>
                <a:path w="635000" h="635000">
                  <a:moveTo>
                    <a:pt x="317500" y="0"/>
                  </a:moveTo>
                  <a:arcTo wR="317500" hR="317500" stAng="16200000" swAng="6263999"/>
                  <a:lnTo>
                    <a:pt x="317500" y="317500"/>
                  </a:lnTo>
                  <a:close/>
                </a:path>
                <a:path w="635000" h="635000" fill="none">
                  <a:moveTo>
                    <a:pt x="625025" y="396459"/>
                  </a:moveTo>
                  <a:arcTo wR="317500" hR="317500" stAng="863999" swAng="15336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60" name="Harvey 30/100 [30]">
              <a:extLst>
                <a:ext uri="{FF2B5EF4-FFF2-40B4-BE49-F238E27FC236}">
                  <a16:creationId xmlns:a16="http://schemas.microsoft.com/office/drawing/2014/main" id="{2DF9C982-C062-4899-8A5F-20F49AD9E1B5}"/>
                </a:ext>
              </a:extLst>
            </p:cNvPr>
            <p:cNvSpPr>
              <a:spLocks noChangeAspect="1"/>
            </p:cNvSpPr>
            <p:nvPr>
              <p:custDataLst>
                <p:tags r:id="rId49"/>
              </p:custDataLst>
            </p:nvPr>
          </p:nvSpPr>
          <p:spPr>
            <a:xfrm>
              <a:off x="4334905" y="3282696"/>
              <a:ext cx="292608" cy="292608"/>
            </a:xfrm>
            <a:custGeom>
              <a:avLst/>
              <a:gdLst/>
              <a:ahLst/>
              <a:cxnLst/>
              <a:rect l="l" t="t" r="r" b="b"/>
              <a:pathLst>
                <a:path w="635000" h="635000">
                  <a:moveTo>
                    <a:pt x="317500" y="0"/>
                  </a:moveTo>
                  <a:arcTo wR="317500" hR="317500" stAng="16200000" swAng="6480000"/>
                  <a:lnTo>
                    <a:pt x="317500" y="317500"/>
                  </a:lnTo>
                  <a:close/>
                </a:path>
                <a:path w="635000" h="635000" fill="none">
                  <a:moveTo>
                    <a:pt x="619460" y="415612"/>
                  </a:moveTo>
                  <a:arcTo wR="317500" hR="317500" stAng="1080000" swAng="15119999"/>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61" name="Harvey 31/100 [31]">
              <a:extLst>
                <a:ext uri="{FF2B5EF4-FFF2-40B4-BE49-F238E27FC236}">
                  <a16:creationId xmlns:a16="http://schemas.microsoft.com/office/drawing/2014/main" id="{E98CD797-9DD9-4143-9058-D1ABF95E7406}"/>
                </a:ext>
              </a:extLst>
            </p:cNvPr>
            <p:cNvSpPr>
              <a:spLocks noChangeAspect="1"/>
            </p:cNvSpPr>
            <p:nvPr>
              <p:custDataLst>
                <p:tags r:id="rId50"/>
              </p:custDataLst>
            </p:nvPr>
          </p:nvSpPr>
          <p:spPr>
            <a:xfrm>
              <a:off x="4334905" y="3282696"/>
              <a:ext cx="292608" cy="292608"/>
            </a:xfrm>
            <a:custGeom>
              <a:avLst/>
              <a:gdLst/>
              <a:ahLst/>
              <a:cxnLst/>
              <a:rect l="l" t="t" r="r" b="b"/>
              <a:pathLst>
                <a:path w="635000" h="635000">
                  <a:moveTo>
                    <a:pt x="317500" y="0"/>
                  </a:moveTo>
                  <a:arcTo wR="317500" hR="317500" stAng="16200000" swAng="6696000"/>
                  <a:lnTo>
                    <a:pt x="317500" y="317500"/>
                  </a:lnTo>
                  <a:close/>
                </a:path>
                <a:path w="635000" h="635000" fill="none">
                  <a:moveTo>
                    <a:pt x="612704" y="434379"/>
                  </a:moveTo>
                  <a:arcTo wR="317500" hR="317500" stAng="1295999" swAng="14903999"/>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62" name="Harvey 32/100 [32]">
              <a:extLst>
                <a:ext uri="{FF2B5EF4-FFF2-40B4-BE49-F238E27FC236}">
                  <a16:creationId xmlns:a16="http://schemas.microsoft.com/office/drawing/2014/main" id="{39029FE4-844F-47DA-8FEF-FB68673FF10C}"/>
                </a:ext>
              </a:extLst>
            </p:cNvPr>
            <p:cNvSpPr>
              <a:spLocks noChangeAspect="1"/>
            </p:cNvSpPr>
            <p:nvPr>
              <p:custDataLst>
                <p:tags r:id="rId51"/>
              </p:custDataLst>
            </p:nvPr>
          </p:nvSpPr>
          <p:spPr>
            <a:xfrm>
              <a:off x="4334905" y="3282696"/>
              <a:ext cx="292608" cy="292608"/>
            </a:xfrm>
            <a:custGeom>
              <a:avLst/>
              <a:gdLst/>
              <a:ahLst/>
              <a:cxnLst/>
              <a:rect l="l" t="t" r="r" b="b"/>
              <a:pathLst>
                <a:path w="635000" h="635000">
                  <a:moveTo>
                    <a:pt x="317500" y="0"/>
                  </a:moveTo>
                  <a:arcTo wR="317500" hR="317500" stAng="16200000" swAng="6912000"/>
                  <a:lnTo>
                    <a:pt x="317500" y="317500"/>
                  </a:lnTo>
                  <a:close/>
                </a:path>
                <a:path w="635000" h="635000" fill="none">
                  <a:moveTo>
                    <a:pt x="604782" y="452684"/>
                  </a:moveTo>
                  <a:arcTo wR="317500" hR="317500" stAng="1512000" swAng="14687999"/>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63" name="Harvey 33/100 [33]">
              <a:extLst>
                <a:ext uri="{FF2B5EF4-FFF2-40B4-BE49-F238E27FC236}">
                  <a16:creationId xmlns:a16="http://schemas.microsoft.com/office/drawing/2014/main" id="{B99AA4D4-9C74-447B-89EF-8FD268FF95EE}"/>
                </a:ext>
              </a:extLst>
            </p:cNvPr>
            <p:cNvSpPr>
              <a:spLocks noChangeAspect="1"/>
            </p:cNvSpPr>
            <p:nvPr>
              <p:custDataLst>
                <p:tags r:id="rId52"/>
              </p:custDataLst>
            </p:nvPr>
          </p:nvSpPr>
          <p:spPr>
            <a:xfrm>
              <a:off x="4334905" y="3282696"/>
              <a:ext cx="292608" cy="292608"/>
            </a:xfrm>
            <a:custGeom>
              <a:avLst/>
              <a:gdLst/>
              <a:ahLst/>
              <a:cxnLst/>
              <a:rect l="l" t="t" r="r" b="b"/>
              <a:pathLst>
                <a:path w="635000" h="635000">
                  <a:moveTo>
                    <a:pt x="317500" y="0"/>
                  </a:moveTo>
                  <a:arcTo wR="317500" hR="317500" stAng="16200000" swAng="7128000"/>
                  <a:lnTo>
                    <a:pt x="317500" y="317500"/>
                  </a:lnTo>
                  <a:close/>
                </a:path>
                <a:path w="635000" h="635000" fill="none">
                  <a:moveTo>
                    <a:pt x="595727" y="470456"/>
                  </a:moveTo>
                  <a:arcTo wR="317500" hR="317500" stAng="1728000" swAng="14472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64" name="Harvey 34/100 [34]">
              <a:extLst>
                <a:ext uri="{FF2B5EF4-FFF2-40B4-BE49-F238E27FC236}">
                  <a16:creationId xmlns:a16="http://schemas.microsoft.com/office/drawing/2014/main" id="{0880CCDE-4DDE-49A8-AFB2-FDDCE314B4D3}"/>
                </a:ext>
              </a:extLst>
            </p:cNvPr>
            <p:cNvSpPr>
              <a:spLocks noChangeAspect="1"/>
            </p:cNvSpPr>
            <p:nvPr>
              <p:custDataLst>
                <p:tags r:id="rId53"/>
              </p:custDataLst>
            </p:nvPr>
          </p:nvSpPr>
          <p:spPr>
            <a:xfrm>
              <a:off x="4334905" y="3282696"/>
              <a:ext cx="292608" cy="292608"/>
            </a:xfrm>
            <a:custGeom>
              <a:avLst/>
              <a:gdLst/>
              <a:ahLst/>
              <a:cxnLst/>
              <a:rect l="l" t="t" r="r" b="b"/>
              <a:pathLst>
                <a:path w="635000" h="635000">
                  <a:moveTo>
                    <a:pt x="317500" y="0"/>
                  </a:moveTo>
                  <a:arcTo wR="317500" hR="317500" stAng="16200000" swAng="7344000"/>
                  <a:lnTo>
                    <a:pt x="317500" y="317500"/>
                  </a:lnTo>
                  <a:close/>
                </a:path>
                <a:path w="635000" h="635000" fill="none">
                  <a:moveTo>
                    <a:pt x="585574" y="487625"/>
                  </a:moveTo>
                  <a:arcTo wR="317500" hR="317500" stAng="1944000" swAng="14255999"/>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65" name="Harvey 35/100 [35]">
              <a:extLst>
                <a:ext uri="{FF2B5EF4-FFF2-40B4-BE49-F238E27FC236}">
                  <a16:creationId xmlns:a16="http://schemas.microsoft.com/office/drawing/2014/main" id="{F37E834A-F9D8-4623-BC85-60359856CCD0}"/>
                </a:ext>
              </a:extLst>
            </p:cNvPr>
            <p:cNvSpPr>
              <a:spLocks noChangeAspect="1"/>
            </p:cNvSpPr>
            <p:nvPr>
              <p:custDataLst>
                <p:tags r:id="rId54"/>
              </p:custDataLst>
            </p:nvPr>
          </p:nvSpPr>
          <p:spPr>
            <a:xfrm>
              <a:off x="4334905" y="3282696"/>
              <a:ext cx="292608" cy="292608"/>
            </a:xfrm>
            <a:custGeom>
              <a:avLst/>
              <a:gdLst/>
              <a:ahLst/>
              <a:cxnLst/>
              <a:rect l="l" t="t" r="r" b="b"/>
              <a:pathLst>
                <a:path w="635000" h="635000">
                  <a:moveTo>
                    <a:pt x="317500" y="0"/>
                  </a:moveTo>
                  <a:arcTo wR="317500" hR="317500" stAng="16200000" swAng="7559999"/>
                  <a:lnTo>
                    <a:pt x="317500" y="317500"/>
                  </a:lnTo>
                  <a:close/>
                </a:path>
                <a:path w="635000" h="635000" fill="none">
                  <a:moveTo>
                    <a:pt x="574362" y="504121"/>
                  </a:moveTo>
                  <a:arcTo wR="317500" hR="317500" stAng="2159999" swAng="14040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66" name="Harvey 36/100 [36]">
              <a:extLst>
                <a:ext uri="{FF2B5EF4-FFF2-40B4-BE49-F238E27FC236}">
                  <a16:creationId xmlns:a16="http://schemas.microsoft.com/office/drawing/2014/main" id="{15163940-B229-4368-B727-3714123C78AB}"/>
                </a:ext>
              </a:extLst>
            </p:cNvPr>
            <p:cNvSpPr>
              <a:spLocks noChangeAspect="1"/>
            </p:cNvSpPr>
            <p:nvPr>
              <p:custDataLst>
                <p:tags r:id="rId55"/>
              </p:custDataLst>
            </p:nvPr>
          </p:nvSpPr>
          <p:spPr>
            <a:xfrm>
              <a:off x="4334905" y="3282696"/>
              <a:ext cx="292608" cy="292608"/>
            </a:xfrm>
            <a:custGeom>
              <a:avLst/>
              <a:gdLst/>
              <a:ahLst/>
              <a:cxnLst/>
              <a:rect l="l" t="t" r="r" b="b"/>
              <a:pathLst>
                <a:path w="635000" h="635000">
                  <a:moveTo>
                    <a:pt x="317500" y="0"/>
                  </a:moveTo>
                  <a:arcTo wR="317500" hR="317500" stAng="16200000" swAng="7776000"/>
                  <a:lnTo>
                    <a:pt x="317500" y="317500"/>
                  </a:lnTo>
                  <a:close/>
                </a:path>
                <a:path w="635000" h="635000" fill="none">
                  <a:moveTo>
                    <a:pt x="562137" y="519882"/>
                  </a:moveTo>
                  <a:arcTo wR="317500" hR="317500" stAng="2375999" swAng="13824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67" name="Harvey 37/100 [37]">
              <a:extLst>
                <a:ext uri="{FF2B5EF4-FFF2-40B4-BE49-F238E27FC236}">
                  <a16:creationId xmlns:a16="http://schemas.microsoft.com/office/drawing/2014/main" id="{64BAECDC-27C7-4333-B9D8-59DE42A1B1AA}"/>
                </a:ext>
              </a:extLst>
            </p:cNvPr>
            <p:cNvSpPr>
              <a:spLocks noChangeAspect="1"/>
            </p:cNvSpPr>
            <p:nvPr>
              <p:custDataLst>
                <p:tags r:id="rId56"/>
              </p:custDataLst>
            </p:nvPr>
          </p:nvSpPr>
          <p:spPr>
            <a:xfrm>
              <a:off x="4334905" y="3282696"/>
              <a:ext cx="292608" cy="292608"/>
            </a:xfrm>
            <a:custGeom>
              <a:avLst/>
              <a:gdLst/>
              <a:ahLst/>
              <a:cxnLst/>
              <a:rect l="l" t="t" r="r" b="b"/>
              <a:pathLst>
                <a:path w="635000" h="635000">
                  <a:moveTo>
                    <a:pt x="317500" y="0"/>
                  </a:moveTo>
                  <a:arcTo wR="317500" hR="317500" stAng="16200000" swAng="7991999"/>
                  <a:lnTo>
                    <a:pt x="317500" y="317500"/>
                  </a:lnTo>
                  <a:close/>
                </a:path>
                <a:path w="635000" h="635000" fill="none">
                  <a:moveTo>
                    <a:pt x="548947" y="534843"/>
                  </a:moveTo>
                  <a:arcTo wR="317500" hR="317500" stAng="2591999" swAng="13608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68" name="Harvey 38/100 [38]">
              <a:extLst>
                <a:ext uri="{FF2B5EF4-FFF2-40B4-BE49-F238E27FC236}">
                  <a16:creationId xmlns:a16="http://schemas.microsoft.com/office/drawing/2014/main" id="{4F018A0A-A74A-4E47-BC47-203679D4F8C0}"/>
                </a:ext>
              </a:extLst>
            </p:cNvPr>
            <p:cNvSpPr>
              <a:spLocks noChangeAspect="1"/>
            </p:cNvSpPr>
            <p:nvPr>
              <p:custDataLst>
                <p:tags r:id="rId57"/>
              </p:custDataLst>
            </p:nvPr>
          </p:nvSpPr>
          <p:spPr>
            <a:xfrm>
              <a:off x="4334905" y="3282696"/>
              <a:ext cx="292608" cy="292608"/>
            </a:xfrm>
            <a:custGeom>
              <a:avLst/>
              <a:gdLst/>
              <a:ahLst/>
              <a:cxnLst/>
              <a:rect l="l" t="t" r="r" b="b"/>
              <a:pathLst>
                <a:path w="635000" h="635000">
                  <a:moveTo>
                    <a:pt x="317500" y="0"/>
                  </a:moveTo>
                  <a:arcTo wR="317500" hR="317500" stAng="16200000" swAng="8208000"/>
                  <a:lnTo>
                    <a:pt x="317500" y="317500"/>
                  </a:lnTo>
                  <a:close/>
                </a:path>
                <a:path w="635000" h="635000" fill="none">
                  <a:moveTo>
                    <a:pt x="534843" y="548947"/>
                  </a:moveTo>
                  <a:arcTo wR="317500" hR="317500" stAng="2808000" swAng="13392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69" name="Harvey 39/100 [39]">
              <a:extLst>
                <a:ext uri="{FF2B5EF4-FFF2-40B4-BE49-F238E27FC236}">
                  <a16:creationId xmlns:a16="http://schemas.microsoft.com/office/drawing/2014/main" id="{ACA75957-9FDB-46A2-82EC-77103CBEAC52}"/>
                </a:ext>
              </a:extLst>
            </p:cNvPr>
            <p:cNvSpPr>
              <a:spLocks noChangeAspect="1"/>
            </p:cNvSpPr>
            <p:nvPr>
              <p:custDataLst>
                <p:tags r:id="rId58"/>
              </p:custDataLst>
            </p:nvPr>
          </p:nvSpPr>
          <p:spPr>
            <a:xfrm>
              <a:off x="4334905" y="3282696"/>
              <a:ext cx="292608" cy="292608"/>
            </a:xfrm>
            <a:custGeom>
              <a:avLst/>
              <a:gdLst/>
              <a:ahLst/>
              <a:cxnLst/>
              <a:rect l="l" t="t" r="r" b="b"/>
              <a:pathLst>
                <a:path w="635000" h="635000">
                  <a:moveTo>
                    <a:pt x="317500" y="0"/>
                  </a:moveTo>
                  <a:arcTo wR="317500" hR="317500" stAng="16200000" swAng="8424000"/>
                  <a:lnTo>
                    <a:pt x="317500" y="317500"/>
                  </a:lnTo>
                  <a:close/>
                </a:path>
                <a:path w="635000" h="635000" fill="none">
                  <a:moveTo>
                    <a:pt x="519882" y="562137"/>
                  </a:moveTo>
                  <a:arcTo wR="317500" hR="317500" stAng="3024000" swAng="13176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70" name="Harvey 40/100 [40]">
              <a:extLst>
                <a:ext uri="{FF2B5EF4-FFF2-40B4-BE49-F238E27FC236}">
                  <a16:creationId xmlns:a16="http://schemas.microsoft.com/office/drawing/2014/main" id="{025DFA7F-A073-422A-8D20-E27D1ABE4342}"/>
                </a:ext>
              </a:extLst>
            </p:cNvPr>
            <p:cNvSpPr>
              <a:spLocks noChangeAspect="1"/>
            </p:cNvSpPr>
            <p:nvPr>
              <p:custDataLst>
                <p:tags r:id="rId59"/>
              </p:custDataLst>
            </p:nvPr>
          </p:nvSpPr>
          <p:spPr>
            <a:xfrm>
              <a:off x="4334905" y="3282696"/>
              <a:ext cx="292608" cy="292608"/>
            </a:xfrm>
            <a:custGeom>
              <a:avLst/>
              <a:gdLst/>
              <a:ahLst/>
              <a:cxnLst/>
              <a:rect l="l" t="t" r="r" b="b"/>
              <a:pathLst>
                <a:path w="635000" h="635000">
                  <a:moveTo>
                    <a:pt x="317500" y="0"/>
                  </a:moveTo>
                  <a:arcTo wR="317500" hR="317500" stAng="16200000" swAng="8640000"/>
                  <a:lnTo>
                    <a:pt x="317500" y="317500"/>
                  </a:lnTo>
                  <a:close/>
                </a:path>
                <a:path w="635000" h="635000" fill="none">
                  <a:moveTo>
                    <a:pt x="504121" y="574362"/>
                  </a:moveTo>
                  <a:arcTo wR="317500" hR="317500" stAng="3240000" swAng="12960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71" name="Harvey 41/100 [41]">
              <a:extLst>
                <a:ext uri="{FF2B5EF4-FFF2-40B4-BE49-F238E27FC236}">
                  <a16:creationId xmlns:a16="http://schemas.microsoft.com/office/drawing/2014/main" id="{BF311CE9-A4CB-4965-8F0F-5B6811E9FB20}"/>
                </a:ext>
              </a:extLst>
            </p:cNvPr>
            <p:cNvSpPr>
              <a:spLocks noChangeAspect="1"/>
            </p:cNvSpPr>
            <p:nvPr>
              <p:custDataLst>
                <p:tags r:id="rId60"/>
              </p:custDataLst>
            </p:nvPr>
          </p:nvSpPr>
          <p:spPr>
            <a:xfrm>
              <a:off x="4334905" y="3282696"/>
              <a:ext cx="292608" cy="292608"/>
            </a:xfrm>
            <a:custGeom>
              <a:avLst/>
              <a:gdLst/>
              <a:ahLst/>
              <a:cxnLst/>
              <a:rect l="l" t="t" r="r" b="b"/>
              <a:pathLst>
                <a:path w="635000" h="635000">
                  <a:moveTo>
                    <a:pt x="317500" y="0"/>
                  </a:moveTo>
                  <a:arcTo wR="317500" hR="317500" stAng="16200000" swAng="8856000"/>
                  <a:lnTo>
                    <a:pt x="317500" y="317500"/>
                  </a:lnTo>
                  <a:close/>
                </a:path>
                <a:path w="635000" h="635000" fill="none">
                  <a:moveTo>
                    <a:pt x="487625" y="585574"/>
                  </a:moveTo>
                  <a:arcTo wR="317500" hR="317500" stAng="3455999" swAng="12744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72" name="Harvey 42/100 [42]">
              <a:extLst>
                <a:ext uri="{FF2B5EF4-FFF2-40B4-BE49-F238E27FC236}">
                  <a16:creationId xmlns:a16="http://schemas.microsoft.com/office/drawing/2014/main" id="{1B415A3D-1E85-4E6A-8BAB-3BB56600BA4F}"/>
                </a:ext>
              </a:extLst>
            </p:cNvPr>
            <p:cNvSpPr>
              <a:spLocks noChangeAspect="1"/>
            </p:cNvSpPr>
            <p:nvPr>
              <p:custDataLst>
                <p:tags r:id="rId61"/>
              </p:custDataLst>
            </p:nvPr>
          </p:nvSpPr>
          <p:spPr>
            <a:xfrm>
              <a:off x="4334905" y="3282696"/>
              <a:ext cx="292608" cy="292608"/>
            </a:xfrm>
            <a:custGeom>
              <a:avLst/>
              <a:gdLst/>
              <a:ahLst/>
              <a:cxnLst/>
              <a:rect l="l" t="t" r="r" b="b"/>
              <a:pathLst>
                <a:path w="635000" h="635000">
                  <a:moveTo>
                    <a:pt x="317500" y="0"/>
                  </a:moveTo>
                  <a:arcTo wR="317500" hR="317500" stAng="16200000" swAng="9072000"/>
                  <a:lnTo>
                    <a:pt x="317500" y="317500"/>
                  </a:lnTo>
                  <a:close/>
                </a:path>
                <a:path w="635000" h="635000" fill="none">
                  <a:moveTo>
                    <a:pt x="470456" y="595727"/>
                  </a:moveTo>
                  <a:arcTo wR="317500" hR="317500" stAng="3671999" swAng="12528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73" name="Harvey 43/100 [43]">
              <a:extLst>
                <a:ext uri="{FF2B5EF4-FFF2-40B4-BE49-F238E27FC236}">
                  <a16:creationId xmlns:a16="http://schemas.microsoft.com/office/drawing/2014/main" id="{7EAD6077-4487-4E7D-846D-445E65B5291C}"/>
                </a:ext>
              </a:extLst>
            </p:cNvPr>
            <p:cNvSpPr>
              <a:spLocks noChangeAspect="1"/>
            </p:cNvSpPr>
            <p:nvPr>
              <p:custDataLst>
                <p:tags r:id="rId62"/>
              </p:custDataLst>
            </p:nvPr>
          </p:nvSpPr>
          <p:spPr>
            <a:xfrm>
              <a:off x="4334905" y="3282696"/>
              <a:ext cx="292608" cy="292608"/>
            </a:xfrm>
            <a:custGeom>
              <a:avLst/>
              <a:gdLst/>
              <a:ahLst/>
              <a:cxnLst/>
              <a:rect l="l" t="t" r="r" b="b"/>
              <a:pathLst>
                <a:path w="635000" h="635000">
                  <a:moveTo>
                    <a:pt x="317500" y="0"/>
                  </a:moveTo>
                  <a:arcTo wR="317500" hR="317500" stAng="16200000" swAng="9288000"/>
                  <a:lnTo>
                    <a:pt x="317500" y="317500"/>
                  </a:lnTo>
                  <a:close/>
                </a:path>
                <a:path w="635000" h="635000" fill="none">
                  <a:moveTo>
                    <a:pt x="452684" y="604782"/>
                  </a:moveTo>
                  <a:arcTo wR="317500" hR="317500" stAng="3888000" swAng="12312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74" name="Harvey 44/100 [44]">
              <a:extLst>
                <a:ext uri="{FF2B5EF4-FFF2-40B4-BE49-F238E27FC236}">
                  <a16:creationId xmlns:a16="http://schemas.microsoft.com/office/drawing/2014/main" id="{4B57ADAF-4A83-4CB4-8920-E2B9F994E83E}"/>
                </a:ext>
              </a:extLst>
            </p:cNvPr>
            <p:cNvSpPr>
              <a:spLocks noChangeAspect="1"/>
            </p:cNvSpPr>
            <p:nvPr>
              <p:custDataLst>
                <p:tags r:id="rId63"/>
              </p:custDataLst>
            </p:nvPr>
          </p:nvSpPr>
          <p:spPr>
            <a:xfrm>
              <a:off x="4334905" y="3282696"/>
              <a:ext cx="292608" cy="292608"/>
            </a:xfrm>
            <a:custGeom>
              <a:avLst/>
              <a:gdLst/>
              <a:ahLst/>
              <a:cxnLst/>
              <a:rect l="l" t="t" r="r" b="b"/>
              <a:pathLst>
                <a:path w="635000" h="635000">
                  <a:moveTo>
                    <a:pt x="317500" y="0"/>
                  </a:moveTo>
                  <a:arcTo wR="317500" hR="317500" stAng="16200000" swAng="9504000"/>
                  <a:lnTo>
                    <a:pt x="317500" y="317500"/>
                  </a:lnTo>
                  <a:close/>
                </a:path>
                <a:path w="635000" h="635000" fill="none">
                  <a:moveTo>
                    <a:pt x="434379" y="612704"/>
                  </a:moveTo>
                  <a:arcTo wR="317500" hR="317500" stAng="4104000" swAng="12096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75" name="Harvey 45/100 [45]">
              <a:extLst>
                <a:ext uri="{FF2B5EF4-FFF2-40B4-BE49-F238E27FC236}">
                  <a16:creationId xmlns:a16="http://schemas.microsoft.com/office/drawing/2014/main" id="{FF3E5416-AC43-4CBB-A32A-A966ED03106F}"/>
                </a:ext>
              </a:extLst>
            </p:cNvPr>
            <p:cNvSpPr>
              <a:spLocks noChangeAspect="1"/>
            </p:cNvSpPr>
            <p:nvPr>
              <p:custDataLst>
                <p:tags r:id="rId64"/>
              </p:custDataLst>
            </p:nvPr>
          </p:nvSpPr>
          <p:spPr>
            <a:xfrm>
              <a:off x="4334905" y="3282696"/>
              <a:ext cx="292608" cy="292608"/>
            </a:xfrm>
            <a:custGeom>
              <a:avLst/>
              <a:gdLst/>
              <a:ahLst/>
              <a:cxnLst/>
              <a:rect l="l" t="t" r="r" b="b"/>
              <a:pathLst>
                <a:path w="635000" h="635000">
                  <a:moveTo>
                    <a:pt x="317500" y="0"/>
                  </a:moveTo>
                  <a:arcTo wR="317500" hR="317500" stAng="16200000" swAng="9720000"/>
                  <a:lnTo>
                    <a:pt x="317500" y="317500"/>
                  </a:lnTo>
                  <a:close/>
                </a:path>
                <a:path w="635000" h="635000" fill="none">
                  <a:moveTo>
                    <a:pt x="415612" y="619460"/>
                  </a:moveTo>
                  <a:arcTo wR="317500" hR="317500" stAng="4320000" swAng="11880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76" name="Harvey 46/100 [46]">
              <a:extLst>
                <a:ext uri="{FF2B5EF4-FFF2-40B4-BE49-F238E27FC236}">
                  <a16:creationId xmlns:a16="http://schemas.microsoft.com/office/drawing/2014/main" id="{49AFF9C1-C19A-487C-A4C1-47DA87277C3B}"/>
                </a:ext>
              </a:extLst>
            </p:cNvPr>
            <p:cNvSpPr>
              <a:spLocks noChangeAspect="1"/>
            </p:cNvSpPr>
            <p:nvPr>
              <p:custDataLst>
                <p:tags r:id="rId65"/>
              </p:custDataLst>
            </p:nvPr>
          </p:nvSpPr>
          <p:spPr>
            <a:xfrm>
              <a:off x="4334905" y="3282696"/>
              <a:ext cx="292608" cy="292608"/>
            </a:xfrm>
            <a:custGeom>
              <a:avLst/>
              <a:gdLst/>
              <a:ahLst/>
              <a:cxnLst/>
              <a:rect l="l" t="t" r="r" b="b"/>
              <a:pathLst>
                <a:path w="635000" h="635000">
                  <a:moveTo>
                    <a:pt x="317500" y="0"/>
                  </a:moveTo>
                  <a:arcTo wR="317500" hR="317500" stAng="16200000" swAng="9936000"/>
                  <a:lnTo>
                    <a:pt x="317500" y="317500"/>
                  </a:lnTo>
                  <a:close/>
                </a:path>
                <a:path w="635000" h="635000" fill="none">
                  <a:moveTo>
                    <a:pt x="396459" y="625025"/>
                  </a:moveTo>
                  <a:arcTo wR="317500" hR="317500" stAng="4536000" swAng="11664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77" name="Harvey 47/100 [47]">
              <a:extLst>
                <a:ext uri="{FF2B5EF4-FFF2-40B4-BE49-F238E27FC236}">
                  <a16:creationId xmlns:a16="http://schemas.microsoft.com/office/drawing/2014/main" id="{F35AEE09-D82F-438F-9D01-96C6876241F1}"/>
                </a:ext>
              </a:extLst>
            </p:cNvPr>
            <p:cNvSpPr>
              <a:spLocks noChangeAspect="1"/>
            </p:cNvSpPr>
            <p:nvPr>
              <p:custDataLst>
                <p:tags r:id="rId66"/>
              </p:custDataLst>
            </p:nvPr>
          </p:nvSpPr>
          <p:spPr>
            <a:xfrm>
              <a:off x="4334905" y="3282696"/>
              <a:ext cx="292608" cy="292608"/>
            </a:xfrm>
            <a:custGeom>
              <a:avLst/>
              <a:gdLst/>
              <a:ahLst/>
              <a:cxnLst/>
              <a:rect l="l" t="t" r="r" b="b"/>
              <a:pathLst>
                <a:path w="635000" h="635000">
                  <a:moveTo>
                    <a:pt x="317500" y="0"/>
                  </a:moveTo>
                  <a:arcTo wR="317500" hR="317500" stAng="16200000" swAng="10152000"/>
                  <a:lnTo>
                    <a:pt x="317500" y="317500"/>
                  </a:lnTo>
                  <a:close/>
                </a:path>
                <a:path w="635000" h="635000" fill="none">
                  <a:moveTo>
                    <a:pt x="376993" y="629376"/>
                  </a:moveTo>
                  <a:arcTo wR="317500" hR="317500" stAng="4751999" swAng="11448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78" name="Harvey 48/100 [48]">
              <a:extLst>
                <a:ext uri="{FF2B5EF4-FFF2-40B4-BE49-F238E27FC236}">
                  <a16:creationId xmlns:a16="http://schemas.microsoft.com/office/drawing/2014/main" id="{4FC3325B-EEB2-4420-9715-1149CEACE9AC}"/>
                </a:ext>
              </a:extLst>
            </p:cNvPr>
            <p:cNvSpPr>
              <a:spLocks noChangeAspect="1"/>
            </p:cNvSpPr>
            <p:nvPr>
              <p:custDataLst>
                <p:tags r:id="rId67"/>
              </p:custDataLst>
            </p:nvPr>
          </p:nvSpPr>
          <p:spPr>
            <a:xfrm>
              <a:off x="4334905" y="3282696"/>
              <a:ext cx="292608" cy="292608"/>
            </a:xfrm>
            <a:custGeom>
              <a:avLst/>
              <a:gdLst/>
              <a:ahLst/>
              <a:cxnLst/>
              <a:rect l="l" t="t" r="r" b="b"/>
              <a:pathLst>
                <a:path w="635000" h="635000">
                  <a:moveTo>
                    <a:pt x="317500" y="0"/>
                  </a:moveTo>
                  <a:arcTo wR="317500" hR="317500" stAng="16200000" swAng="10367999"/>
                  <a:lnTo>
                    <a:pt x="317500" y="317500"/>
                  </a:lnTo>
                  <a:close/>
                </a:path>
                <a:path w="635000" h="635000" fill="none">
                  <a:moveTo>
                    <a:pt x="357293" y="632496"/>
                  </a:moveTo>
                  <a:arcTo wR="317500" hR="317500" stAng="4967999" swAng="11232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79" name="Harvey 49/100 [49]">
              <a:extLst>
                <a:ext uri="{FF2B5EF4-FFF2-40B4-BE49-F238E27FC236}">
                  <a16:creationId xmlns:a16="http://schemas.microsoft.com/office/drawing/2014/main" id="{3BE00D50-8FCE-4E11-AA24-10B621732F20}"/>
                </a:ext>
              </a:extLst>
            </p:cNvPr>
            <p:cNvSpPr>
              <a:spLocks noChangeAspect="1"/>
            </p:cNvSpPr>
            <p:nvPr>
              <p:custDataLst>
                <p:tags r:id="rId68"/>
              </p:custDataLst>
            </p:nvPr>
          </p:nvSpPr>
          <p:spPr>
            <a:xfrm>
              <a:off x="4334905" y="3282696"/>
              <a:ext cx="292608" cy="292608"/>
            </a:xfrm>
            <a:custGeom>
              <a:avLst/>
              <a:gdLst/>
              <a:ahLst/>
              <a:cxnLst/>
              <a:rect l="l" t="t" r="r" b="b"/>
              <a:pathLst>
                <a:path w="635000" h="635000">
                  <a:moveTo>
                    <a:pt x="317500" y="0"/>
                  </a:moveTo>
                  <a:arcTo wR="317500" hR="317500" stAng="16200000" swAng="10584000"/>
                  <a:lnTo>
                    <a:pt x="317500" y="317500"/>
                  </a:lnTo>
                  <a:close/>
                </a:path>
                <a:path w="635000" h="635000" fill="none">
                  <a:moveTo>
                    <a:pt x="337435" y="634373"/>
                  </a:moveTo>
                  <a:arcTo wR="317500" hR="317500" stAng="5184000" swAng="11016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80" name="Harvey 50/100 [50]">
              <a:extLst>
                <a:ext uri="{FF2B5EF4-FFF2-40B4-BE49-F238E27FC236}">
                  <a16:creationId xmlns:a16="http://schemas.microsoft.com/office/drawing/2014/main" id="{97083993-8BFD-443F-A3A3-D28EF389CE2B}"/>
                </a:ext>
              </a:extLst>
            </p:cNvPr>
            <p:cNvSpPr>
              <a:spLocks noChangeAspect="1"/>
            </p:cNvSpPr>
            <p:nvPr>
              <p:custDataLst>
                <p:tags r:id="rId69"/>
              </p:custDataLst>
            </p:nvPr>
          </p:nvSpPr>
          <p:spPr>
            <a:xfrm>
              <a:off x="4334905" y="3282696"/>
              <a:ext cx="292608" cy="292608"/>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81" name="Harvey 51/100 [51]">
              <a:extLst>
                <a:ext uri="{FF2B5EF4-FFF2-40B4-BE49-F238E27FC236}">
                  <a16:creationId xmlns:a16="http://schemas.microsoft.com/office/drawing/2014/main" id="{BDE38762-18E9-47FF-895E-325F5976ECAA}"/>
                </a:ext>
              </a:extLst>
            </p:cNvPr>
            <p:cNvSpPr>
              <a:spLocks noChangeAspect="1"/>
            </p:cNvSpPr>
            <p:nvPr>
              <p:custDataLst>
                <p:tags r:id="rId70"/>
              </p:custDataLst>
            </p:nvPr>
          </p:nvSpPr>
          <p:spPr>
            <a:xfrm>
              <a:off x="4334905" y="3282696"/>
              <a:ext cx="292608" cy="292608"/>
            </a:xfrm>
            <a:custGeom>
              <a:avLst/>
              <a:gdLst/>
              <a:ahLst/>
              <a:cxnLst/>
              <a:rect l="l" t="t" r="r" b="b"/>
              <a:pathLst>
                <a:path w="635000" h="635000">
                  <a:moveTo>
                    <a:pt x="317500" y="0"/>
                  </a:moveTo>
                  <a:arcTo wR="317500" hR="317500" stAng="16200000" swAng="11016000"/>
                  <a:lnTo>
                    <a:pt x="317500" y="317500"/>
                  </a:lnTo>
                  <a:close/>
                </a:path>
                <a:path w="635000" h="635000" fill="none">
                  <a:moveTo>
                    <a:pt x="297564" y="634373"/>
                  </a:moveTo>
                  <a:arcTo wR="317500" hR="317500" stAng="5616000" swAng="10584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82" name="Harvey 52/100 [52]">
              <a:extLst>
                <a:ext uri="{FF2B5EF4-FFF2-40B4-BE49-F238E27FC236}">
                  <a16:creationId xmlns:a16="http://schemas.microsoft.com/office/drawing/2014/main" id="{785EAA21-FBCD-46DC-8430-7AB12F5A66AF}"/>
                </a:ext>
              </a:extLst>
            </p:cNvPr>
            <p:cNvSpPr>
              <a:spLocks noChangeAspect="1"/>
            </p:cNvSpPr>
            <p:nvPr>
              <p:custDataLst>
                <p:tags r:id="rId71"/>
              </p:custDataLst>
            </p:nvPr>
          </p:nvSpPr>
          <p:spPr>
            <a:xfrm>
              <a:off x="4334905" y="3282696"/>
              <a:ext cx="292608" cy="292608"/>
            </a:xfrm>
            <a:custGeom>
              <a:avLst/>
              <a:gdLst/>
              <a:ahLst/>
              <a:cxnLst/>
              <a:rect l="l" t="t" r="r" b="b"/>
              <a:pathLst>
                <a:path w="635000" h="635000">
                  <a:moveTo>
                    <a:pt x="317500" y="0"/>
                  </a:moveTo>
                  <a:arcTo wR="317500" hR="317500" stAng="16200000" swAng="11232000"/>
                  <a:lnTo>
                    <a:pt x="317500" y="317500"/>
                  </a:lnTo>
                  <a:close/>
                </a:path>
                <a:path w="635000" h="635000" fill="none">
                  <a:moveTo>
                    <a:pt x="277706" y="632496"/>
                  </a:moveTo>
                  <a:arcTo wR="317500" hR="317500" stAng="5832000" swAng="10367999"/>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83" name="Harvey 53/100 [53]">
              <a:extLst>
                <a:ext uri="{FF2B5EF4-FFF2-40B4-BE49-F238E27FC236}">
                  <a16:creationId xmlns:a16="http://schemas.microsoft.com/office/drawing/2014/main" id="{858D54BA-F4A5-4C67-830E-E85FF6EE735D}"/>
                </a:ext>
              </a:extLst>
            </p:cNvPr>
            <p:cNvSpPr>
              <a:spLocks noChangeAspect="1"/>
            </p:cNvSpPr>
            <p:nvPr>
              <p:custDataLst>
                <p:tags r:id="rId72"/>
              </p:custDataLst>
            </p:nvPr>
          </p:nvSpPr>
          <p:spPr>
            <a:xfrm>
              <a:off x="4334905" y="3282696"/>
              <a:ext cx="292608" cy="292608"/>
            </a:xfrm>
            <a:custGeom>
              <a:avLst/>
              <a:gdLst/>
              <a:ahLst/>
              <a:cxnLst/>
              <a:rect l="l" t="t" r="r" b="b"/>
              <a:pathLst>
                <a:path w="635000" h="635000">
                  <a:moveTo>
                    <a:pt x="317500" y="0"/>
                  </a:moveTo>
                  <a:arcTo wR="317500" hR="317500" stAng="16200000" swAng="11448000"/>
                  <a:lnTo>
                    <a:pt x="317500" y="317500"/>
                  </a:lnTo>
                  <a:close/>
                </a:path>
                <a:path w="635000" h="635000" fill="none">
                  <a:moveTo>
                    <a:pt x="258006" y="629376"/>
                  </a:moveTo>
                  <a:arcTo wR="317500" hR="317500" stAng="6048000" swAng="10152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84" name="Harvey 54/100 [54]">
              <a:extLst>
                <a:ext uri="{FF2B5EF4-FFF2-40B4-BE49-F238E27FC236}">
                  <a16:creationId xmlns:a16="http://schemas.microsoft.com/office/drawing/2014/main" id="{AC41BD7B-E1FA-4AED-B11C-E03936A672E6}"/>
                </a:ext>
              </a:extLst>
            </p:cNvPr>
            <p:cNvSpPr>
              <a:spLocks noChangeAspect="1"/>
            </p:cNvSpPr>
            <p:nvPr>
              <p:custDataLst>
                <p:tags r:id="rId73"/>
              </p:custDataLst>
            </p:nvPr>
          </p:nvSpPr>
          <p:spPr>
            <a:xfrm>
              <a:off x="4334905" y="3282696"/>
              <a:ext cx="292608" cy="292608"/>
            </a:xfrm>
            <a:custGeom>
              <a:avLst/>
              <a:gdLst/>
              <a:ahLst/>
              <a:cxnLst/>
              <a:rect l="l" t="t" r="r" b="b"/>
              <a:pathLst>
                <a:path w="635000" h="635000">
                  <a:moveTo>
                    <a:pt x="317500" y="0"/>
                  </a:moveTo>
                  <a:arcTo wR="317500" hR="317500" stAng="16200000" swAng="11664000"/>
                  <a:lnTo>
                    <a:pt x="317500" y="317500"/>
                  </a:lnTo>
                  <a:close/>
                </a:path>
                <a:path w="635000" h="635000" fill="none">
                  <a:moveTo>
                    <a:pt x="238540" y="625025"/>
                  </a:moveTo>
                  <a:arcTo wR="317500" hR="317500" stAng="6264000" swAng="9936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85" name="Harvey 55/100 [55]">
              <a:extLst>
                <a:ext uri="{FF2B5EF4-FFF2-40B4-BE49-F238E27FC236}">
                  <a16:creationId xmlns:a16="http://schemas.microsoft.com/office/drawing/2014/main" id="{BAF901A0-5FD1-4B29-9AF9-DB8B19412429}"/>
                </a:ext>
              </a:extLst>
            </p:cNvPr>
            <p:cNvSpPr>
              <a:spLocks noChangeAspect="1"/>
            </p:cNvSpPr>
            <p:nvPr>
              <p:custDataLst>
                <p:tags r:id="rId74"/>
              </p:custDataLst>
            </p:nvPr>
          </p:nvSpPr>
          <p:spPr>
            <a:xfrm>
              <a:off x="4334905" y="3282696"/>
              <a:ext cx="292608" cy="292608"/>
            </a:xfrm>
            <a:custGeom>
              <a:avLst/>
              <a:gdLst/>
              <a:ahLst/>
              <a:cxnLst/>
              <a:rect l="l" t="t" r="r" b="b"/>
              <a:pathLst>
                <a:path w="635000" h="635000">
                  <a:moveTo>
                    <a:pt x="317500" y="0"/>
                  </a:moveTo>
                  <a:arcTo wR="317500" hR="317500" stAng="16200000" swAng="11880000"/>
                  <a:lnTo>
                    <a:pt x="317500" y="317500"/>
                  </a:lnTo>
                  <a:close/>
                </a:path>
                <a:path w="635000" h="635000" fill="none">
                  <a:moveTo>
                    <a:pt x="219387" y="619460"/>
                  </a:moveTo>
                  <a:arcTo wR="317500" hR="317500" stAng="6480000" swAng="9719999"/>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86" name="Harvey 56/100 [56]">
              <a:extLst>
                <a:ext uri="{FF2B5EF4-FFF2-40B4-BE49-F238E27FC236}">
                  <a16:creationId xmlns:a16="http://schemas.microsoft.com/office/drawing/2014/main" id="{3EFF555D-6B7F-481F-ADC2-746953BA7F97}"/>
                </a:ext>
              </a:extLst>
            </p:cNvPr>
            <p:cNvSpPr>
              <a:spLocks noChangeAspect="1"/>
            </p:cNvSpPr>
            <p:nvPr>
              <p:custDataLst>
                <p:tags r:id="rId75"/>
              </p:custDataLst>
            </p:nvPr>
          </p:nvSpPr>
          <p:spPr>
            <a:xfrm>
              <a:off x="4334905" y="3282696"/>
              <a:ext cx="292608" cy="292608"/>
            </a:xfrm>
            <a:custGeom>
              <a:avLst/>
              <a:gdLst/>
              <a:ahLst/>
              <a:cxnLst/>
              <a:rect l="l" t="t" r="r" b="b"/>
              <a:pathLst>
                <a:path w="635000" h="635000">
                  <a:moveTo>
                    <a:pt x="317500" y="0"/>
                  </a:moveTo>
                  <a:arcTo wR="317500" hR="317500" stAng="16200000" swAng="12096000"/>
                  <a:lnTo>
                    <a:pt x="317500" y="317500"/>
                  </a:lnTo>
                  <a:close/>
                </a:path>
                <a:path w="635000" h="635000" fill="none">
                  <a:moveTo>
                    <a:pt x="200620" y="612704"/>
                  </a:moveTo>
                  <a:arcTo wR="317500" hR="317500" stAng="6696000" swAng="9503999"/>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87" name="Harvey 57/100 [57]">
              <a:extLst>
                <a:ext uri="{FF2B5EF4-FFF2-40B4-BE49-F238E27FC236}">
                  <a16:creationId xmlns:a16="http://schemas.microsoft.com/office/drawing/2014/main" id="{A4D3BE31-8C07-4912-AB8B-8331A665C238}"/>
                </a:ext>
              </a:extLst>
            </p:cNvPr>
            <p:cNvSpPr>
              <a:spLocks noChangeAspect="1"/>
            </p:cNvSpPr>
            <p:nvPr>
              <p:custDataLst>
                <p:tags r:id="rId76"/>
              </p:custDataLst>
            </p:nvPr>
          </p:nvSpPr>
          <p:spPr>
            <a:xfrm>
              <a:off x="4334905" y="3282696"/>
              <a:ext cx="292608" cy="292608"/>
            </a:xfrm>
            <a:custGeom>
              <a:avLst/>
              <a:gdLst/>
              <a:ahLst/>
              <a:cxnLst/>
              <a:rect l="l" t="t" r="r" b="b"/>
              <a:pathLst>
                <a:path w="635000" h="635000">
                  <a:moveTo>
                    <a:pt x="317500" y="0"/>
                  </a:moveTo>
                  <a:arcTo wR="317500" hR="317500" stAng="16200000" swAng="12312000"/>
                  <a:lnTo>
                    <a:pt x="317500" y="317500"/>
                  </a:lnTo>
                  <a:close/>
                </a:path>
                <a:path w="635000" h="635000" fill="none">
                  <a:moveTo>
                    <a:pt x="182315" y="604782"/>
                  </a:moveTo>
                  <a:arcTo wR="317500" hR="317500" stAng="6911999" swAng="9288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88" name="Harvey 58/100 [58]">
              <a:extLst>
                <a:ext uri="{FF2B5EF4-FFF2-40B4-BE49-F238E27FC236}">
                  <a16:creationId xmlns:a16="http://schemas.microsoft.com/office/drawing/2014/main" id="{E7B5A5D9-6DD2-4B0A-9557-7A7AF774103E}"/>
                </a:ext>
              </a:extLst>
            </p:cNvPr>
            <p:cNvSpPr>
              <a:spLocks noChangeAspect="1"/>
            </p:cNvSpPr>
            <p:nvPr>
              <p:custDataLst>
                <p:tags r:id="rId77"/>
              </p:custDataLst>
            </p:nvPr>
          </p:nvSpPr>
          <p:spPr>
            <a:xfrm>
              <a:off x="4334905" y="3282696"/>
              <a:ext cx="292608" cy="292608"/>
            </a:xfrm>
            <a:custGeom>
              <a:avLst/>
              <a:gdLst/>
              <a:ahLst/>
              <a:cxnLst/>
              <a:rect l="l" t="t" r="r" b="b"/>
              <a:pathLst>
                <a:path w="635000" h="635000">
                  <a:moveTo>
                    <a:pt x="317500" y="0"/>
                  </a:moveTo>
                  <a:arcTo wR="317500" hR="317500" stAng="16200000" swAng="12527999"/>
                  <a:lnTo>
                    <a:pt x="317500" y="317500"/>
                  </a:lnTo>
                  <a:close/>
                </a:path>
                <a:path w="635000" h="635000" fill="none">
                  <a:moveTo>
                    <a:pt x="164543" y="595727"/>
                  </a:moveTo>
                  <a:arcTo wR="317500" hR="317500" stAng="7127999" swAng="9072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89" name="Harvey 59/100 [59]">
              <a:extLst>
                <a:ext uri="{FF2B5EF4-FFF2-40B4-BE49-F238E27FC236}">
                  <a16:creationId xmlns:a16="http://schemas.microsoft.com/office/drawing/2014/main" id="{88458C0E-D234-4C86-A6CC-B8CD6C445F00}"/>
                </a:ext>
              </a:extLst>
            </p:cNvPr>
            <p:cNvSpPr>
              <a:spLocks noChangeAspect="1"/>
            </p:cNvSpPr>
            <p:nvPr>
              <p:custDataLst>
                <p:tags r:id="rId78"/>
              </p:custDataLst>
            </p:nvPr>
          </p:nvSpPr>
          <p:spPr>
            <a:xfrm>
              <a:off x="4334905" y="3282696"/>
              <a:ext cx="292608" cy="292608"/>
            </a:xfrm>
            <a:custGeom>
              <a:avLst/>
              <a:gdLst/>
              <a:ahLst/>
              <a:cxnLst/>
              <a:rect l="l" t="t" r="r" b="b"/>
              <a:pathLst>
                <a:path w="635000" h="635000">
                  <a:moveTo>
                    <a:pt x="317500" y="0"/>
                  </a:moveTo>
                  <a:arcTo wR="317500" hR="317500" stAng="16200000" swAng="12743999"/>
                  <a:lnTo>
                    <a:pt x="317500" y="317500"/>
                  </a:lnTo>
                  <a:close/>
                </a:path>
                <a:path w="635000" h="635000" fill="none">
                  <a:moveTo>
                    <a:pt x="147374" y="585574"/>
                  </a:moveTo>
                  <a:arcTo wR="317500" hR="317500" stAng="7343999" swAng="8856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90" name="Harvey 60/100 [60]">
              <a:extLst>
                <a:ext uri="{FF2B5EF4-FFF2-40B4-BE49-F238E27FC236}">
                  <a16:creationId xmlns:a16="http://schemas.microsoft.com/office/drawing/2014/main" id="{0924D2C6-D224-49FD-A4B8-312AFD605E78}"/>
                </a:ext>
              </a:extLst>
            </p:cNvPr>
            <p:cNvSpPr>
              <a:spLocks noChangeAspect="1"/>
            </p:cNvSpPr>
            <p:nvPr>
              <p:custDataLst>
                <p:tags r:id="rId79"/>
              </p:custDataLst>
            </p:nvPr>
          </p:nvSpPr>
          <p:spPr>
            <a:xfrm>
              <a:off x="4334905" y="3282696"/>
              <a:ext cx="292608" cy="292608"/>
            </a:xfrm>
            <a:custGeom>
              <a:avLst/>
              <a:gdLst/>
              <a:ahLst/>
              <a:cxnLst/>
              <a:rect l="l" t="t" r="r" b="b"/>
              <a:pathLst>
                <a:path w="635000" h="635000">
                  <a:moveTo>
                    <a:pt x="317500" y="0"/>
                  </a:moveTo>
                  <a:arcTo wR="317500" hR="317500" stAng="16200000" swAng="12960000"/>
                  <a:lnTo>
                    <a:pt x="317500" y="317500"/>
                  </a:lnTo>
                  <a:close/>
                </a:path>
                <a:path w="635000" h="635000" fill="none">
                  <a:moveTo>
                    <a:pt x="130878" y="574362"/>
                  </a:moveTo>
                  <a:arcTo wR="317500" hR="317500" stAng="7560000" swAng="8640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91" name="Harvey 61/100 [61]">
              <a:extLst>
                <a:ext uri="{FF2B5EF4-FFF2-40B4-BE49-F238E27FC236}">
                  <a16:creationId xmlns:a16="http://schemas.microsoft.com/office/drawing/2014/main" id="{F9FB23C2-D568-49AC-B8FD-0480EB019739}"/>
                </a:ext>
              </a:extLst>
            </p:cNvPr>
            <p:cNvSpPr>
              <a:spLocks noChangeAspect="1"/>
            </p:cNvSpPr>
            <p:nvPr>
              <p:custDataLst>
                <p:tags r:id="rId80"/>
              </p:custDataLst>
            </p:nvPr>
          </p:nvSpPr>
          <p:spPr>
            <a:xfrm>
              <a:off x="4334905" y="3282696"/>
              <a:ext cx="292608" cy="292608"/>
            </a:xfrm>
            <a:custGeom>
              <a:avLst/>
              <a:gdLst/>
              <a:ahLst/>
              <a:cxnLst/>
              <a:rect l="l" t="t" r="r" b="b"/>
              <a:pathLst>
                <a:path w="635000" h="635000">
                  <a:moveTo>
                    <a:pt x="317500" y="0"/>
                  </a:moveTo>
                  <a:arcTo wR="317500" hR="317500" stAng="16200000" swAng="13176000"/>
                  <a:lnTo>
                    <a:pt x="317500" y="317500"/>
                  </a:lnTo>
                  <a:close/>
                </a:path>
                <a:path w="635000" h="635000" fill="none">
                  <a:moveTo>
                    <a:pt x="115117" y="562137"/>
                  </a:moveTo>
                  <a:arcTo wR="317500" hR="317500" stAng="7776000" swAng="8424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92" name="Harvey 62/100 [62]">
              <a:extLst>
                <a:ext uri="{FF2B5EF4-FFF2-40B4-BE49-F238E27FC236}">
                  <a16:creationId xmlns:a16="http://schemas.microsoft.com/office/drawing/2014/main" id="{9EF3159D-F4FB-4032-BCCB-55E6ED5EEFC7}"/>
                </a:ext>
              </a:extLst>
            </p:cNvPr>
            <p:cNvSpPr>
              <a:spLocks noChangeAspect="1"/>
            </p:cNvSpPr>
            <p:nvPr>
              <p:custDataLst>
                <p:tags r:id="rId81"/>
              </p:custDataLst>
            </p:nvPr>
          </p:nvSpPr>
          <p:spPr>
            <a:xfrm>
              <a:off x="4334905" y="3282696"/>
              <a:ext cx="292608" cy="292608"/>
            </a:xfrm>
            <a:custGeom>
              <a:avLst/>
              <a:gdLst/>
              <a:ahLst/>
              <a:cxnLst/>
              <a:rect l="l" t="t" r="r" b="b"/>
              <a:pathLst>
                <a:path w="635000" h="635000">
                  <a:moveTo>
                    <a:pt x="317500" y="0"/>
                  </a:moveTo>
                  <a:arcTo wR="317500" hR="317500" stAng="16200000" swAng="13392000"/>
                  <a:lnTo>
                    <a:pt x="317500" y="317500"/>
                  </a:lnTo>
                  <a:close/>
                </a:path>
                <a:path w="635000" h="635000" fill="none">
                  <a:moveTo>
                    <a:pt x="100156" y="548947"/>
                  </a:moveTo>
                  <a:arcTo wR="317500" hR="317500" stAng="7991999" swAng="8208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93" name="Harvey 63/100 [63]">
              <a:extLst>
                <a:ext uri="{FF2B5EF4-FFF2-40B4-BE49-F238E27FC236}">
                  <a16:creationId xmlns:a16="http://schemas.microsoft.com/office/drawing/2014/main" id="{9362C8EA-6D15-4E0C-8AE9-B1B50EB297B8}"/>
                </a:ext>
              </a:extLst>
            </p:cNvPr>
            <p:cNvSpPr>
              <a:spLocks noChangeAspect="1"/>
            </p:cNvSpPr>
            <p:nvPr>
              <p:custDataLst>
                <p:tags r:id="rId82"/>
              </p:custDataLst>
            </p:nvPr>
          </p:nvSpPr>
          <p:spPr>
            <a:xfrm>
              <a:off x="4334905" y="3282696"/>
              <a:ext cx="292608" cy="292608"/>
            </a:xfrm>
            <a:custGeom>
              <a:avLst/>
              <a:gdLst/>
              <a:ahLst/>
              <a:cxnLst/>
              <a:rect l="l" t="t" r="r" b="b"/>
              <a:pathLst>
                <a:path w="635000" h="635000">
                  <a:moveTo>
                    <a:pt x="317500" y="0"/>
                  </a:moveTo>
                  <a:arcTo wR="317500" hR="317500" stAng="16200000" swAng="13608000"/>
                  <a:lnTo>
                    <a:pt x="317500" y="317500"/>
                  </a:lnTo>
                  <a:close/>
                </a:path>
                <a:path w="635000" h="635000" fill="none">
                  <a:moveTo>
                    <a:pt x="86052" y="534843"/>
                  </a:moveTo>
                  <a:arcTo wR="317500" hR="317500" stAng="8208000" swAng="7991999"/>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94" name="Harvey 64/100 [64]">
              <a:extLst>
                <a:ext uri="{FF2B5EF4-FFF2-40B4-BE49-F238E27FC236}">
                  <a16:creationId xmlns:a16="http://schemas.microsoft.com/office/drawing/2014/main" id="{91EB375D-1444-4BE3-A696-66272A1564CD}"/>
                </a:ext>
              </a:extLst>
            </p:cNvPr>
            <p:cNvSpPr>
              <a:spLocks noChangeAspect="1"/>
            </p:cNvSpPr>
            <p:nvPr>
              <p:custDataLst>
                <p:tags r:id="rId83"/>
              </p:custDataLst>
            </p:nvPr>
          </p:nvSpPr>
          <p:spPr>
            <a:xfrm>
              <a:off x="4334905" y="3282696"/>
              <a:ext cx="292608" cy="292608"/>
            </a:xfrm>
            <a:custGeom>
              <a:avLst/>
              <a:gdLst/>
              <a:ahLst/>
              <a:cxnLst/>
              <a:rect l="l" t="t" r="r" b="b"/>
              <a:pathLst>
                <a:path w="635000" h="635000">
                  <a:moveTo>
                    <a:pt x="317500" y="0"/>
                  </a:moveTo>
                  <a:arcTo wR="317500" hR="317500" stAng="16200000" swAng="13824000"/>
                  <a:lnTo>
                    <a:pt x="317500" y="317500"/>
                  </a:lnTo>
                  <a:close/>
                </a:path>
                <a:path w="635000" h="635000" fill="none">
                  <a:moveTo>
                    <a:pt x="72862" y="519882"/>
                  </a:moveTo>
                  <a:arcTo wR="317500" hR="317500" stAng="8424000" swAng="7776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95" name="Harvey 65/100 [65]">
              <a:extLst>
                <a:ext uri="{FF2B5EF4-FFF2-40B4-BE49-F238E27FC236}">
                  <a16:creationId xmlns:a16="http://schemas.microsoft.com/office/drawing/2014/main" id="{9A3002B1-5D17-4BCB-9A44-B2FB4025D02F}"/>
                </a:ext>
              </a:extLst>
            </p:cNvPr>
            <p:cNvSpPr>
              <a:spLocks noChangeAspect="1"/>
            </p:cNvSpPr>
            <p:nvPr>
              <p:custDataLst>
                <p:tags r:id="rId84"/>
              </p:custDataLst>
            </p:nvPr>
          </p:nvSpPr>
          <p:spPr>
            <a:xfrm>
              <a:off x="4334905" y="3282696"/>
              <a:ext cx="292608" cy="292608"/>
            </a:xfrm>
            <a:custGeom>
              <a:avLst/>
              <a:gdLst/>
              <a:ahLst/>
              <a:cxnLst/>
              <a:rect l="l" t="t" r="r" b="b"/>
              <a:pathLst>
                <a:path w="635000" h="635000">
                  <a:moveTo>
                    <a:pt x="317500" y="0"/>
                  </a:moveTo>
                  <a:arcTo wR="317500" hR="317500" stAng="16200000" swAng="14040000"/>
                  <a:lnTo>
                    <a:pt x="317500" y="317500"/>
                  </a:lnTo>
                  <a:close/>
                </a:path>
                <a:path w="635000" h="635000" fill="none">
                  <a:moveTo>
                    <a:pt x="60637" y="504121"/>
                  </a:moveTo>
                  <a:arcTo wR="317500" hR="317500" stAng="8640000" swAng="7559999"/>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96" name="Harvey 66/100 [66]">
              <a:extLst>
                <a:ext uri="{FF2B5EF4-FFF2-40B4-BE49-F238E27FC236}">
                  <a16:creationId xmlns:a16="http://schemas.microsoft.com/office/drawing/2014/main" id="{E5F2FDE4-04B2-4A45-A685-14E0C51883A5}"/>
                </a:ext>
              </a:extLst>
            </p:cNvPr>
            <p:cNvSpPr>
              <a:spLocks noChangeAspect="1"/>
            </p:cNvSpPr>
            <p:nvPr>
              <p:custDataLst>
                <p:tags r:id="rId85"/>
              </p:custDataLst>
            </p:nvPr>
          </p:nvSpPr>
          <p:spPr>
            <a:xfrm>
              <a:off x="4334905" y="3282696"/>
              <a:ext cx="292608" cy="292608"/>
            </a:xfrm>
            <a:custGeom>
              <a:avLst/>
              <a:gdLst/>
              <a:ahLst/>
              <a:cxnLst/>
              <a:rect l="l" t="t" r="r" b="b"/>
              <a:pathLst>
                <a:path w="635000" h="635000">
                  <a:moveTo>
                    <a:pt x="317500" y="0"/>
                  </a:moveTo>
                  <a:arcTo wR="317500" hR="317500" stAng="16200000" swAng="14256000"/>
                  <a:lnTo>
                    <a:pt x="317500" y="317500"/>
                  </a:lnTo>
                  <a:close/>
                </a:path>
                <a:path w="635000" h="635000" fill="none">
                  <a:moveTo>
                    <a:pt x="49425" y="487625"/>
                  </a:moveTo>
                  <a:arcTo wR="317500" hR="317500" stAng="8856000" swAng="7343999"/>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97" name="Harvey 67/100 [67]">
              <a:extLst>
                <a:ext uri="{FF2B5EF4-FFF2-40B4-BE49-F238E27FC236}">
                  <a16:creationId xmlns:a16="http://schemas.microsoft.com/office/drawing/2014/main" id="{D399A169-3845-4CD5-A62C-F4586F1FAFE8}"/>
                </a:ext>
              </a:extLst>
            </p:cNvPr>
            <p:cNvSpPr>
              <a:spLocks noChangeAspect="1"/>
            </p:cNvSpPr>
            <p:nvPr>
              <p:custDataLst>
                <p:tags r:id="rId86"/>
              </p:custDataLst>
            </p:nvPr>
          </p:nvSpPr>
          <p:spPr>
            <a:xfrm>
              <a:off x="4334905" y="3282696"/>
              <a:ext cx="292608" cy="292608"/>
            </a:xfrm>
            <a:custGeom>
              <a:avLst/>
              <a:gdLst/>
              <a:ahLst/>
              <a:cxnLst/>
              <a:rect l="l" t="t" r="r" b="b"/>
              <a:pathLst>
                <a:path w="635000" h="635000">
                  <a:moveTo>
                    <a:pt x="317500" y="0"/>
                  </a:moveTo>
                  <a:arcTo wR="317500" hR="317500" stAng="16200000" swAng="14472000"/>
                  <a:lnTo>
                    <a:pt x="317500" y="317500"/>
                  </a:lnTo>
                  <a:close/>
                </a:path>
                <a:path w="635000" h="635000" fill="none">
                  <a:moveTo>
                    <a:pt x="39272" y="470456"/>
                  </a:moveTo>
                  <a:arcTo wR="317500" hR="317500" stAng="9072000" swAng="7127999"/>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98" name="Harvey 68/100 [68]">
              <a:extLst>
                <a:ext uri="{FF2B5EF4-FFF2-40B4-BE49-F238E27FC236}">
                  <a16:creationId xmlns:a16="http://schemas.microsoft.com/office/drawing/2014/main" id="{E12F5173-9960-47F5-9A91-B043294E14CB}"/>
                </a:ext>
              </a:extLst>
            </p:cNvPr>
            <p:cNvSpPr>
              <a:spLocks noChangeAspect="1"/>
            </p:cNvSpPr>
            <p:nvPr>
              <p:custDataLst>
                <p:tags r:id="rId87"/>
              </p:custDataLst>
            </p:nvPr>
          </p:nvSpPr>
          <p:spPr>
            <a:xfrm>
              <a:off x="4334905" y="3282696"/>
              <a:ext cx="292608" cy="292608"/>
            </a:xfrm>
            <a:custGeom>
              <a:avLst/>
              <a:gdLst/>
              <a:ahLst/>
              <a:cxnLst/>
              <a:rect l="l" t="t" r="r" b="b"/>
              <a:pathLst>
                <a:path w="635000" h="635000">
                  <a:moveTo>
                    <a:pt x="317500" y="0"/>
                  </a:moveTo>
                  <a:arcTo wR="317500" hR="317500" stAng="16200000" swAng="14688000"/>
                  <a:lnTo>
                    <a:pt x="317500" y="317500"/>
                  </a:lnTo>
                  <a:close/>
                </a:path>
                <a:path w="635000" h="635000" fill="none">
                  <a:moveTo>
                    <a:pt x="30217" y="452684"/>
                  </a:moveTo>
                  <a:arcTo wR="317500" hR="317500" stAng="9288000" swAng="6911999"/>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99" name="Harvey 69/100 [69]">
              <a:extLst>
                <a:ext uri="{FF2B5EF4-FFF2-40B4-BE49-F238E27FC236}">
                  <a16:creationId xmlns:a16="http://schemas.microsoft.com/office/drawing/2014/main" id="{DD9B9229-3D3A-4706-BEEC-04C19A30C5C3}"/>
                </a:ext>
              </a:extLst>
            </p:cNvPr>
            <p:cNvSpPr>
              <a:spLocks noChangeAspect="1"/>
            </p:cNvSpPr>
            <p:nvPr>
              <p:custDataLst>
                <p:tags r:id="rId88"/>
              </p:custDataLst>
            </p:nvPr>
          </p:nvSpPr>
          <p:spPr>
            <a:xfrm>
              <a:off x="4334905" y="3282696"/>
              <a:ext cx="292608" cy="292608"/>
            </a:xfrm>
            <a:custGeom>
              <a:avLst/>
              <a:gdLst/>
              <a:ahLst/>
              <a:cxnLst/>
              <a:rect l="l" t="t" r="r" b="b"/>
              <a:pathLst>
                <a:path w="635000" h="635000">
                  <a:moveTo>
                    <a:pt x="317500" y="0"/>
                  </a:moveTo>
                  <a:arcTo wR="317500" hR="317500" stAng="16200000" swAng="14903999"/>
                  <a:lnTo>
                    <a:pt x="317500" y="317500"/>
                  </a:lnTo>
                  <a:close/>
                </a:path>
                <a:path w="635000" h="635000" fill="none">
                  <a:moveTo>
                    <a:pt x="22295" y="434379"/>
                  </a:moveTo>
                  <a:arcTo wR="317500" hR="317500" stAng="9503999" swAng="6696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00" name="Harvey 70/100 [70]">
              <a:extLst>
                <a:ext uri="{FF2B5EF4-FFF2-40B4-BE49-F238E27FC236}">
                  <a16:creationId xmlns:a16="http://schemas.microsoft.com/office/drawing/2014/main" id="{795A4CC8-0C08-491C-8D7F-95EC8E0E25B8}"/>
                </a:ext>
              </a:extLst>
            </p:cNvPr>
            <p:cNvSpPr>
              <a:spLocks noChangeAspect="1"/>
            </p:cNvSpPr>
            <p:nvPr>
              <p:custDataLst>
                <p:tags r:id="rId89"/>
              </p:custDataLst>
            </p:nvPr>
          </p:nvSpPr>
          <p:spPr>
            <a:xfrm>
              <a:off x="4334905" y="3282696"/>
              <a:ext cx="292608" cy="292608"/>
            </a:xfrm>
            <a:custGeom>
              <a:avLst/>
              <a:gdLst/>
              <a:ahLst/>
              <a:cxnLst/>
              <a:rect l="l" t="t" r="r" b="b"/>
              <a:pathLst>
                <a:path w="635000" h="635000">
                  <a:moveTo>
                    <a:pt x="317500" y="0"/>
                  </a:moveTo>
                  <a:arcTo wR="317500" hR="317500" stAng="16200000" swAng="15119999"/>
                  <a:lnTo>
                    <a:pt x="317500" y="317500"/>
                  </a:lnTo>
                  <a:close/>
                </a:path>
                <a:path w="635000" h="635000" fill="none">
                  <a:moveTo>
                    <a:pt x="15539" y="415612"/>
                  </a:moveTo>
                  <a:arcTo wR="317500" hR="317500" stAng="9719999" swAng="6480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01" name="Harvey 71/100 [71]">
              <a:extLst>
                <a:ext uri="{FF2B5EF4-FFF2-40B4-BE49-F238E27FC236}">
                  <a16:creationId xmlns:a16="http://schemas.microsoft.com/office/drawing/2014/main" id="{91862A76-5FCC-4C25-9A3F-A10651AC7725}"/>
                </a:ext>
              </a:extLst>
            </p:cNvPr>
            <p:cNvSpPr>
              <a:spLocks noChangeAspect="1"/>
            </p:cNvSpPr>
            <p:nvPr>
              <p:custDataLst>
                <p:tags r:id="rId90"/>
              </p:custDataLst>
            </p:nvPr>
          </p:nvSpPr>
          <p:spPr>
            <a:xfrm>
              <a:off x="4334905" y="3282696"/>
              <a:ext cx="292608" cy="292608"/>
            </a:xfrm>
            <a:custGeom>
              <a:avLst/>
              <a:gdLst/>
              <a:ahLst/>
              <a:cxnLst/>
              <a:rect l="l" t="t" r="r" b="b"/>
              <a:pathLst>
                <a:path w="635000" h="635000">
                  <a:moveTo>
                    <a:pt x="317500" y="0"/>
                  </a:moveTo>
                  <a:arcTo wR="317500" hR="317500" stAng="16200000" swAng="15336000"/>
                  <a:lnTo>
                    <a:pt x="317500" y="317500"/>
                  </a:lnTo>
                  <a:close/>
                </a:path>
                <a:path w="635000" h="635000" fill="none">
                  <a:moveTo>
                    <a:pt x="9974" y="396459"/>
                  </a:moveTo>
                  <a:arcTo wR="317500" hR="317500" stAng="9936000" swAng="6264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02" name="Harvey 72/100 [72]">
              <a:extLst>
                <a:ext uri="{FF2B5EF4-FFF2-40B4-BE49-F238E27FC236}">
                  <a16:creationId xmlns:a16="http://schemas.microsoft.com/office/drawing/2014/main" id="{46969644-17D9-45C9-A88A-9A88622DCE45}"/>
                </a:ext>
              </a:extLst>
            </p:cNvPr>
            <p:cNvSpPr>
              <a:spLocks noChangeAspect="1"/>
            </p:cNvSpPr>
            <p:nvPr>
              <p:custDataLst>
                <p:tags r:id="rId91"/>
              </p:custDataLst>
            </p:nvPr>
          </p:nvSpPr>
          <p:spPr>
            <a:xfrm>
              <a:off x="4334905" y="3282696"/>
              <a:ext cx="292608" cy="292608"/>
            </a:xfrm>
            <a:custGeom>
              <a:avLst/>
              <a:gdLst/>
              <a:ahLst/>
              <a:cxnLst/>
              <a:rect l="l" t="t" r="r" b="b"/>
              <a:pathLst>
                <a:path w="635000" h="635000">
                  <a:moveTo>
                    <a:pt x="317500" y="0"/>
                  </a:moveTo>
                  <a:arcTo wR="317500" hR="317500" stAng="16200000" swAng="15552000"/>
                  <a:lnTo>
                    <a:pt x="317500" y="317500"/>
                  </a:lnTo>
                  <a:close/>
                </a:path>
                <a:path w="635000" h="635000" fill="none">
                  <a:moveTo>
                    <a:pt x="5623" y="376993"/>
                  </a:moveTo>
                  <a:arcTo wR="317500" hR="317500" stAng="10152000" swAng="6048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03" name="Harvey 73/100 [73]">
              <a:extLst>
                <a:ext uri="{FF2B5EF4-FFF2-40B4-BE49-F238E27FC236}">
                  <a16:creationId xmlns:a16="http://schemas.microsoft.com/office/drawing/2014/main" id="{F89621F9-3ABB-450D-913E-7B467F289A9B}"/>
                </a:ext>
              </a:extLst>
            </p:cNvPr>
            <p:cNvSpPr>
              <a:spLocks noChangeAspect="1"/>
            </p:cNvSpPr>
            <p:nvPr>
              <p:custDataLst>
                <p:tags r:id="rId92"/>
              </p:custDataLst>
            </p:nvPr>
          </p:nvSpPr>
          <p:spPr>
            <a:xfrm>
              <a:off x="4334905" y="3282696"/>
              <a:ext cx="292608" cy="292608"/>
            </a:xfrm>
            <a:custGeom>
              <a:avLst/>
              <a:gdLst/>
              <a:ahLst/>
              <a:cxnLst/>
              <a:rect l="l" t="t" r="r" b="b"/>
              <a:pathLst>
                <a:path w="635000" h="635000">
                  <a:moveTo>
                    <a:pt x="317500" y="0"/>
                  </a:moveTo>
                  <a:arcTo wR="317500" hR="317500" stAng="16200000" swAng="15768000"/>
                  <a:lnTo>
                    <a:pt x="317500" y="317500"/>
                  </a:lnTo>
                  <a:close/>
                </a:path>
                <a:path w="635000" h="635000" fill="none">
                  <a:moveTo>
                    <a:pt x="2503" y="357293"/>
                  </a:moveTo>
                  <a:arcTo wR="317500" hR="317500" stAng="10368000" swAng="5832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04" name="Harvey 74/100 [74]">
              <a:extLst>
                <a:ext uri="{FF2B5EF4-FFF2-40B4-BE49-F238E27FC236}">
                  <a16:creationId xmlns:a16="http://schemas.microsoft.com/office/drawing/2014/main" id="{89EE4B1F-E703-471D-8307-BFB9EDEDB9F7}"/>
                </a:ext>
              </a:extLst>
            </p:cNvPr>
            <p:cNvSpPr>
              <a:spLocks noChangeAspect="1"/>
            </p:cNvSpPr>
            <p:nvPr>
              <p:custDataLst>
                <p:tags r:id="rId93"/>
              </p:custDataLst>
            </p:nvPr>
          </p:nvSpPr>
          <p:spPr>
            <a:xfrm>
              <a:off x="4334905" y="3282696"/>
              <a:ext cx="292608" cy="292608"/>
            </a:xfrm>
            <a:custGeom>
              <a:avLst/>
              <a:gdLst/>
              <a:ahLst/>
              <a:cxnLst/>
              <a:rect l="l" t="t" r="r" b="b"/>
              <a:pathLst>
                <a:path w="635000" h="635000">
                  <a:moveTo>
                    <a:pt x="317500" y="0"/>
                  </a:moveTo>
                  <a:arcTo wR="317500" hR="317500" stAng="16200000" swAng="15983999"/>
                  <a:lnTo>
                    <a:pt x="317500" y="317500"/>
                  </a:lnTo>
                  <a:close/>
                </a:path>
                <a:path w="635000" h="635000" fill="none">
                  <a:moveTo>
                    <a:pt x="626" y="337435"/>
                  </a:moveTo>
                  <a:arcTo wR="317500" hR="317500" stAng="10583999" swAng="5616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05" name="Harvey 75/100 [75]">
              <a:extLst>
                <a:ext uri="{FF2B5EF4-FFF2-40B4-BE49-F238E27FC236}">
                  <a16:creationId xmlns:a16="http://schemas.microsoft.com/office/drawing/2014/main" id="{8AB2EEA8-04AC-4B6C-8D90-28093DB647E6}"/>
                </a:ext>
              </a:extLst>
            </p:cNvPr>
            <p:cNvSpPr>
              <a:spLocks noChangeAspect="1"/>
            </p:cNvSpPr>
            <p:nvPr>
              <p:custDataLst>
                <p:tags r:id="rId94"/>
              </p:custDataLst>
            </p:nvPr>
          </p:nvSpPr>
          <p:spPr>
            <a:xfrm>
              <a:off x="4334905" y="3282696"/>
              <a:ext cx="292608" cy="292608"/>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06" name="Harvey 76/100 [76]">
              <a:extLst>
                <a:ext uri="{FF2B5EF4-FFF2-40B4-BE49-F238E27FC236}">
                  <a16:creationId xmlns:a16="http://schemas.microsoft.com/office/drawing/2014/main" id="{6F4E00F2-EA6F-4809-B2FD-4CE3ABE8C480}"/>
                </a:ext>
              </a:extLst>
            </p:cNvPr>
            <p:cNvSpPr>
              <a:spLocks noChangeAspect="1"/>
            </p:cNvSpPr>
            <p:nvPr>
              <p:custDataLst>
                <p:tags r:id="rId95"/>
              </p:custDataLst>
            </p:nvPr>
          </p:nvSpPr>
          <p:spPr>
            <a:xfrm>
              <a:off x="4334905" y="3282696"/>
              <a:ext cx="292608" cy="292608"/>
            </a:xfrm>
            <a:custGeom>
              <a:avLst/>
              <a:gdLst/>
              <a:ahLst/>
              <a:cxnLst/>
              <a:rect l="l" t="t" r="r" b="b"/>
              <a:pathLst>
                <a:path w="635000" h="635000">
                  <a:moveTo>
                    <a:pt x="317500" y="0"/>
                  </a:moveTo>
                  <a:arcTo wR="317500" hR="317500" stAng="16200000" swAng="16416000"/>
                  <a:lnTo>
                    <a:pt x="317500" y="317500"/>
                  </a:lnTo>
                  <a:close/>
                </a:path>
                <a:path w="635000" h="635000" fill="none">
                  <a:moveTo>
                    <a:pt x="626" y="297564"/>
                  </a:moveTo>
                  <a:arcTo wR="317500" hR="317500" stAng="11016000" swAng="5183999"/>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07" name="Harvey 77/100 [77]">
              <a:extLst>
                <a:ext uri="{FF2B5EF4-FFF2-40B4-BE49-F238E27FC236}">
                  <a16:creationId xmlns:a16="http://schemas.microsoft.com/office/drawing/2014/main" id="{CF5CA593-7B87-4492-9B35-2255514CB496}"/>
                </a:ext>
              </a:extLst>
            </p:cNvPr>
            <p:cNvSpPr>
              <a:spLocks noChangeAspect="1"/>
            </p:cNvSpPr>
            <p:nvPr>
              <p:custDataLst>
                <p:tags r:id="rId96"/>
              </p:custDataLst>
            </p:nvPr>
          </p:nvSpPr>
          <p:spPr>
            <a:xfrm>
              <a:off x="4334905" y="3282696"/>
              <a:ext cx="292608" cy="292608"/>
            </a:xfrm>
            <a:custGeom>
              <a:avLst/>
              <a:gdLst/>
              <a:ahLst/>
              <a:cxnLst/>
              <a:rect l="l" t="t" r="r" b="b"/>
              <a:pathLst>
                <a:path w="635000" h="635000">
                  <a:moveTo>
                    <a:pt x="317500" y="0"/>
                  </a:moveTo>
                  <a:arcTo wR="317500" hR="317500" stAng="16200000" swAng="16632000"/>
                  <a:lnTo>
                    <a:pt x="317500" y="317500"/>
                  </a:lnTo>
                  <a:close/>
                </a:path>
                <a:path w="635000" h="635000" fill="none">
                  <a:moveTo>
                    <a:pt x="2503" y="277706"/>
                  </a:moveTo>
                  <a:arcTo wR="317500" hR="317500" stAng="11232000" swAng="4968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08" name="Harvey 78/100 [78]">
              <a:extLst>
                <a:ext uri="{FF2B5EF4-FFF2-40B4-BE49-F238E27FC236}">
                  <a16:creationId xmlns:a16="http://schemas.microsoft.com/office/drawing/2014/main" id="{8C036464-458E-48D4-BAC8-84819F820C60}"/>
                </a:ext>
              </a:extLst>
            </p:cNvPr>
            <p:cNvSpPr>
              <a:spLocks noChangeAspect="1"/>
            </p:cNvSpPr>
            <p:nvPr>
              <p:custDataLst>
                <p:tags r:id="rId97"/>
              </p:custDataLst>
            </p:nvPr>
          </p:nvSpPr>
          <p:spPr>
            <a:xfrm>
              <a:off x="4334905" y="3282696"/>
              <a:ext cx="292608" cy="292608"/>
            </a:xfrm>
            <a:custGeom>
              <a:avLst/>
              <a:gdLst/>
              <a:ahLst/>
              <a:cxnLst/>
              <a:rect l="l" t="t" r="r" b="b"/>
              <a:pathLst>
                <a:path w="635000" h="635000">
                  <a:moveTo>
                    <a:pt x="317500" y="0"/>
                  </a:moveTo>
                  <a:arcTo wR="317500" hR="317500" stAng="16200000" swAng="16848000"/>
                  <a:lnTo>
                    <a:pt x="317500" y="317500"/>
                  </a:lnTo>
                  <a:close/>
                </a:path>
                <a:path w="635000" h="635000" fill="none">
                  <a:moveTo>
                    <a:pt x="5623" y="258006"/>
                  </a:moveTo>
                  <a:arcTo wR="317500" hR="317500" stAng="11448000" swAng="4751999"/>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09" name="Harvey 79/100 [79]">
              <a:extLst>
                <a:ext uri="{FF2B5EF4-FFF2-40B4-BE49-F238E27FC236}">
                  <a16:creationId xmlns:a16="http://schemas.microsoft.com/office/drawing/2014/main" id="{6FD5AC00-8293-447C-B728-B963DD67B1C2}"/>
                </a:ext>
              </a:extLst>
            </p:cNvPr>
            <p:cNvSpPr>
              <a:spLocks noChangeAspect="1"/>
            </p:cNvSpPr>
            <p:nvPr>
              <p:custDataLst>
                <p:tags r:id="rId98"/>
              </p:custDataLst>
            </p:nvPr>
          </p:nvSpPr>
          <p:spPr>
            <a:xfrm>
              <a:off x="4334905" y="3282696"/>
              <a:ext cx="292608" cy="292608"/>
            </a:xfrm>
            <a:custGeom>
              <a:avLst/>
              <a:gdLst/>
              <a:ahLst/>
              <a:cxnLst/>
              <a:rect l="l" t="t" r="r" b="b"/>
              <a:pathLst>
                <a:path w="635000" h="635000">
                  <a:moveTo>
                    <a:pt x="317500" y="0"/>
                  </a:moveTo>
                  <a:arcTo wR="317500" hR="317500" stAng="16200000" swAng="17064000"/>
                  <a:lnTo>
                    <a:pt x="317500" y="317500"/>
                  </a:lnTo>
                  <a:close/>
                </a:path>
                <a:path w="635000" h="635000" fill="none">
                  <a:moveTo>
                    <a:pt x="9974" y="238540"/>
                  </a:moveTo>
                  <a:arcTo wR="317500" hR="317500" stAng="11664000" swAng="4536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10" name="Harvey 80/100 [80]">
              <a:extLst>
                <a:ext uri="{FF2B5EF4-FFF2-40B4-BE49-F238E27FC236}">
                  <a16:creationId xmlns:a16="http://schemas.microsoft.com/office/drawing/2014/main" id="{29C0F859-BC49-430F-8C59-C0B9109E47A3}"/>
                </a:ext>
              </a:extLst>
            </p:cNvPr>
            <p:cNvSpPr>
              <a:spLocks noChangeAspect="1"/>
            </p:cNvSpPr>
            <p:nvPr>
              <p:custDataLst>
                <p:tags r:id="rId99"/>
              </p:custDataLst>
            </p:nvPr>
          </p:nvSpPr>
          <p:spPr>
            <a:xfrm>
              <a:off x="4334905" y="3282696"/>
              <a:ext cx="292608" cy="292608"/>
            </a:xfrm>
            <a:custGeom>
              <a:avLst/>
              <a:gdLst/>
              <a:ahLst/>
              <a:cxnLst/>
              <a:rect l="l" t="t" r="r" b="b"/>
              <a:pathLst>
                <a:path w="635000" h="635000">
                  <a:moveTo>
                    <a:pt x="317500" y="0"/>
                  </a:moveTo>
                  <a:arcTo wR="317500" hR="317500" stAng="16200000" swAng="17280000"/>
                  <a:lnTo>
                    <a:pt x="317500" y="317500"/>
                  </a:lnTo>
                  <a:close/>
                </a:path>
                <a:path w="635000" h="635000" fill="none">
                  <a:moveTo>
                    <a:pt x="15539" y="219387"/>
                  </a:moveTo>
                  <a:arcTo wR="317500" hR="317500" stAng="11880000" swAng="4319999"/>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11" name="Harvey 81/100 [81]">
              <a:extLst>
                <a:ext uri="{FF2B5EF4-FFF2-40B4-BE49-F238E27FC236}">
                  <a16:creationId xmlns:a16="http://schemas.microsoft.com/office/drawing/2014/main" id="{F78719E3-0417-4867-B70D-21538B3AC36E}"/>
                </a:ext>
              </a:extLst>
            </p:cNvPr>
            <p:cNvSpPr>
              <a:spLocks noChangeAspect="1"/>
            </p:cNvSpPr>
            <p:nvPr>
              <p:custDataLst>
                <p:tags r:id="rId100"/>
              </p:custDataLst>
            </p:nvPr>
          </p:nvSpPr>
          <p:spPr>
            <a:xfrm>
              <a:off x="4334905" y="3282696"/>
              <a:ext cx="292608" cy="292608"/>
            </a:xfrm>
            <a:custGeom>
              <a:avLst/>
              <a:gdLst/>
              <a:ahLst/>
              <a:cxnLst/>
              <a:rect l="l" t="t" r="r" b="b"/>
              <a:pathLst>
                <a:path w="635000" h="635000">
                  <a:moveTo>
                    <a:pt x="317500" y="0"/>
                  </a:moveTo>
                  <a:arcTo wR="317500" hR="317500" stAng="16200000" swAng="17496000"/>
                  <a:lnTo>
                    <a:pt x="317500" y="317500"/>
                  </a:lnTo>
                  <a:close/>
                </a:path>
                <a:path w="635000" h="635000" fill="none">
                  <a:moveTo>
                    <a:pt x="22295" y="200620"/>
                  </a:moveTo>
                  <a:arcTo wR="317500" hR="317500" stAng="12096000" swAng="4103999"/>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12" name="Harvey 82/100 [82]">
              <a:extLst>
                <a:ext uri="{FF2B5EF4-FFF2-40B4-BE49-F238E27FC236}">
                  <a16:creationId xmlns:a16="http://schemas.microsoft.com/office/drawing/2014/main" id="{9C5D0905-7412-4C75-BC20-E51105CA783D}"/>
                </a:ext>
              </a:extLst>
            </p:cNvPr>
            <p:cNvSpPr>
              <a:spLocks noChangeAspect="1"/>
            </p:cNvSpPr>
            <p:nvPr>
              <p:custDataLst>
                <p:tags r:id="rId101"/>
              </p:custDataLst>
            </p:nvPr>
          </p:nvSpPr>
          <p:spPr>
            <a:xfrm>
              <a:off x="4334905" y="3282696"/>
              <a:ext cx="292608" cy="292608"/>
            </a:xfrm>
            <a:custGeom>
              <a:avLst/>
              <a:gdLst/>
              <a:ahLst/>
              <a:cxnLst/>
              <a:rect l="l" t="t" r="r" b="b"/>
              <a:pathLst>
                <a:path w="635000" h="635000">
                  <a:moveTo>
                    <a:pt x="317500" y="0"/>
                  </a:moveTo>
                  <a:arcTo wR="317500" hR="317500" stAng="16200000" swAng="17712000"/>
                  <a:lnTo>
                    <a:pt x="317500" y="317500"/>
                  </a:lnTo>
                  <a:close/>
                </a:path>
                <a:path w="635000" h="635000" fill="none">
                  <a:moveTo>
                    <a:pt x="30217" y="182315"/>
                  </a:moveTo>
                  <a:arcTo wR="317500" hR="317500" stAng="12312000" swAng="3888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13" name="Harvey 83/100 [83]">
              <a:extLst>
                <a:ext uri="{FF2B5EF4-FFF2-40B4-BE49-F238E27FC236}">
                  <a16:creationId xmlns:a16="http://schemas.microsoft.com/office/drawing/2014/main" id="{96AA2E20-CC65-4632-B3D4-93E962B59D4C}"/>
                </a:ext>
              </a:extLst>
            </p:cNvPr>
            <p:cNvSpPr>
              <a:spLocks noChangeAspect="1"/>
            </p:cNvSpPr>
            <p:nvPr>
              <p:custDataLst>
                <p:tags r:id="rId102"/>
              </p:custDataLst>
            </p:nvPr>
          </p:nvSpPr>
          <p:spPr>
            <a:xfrm>
              <a:off x="4334905" y="3282696"/>
              <a:ext cx="292608" cy="292608"/>
            </a:xfrm>
            <a:custGeom>
              <a:avLst/>
              <a:gdLst/>
              <a:ahLst/>
              <a:cxnLst/>
              <a:rect l="l" t="t" r="r" b="b"/>
              <a:pathLst>
                <a:path w="635000" h="635000">
                  <a:moveTo>
                    <a:pt x="317500" y="0"/>
                  </a:moveTo>
                  <a:arcTo wR="317500" hR="317500" stAng="16200000" swAng="17928000"/>
                  <a:lnTo>
                    <a:pt x="317500" y="317500"/>
                  </a:lnTo>
                  <a:close/>
                </a:path>
                <a:path w="635000" h="635000" fill="none">
                  <a:moveTo>
                    <a:pt x="39272" y="164543"/>
                  </a:moveTo>
                  <a:arcTo wR="317500" hR="317500" stAng="12528000" swAng="3672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14" name="Harvey 84/100 [84]">
              <a:extLst>
                <a:ext uri="{FF2B5EF4-FFF2-40B4-BE49-F238E27FC236}">
                  <a16:creationId xmlns:a16="http://schemas.microsoft.com/office/drawing/2014/main" id="{9B4360A3-E0B2-48F7-B5A8-D24513748A82}"/>
                </a:ext>
              </a:extLst>
            </p:cNvPr>
            <p:cNvSpPr>
              <a:spLocks noChangeAspect="1"/>
            </p:cNvSpPr>
            <p:nvPr>
              <p:custDataLst>
                <p:tags r:id="rId103"/>
              </p:custDataLst>
            </p:nvPr>
          </p:nvSpPr>
          <p:spPr>
            <a:xfrm>
              <a:off x="4334905" y="3282696"/>
              <a:ext cx="292608" cy="292608"/>
            </a:xfrm>
            <a:custGeom>
              <a:avLst/>
              <a:gdLst/>
              <a:ahLst/>
              <a:cxnLst/>
              <a:rect l="l" t="t" r="r" b="b"/>
              <a:pathLst>
                <a:path w="635000" h="635000">
                  <a:moveTo>
                    <a:pt x="317500" y="0"/>
                  </a:moveTo>
                  <a:arcTo wR="317500" hR="317500" stAng="16200000" swAng="18144000"/>
                  <a:lnTo>
                    <a:pt x="317500" y="317500"/>
                  </a:lnTo>
                  <a:close/>
                </a:path>
                <a:path w="635000" h="635000" fill="none">
                  <a:moveTo>
                    <a:pt x="49425" y="147374"/>
                  </a:moveTo>
                  <a:arcTo wR="317500" hR="317500" stAng="12743999" swAng="3456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15" name="Harvey 85/100 [85]">
              <a:extLst>
                <a:ext uri="{FF2B5EF4-FFF2-40B4-BE49-F238E27FC236}">
                  <a16:creationId xmlns:a16="http://schemas.microsoft.com/office/drawing/2014/main" id="{D694B21E-EEA0-48FA-A35C-7B6570B3F861}"/>
                </a:ext>
              </a:extLst>
            </p:cNvPr>
            <p:cNvSpPr>
              <a:spLocks noChangeAspect="1"/>
            </p:cNvSpPr>
            <p:nvPr>
              <p:custDataLst>
                <p:tags r:id="rId104"/>
              </p:custDataLst>
            </p:nvPr>
          </p:nvSpPr>
          <p:spPr>
            <a:xfrm>
              <a:off x="4334905" y="3282696"/>
              <a:ext cx="292608" cy="292608"/>
            </a:xfrm>
            <a:custGeom>
              <a:avLst/>
              <a:gdLst/>
              <a:ahLst/>
              <a:cxnLst/>
              <a:rect l="l" t="t" r="r" b="b"/>
              <a:pathLst>
                <a:path w="635000" h="635000">
                  <a:moveTo>
                    <a:pt x="317500" y="0"/>
                  </a:moveTo>
                  <a:arcTo wR="317500" hR="317500" stAng="16200000" swAng="18360000"/>
                  <a:lnTo>
                    <a:pt x="317500" y="317500"/>
                  </a:lnTo>
                  <a:close/>
                </a:path>
                <a:path w="635000" h="635000" fill="none">
                  <a:moveTo>
                    <a:pt x="60637" y="130878"/>
                  </a:moveTo>
                  <a:arcTo wR="317500" hR="317500" stAng="12960000" swAng="3240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16" name="Harvey 86/100 [86]">
              <a:extLst>
                <a:ext uri="{FF2B5EF4-FFF2-40B4-BE49-F238E27FC236}">
                  <a16:creationId xmlns:a16="http://schemas.microsoft.com/office/drawing/2014/main" id="{85E1AF41-C21D-4514-B37E-CC830BC09C0A}"/>
                </a:ext>
              </a:extLst>
            </p:cNvPr>
            <p:cNvSpPr>
              <a:spLocks noChangeAspect="1"/>
            </p:cNvSpPr>
            <p:nvPr>
              <p:custDataLst>
                <p:tags r:id="rId105"/>
              </p:custDataLst>
            </p:nvPr>
          </p:nvSpPr>
          <p:spPr>
            <a:xfrm>
              <a:off x="4334905" y="3282696"/>
              <a:ext cx="292608" cy="292608"/>
            </a:xfrm>
            <a:custGeom>
              <a:avLst/>
              <a:gdLst/>
              <a:ahLst/>
              <a:cxnLst/>
              <a:rect l="l" t="t" r="r" b="b"/>
              <a:pathLst>
                <a:path w="635000" h="635000">
                  <a:moveTo>
                    <a:pt x="317500" y="0"/>
                  </a:moveTo>
                  <a:arcTo wR="317500" hR="317500" stAng="16200000" swAng="18576000"/>
                  <a:lnTo>
                    <a:pt x="317500" y="317500"/>
                  </a:lnTo>
                  <a:close/>
                </a:path>
                <a:path w="635000" h="635000" fill="none">
                  <a:moveTo>
                    <a:pt x="72862" y="115117"/>
                  </a:moveTo>
                  <a:arcTo wR="317500" hR="317500" stAng="13176000" swAng="3024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17" name="Harvey 87/100 [87]">
              <a:extLst>
                <a:ext uri="{FF2B5EF4-FFF2-40B4-BE49-F238E27FC236}">
                  <a16:creationId xmlns:a16="http://schemas.microsoft.com/office/drawing/2014/main" id="{E3948F2E-FD5F-4107-B122-9AC75FE0CD9E}"/>
                </a:ext>
              </a:extLst>
            </p:cNvPr>
            <p:cNvSpPr>
              <a:spLocks noChangeAspect="1"/>
            </p:cNvSpPr>
            <p:nvPr>
              <p:custDataLst>
                <p:tags r:id="rId106"/>
              </p:custDataLst>
            </p:nvPr>
          </p:nvSpPr>
          <p:spPr>
            <a:xfrm>
              <a:off x="4334905" y="3282696"/>
              <a:ext cx="292608" cy="292608"/>
            </a:xfrm>
            <a:custGeom>
              <a:avLst/>
              <a:gdLst/>
              <a:ahLst/>
              <a:cxnLst/>
              <a:rect l="l" t="t" r="r" b="b"/>
              <a:pathLst>
                <a:path w="635000" h="635000">
                  <a:moveTo>
                    <a:pt x="317500" y="0"/>
                  </a:moveTo>
                  <a:arcTo wR="317500" hR="317500" stAng="16200000" swAng="18792000"/>
                  <a:lnTo>
                    <a:pt x="317500" y="317500"/>
                  </a:lnTo>
                  <a:close/>
                </a:path>
                <a:path w="635000" h="635000" fill="none">
                  <a:moveTo>
                    <a:pt x="86052" y="100156"/>
                  </a:moveTo>
                  <a:arcTo wR="317500" hR="317500" stAng="13392000" swAng="2808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18" name="Harvey 88/100 [88]">
              <a:extLst>
                <a:ext uri="{FF2B5EF4-FFF2-40B4-BE49-F238E27FC236}">
                  <a16:creationId xmlns:a16="http://schemas.microsoft.com/office/drawing/2014/main" id="{744E57ED-019F-4A8B-A06E-9FB965FEBB23}"/>
                </a:ext>
              </a:extLst>
            </p:cNvPr>
            <p:cNvSpPr>
              <a:spLocks noChangeAspect="1"/>
            </p:cNvSpPr>
            <p:nvPr>
              <p:custDataLst>
                <p:tags r:id="rId107"/>
              </p:custDataLst>
            </p:nvPr>
          </p:nvSpPr>
          <p:spPr>
            <a:xfrm>
              <a:off x="4334905" y="3282696"/>
              <a:ext cx="292608" cy="292608"/>
            </a:xfrm>
            <a:custGeom>
              <a:avLst/>
              <a:gdLst/>
              <a:ahLst/>
              <a:cxnLst/>
              <a:rect l="l" t="t" r="r" b="b"/>
              <a:pathLst>
                <a:path w="635000" h="635000">
                  <a:moveTo>
                    <a:pt x="317500" y="0"/>
                  </a:moveTo>
                  <a:arcTo wR="317500" hR="317500" stAng="16200000" swAng="19008000"/>
                  <a:lnTo>
                    <a:pt x="317500" y="317500"/>
                  </a:lnTo>
                  <a:close/>
                </a:path>
                <a:path w="635000" h="635000" fill="none">
                  <a:moveTo>
                    <a:pt x="100156" y="86052"/>
                  </a:moveTo>
                  <a:arcTo wR="317500" hR="317500" stAng="13608000" swAng="2591999"/>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19" name="Harvey 89/100 [89]">
              <a:extLst>
                <a:ext uri="{FF2B5EF4-FFF2-40B4-BE49-F238E27FC236}">
                  <a16:creationId xmlns:a16="http://schemas.microsoft.com/office/drawing/2014/main" id="{5567719B-31CA-4A86-801E-E0531122E504}"/>
                </a:ext>
              </a:extLst>
            </p:cNvPr>
            <p:cNvSpPr>
              <a:spLocks noChangeAspect="1"/>
            </p:cNvSpPr>
            <p:nvPr>
              <p:custDataLst>
                <p:tags r:id="rId108"/>
              </p:custDataLst>
            </p:nvPr>
          </p:nvSpPr>
          <p:spPr>
            <a:xfrm>
              <a:off x="4334905" y="3282696"/>
              <a:ext cx="292608" cy="292608"/>
            </a:xfrm>
            <a:custGeom>
              <a:avLst/>
              <a:gdLst/>
              <a:ahLst/>
              <a:cxnLst/>
              <a:rect l="l" t="t" r="r" b="b"/>
              <a:pathLst>
                <a:path w="635000" h="635000">
                  <a:moveTo>
                    <a:pt x="317500" y="0"/>
                  </a:moveTo>
                  <a:arcTo wR="317500" hR="317500" stAng="16200000" swAng="19224000"/>
                  <a:lnTo>
                    <a:pt x="317500" y="317500"/>
                  </a:lnTo>
                  <a:close/>
                </a:path>
                <a:path w="635000" h="635000" fill="none">
                  <a:moveTo>
                    <a:pt x="115117" y="72862"/>
                  </a:moveTo>
                  <a:arcTo wR="317500" hR="317500" stAng="13823999" swAng="2375999"/>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20" name="Harvey 90/100 [90]">
              <a:extLst>
                <a:ext uri="{FF2B5EF4-FFF2-40B4-BE49-F238E27FC236}">
                  <a16:creationId xmlns:a16="http://schemas.microsoft.com/office/drawing/2014/main" id="{2CD4B3A1-B882-43A6-A4CA-C9FCA394B28B}"/>
                </a:ext>
              </a:extLst>
            </p:cNvPr>
            <p:cNvSpPr>
              <a:spLocks noChangeAspect="1"/>
            </p:cNvSpPr>
            <p:nvPr>
              <p:custDataLst>
                <p:tags r:id="rId109"/>
              </p:custDataLst>
            </p:nvPr>
          </p:nvSpPr>
          <p:spPr>
            <a:xfrm>
              <a:off x="4334905" y="3282696"/>
              <a:ext cx="292608" cy="292608"/>
            </a:xfrm>
            <a:custGeom>
              <a:avLst/>
              <a:gdLst/>
              <a:ahLst/>
              <a:cxnLst/>
              <a:rect l="l" t="t" r="r" b="b"/>
              <a:pathLst>
                <a:path w="635000" h="635000">
                  <a:moveTo>
                    <a:pt x="317500" y="0"/>
                  </a:moveTo>
                  <a:arcTo wR="317500" hR="317500" stAng="16200000" swAng="19440000"/>
                  <a:lnTo>
                    <a:pt x="317500" y="317500"/>
                  </a:lnTo>
                  <a:close/>
                </a:path>
                <a:path w="635000" h="635000" fill="none">
                  <a:moveTo>
                    <a:pt x="130878" y="60637"/>
                  </a:moveTo>
                  <a:arcTo wR="317500" hR="317500" stAng="14040000" swAng="2159999"/>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21" name="Harvey 91/100 [91]">
              <a:extLst>
                <a:ext uri="{FF2B5EF4-FFF2-40B4-BE49-F238E27FC236}">
                  <a16:creationId xmlns:a16="http://schemas.microsoft.com/office/drawing/2014/main" id="{68606D93-5175-4900-AD89-6D0710AFE75F}"/>
                </a:ext>
              </a:extLst>
            </p:cNvPr>
            <p:cNvSpPr>
              <a:spLocks noChangeAspect="1"/>
            </p:cNvSpPr>
            <p:nvPr>
              <p:custDataLst>
                <p:tags r:id="rId110"/>
              </p:custDataLst>
            </p:nvPr>
          </p:nvSpPr>
          <p:spPr>
            <a:xfrm>
              <a:off x="4334905" y="3282696"/>
              <a:ext cx="292608" cy="292608"/>
            </a:xfrm>
            <a:custGeom>
              <a:avLst/>
              <a:gdLst/>
              <a:ahLst/>
              <a:cxnLst/>
              <a:rect l="l" t="t" r="r" b="b"/>
              <a:pathLst>
                <a:path w="635000" h="635000">
                  <a:moveTo>
                    <a:pt x="317500" y="0"/>
                  </a:moveTo>
                  <a:arcTo wR="317500" hR="317500" stAng="16200000" swAng="19656000"/>
                  <a:lnTo>
                    <a:pt x="317500" y="317500"/>
                  </a:lnTo>
                  <a:close/>
                </a:path>
                <a:path w="635000" h="635000" fill="none">
                  <a:moveTo>
                    <a:pt x="147374" y="49425"/>
                  </a:moveTo>
                  <a:arcTo wR="317500" hR="317500" stAng="14256000" swAng="1943999"/>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22" name="Harvey 92/100 [92]">
              <a:extLst>
                <a:ext uri="{FF2B5EF4-FFF2-40B4-BE49-F238E27FC236}">
                  <a16:creationId xmlns:a16="http://schemas.microsoft.com/office/drawing/2014/main" id="{7EE30864-DDCC-4BBA-B70A-48810E224581}"/>
                </a:ext>
              </a:extLst>
            </p:cNvPr>
            <p:cNvSpPr>
              <a:spLocks noChangeAspect="1"/>
            </p:cNvSpPr>
            <p:nvPr>
              <p:custDataLst>
                <p:tags r:id="rId111"/>
              </p:custDataLst>
            </p:nvPr>
          </p:nvSpPr>
          <p:spPr>
            <a:xfrm>
              <a:off x="4334905" y="3282696"/>
              <a:ext cx="292608" cy="292608"/>
            </a:xfrm>
            <a:custGeom>
              <a:avLst/>
              <a:gdLst/>
              <a:ahLst/>
              <a:cxnLst/>
              <a:rect l="l" t="t" r="r" b="b"/>
              <a:pathLst>
                <a:path w="635000" h="635000">
                  <a:moveTo>
                    <a:pt x="317500" y="0"/>
                  </a:moveTo>
                  <a:arcTo wR="317500" hR="317500" stAng="16200000" swAng="19872000"/>
                  <a:lnTo>
                    <a:pt x="317500" y="317500"/>
                  </a:lnTo>
                  <a:close/>
                </a:path>
                <a:path w="635000" h="635000" fill="none">
                  <a:moveTo>
                    <a:pt x="164543" y="39272"/>
                  </a:moveTo>
                  <a:arcTo wR="317500" hR="317500" stAng="14472000" swAng="1727999"/>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23" name="Harvey 93/100 [93]">
              <a:extLst>
                <a:ext uri="{FF2B5EF4-FFF2-40B4-BE49-F238E27FC236}">
                  <a16:creationId xmlns:a16="http://schemas.microsoft.com/office/drawing/2014/main" id="{608CA488-A707-4C7A-9287-9DA9A38ED3D4}"/>
                </a:ext>
              </a:extLst>
            </p:cNvPr>
            <p:cNvSpPr>
              <a:spLocks noChangeAspect="1"/>
            </p:cNvSpPr>
            <p:nvPr>
              <p:custDataLst>
                <p:tags r:id="rId112"/>
              </p:custDataLst>
            </p:nvPr>
          </p:nvSpPr>
          <p:spPr>
            <a:xfrm>
              <a:off x="4334905" y="3282696"/>
              <a:ext cx="292608" cy="292608"/>
            </a:xfrm>
            <a:custGeom>
              <a:avLst/>
              <a:gdLst/>
              <a:ahLst/>
              <a:cxnLst/>
              <a:rect l="l" t="t" r="r" b="b"/>
              <a:pathLst>
                <a:path w="635000" h="635000">
                  <a:moveTo>
                    <a:pt x="317500" y="0"/>
                  </a:moveTo>
                  <a:arcTo wR="317500" hR="317500" stAng="16200000" swAng="20088000"/>
                  <a:lnTo>
                    <a:pt x="317500" y="317500"/>
                  </a:lnTo>
                  <a:close/>
                </a:path>
                <a:path w="635000" h="635000" fill="none">
                  <a:moveTo>
                    <a:pt x="182315" y="30217"/>
                  </a:moveTo>
                  <a:arcTo wR="317500" hR="317500" stAng="14688000" swAng="1511999"/>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24" name="Harvey 94/100 [94]">
              <a:extLst>
                <a:ext uri="{FF2B5EF4-FFF2-40B4-BE49-F238E27FC236}">
                  <a16:creationId xmlns:a16="http://schemas.microsoft.com/office/drawing/2014/main" id="{FE1836A9-F92A-4F07-BBB8-2274E290E952}"/>
                </a:ext>
              </a:extLst>
            </p:cNvPr>
            <p:cNvSpPr>
              <a:spLocks noChangeAspect="1"/>
            </p:cNvSpPr>
            <p:nvPr>
              <p:custDataLst>
                <p:tags r:id="rId113"/>
              </p:custDataLst>
            </p:nvPr>
          </p:nvSpPr>
          <p:spPr>
            <a:xfrm>
              <a:off x="4334905" y="3282696"/>
              <a:ext cx="292608" cy="292608"/>
            </a:xfrm>
            <a:custGeom>
              <a:avLst/>
              <a:gdLst/>
              <a:ahLst/>
              <a:cxnLst/>
              <a:rect l="l" t="t" r="r" b="b"/>
              <a:pathLst>
                <a:path w="635000" h="635000">
                  <a:moveTo>
                    <a:pt x="317500" y="0"/>
                  </a:moveTo>
                  <a:arcTo wR="317500" hR="317500" stAng="16200000" swAng="20304000"/>
                  <a:lnTo>
                    <a:pt x="317500" y="317500"/>
                  </a:lnTo>
                  <a:close/>
                </a:path>
                <a:path w="635000" h="635000" fill="none">
                  <a:moveTo>
                    <a:pt x="200620" y="22295"/>
                  </a:moveTo>
                  <a:arcTo wR="317500" hR="317500" stAng="14903999" swAng="1296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25" name="Harvey 95/100 [95]">
              <a:extLst>
                <a:ext uri="{FF2B5EF4-FFF2-40B4-BE49-F238E27FC236}">
                  <a16:creationId xmlns:a16="http://schemas.microsoft.com/office/drawing/2014/main" id="{3169BE73-7F99-46E3-BDA9-D9BB85BE343E}"/>
                </a:ext>
              </a:extLst>
            </p:cNvPr>
            <p:cNvSpPr>
              <a:spLocks noChangeAspect="1"/>
            </p:cNvSpPr>
            <p:nvPr>
              <p:custDataLst>
                <p:tags r:id="rId114"/>
              </p:custDataLst>
            </p:nvPr>
          </p:nvSpPr>
          <p:spPr>
            <a:xfrm>
              <a:off x="4334905" y="3282696"/>
              <a:ext cx="292608" cy="292608"/>
            </a:xfrm>
            <a:custGeom>
              <a:avLst/>
              <a:gdLst/>
              <a:ahLst/>
              <a:cxnLst/>
              <a:rect l="l" t="t" r="r" b="b"/>
              <a:pathLst>
                <a:path w="635000" h="635000">
                  <a:moveTo>
                    <a:pt x="317500" y="0"/>
                  </a:moveTo>
                  <a:arcTo wR="317500" hR="317500" stAng="16200000" swAng="20520000"/>
                  <a:lnTo>
                    <a:pt x="317500" y="317500"/>
                  </a:lnTo>
                  <a:close/>
                </a:path>
                <a:path w="635000" h="635000" fill="none">
                  <a:moveTo>
                    <a:pt x="219387" y="15539"/>
                  </a:moveTo>
                  <a:arcTo wR="317500" hR="317500" stAng="15120000" swAng="1080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26" name="Harvey 96/100 [96]">
              <a:extLst>
                <a:ext uri="{FF2B5EF4-FFF2-40B4-BE49-F238E27FC236}">
                  <a16:creationId xmlns:a16="http://schemas.microsoft.com/office/drawing/2014/main" id="{12E3B5ED-B1AB-4A99-BD20-FF638135BE37}"/>
                </a:ext>
              </a:extLst>
            </p:cNvPr>
            <p:cNvSpPr>
              <a:spLocks noChangeAspect="1"/>
            </p:cNvSpPr>
            <p:nvPr>
              <p:custDataLst>
                <p:tags r:id="rId115"/>
              </p:custDataLst>
            </p:nvPr>
          </p:nvSpPr>
          <p:spPr>
            <a:xfrm>
              <a:off x="4334905" y="3282696"/>
              <a:ext cx="292608" cy="292608"/>
            </a:xfrm>
            <a:custGeom>
              <a:avLst/>
              <a:gdLst/>
              <a:ahLst/>
              <a:cxnLst/>
              <a:rect l="l" t="t" r="r" b="b"/>
              <a:pathLst>
                <a:path w="635000" h="635000">
                  <a:moveTo>
                    <a:pt x="317500" y="0"/>
                  </a:moveTo>
                  <a:arcTo wR="317500" hR="317500" stAng="16200000" swAng="20735999"/>
                  <a:lnTo>
                    <a:pt x="317500" y="317500"/>
                  </a:lnTo>
                  <a:close/>
                </a:path>
                <a:path w="635000" h="635000" fill="none">
                  <a:moveTo>
                    <a:pt x="238540" y="9974"/>
                  </a:moveTo>
                  <a:arcTo wR="317500" hR="317500" stAng="15335999" swAng="864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27" name="Harvey 97/100 [97]">
              <a:extLst>
                <a:ext uri="{FF2B5EF4-FFF2-40B4-BE49-F238E27FC236}">
                  <a16:creationId xmlns:a16="http://schemas.microsoft.com/office/drawing/2014/main" id="{75A7FEAD-6C4B-4F7A-BB60-3A68D96114DE}"/>
                </a:ext>
              </a:extLst>
            </p:cNvPr>
            <p:cNvSpPr>
              <a:spLocks noChangeAspect="1"/>
            </p:cNvSpPr>
            <p:nvPr>
              <p:custDataLst>
                <p:tags r:id="rId116"/>
              </p:custDataLst>
            </p:nvPr>
          </p:nvSpPr>
          <p:spPr>
            <a:xfrm>
              <a:off x="4334905" y="3282696"/>
              <a:ext cx="292608" cy="292608"/>
            </a:xfrm>
            <a:custGeom>
              <a:avLst/>
              <a:gdLst/>
              <a:ahLst/>
              <a:cxnLst/>
              <a:rect l="l" t="t" r="r" b="b"/>
              <a:pathLst>
                <a:path w="635000" h="635000">
                  <a:moveTo>
                    <a:pt x="317500" y="0"/>
                  </a:moveTo>
                  <a:arcTo wR="317500" hR="317500" stAng="16200000" swAng="20952000"/>
                  <a:lnTo>
                    <a:pt x="317500" y="317500"/>
                  </a:lnTo>
                  <a:close/>
                </a:path>
                <a:path w="635000" h="635000" fill="none">
                  <a:moveTo>
                    <a:pt x="258006" y="5623"/>
                  </a:moveTo>
                  <a:arcTo wR="317500" hR="317500" stAng="15552000" swAng="648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28" name="Harvey 98/100 [98]">
              <a:extLst>
                <a:ext uri="{FF2B5EF4-FFF2-40B4-BE49-F238E27FC236}">
                  <a16:creationId xmlns:a16="http://schemas.microsoft.com/office/drawing/2014/main" id="{C4B5128E-9380-4C38-A1EB-CB12E7401609}"/>
                </a:ext>
              </a:extLst>
            </p:cNvPr>
            <p:cNvSpPr>
              <a:spLocks noChangeAspect="1"/>
            </p:cNvSpPr>
            <p:nvPr>
              <p:custDataLst>
                <p:tags r:id="rId117"/>
              </p:custDataLst>
            </p:nvPr>
          </p:nvSpPr>
          <p:spPr>
            <a:xfrm>
              <a:off x="4334905" y="3282696"/>
              <a:ext cx="292608" cy="292608"/>
            </a:xfrm>
            <a:custGeom>
              <a:avLst/>
              <a:gdLst/>
              <a:ahLst/>
              <a:cxnLst/>
              <a:rect l="l" t="t" r="r" b="b"/>
              <a:pathLst>
                <a:path w="635000" h="635000">
                  <a:moveTo>
                    <a:pt x="317500" y="0"/>
                  </a:moveTo>
                  <a:arcTo wR="317500" hR="317500" stAng="16200000" swAng="21168000"/>
                  <a:lnTo>
                    <a:pt x="317500" y="317500"/>
                  </a:lnTo>
                  <a:close/>
                </a:path>
                <a:path w="635000" h="635000" fill="none">
                  <a:moveTo>
                    <a:pt x="277706" y="2503"/>
                  </a:moveTo>
                  <a:arcTo wR="317500" hR="317500" stAng="15768000" swAng="432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29" name="Harvey 99/100 [99]">
              <a:extLst>
                <a:ext uri="{FF2B5EF4-FFF2-40B4-BE49-F238E27FC236}">
                  <a16:creationId xmlns:a16="http://schemas.microsoft.com/office/drawing/2014/main" id="{50F634E4-E5B9-4DA6-9F91-8AF5B6ACF1FB}"/>
                </a:ext>
              </a:extLst>
            </p:cNvPr>
            <p:cNvSpPr>
              <a:spLocks noChangeAspect="1"/>
            </p:cNvSpPr>
            <p:nvPr>
              <p:custDataLst>
                <p:tags r:id="rId118"/>
              </p:custDataLst>
            </p:nvPr>
          </p:nvSpPr>
          <p:spPr>
            <a:xfrm>
              <a:off x="4334905" y="3282696"/>
              <a:ext cx="292608" cy="292608"/>
            </a:xfrm>
            <a:custGeom>
              <a:avLst/>
              <a:gdLst/>
              <a:ahLst/>
              <a:cxnLst/>
              <a:rect l="l" t="t" r="r" b="b"/>
              <a:pathLst>
                <a:path w="635000" h="635000">
                  <a:moveTo>
                    <a:pt x="317500" y="0"/>
                  </a:moveTo>
                  <a:arcTo wR="317500" hR="317500" stAng="16200000" swAng="21384000"/>
                  <a:lnTo>
                    <a:pt x="317500" y="317500"/>
                  </a:lnTo>
                  <a:close/>
                </a:path>
                <a:path w="635000" h="635000" fill="none">
                  <a:moveTo>
                    <a:pt x="297564" y="626"/>
                  </a:moveTo>
                  <a:arcTo wR="317500" hR="317500" stAng="15983999" swAng="216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30" name="Harvey 100/100 [100]">
              <a:extLst>
                <a:ext uri="{FF2B5EF4-FFF2-40B4-BE49-F238E27FC236}">
                  <a16:creationId xmlns:a16="http://schemas.microsoft.com/office/drawing/2014/main" id="{94AA53CD-8233-470E-AFEE-0BCC721BFAE9}"/>
                </a:ext>
              </a:extLst>
            </p:cNvPr>
            <p:cNvSpPr>
              <a:spLocks noChangeAspect="1"/>
            </p:cNvSpPr>
            <p:nvPr>
              <p:custDataLst>
                <p:tags r:id="rId119"/>
              </p:custDataLst>
            </p:nvPr>
          </p:nvSpPr>
          <p:spPr>
            <a:xfrm>
              <a:off x="4334905" y="3282696"/>
              <a:ext cx="292608" cy="292608"/>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grpSp>
      <p:sp>
        <p:nvSpPr>
          <p:cNvPr id="131" name="Footnote [Placeholder]" hidden="1">
            <a:extLst>
              <a:ext uri="{FF2B5EF4-FFF2-40B4-BE49-F238E27FC236}">
                <a16:creationId xmlns:a16="http://schemas.microsoft.com/office/drawing/2014/main" id="{1B41FB17-6D57-4EE1-9C4C-9C305D5D6BEC}"/>
              </a:ext>
            </a:extLst>
          </p:cNvPr>
          <p:cNvSpPr txBox="1"/>
          <p:nvPr userDrawn="1"/>
        </p:nvSpPr>
        <p:spPr>
          <a:xfrm>
            <a:off x="503239" y="5984670"/>
            <a:ext cx="10188208" cy="138499"/>
          </a:xfrm>
          <a:prstGeom prst="rect">
            <a:avLst/>
          </a:prstGeom>
          <a:noFill/>
        </p:spPr>
        <p:txBody>
          <a:bodyPr wrap="square" lIns="0" tIns="0" rIns="0" bIns="0" rtlCol="0">
            <a:spAutoFit/>
          </a:bodyPr>
          <a:lstStyle/>
          <a:p>
            <a:pPr marL="0" marR="0" lvl="0" indent="0" algn="l" defTabSz="1088232" rtl="0" eaLnBrk="1" fontAlgn="base" latinLnBrk="0" hangingPunct="1">
              <a:lnSpc>
                <a:spcPct val="100000"/>
              </a:lnSpc>
              <a:spcBef>
                <a:spcPct val="50000"/>
              </a:spcBef>
              <a:spcAft>
                <a:spcPct val="0"/>
              </a:spcAft>
              <a:buClr>
                <a:srgbClr val="F0AB00"/>
              </a:buClr>
              <a:buSzPct val="80000"/>
              <a:buFontTx/>
              <a:buNone/>
              <a:tabLst/>
              <a:defRPr/>
            </a:pPr>
            <a:r>
              <a:rPr kumimoji="0" lang="en-US" sz="900" b="0" i="0" u="none" strike="noStrike" kern="0" cap="none" spc="0" normalizeH="0" baseline="0" noProof="0">
                <a:ln>
                  <a:noFill/>
                </a:ln>
                <a:solidFill>
                  <a:srgbClr val="000000"/>
                </a:solidFill>
                <a:effectLst/>
                <a:uLnTx/>
                <a:uFillTx/>
                <a:latin typeface="72 Brand" panose="020B0504030603020204" pitchFamily="34" charset="0"/>
                <a:ea typeface="72 Brand" pitchFamily="34" charset="-128"/>
                <a:cs typeface="72 Brand" pitchFamily="34" charset="-128"/>
              </a:rPr>
              <a:t>(r) Footnote</a:t>
            </a:r>
          </a:p>
        </p:txBody>
      </p:sp>
      <p:sp>
        <p:nvSpPr>
          <p:cNvPr id="133" name="Discussion [Sticker]" hidden="1">
            <a:extLst>
              <a:ext uri="{FF2B5EF4-FFF2-40B4-BE49-F238E27FC236}">
                <a16:creationId xmlns:a16="http://schemas.microsoft.com/office/drawing/2014/main" id="{7C793D27-9296-461C-878D-BA16CBD91587}"/>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150" tIns="46532" rIns="89486" bIns="46532" rtlCol="0" anchor="ctr"/>
          <a:lstStyle/>
          <a:p>
            <a:pPr marL="0" marR="0" lvl="0" indent="0" algn="l" defTabSz="913943" rtl="0" eaLnBrk="1" fontAlgn="auto" latinLnBrk="0" hangingPunct="1">
              <a:lnSpc>
                <a:spcPct val="100000"/>
              </a:lnSpc>
              <a:spcBef>
                <a:spcPts val="0"/>
              </a:spcBef>
              <a:spcAft>
                <a:spcPts val="0"/>
              </a:spcAft>
              <a:buClrTx/>
              <a:buSzTx/>
              <a:buFontTx/>
              <a:buNone/>
              <a:tabLst/>
              <a:defRPr/>
            </a:pPr>
            <a:r>
              <a:rPr kumimoji="0" lang="en-US" sz="1394" b="0" i="0" u="none" strike="noStrike" kern="0" cap="none" spc="0" normalizeH="0" baseline="0" noProof="0">
                <a:ln>
                  <a:noFill/>
                </a:ln>
                <a:solidFill>
                  <a:srgbClr val="FFFFFF"/>
                </a:solidFill>
                <a:effectLst/>
                <a:uLnTx/>
                <a:uFillTx/>
                <a:latin typeface="72 Brand" panose="020B0504030603020204" pitchFamily="34" charset="0"/>
                <a:ea typeface="72 Brand Medium" panose="02000000000000000000" pitchFamily="2" charset="0"/>
                <a:cs typeface="+mn-cs"/>
              </a:rPr>
              <a:t>For discussion</a:t>
            </a:r>
          </a:p>
        </p:txBody>
      </p:sp>
      <p:sp>
        <p:nvSpPr>
          <p:cNvPr id="134" name="Internal [Sticker]" hidden="1">
            <a:extLst>
              <a:ext uri="{FF2B5EF4-FFF2-40B4-BE49-F238E27FC236}">
                <a16:creationId xmlns:a16="http://schemas.microsoft.com/office/drawing/2014/main" id="{704CE42F-5A9B-4CC0-8048-99928A53C0C4}"/>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150" tIns="46532" rIns="89486" bIns="46532" rtlCol="0" anchor="ctr"/>
          <a:lstStyle/>
          <a:p>
            <a:pPr marL="0" marR="0" lvl="0" indent="0" algn="l" defTabSz="913943" rtl="0" eaLnBrk="1" fontAlgn="auto" latinLnBrk="0" hangingPunct="1">
              <a:lnSpc>
                <a:spcPct val="100000"/>
              </a:lnSpc>
              <a:spcBef>
                <a:spcPts val="0"/>
              </a:spcBef>
              <a:spcAft>
                <a:spcPts val="0"/>
              </a:spcAft>
              <a:buClrTx/>
              <a:buSzTx/>
              <a:buFontTx/>
              <a:buNone/>
              <a:tabLst/>
              <a:defRPr/>
            </a:pPr>
            <a:r>
              <a:rPr kumimoji="0" lang="en-US" sz="1394" b="0" i="0" u="none" strike="noStrike" kern="0" cap="none" spc="0" normalizeH="0" baseline="0" noProof="0">
                <a:ln>
                  <a:noFill/>
                </a:ln>
                <a:solidFill>
                  <a:srgbClr val="FFFFFF"/>
                </a:solidFill>
                <a:effectLst/>
                <a:uLnTx/>
                <a:uFillTx/>
                <a:latin typeface="72 Brand" panose="020B0504030603020204" pitchFamily="34" charset="0"/>
                <a:ea typeface="+mn-ea"/>
                <a:cs typeface="+mn-cs"/>
              </a:rPr>
              <a:t>Internal use only</a:t>
            </a:r>
          </a:p>
        </p:txBody>
      </p:sp>
      <p:sp>
        <p:nvSpPr>
          <p:cNvPr id="135" name="Final [Sticker]" hidden="1">
            <a:extLst>
              <a:ext uri="{FF2B5EF4-FFF2-40B4-BE49-F238E27FC236}">
                <a16:creationId xmlns:a16="http://schemas.microsoft.com/office/drawing/2014/main" id="{348603E9-9858-4213-9B5B-929AD136906A}"/>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150" tIns="46532" rIns="89486" bIns="46532" rtlCol="0" anchor="ctr"/>
          <a:lstStyle/>
          <a:p>
            <a:pPr marL="0" marR="0" lvl="0" indent="0" algn="l" defTabSz="913943" rtl="0" eaLnBrk="1" fontAlgn="auto" latinLnBrk="0" hangingPunct="1">
              <a:lnSpc>
                <a:spcPct val="100000"/>
              </a:lnSpc>
              <a:spcBef>
                <a:spcPts val="0"/>
              </a:spcBef>
              <a:spcAft>
                <a:spcPts val="0"/>
              </a:spcAft>
              <a:buClrTx/>
              <a:buSzTx/>
              <a:buFontTx/>
              <a:buNone/>
              <a:tabLst/>
              <a:defRPr/>
            </a:pPr>
            <a:r>
              <a:rPr kumimoji="0" lang="en-US" sz="1394" b="0" i="0" u="none" strike="noStrike" kern="0" cap="none" spc="0" normalizeH="0" baseline="0" noProof="0">
                <a:ln>
                  <a:noFill/>
                </a:ln>
                <a:solidFill>
                  <a:srgbClr val="FFFFFF"/>
                </a:solidFill>
                <a:effectLst/>
                <a:uLnTx/>
                <a:uFillTx/>
                <a:latin typeface="72 Brand" panose="020B0504030603020204" pitchFamily="34" charset="0"/>
                <a:ea typeface="+mn-ea"/>
                <a:cs typeface="+mn-cs"/>
              </a:rPr>
              <a:t>Final slide</a:t>
            </a:r>
          </a:p>
        </p:txBody>
      </p:sp>
      <p:sp>
        <p:nvSpPr>
          <p:cNvPr id="136" name="Backup [Sticker]" hidden="1">
            <a:extLst>
              <a:ext uri="{FF2B5EF4-FFF2-40B4-BE49-F238E27FC236}">
                <a16:creationId xmlns:a16="http://schemas.microsoft.com/office/drawing/2014/main" id="{7EEB833A-9AFC-4A66-8469-9D3897CE1E66}"/>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150" tIns="46532" rIns="89486" bIns="46532" rtlCol="0" anchor="ctr"/>
          <a:lstStyle/>
          <a:p>
            <a:pPr marL="0" marR="0" lvl="0" indent="0" algn="l" defTabSz="913943" rtl="0" eaLnBrk="1" fontAlgn="auto" latinLnBrk="0" hangingPunct="1">
              <a:lnSpc>
                <a:spcPct val="100000"/>
              </a:lnSpc>
              <a:spcBef>
                <a:spcPts val="0"/>
              </a:spcBef>
              <a:spcAft>
                <a:spcPts val="0"/>
              </a:spcAft>
              <a:buClrTx/>
              <a:buSzTx/>
              <a:buFontTx/>
              <a:buNone/>
              <a:tabLst/>
              <a:defRPr/>
            </a:pPr>
            <a:r>
              <a:rPr kumimoji="0" lang="en-US" sz="1394" b="0" i="0" u="none" strike="noStrike" kern="0" cap="none" spc="0" normalizeH="0" baseline="0" noProof="0">
                <a:ln>
                  <a:noFill/>
                </a:ln>
                <a:solidFill>
                  <a:srgbClr val="FFFFFF"/>
                </a:solidFill>
                <a:effectLst/>
                <a:uLnTx/>
                <a:uFillTx/>
                <a:latin typeface="72 Brand" panose="020B0504030603020204" pitchFamily="34" charset="0"/>
                <a:ea typeface="+mn-ea"/>
                <a:cs typeface="+mn-cs"/>
              </a:rPr>
              <a:t>Backup</a:t>
            </a:r>
          </a:p>
        </p:txBody>
      </p:sp>
      <p:sp>
        <p:nvSpPr>
          <p:cNvPr id="137" name="Update [Sticker]" hidden="1">
            <a:extLst>
              <a:ext uri="{FF2B5EF4-FFF2-40B4-BE49-F238E27FC236}">
                <a16:creationId xmlns:a16="http://schemas.microsoft.com/office/drawing/2014/main" id="{D41FF937-AB04-46EE-82EF-FCE26A919A7B}"/>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150" tIns="46532" rIns="89486" bIns="46532" rtlCol="0" anchor="ctr"/>
          <a:lstStyle/>
          <a:p>
            <a:pPr marL="0" marR="0" lvl="0" indent="0" algn="l" defTabSz="913943" rtl="0" eaLnBrk="1" fontAlgn="auto" latinLnBrk="0" hangingPunct="1">
              <a:lnSpc>
                <a:spcPct val="100000"/>
              </a:lnSpc>
              <a:spcBef>
                <a:spcPts val="0"/>
              </a:spcBef>
              <a:spcAft>
                <a:spcPts val="0"/>
              </a:spcAft>
              <a:buClrTx/>
              <a:buSzTx/>
              <a:buFontTx/>
              <a:buNone/>
              <a:tabLst/>
              <a:defRPr/>
            </a:pPr>
            <a:r>
              <a:rPr kumimoji="0" lang="en-US" sz="1394" b="0" i="0" u="none" strike="noStrike" kern="0" cap="none" spc="0" normalizeH="0" baseline="0" noProof="0">
                <a:ln>
                  <a:noFill/>
                </a:ln>
                <a:solidFill>
                  <a:srgbClr val="FFFFFF"/>
                </a:solidFill>
                <a:effectLst/>
                <a:uLnTx/>
                <a:uFillTx/>
                <a:latin typeface="72 Brand" panose="020B0504030603020204" pitchFamily="34" charset="0"/>
                <a:ea typeface="+mn-ea"/>
                <a:cs typeface="+mn-cs"/>
              </a:rPr>
              <a:t>Update data</a:t>
            </a:r>
          </a:p>
        </p:txBody>
      </p:sp>
      <p:sp>
        <p:nvSpPr>
          <p:cNvPr id="138" name="Dummy [Sticker]" hidden="1">
            <a:extLst>
              <a:ext uri="{FF2B5EF4-FFF2-40B4-BE49-F238E27FC236}">
                <a16:creationId xmlns:a16="http://schemas.microsoft.com/office/drawing/2014/main" id="{06C5579C-7A02-48D6-A733-4B9E6D9F1443}"/>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150" tIns="46532" rIns="89486" bIns="46532" rtlCol="0" anchor="ctr"/>
          <a:lstStyle/>
          <a:p>
            <a:pPr marL="0" marR="0" lvl="0" indent="0" algn="l" defTabSz="913943" rtl="0" eaLnBrk="1" fontAlgn="auto" latinLnBrk="0" hangingPunct="1">
              <a:lnSpc>
                <a:spcPct val="100000"/>
              </a:lnSpc>
              <a:spcBef>
                <a:spcPts val="0"/>
              </a:spcBef>
              <a:spcAft>
                <a:spcPts val="0"/>
              </a:spcAft>
              <a:buClrTx/>
              <a:buSzTx/>
              <a:buFontTx/>
              <a:buNone/>
              <a:tabLst/>
              <a:defRPr/>
            </a:pPr>
            <a:r>
              <a:rPr kumimoji="0" lang="en-US" sz="1394" b="0" i="0" u="none" strike="noStrike" kern="0" cap="none" spc="0" normalizeH="0" baseline="0" noProof="0">
                <a:ln>
                  <a:noFill/>
                </a:ln>
                <a:solidFill>
                  <a:srgbClr val="FFFFFF"/>
                </a:solidFill>
                <a:effectLst/>
                <a:uLnTx/>
                <a:uFillTx/>
                <a:latin typeface="72 Brand" panose="020B0504030603020204" pitchFamily="34" charset="0"/>
                <a:ea typeface="+mn-ea"/>
                <a:cs typeface="+mn-cs"/>
              </a:rPr>
              <a:t>Dummy data</a:t>
            </a:r>
          </a:p>
        </p:txBody>
      </p:sp>
      <p:sp>
        <p:nvSpPr>
          <p:cNvPr id="139" name="Formatting [Comment]" hidden="1">
            <a:extLst>
              <a:ext uri="{FF2B5EF4-FFF2-40B4-BE49-F238E27FC236}">
                <a16:creationId xmlns:a16="http://schemas.microsoft.com/office/drawing/2014/main" id="{89EB4C18-DFF3-4A27-ACBB-99DCDC8961A8}"/>
              </a:ext>
            </a:extLst>
          </p:cNvPr>
          <p:cNvSpPr>
            <a:spLocks/>
          </p:cNvSpPr>
          <p:nvPr userDrawn="1"/>
        </p:nvSpPr>
        <p:spPr>
          <a:xfrm>
            <a:off x="9483345" y="1097679"/>
            <a:ext cx="2479101" cy="1277432"/>
          </a:xfrm>
          <a:prstGeom prst="wedgeRectCallout">
            <a:avLst/>
          </a:prstGeom>
          <a:solidFill>
            <a:srgbClr val="FFFF00"/>
          </a:solidFill>
          <a:ln w="12700" cap="flat" cmpd="sng" algn="ctr">
            <a:solidFill>
              <a:srgbClr val="000000"/>
            </a:solidFill>
            <a:prstDash val="solid"/>
            <a:miter lim="800000"/>
          </a:ln>
          <a:effectLst/>
        </p:spPr>
        <p:txBody>
          <a:bodyPr lIns="143177" tIns="143177" rIns="143177" bIns="143177" rtlCol="0" anchor="t"/>
          <a:lstStyle/>
          <a:p>
            <a:pPr marL="0" marR="0" lvl="0" indent="0" algn="l" defTabSz="913943" rtl="0" eaLnBrk="1" fontAlgn="auto" latinLnBrk="0" hangingPunct="1">
              <a:lnSpc>
                <a:spcPct val="100000"/>
              </a:lnSpc>
              <a:spcBef>
                <a:spcPts val="0"/>
              </a:spcBef>
              <a:spcAft>
                <a:spcPts val="0"/>
              </a:spcAft>
              <a:buClrTx/>
              <a:buSzTx/>
              <a:buFontTx/>
              <a:buNone/>
              <a:tabLst/>
              <a:defRPr/>
            </a:pPr>
            <a:r>
              <a:rPr kumimoji="0" lang="en-US" sz="1199" b="0" i="0" u="none" strike="noStrike" kern="0" cap="none" spc="0" normalizeH="0" baseline="0" noProof="0">
                <a:ln>
                  <a:noFill/>
                </a:ln>
                <a:solidFill>
                  <a:srgbClr val="0A0A0A"/>
                </a:solidFill>
                <a:effectLst/>
                <a:uLnTx/>
                <a:uFillTx/>
                <a:latin typeface="72 Brand" panose="020B0504030603020204" pitchFamily="34" charset="0"/>
                <a:ea typeface="+mn-ea"/>
                <a:cs typeface="+mn-cs"/>
              </a:rPr>
              <a:t>&lt;initials&gt; &lt;date&gt;</a:t>
            </a:r>
            <a:r>
              <a:rPr kumimoji="0" lang="en-US" sz="1199" b="0" i="0" u="none" strike="noStrike" kern="0" cap="none" spc="0" normalizeH="0" baseline="0" noProof="0" err="1">
                <a:ln>
                  <a:noFill/>
                </a:ln>
                <a:solidFill>
                  <a:srgbClr val="0A0A0A"/>
                </a:solidFill>
                <a:effectLst/>
                <a:uLnTx/>
                <a:uFillTx/>
                <a:latin typeface="72 Brand" panose="020B0504030603020204" pitchFamily="34" charset="0"/>
                <a:ea typeface="+mn-ea"/>
                <a:cs typeface="+mn-cs"/>
              </a:rPr>
              <a:t>yyyy</a:t>
            </a:r>
            <a:r>
              <a:rPr kumimoji="0" lang="en-US" sz="1199" b="0" i="0" u="none" strike="noStrike" kern="0" cap="none" spc="0" normalizeH="0" baseline="0" noProof="0">
                <a:ln>
                  <a:noFill/>
                </a:ln>
                <a:solidFill>
                  <a:srgbClr val="0A0A0A"/>
                </a:solidFill>
                <a:effectLst/>
                <a:uLnTx/>
                <a:uFillTx/>
                <a:latin typeface="72 Brand" panose="020B0504030603020204" pitchFamily="34" charset="0"/>
                <a:ea typeface="+mn-ea"/>
                <a:cs typeface="+mn-cs"/>
              </a:rPr>
              <a:t>-MM-dd </a:t>
            </a:r>
            <a:r>
              <a:rPr kumimoji="0" lang="en-US" sz="1199" b="0" i="0" u="none" strike="noStrike" kern="0" cap="none" spc="0" normalizeH="0" baseline="0" noProof="0" err="1">
                <a:ln>
                  <a:noFill/>
                </a:ln>
                <a:solidFill>
                  <a:srgbClr val="0A0A0A"/>
                </a:solidFill>
                <a:effectLst/>
                <a:uLnTx/>
                <a:uFillTx/>
                <a:latin typeface="72 Brand" panose="020B0504030603020204" pitchFamily="34" charset="0"/>
                <a:ea typeface="+mn-ea"/>
                <a:cs typeface="+mn-cs"/>
              </a:rPr>
              <a:t>hh:mm</a:t>
            </a:r>
            <a:r>
              <a:rPr kumimoji="0" lang="en-US" sz="1199" b="0" i="0" u="none" strike="noStrike" kern="0" cap="none" spc="0" normalizeH="0" baseline="0" noProof="0">
                <a:ln>
                  <a:noFill/>
                </a:ln>
                <a:solidFill>
                  <a:srgbClr val="0A0A0A"/>
                </a:solidFill>
                <a:effectLst/>
                <a:uLnTx/>
                <a:uFillTx/>
                <a:latin typeface="72 Brand" panose="020B0504030603020204" pitchFamily="34" charset="0"/>
                <a:ea typeface="+mn-ea"/>
                <a:cs typeface="+mn-cs"/>
              </a:rPr>
              <a:t>&lt;/date&gt;: </a:t>
            </a:r>
          </a:p>
          <a:p>
            <a:pPr marL="0" marR="0" lvl="0" indent="0" algn="l" defTabSz="913943" rtl="0" eaLnBrk="1" fontAlgn="auto" latinLnBrk="0" hangingPunct="1">
              <a:lnSpc>
                <a:spcPct val="100000"/>
              </a:lnSpc>
              <a:spcBef>
                <a:spcPts val="0"/>
              </a:spcBef>
              <a:spcAft>
                <a:spcPts val="0"/>
              </a:spcAft>
              <a:buClrTx/>
              <a:buSzTx/>
              <a:buFontTx/>
              <a:buNone/>
              <a:tabLst/>
              <a:defRPr/>
            </a:pPr>
            <a:endParaRPr kumimoji="0" lang="en-US" sz="1199" b="0" i="0" u="none" strike="noStrike" kern="0" cap="none" spc="0" normalizeH="0" baseline="0" noProof="0">
              <a:ln>
                <a:noFill/>
              </a:ln>
              <a:solidFill>
                <a:srgbClr val="0A0A0A"/>
              </a:solidFill>
              <a:effectLst/>
              <a:uLnTx/>
              <a:uFillTx/>
              <a:latin typeface="72 Brand" panose="020B0504030603020204" pitchFamily="34" charset="0"/>
              <a:ea typeface="+mn-ea"/>
              <a:cs typeface="+mn-cs"/>
            </a:endParaRPr>
          </a:p>
        </p:txBody>
      </p:sp>
      <p:sp>
        <p:nvSpPr>
          <p:cNvPr id="140" name="Content [Comment]" hidden="1">
            <a:extLst>
              <a:ext uri="{FF2B5EF4-FFF2-40B4-BE49-F238E27FC236}">
                <a16:creationId xmlns:a16="http://schemas.microsoft.com/office/drawing/2014/main" id="{906252E7-98DB-45F0-8278-EB60F71B7340}"/>
              </a:ext>
            </a:extLst>
          </p:cNvPr>
          <p:cNvSpPr>
            <a:spLocks/>
          </p:cNvSpPr>
          <p:nvPr userDrawn="1"/>
        </p:nvSpPr>
        <p:spPr>
          <a:xfrm>
            <a:off x="9483345" y="1097671"/>
            <a:ext cx="2479101" cy="1277440"/>
          </a:xfrm>
          <a:prstGeom prst="wedgeRectCallout">
            <a:avLst/>
          </a:prstGeom>
          <a:solidFill>
            <a:srgbClr val="FFFF00"/>
          </a:solidFill>
          <a:ln w="12700" cap="flat" cmpd="sng" algn="ctr">
            <a:solidFill>
              <a:srgbClr val="000000"/>
            </a:solidFill>
            <a:prstDash val="solid"/>
            <a:miter lim="800000"/>
          </a:ln>
          <a:effectLst/>
        </p:spPr>
        <p:txBody>
          <a:bodyPr lIns="143177" tIns="143177" rIns="143177" bIns="143177" rtlCol="0" anchor="t"/>
          <a:lstStyle/>
          <a:p>
            <a:pPr marL="0" marR="0" lvl="0" indent="0" algn="l" defTabSz="913943" rtl="0" eaLnBrk="1" fontAlgn="auto" latinLnBrk="0" hangingPunct="1">
              <a:lnSpc>
                <a:spcPct val="100000"/>
              </a:lnSpc>
              <a:spcBef>
                <a:spcPts val="0"/>
              </a:spcBef>
              <a:spcAft>
                <a:spcPts val="0"/>
              </a:spcAft>
              <a:buClrTx/>
              <a:buSzTx/>
              <a:buFontTx/>
              <a:buNone/>
              <a:tabLst/>
              <a:defRPr/>
            </a:pPr>
            <a:r>
              <a:rPr kumimoji="0" lang="en-US" sz="1199" b="0" i="0" u="none" strike="noStrike" kern="0" cap="none" spc="0" normalizeH="0" baseline="0" noProof="0">
                <a:ln>
                  <a:noFill/>
                </a:ln>
                <a:solidFill>
                  <a:srgbClr val="0A0A0A"/>
                </a:solidFill>
                <a:effectLst/>
                <a:uLnTx/>
                <a:uFillTx/>
                <a:latin typeface="72 Brand" panose="020B0504030603020204" pitchFamily="34" charset="0"/>
                <a:ea typeface="+mn-ea"/>
                <a:cs typeface="+mn-cs"/>
              </a:rPr>
              <a:t>&lt;initials&gt; &lt;date&gt;</a:t>
            </a:r>
            <a:r>
              <a:rPr kumimoji="0" lang="en-US" sz="1199" b="0" i="0" u="none" strike="noStrike" kern="0" cap="none" spc="0" normalizeH="0" baseline="0" noProof="0" err="1">
                <a:ln>
                  <a:noFill/>
                </a:ln>
                <a:solidFill>
                  <a:srgbClr val="0A0A0A"/>
                </a:solidFill>
                <a:effectLst/>
                <a:uLnTx/>
                <a:uFillTx/>
                <a:latin typeface="72 Brand" panose="020B0504030603020204" pitchFamily="34" charset="0"/>
                <a:ea typeface="+mn-ea"/>
                <a:cs typeface="+mn-cs"/>
              </a:rPr>
              <a:t>yyyy</a:t>
            </a:r>
            <a:r>
              <a:rPr kumimoji="0" lang="en-US" sz="1199" b="0" i="0" u="none" strike="noStrike" kern="0" cap="none" spc="0" normalizeH="0" baseline="0" noProof="0">
                <a:ln>
                  <a:noFill/>
                </a:ln>
                <a:solidFill>
                  <a:srgbClr val="0A0A0A"/>
                </a:solidFill>
                <a:effectLst/>
                <a:uLnTx/>
                <a:uFillTx/>
                <a:latin typeface="72 Brand" panose="020B0504030603020204" pitchFamily="34" charset="0"/>
                <a:ea typeface="+mn-ea"/>
                <a:cs typeface="+mn-cs"/>
              </a:rPr>
              <a:t>-MM-dd </a:t>
            </a:r>
            <a:r>
              <a:rPr kumimoji="0" lang="en-US" sz="1199" b="0" i="0" u="none" strike="noStrike" kern="0" cap="none" spc="0" normalizeH="0" baseline="0" noProof="0" err="1">
                <a:ln>
                  <a:noFill/>
                </a:ln>
                <a:solidFill>
                  <a:srgbClr val="0A0A0A"/>
                </a:solidFill>
                <a:effectLst/>
                <a:uLnTx/>
                <a:uFillTx/>
                <a:latin typeface="72 Brand" panose="020B0504030603020204" pitchFamily="34" charset="0"/>
                <a:ea typeface="+mn-ea"/>
                <a:cs typeface="+mn-cs"/>
              </a:rPr>
              <a:t>hh:mm</a:t>
            </a:r>
            <a:r>
              <a:rPr kumimoji="0" lang="en-US" sz="1199" b="0" i="0" u="none" strike="noStrike" kern="0" cap="none" spc="0" normalizeH="0" baseline="0" noProof="0">
                <a:ln>
                  <a:noFill/>
                </a:ln>
                <a:solidFill>
                  <a:srgbClr val="0A0A0A"/>
                </a:solidFill>
                <a:effectLst/>
                <a:uLnTx/>
                <a:uFillTx/>
                <a:latin typeface="72 Brand" panose="020B0504030603020204" pitchFamily="34" charset="0"/>
                <a:ea typeface="+mn-ea"/>
                <a:cs typeface="+mn-cs"/>
              </a:rPr>
              <a:t>&lt;/date&gt;: </a:t>
            </a:r>
          </a:p>
        </p:txBody>
      </p:sp>
      <p:sp>
        <p:nvSpPr>
          <p:cNvPr id="141" name="Draft [Sticker]" hidden="1">
            <a:extLst>
              <a:ext uri="{FF2B5EF4-FFF2-40B4-BE49-F238E27FC236}">
                <a16:creationId xmlns:a16="http://schemas.microsoft.com/office/drawing/2014/main" id="{904633E3-6BC9-4C5E-B74A-8B9D4AE95B20}"/>
              </a:ext>
            </a:extLst>
          </p:cNvPr>
          <p:cNvSpPr/>
          <p:nvPr userDrawn="1"/>
        </p:nvSpPr>
        <p:spPr bwMode="gray">
          <a:xfrm rot="18900000">
            <a:off x="2916644" y="2819464"/>
            <a:ext cx="6361889" cy="1219077"/>
          </a:xfrm>
          <a:prstGeom prst="rect">
            <a:avLst/>
          </a:prstGeom>
          <a:noFill/>
          <a:ln w="25400" algn="ctr">
            <a:noFill/>
            <a:miter lim="800000"/>
            <a:headEnd/>
            <a:tailEnd/>
          </a:ln>
        </p:spPr>
        <p:txBody>
          <a:bodyPr lIns="89953" tIns="71963" rIns="89953" bIns="71963" rtlCol="0" anchor="ctr"/>
          <a:lstStyle/>
          <a:p>
            <a:pPr marL="0" marR="0" lvl="0" indent="0" algn="ctr" defTabSz="913943" rtl="0" eaLnBrk="1" fontAlgn="base" latinLnBrk="0" hangingPunct="1">
              <a:lnSpc>
                <a:spcPct val="100000"/>
              </a:lnSpc>
              <a:spcBef>
                <a:spcPct val="50000"/>
              </a:spcBef>
              <a:spcAft>
                <a:spcPct val="0"/>
              </a:spcAft>
              <a:buClr>
                <a:srgbClr val="F0AB00"/>
              </a:buClr>
              <a:buSzPct val="80000"/>
              <a:buFontTx/>
              <a:buNone/>
              <a:tabLst/>
              <a:defRPr/>
            </a:pPr>
            <a:r>
              <a:rPr kumimoji="0" lang="en-US" sz="8796" b="0" i="0" u="none" strike="noStrike" kern="0" cap="none" spc="0" normalizeH="0" baseline="0" noProof="0">
                <a:ln>
                  <a:noFill/>
                </a:ln>
                <a:solidFill>
                  <a:srgbClr val="475E75"/>
                </a:solidFill>
                <a:effectLst/>
                <a:uLnTx/>
                <a:uFillTx/>
                <a:latin typeface="72 Brand" panose="020B0504030603020204" pitchFamily="34" charset="0"/>
                <a:ea typeface="72 Brand" pitchFamily="34" charset="-128"/>
                <a:cs typeface="72 Brand" pitchFamily="34" charset="-128"/>
              </a:rPr>
              <a:t>DRAFT</a:t>
            </a:r>
          </a:p>
        </p:txBody>
      </p:sp>
      <p:sp>
        <p:nvSpPr>
          <p:cNvPr id="148" name="Copyright Placeholder" descr="{&quot;templafy&quot;:{&quot;id&quot;:&quot;a74eddeb-ce90-4f01-99b3-d929310ab967&quot;}}">
            <a:extLst>
              <a:ext uri="{FF2B5EF4-FFF2-40B4-BE49-F238E27FC236}">
                <a16:creationId xmlns:a16="http://schemas.microsoft.com/office/drawing/2014/main" id="{4A8E1C91-00FA-311B-35ED-A325303F3A88}"/>
              </a:ext>
            </a:extLst>
          </p:cNvPr>
          <p:cNvSpPr txBox="1">
            <a:spLocks/>
          </p:cNvSpPr>
          <p:nvPr userDrawn="1"/>
        </p:nvSpPr>
        <p:spPr>
          <a:xfrm>
            <a:off x="578646" y="6559835"/>
            <a:ext cx="1205458" cy="92333"/>
          </a:xfrm>
          <a:prstGeom prst="rect">
            <a:avLst/>
          </a:prstGeom>
        </p:spPr>
        <p:txBody>
          <a:bodyPr wrap="none" lIns="0" tIns="0" rIns="0" bIns="0" anchor="ctr" anchorCtr="0">
            <a:spAutoFit/>
          </a:bodyPr>
          <a:lstStyle>
            <a:lvl1pPr marL="0" indent="0" algn="l" defTabSz="1088558" rtl="0" eaLnBrk="1" latinLnBrk="0" hangingPunct="1">
              <a:spcBef>
                <a:spcPts val="1800"/>
              </a:spcBef>
              <a:buClr>
                <a:schemeClr val="accent1"/>
              </a:buClr>
              <a:buSzPct val="80000"/>
              <a:buFontTx/>
              <a:buNone/>
              <a:defRPr sz="6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539892" indent="0" algn="l" defTabSz="1088558" rtl="0" eaLnBrk="1" latinLnBrk="0" hangingPunct="1">
              <a:spcBef>
                <a:spcPts val="100"/>
              </a:spcBef>
              <a:buClr>
                <a:schemeClr val="tx1"/>
              </a:buClr>
              <a:buSzPct val="100000"/>
              <a:buFont typeface="Symbol" panose="05050102010706020507" pitchFamily="18" charset="2"/>
              <a:buNone/>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8014" rtl="0" eaLnBrk="1" fontAlgn="auto" latinLnBrk="0" hangingPunct="1">
              <a:lnSpc>
                <a:spcPct val="100000"/>
              </a:lnSpc>
              <a:spcBef>
                <a:spcPts val="1799"/>
              </a:spcBef>
              <a:spcAft>
                <a:spcPts val="0"/>
              </a:spcAft>
              <a:buClr>
                <a:srgbClr val="0070F2"/>
              </a:buClr>
              <a:buSzPct val="80000"/>
              <a:buFont typeface="Arial" panose="020B0604020202020204" pitchFamily="34" charset="0"/>
              <a:buNone/>
              <a:tabLst/>
              <a:defRPr/>
            </a:pPr>
            <a:r>
              <a:rPr kumimoji="0" lang="en-US" sz="600" b="0" i="0" u="none" strike="noStrike" kern="1200" cap="none" spc="0" normalizeH="0" baseline="0" noProof="0">
                <a:ln>
                  <a:noFill/>
                </a:ln>
                <a:solidFill>
                  <a:srgbClr val="000000"/>
                </a:solidFill>
                <a:effectLst/>
                <a:uLnTx/>
                <a:uFillTx/>
                <a:latin typeface="72 Brand" panose="020B0504030603020204" pitchFamily="34" charset="0"/>
                <a:ea typeface="+mn-ea"/>
                <a:cs typeface="+mn-cs"/>
              </a:rPr>
              <a:t>INTERNAL – SAP and Partners Only</a:t>
            </a:r>
          </a:p>
        </p:txBody>
      </p:sp>
      <p:pic>
        <p:nvPicPr>
          <p:cNvPr id="5" name="Picture 4">
            <a:extLst>
              <a:ext uri="{FF2B5EF4-FFF2-40B4-BE49-F238E27FC236}">
                <a16:creationId xmlns:a16="http://schemas.microsoft.com/office/drawing/2014/main" id="{EB9C2482-602E-FDD0-BC3F-C47585ED261B}"/>
              </a:ext>
            </a:extLst>
          </p:cNvPr>
          <p:cNvPicPr>
            <a:picLocks noChangeAspect="1"/>
          </p:cNvPicPr>
          <p:nvPr userDrawn="1"/>
        </p:nvPicPr>
        <p:blipFill>
          <a:blip r:embed="rId138"/>
          <a:stretch>
            <a:fillRect/>
          </a:stretch>
        </p:blipFill>
        <p:spPr>
          <a:xfrm rot="5400000">
            <a:off x="10474516" y="1764934"/>
            <a:ext cx="4057388" cy="527526"/>
          </a:xfrm>
          <a:prstGeom prst="rect">
            <a:avLst/>
          </a:prstGeom>
        </p:spPr>
      </p:pic>
    </p:spTree>
    <p:extLst>
      <p:ext uri="{BB962C8B-B14F-4D97-AF65-F5344CB8AC3E}">
        <p14:creationId xmlns:p14="http://schemas.microsoft.com/office/powerpoint/2010/main" val="1620781444"/>
      </p:ext>
    </p:extLst>
  </p:cSld>
  <p:clrMap bg1="lt1" tx1="dk1" bg2="lt2" tx2="dk2" accent1="accent1" accent2="accent2" accent3="accent3" accent4="accent4" accent5="accent5" accent6="accent6" hlink="hlink" folHlink="folHlink"/>
  <p:sldLayoutIdLst>
    <p:sldLayoutId id="2147484150" r:id="rId1"/>
    <p:sldLayoutId id="2147484151" r:id="rId2"/>
    <p:sldLayoutId id="2147484152" r:id="rId3"/>
    <p:sldLayoutId id="2147484153" r:id="rId4"/>
    <p:sldLayoutId id="2147484154" r:id="rId5"/>
    <p:sldLayoutId id="2147484155" r:id="rId6"/>
    <p:sldLayoutId id="2147484156" r:id="rId7"/>
    <p:sldLayoutId id="2147484157" r:id="rId8"/>
    <p:sldLayoutId id="2147484158" r:id="rId9"/>
    <p:sldLayoutId id="2147484159" r:id="rId10"/>
    <p:sldLayoutId id="2147484160" r:id="rId11"/>
    <p:sldLayoutId id="2147484161" r:id="rId12"/>
    <p:sldLayoutId id="2147484163" r:id="rId13"/>
  </p:sldLayoutIdLst>
  <p:hf hdr="0" ftr="0" dt="0"/>
  <p:txStyles>
    <p:titleStyle>
      <a:lvl1pPr algn="l" defTabSz="1088014" rtl="0" eaLnBrk="1" latinLnBrk="0" hangingPunct="1">
        <a:spcBef>
          <a:spcPct val="0"/>
        </a:spcBef>
        <a:buNone/>
        <a:defRPr sz="2399" b="1" i="0" kern="1200" baseline="0">
          <a:gradFill>
            <a:gsLst>
              <a:gs pos="0">
                <a:schemeClr val="tx1"/>
              </a:gs>
              <a:gs pos="100000">
                <a:schemeClr val="tx1"/>
              </a:gs>
            </a:gsLst>
            <a:lin ang="5400000" scaled="1"/>
          </a:gradFill>
          <a:latin typeface="72 Brand Medium" panose="020B0504030603020204" pitchFamily="34" charset="0"/>
          <a:ea typeface="+mj-ea"/>
          <a:cs typeface="+mj-cs"/>
        </a:defRPr>
      </a:lvl1pPr>
    </p:titleStyle>
    <p:bodyStyle>
      <a:lvl1pPr marL="0" indent="0" algn="l" defTabSz="1088014" rtl="0" eaLnBrk="1" latinLnBrk="0" hangingPunct="1">
        <a:spcBef>
          <a:spcPts val="1799"/>
        </a:spcBef>
        <a:buClrTx/>
        <a:buSzPct val="80000"/>
        <a:buFont typeface="72 Brand" panose="02000000000000000000" pitchFamily="2" charset="0"/>
        <a:buChar char="​"/>
        <a:defRPr sz="1999" b="0" i="0" kern="1200">
          <a:gradFill>
            <a:gsLst>
              <a:gs pos="0">
                <a:schemeClr val="tx1"/>
              </a:gs>
              <a:gs pos="100000">
                <a:schemeClr val="tx1"/>
              </a:gs>
            </a:gsLst>
            <a:lin ang="5400000" scaled="1"/>
          </a:gradFill>
          <a:latin typeface="+mn-lt"/>
          <a:ea typeface="+mn-ea"/>
          <a:cs typeface="+mn-cs"/>
        </a:defRPr>
      </a:lvl1pPr>
      <a:lvl2pPr marL="179874" indent="-179874" algn="l" defTabSz="1088014" rtl="0" eaLnBrk="1" latinLnBrk="0" hangingPunct="1">
        <a:spcBef>
          <a:spcPts val="600"/>
        </a:spcBef>
        <a:buClr>
          <a:schemeClr val="bg1">
            <a:lumMod val="85000"/>
          </a:schemeClr>
        </a:buClr>
        <a:buSzPct val="100000"/>
        <a:buFont typeface="Arial" panose="020B0604020202020204" pitchFamily="34" charset="0"/>
        <a:buChar char="•"/>
        <a:defRPr sz="1799" b="0" i="0" kern="1200">
          <a:gradFill>
            <a:gsLst>
              <a:gs pos="0">
                <a:schemeClr val="tx1"/>
              </a:gs>
              <a:gs pos="100000">
                <a:schemeClr val="tx1"/>
              </a:gs>
            </a:gsLst>
            <a:lin ang="5400000" scaled="1"/>
          </a:gradFill>
          <a:latin typeface="+mn-lt"/>
          <a:ea typeface="+mn-ea"/>
          <a:cs typeface="+mn-cs"/>
        </a:defRPr>
      </a:lvl2pPr>
      <a:lvl3pPr marL="358596" indent="-179298" algn="l" defTabSz="1088014" rtl="0" eaLnBrk="1" latinLnBrk="0" hangingPunct="1">
        <a:spcBef>
          <a:spcPts val="300"/>
        </a:spcBef>
        <a:buClr>
          <a:schemeClr val="bg1">
            <a:lumMod val="85000"/>
          </a:schemeClr>
        </a:buClr>
        <a:buSzPct val="100000"/>
        <a:buFont typeface="Arial" panose="020B0604020202020204" pitchFamily="34" charset="0"/>
        <a:buChar char="•"/>
        <a:defRPr lang="en-US" sz="1799" b="0" i="0" kern="1200" noProof="0" dirty="0" smtClean="0">
          <a:gradFill>
            <a:gsLst>
              <a:gs pos="0">
                <a:schemeClr val="tx1"/>
              </a:gs>
              <a:gs pos="100000">
                <a:schemeClr val="tx1"/>
              </a:gs>
            </a:gsLst>
            <a:lin ang="5400000" scaled="1"/>
          </a:gradFill>
          <a:latin typeface="+mn-lt"/>
          <a:ea typeface="+mn-ea"/>
          <a:cs typeface="+mn-cs"/>
        </a:defRPr>
      </a:lvl3pPr>
      <a:lvl4pPr marL="539622" indent="-179874" algn="l" defTabSz="1088014" rtl="0" eaLnBrk="1" latinLnBrk="0" hangingPunct="1">
        <a:spcBef>
          <a:spcPts val="300"/>
        </a:spcBef>
        <a:buClr>
          <a:schemeClr val="bg1">
            <a:lumMod val="85000"/>
          </a:schemeClr>
        </a:buClr>
        <a:buSzPct val="80000"/>
        <a:buFont typeface="Arial" panose="020B0604020202020204" pitchFamily="34" charset="0"/>
        <a:buChar char="•"/>
        <a:defRPr sz="1599" b="0" i="0" kern="1200">
          <a:gradFill>
            <a:gsLst>
              <a:gs pos="0">
                <a:schemeClr val="tx1"/>
              </a:gs>
              <a:gs pos="100000">
                <a:schemeClr val="tx1"/>
              </a:gs>
            </a:gsLst>
            <a:lin ang="5400000" scaled="1"/>
          </a:gradFill>
          <a:latin typeface="+mn-lt"/>
          <a:ea typeface="+mn-ea"/>
          <a:cs typeface="+mn-cs"/>
        </a:defRPr>
      </a:lvl4pPr>
      <a:lvl5pPr marL="719496" indent="-179874" algn="l" defTabSz="1088014" rtl="0" eaLnBrk="1" latinLnBrk="0" hangingPunct="1">
        <a:spcBef>
          <a:spcPts val="100"/>
        </a:spcBef>
        <a:buClr>
          <a:schemeClr val="bg1">
            <a:lumMod val="85000"/>
          </a:schemeClr>
        </a:buClr>
        <a:buSzPct val="100000"/>
        <a:buFont typeface="Arial" panose="020B0604020202020204" pitchFamily="34" charset="0"/>
        <a:buChar char="•"/>
        <a:defRPr sz="1399" b="0" i="0" kern="1200" baseline="0">
          <a:gradFill>
            <a:gsLst>
              <a:gs pos="0">
                <a:schemeClr val="tx1"/>
              </a:gs>
              <a:gs pos="100000">
                <a:schemeClr val="tx1"/>
              </a:gs>
            </a:gsLst>
            <a:lin ang="5400000" scaled="1"/>
          </a:gradFill>
          <a:latin typeface="+mn-lt"/>
          <a:ea typeface="+mn-ea"/>
          <a:cs typeface="+mn-cs"/>
        </a:defRPr>
      </a:lvl5pPr>
      <a:lvl6pPr marL="2992038" indent="-272004" algn="l" defTabSz="108801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36045" indent="-272004" algn="l" defTabSz="108801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80052" indent="-272004" algn="l" defTabSz="108801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24060" indent="-272004" algn="l" defTabSz="108801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de-DE"/>
      </a:defPPr>
      <a:lvl1pPr marL="0" algn="l" defTabSz="1088014" rtl="0" eaLnBrk="1" latinLnBrk="0" hangingPunct="1">
        <a:defRPr sz="2099" kern="1200">
          <a:solidFill>
            <a:schemeClr val="tx1"/>
          </a:solidFill>
          <a:latin typeface="+mn-lt"/>
          <a:ea typeface="+mn-ea"/>
          <a:cs typeface="+mn-cs"/>
        </a:defRPr>
      </a:lvl1pPr>
      <a:lvl2pPr marL="544007" algn="l" defTabSz="1088014" rtl="0" eaLnBrk="1" latinLnBrk="0" hangingPunct="1">
        <a:defRPr sz="2099" kern="1200">
          <a:solidFill>
            <a:schemeClr val="tx1"/>
          </a:solidFill>
          <a:latin typeface="+mn-lt"/>
          <a:ea typeface="+mn-ea"/>
          <a:cs typeface="+mn-cs"/>
        </a:defRPr>
      </a:lvl2pPr>
      <a:lvl3pPr marL="1088014" algn="l" defTabSz="1088014" rtl="0" eaLnBrk="1" latinLnBrk="0" hangingPunct="1">
        <a:defRPr sz="2099" kern="1200">
          <a:solidFill>
            <a:schemeClr val="tx1"/>
          </a:solidFill>
          <a:latin typeface="+mn-lt"/>
          <a:ea typeface="+mn-ea"/>
          <a:cs typeface="+mn-cs"/>
        </a:defRPr>
      </a:lvl3pPr>
      <a:lvl4pPr marL="1632021" algn="l" defTabSz="1088014" rtl="0" eaLnBrk="1" latinLnBrk="0" hangingPunct="1">
        <a:defRPr sz="2099" kern="1200">
          <a:solidFill>
            <a:schemeClr val="tx1"/>
          </a:solidFill>
          <a:latin typeface="+mn-lt"/>
          <a:ea typeface="+mn-ea"/>
          <a:cs typeface="+mn-cs"/>
        </a:defRPr>
      </a:lvl4pPr>
      <a:lvl5pPr marL="2176027" algn="l" defTabSz="1088014" rtl="0" eaLnBrk="1" latinLnBrk="0" hangingPunct="1">
        <a:defRPr sz="2099" kern="1200">
          <a:solidFill>
            <a:schemeClr val="tx1"/>
          </a:solidFill>
          <a:latin typeface="+mn-lt"/>
          <a:ea typeface="+mn-ea"/>
          <a:cs typeface="+mn-cs"/>
        </a:defRPr>
      </a:lvl5pPr>
      <a:lvl6pPr marL="2720035" algn="l" defTabSz="1088014" rtl="0" eaLnBrk="1" latinLnBrk="0" hangingPunct="1">
        <a:defRPr sz="2099" kern="1200">
          <a:solidFill>
            <a:schemeClr val="tx1"/>
          </a:solidFill>
          <a:latin typeface="+mn-lt"/>
          <a:ea typeface="+mn-ea"/>
          <a:cs typeface="+mn-cs"/>
        </a:defRPr>
      </a:lvl6pPr>
      <a:lvl7pPr marL="3264042" algn="l" defTabSz="1088014" rtl="0" eaLnBrk="1" latinLnBrk="0" hangingPunct="1">
        <a:defRPr sz="2099" kern="1200">
          <a:solidFill>
            <a:schemeClr val="tx1"/>
          </a:solidFill>
          <a:latin typeface="+mn-lt"/>
          <a:ea typeface="+mn-ea"/>
          <a:cs typeface="+mn-cs"/>
        </a:defRPr>
      </a:lvl7pPr>
      <a:lvl8pPr marL="3808049" algn="l" defTabSz="1088014" rtl="0" eaLnBrk="1" latinLnBrk="0" hangingPunct="1">
        <a:defRPr sz="2099" kern="1200">
          <a:solidFill>
            <a:schemeClr val="tx1"/>
          </a:solidFill>
          <a:latin typeface="+mn-lt"/>
          <a:ea typeface="+mn-ea"/>
          <a:cs typeface="+mn-cs"/>
        </a:defRPr>
      </a:lvl8pPr>
      <a:lvl9pPr marL="4352056" algn="l" defTabSz="1088014" rtl="0" eaLnBrk="1" latinLnBrk="0" hangingPunct="1">
        <a:defRPr sz="20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DE53C"/>
          </p15:clr>
        </p15:guide>
        <p15:guide id="2" pos="361">
          <p15:clr>
            <a:srgbClr val="F26B43"/>
          </p15:clr>
        </p15:guide>
        <p15:guide id="3" pos="7321">
          <p15:clr>
            <a:srgbClr val="F26B43"/>
          </p15:clr>
        </p15:guide>
        <p15:guide id="4" orient="horz" pos="364">
          <p15:clr>
            <a:srgbClr val="F26B43"/>
          </p15:clr>
        </p15:guide>
        <p15:guide id="5" orient="horz" pos="3958">
          <p15:clr>
            <a:srgbClr val="F26B43"/>
          </p15:clr>
        </p15:guide>
        <p15:guide id="6" orient="horz" pos="4138">
          <p15:clr>
            <a:srgbClr val="F26B43"/>
          </p15:clr>
        </p15:guide>
        <p15:guide id="7" pos="176">
          <p15:clr>
            <a:srgbClr val="F26B43"/>
          </p15:clr>
        </p15:guide>
        <p15:guide id="8" pos="7500">
          <p15:clr>
            <a:srgbClr val="F26B43"/>
          </p15:clr>
        </p15:guide>
        <p15:guide id="9" orient="horz" pos="180">
          <p15:clr>
            <a:srgbClr val="F26B43"/>
          </p15:clr>
        </p15:guide>
        <p15:guide id="10" pos="3841">
          <p15:clr>
            <a:srgbClr val="FDE53C"/>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4" name="Slide number"/>
          <p:cNvSpPr txBox="1"/>
          <p:nvPr userDrawn="1"/>
        </p:nvSpPr>
        <p:spPr bwMode="black">
          <a:xfrm>
            <a:off x="11549413" y="6536751"/>
            <a:ext cx="141064"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noProof="0" smtClean="0"/>
              <a:pPr marL="0" lvl="0" indent="0" algn="r">
                <a:buNone/>
              </a:pPr>
              <a:t>‹#›</a:t>
            </a:fld>
            <a:endParaRPr lang="en-US" sz="900" noProof="0"/>
          </a:p>
        </p:txBody>
      </p:sp>
      <p:sp>
        <p:nvSpPr>
          <p:cNvPr id="12" name="Copyright Placeholder" descr="{&quot;templafy&quot;:{&quot;id&quot;:&quot;80f2e1c8-cd43-45af-8f18-d6e8d8189002&quot;}}">
            <a:extLst>
              <a:ext uri="{FF2B5EF4-FFF2-40B4-BE49-F238E27FC236}">
                <a16:creationId xmlns:a16="http://schemas.microsoft.com/office/drawing/2014/main" id="{539D88F9-B48F-F143-B90F-EDFB85A350E8}"/>
              </a:ext>
            </a:extLst>
          </p:cNvPr>
          <p:cNvSpPr txBox="1">
            <a:spLocks/>
          </p:cNvSpPr>
          <p:nvPr userDrawn="1"/>
        </p:nvSpPr>
        <p:spPr>
          <a:xfrm>
            <a:off x="504001" y="6536751"/>
            <a:ext cx="10155600" cy="138498"/>
          </a:xfrm>
          <a:prstGeom prst="rect">
            <a:avLst/>
          </a:prstGeom>
        </p:spPr>
        <p:txBody>
          <a:bodyPr lIns="0" tIns="0" rIns="0" bIns="0" anchor="ctr" anchorCtr="0">
            <a:noAutofit/>
          </a:bodyPr>
          <a:lstStyle>
            <a:lvl1pPr marL="0" indent="0" algn="l" defTabSz="1088558" rtl="0" eaLnBrk="1" latinLnBrk="0" hangingPunct="1">
              <a:spcBef>
                <a:spcPts val="1800"/>
              </a:spcBef>
              <a:buClr>
                <a:schemeClr val="accent1"/>
              </a:buClr>
              <a:buSzPct val="80000"/>
              <a:buFontTx/>
              <a:buNone/>
              <a:defRPr sz="6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539892" indent="0" algn="l" defTabSz="1088558" rtl="0" eaLnBrk="1" latinLnBrk="0" hangingPunct="1">
              <a:spcBef>
                <a:spcPts val="100"/>
              </a:spcBef>
              <a:buClr>
                <a:schemeClr val="tx1"/>
              </a:buClr>
              <a:buSzPct val="100000"/>
              <a:buFont typeface="Symbol" panose="05050102010706020507" pitchFamily="18" charset="2"/>
              <a:buNone/>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Font typeface="Arial" panose="020B0604020202020204" pitchFamily="34" charset="0"/>
              <a:buNone/>
            </a:pPr>
            <a:r>
              <a:rPr lang="en-US" sz="600"/>
              <a:t>INTERNAL – SAP and Partners Only</a:t>
            </a:r>
          </a:p>
        </p:txBody>
      </p:sp>
      <p:sp>
        <p:nvSpPr>
          <p:cNvPr id="3" name="Text Placeholder"/>
          <p:cNvSpPr>
            <a:spLocks noGrp="1"/>
          </p:cNvSpPr>
          <p:nvPr userDrawn="1">
            <p:ph type="body" idx="1"/>
          </p:nvPr>
        </p:nvSpPr>
        <p:spPr bwMode="black">
          <a:xfrm>
            <a:off x="504001" y="1620000"/>
            <a:ext cx="11186476" cy="4716000"/>
          </a:xfrm>
          <a:prstGeom prst="rect">
            <a:avLst/>
          </a:prstGeom>
        </p:spPr>
        <p:txBody>
          <a:bodyPr vert="horz" lIns="0" tIns="0" rIns="0" bIns="0" rtlCol="0">
            <a:normAutofit/>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Placeholder"/>
          <p:cNvSpPr>
            <a:spLocks noGrp="1"/>
          </p:cNvSpPr>
          <p:nvPr userDrawn="1">
            <p:ph type="title"/>
          </p:nvPr>
        </p:nvSpPr>
        <p:spPr bwMode="black">
          <a:xfrm>
            <a:off x="504001" y="504000"/>
            <a:ext cx="11186476" cy="369332"/>
          </a:xfrm>
          <a:prstGeom prst="rect">
            <a:avLst/>
          </a:prstGeom>
        </p:spPr>
        <p:txBody>
          <a:bodyPr vert="horz" wrap="square" lIns="0" tIns="0" rIns="0" bIns="0" rtlCol="0" anchor="t" anchorCtr="0">
            <a:spAutoFit/>
          </a:bodyPr>
          <a:lstStyle/>
          <a:p>
            <a:r>
              <a:rPr lang="en-US" noProof="0"/>
              <a:t>Insert page title (sentence case)</a:t>
            </a:r>
          </a:p>
        </p:txBody>
      </p:sp>
      <p:grpSp>
        <p:nvGrpSpPr>
          <p:cNvPr id="6" name="Harvey 3" hidden="1">
            <a:extLst>
              <a:ext uri="{FF2B5EF4-FFF2-40B4-BE49-F238E27FC236}">
                <a16:creationId xmlns:a16="http://schemas.microsoft.com/office/drawing/2014/main" id="{B3E7C216-6801-4AB8-8D95-E7D60F39B210}"/>
              </a:ext>
            </a:extLst>
          </p:cNvPr>
          <p:cNvGrpSpPr>
            <a:grpSpLocks/>
          </p:cNvGrpSpPr>
          <p:nvPr userDrawn="1">
            <p:custDataLst>
              <p:tags r:id="rId24"/>
            </p:custDataLst>
          </p:nvPr>
        </p:nvGrpSpPr>
        <p:grpSpPr>
          <a:xfrm>
            <a:off x="3938798" y="3978000"/>
            <a:ext cx="1024878" cy="1024878"/>
            <a:chOff x="0" y="0"/>
            <a:chExt cx="914400" cy="914400"/>
          </a:xfrm>
          <a:solidFill>
            <a:schemeClr val="accent1"/>
          </a:solidFill>
        </p:grpSpPr>
        <p:sp>
          <p:nvSpPr>
            <p:cNvPr id="7" name="Harvey 0/3 [0]">
              <a:extLst>
                <a:ext uri="{FF2B5EF4-FFF2-40B4-BE49-F238E27FC236}">
                  <a16:creationId xmlns:a16="http://schemas.microsoft.com/office/drawing/2014/main" id="{FC8CECD5-A3FB-4DD5-A846-DC09FDB6EB04}"/>
                </a:ext>
              </a:extLst>
            </p:cNvPr>
            <p:cNvSpPr>
              <a:spLocks noChangeAspect="1"/>
            </p:cNvSpPr>
            <p:nvPr>
              <p:custDataLst>
                <p:tags r:id="rId143"/>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Harvey 1/3 [1]">
              <a:extLst>
                <a:ext uri="{FF2B5EF4-FFF2-40B4-BE49-F238E27FC236}">
                  <a16:creationId xmlns:a16="http://schemas.microsoft.com/office/drawing/2014/main" id="{750B853B-8389-4427-AFB9-1CE880FE9BEE}"/>
                </a:ext>
              </a:extLst>
            </p:cNvPr>
            <p:cNvSpPr>
              <a:spLocks noChangeAspect="1"/>
            </p:cNvSpPr>
            <p:nvPr>
              <p:custDataLst>
                <p:tags r:id="rId144"/>
              </p:custDataLst>
            </p:nvPr>
          </p:nvSpPr>
          <p:spPr>
            <a:xfrm>
              <a:off x="0" y="0"/>
              <a:ext cx="914400" cy="914400"/>
            </a:xfrm>
            <a:custGeom>
              <a:avLst/>
              <a:gdLst/>
              <a:ahLst/>
              <a:cxnLst/>
              <a:rect l="l" t="t" r="r" b="b"/>
              <a:pathLst>
                <a:path w="635000" h="635000">
                  <a:moveTo>
                    <a:pt x="317500" y="0"/>
                  </a:moveTo>
                  <a:arcTo wR="317500" hR="317500" stAng="16200000" swAng="7200000"/>
                  <a:lnTo>
                    <a:pt x="317500" y="317500"/>
                  </a:lnTo>
                  <a:close/>
                </a:path>
                <a:path w="635000" h="635000" fill="none">
                  <a:moveTo>
                    <a:pt x="592463" y="476249"/>
                  </a:moveTo>
                  <a:arcTo wR="317500" hR="317500" stAng="1800000" swAng="14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Harvey 2/3 [2]">
              <a:extLst>
                <a:ext uri="{FF2B5EF4-FFF2-40B4-BE49-F238E27FC236}">
                  <a16:creationId xmlns:a16="http://schemas.microsoft.com/office/drawing/2014/main" id="{0CA9A207-7055-4A72-8ED2-D82605C3D0C8}"/>
                </a:ext>
              </a:extLst>
            </p:cNvPr>
            <p:cNvSpPr>
              <a:spLocks noChangeAspect="1"/>
            </p:cNvSpPr>
            <p:nvPr>
              <p:custDataLst>
                <p:tags r:id="rId145"/>
              </p:custDataLst>
            </p:nvPr>
          </p:nvSpPr>
          <p:spPr>
            <a:xfrm>
              <a:off x="0" y="0"/>
              <a:ext cx="914400" cy="914400"/>
            </a:xfrm>
            <a:custGeom>
              <a:avLst/>
              <a:gdLst/>
              <a:ahLst/>
              <a:cxnLst/>
              <a:rect l="l" t="t" r="r" b="b"/>
              <a:pathLst>
                <a:path w="635000" h="635000">
                  <a:moveTo>
                    <a:pt x="317500" y="0"/>
                  </a:moveTo>
                  <a:arcTo wR="317500" hR="317500" stAng="16200000" swAng="14400000"/>
                  <a:lnTo>
                    <a:pt x="317500" y="317500"/>
                  </a:lnTo>
                  <a:close/>
                </a:path>
                <a:path w="635000" h="635000" fill="none">
                  <a:moveTo>
                    <a:pt x="42536" y="476250"/>
                  </a:moveTo>
                  <a:arcTo wR="317500" hR="317500" stAng="9000000" swAng="7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Harvey 3/3 [3]">
              <a:extLst>
                <a:ext uri="{FF2B5EF4-FFF2-40B4-BE49-F238E27FC236}">
                  <a16:creationId xmlns:a16="http://schemas.microsoft.com/office/drawing/2014/main" id="{4422C816-875A-41F5-9DC0-8DBAE4C5C6CB}"/>
                </a:ext>
              </a:extLst>
            </p:cNvPr>
            <p:cNvSpPr>
              <a:spLocks noChangeAspect="1"/>
            </p:cNvSpPr>
            <p:nvPr>
              <p:custDataLst>
                <p:tags r:id="rId146"/>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1" name="Harvey 4" hidden="1">
            <a:extLst>
              <a:ext uri="{FF2B5EF4-FFF2-40B4-BE49-F238E27FC236}">
                <a16:creationId xmlns:a16="http://schemas.microsoft.com/office/drawing/2014/main" id="{DDC5C333-7028-4F79-8940-98DC17723588}"/>
              </a:ext>
            </a:extLst>
          </p:cNvPr>
          <p:cNvGrpSpPr>
            <a:grpSpLocks/>
          </p:cNvGrpSpPr>
          <p:nvPr userDrawn="1">
            <p:custDataLst>
              <p:tags r:id="rId25"/>
            </p:custDataLst>
          </p:nvPr>
        </p:nvGrpSpPr>
        <p:grpSpPr>
          <a:xfrm>
            <a:off x="5391506" y="3978000"/>
            <a:ext cx="1024878" cy="1024878"/>
            <a:chOff x="0" y="0"/>
            <a:chExt cx="914400" cy="914400"/>
          </a:xfrm>
          <a:solidFill>
            <a:schemeClr val="accent1"/>
          </a:solidFill>
        </p:grpSpPr>
        <p:sp>
          <p:nvSpPr>
            <p:cNvPr id="13" name="Harvey 0/4 [0]">
              <a:extLst>
                <a:ext uri="{FF2B5EF4-FFF2-40B4-BE49-F238E27FC236}">
                  <a16:creationId xmlns:a16="http://schemas.microsoft.com/office/drawing/2014/main" id="{70B331E2-39A8-4BAF-8DDD-C631B51EB56E}"/>
                </a:ext>
              </a:extLst>
            </p:cNvPr>
            <p:cNvSpPr>
              <a:spLocks noChangeAspect="1"/>
            </p:cNvSpPr>
            <p:nvPr>
              <p:custDataLst>
                <p:tags r:id="rId138"/>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Harvey 1/4 [1]">
              <a:extLst>
                <a:ext uri="{FF2B5EF4-FFF2-40B4-BE49-F238E27FC236}">
                  <a16:creationId xmlns:a16="http://schemas.microsoft.com/office/drawing/2014/main" id="{47F66FBA-2801-4875-BD13-0BF512FC3C6A}"/>
                </a:ext>
              </a:extLst>
            </p:cNvPr>
            <p:cNvSpPr>
              <a:spLocks noChangeAspect="1"/>
            </p:cNvSpPr>
            <p:nvPr>
              <p:custDataLst>
                <p:tags r:id="rId139"/>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Harvey 2/4 [2]">
              <a:extLst>
                <a:ext uri="{FF2B5EF4-FFF2-40B4-BE49-F238E27FC236}">
                  <a16:creationId xmlns:a16="http://schemas.microsoft.com/office/drawing/2014/main" id="{99673DAB-5272-45DC-B222-CA8CAA9FD2BB}"/>
                </a:ext>
              </a:extLst>
            </p:cNvPr>
            <p:cNvSpPr>
              <a:spLocks noChangeAspect="1"/>
            </p:cNvSpPr>
            <p:nvPr>
              <p:custDataLst>
                <p:tags r:id="rId140"/>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Harvey 3/4 [3]">
              <a:extLst>
                <a:ext uri="{FF2B5EF4-FFF2-40B4-BE49-F238E27FC236}">
                  <a16:creationId xmlns:a16="http://schemas.microsoft.com/office/drawing/2014/main" id="{F9B9444B-C98D-45FC-BA92-881D06827328}"/>
                </a:ext>
              </a:extLst>
            </p:cNvPr>
            <p:cNvSpPr>
              <a:spLocks noChangeAspect="1"/>
            </p:cNvSpPr>
            <p:nvPr>
              <p:custDataLst>
                <p:tags r:id="rId141"/>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Harvey 4/4 [4]">
              <a:extLst>
                <a:ext uri="{FF2B5EF4-FFF2-40B4-BE49-F238E27FC236}">
                  <a16:creationId xmlns:a16="http://schemas.microsoft.com/office/drawing/2014/main" id="{5FFB853D-F550-4F16-8269-A070A19E381C}"/>
                </a:ext>
              </a:extLst>
            </p:cNvPr>
            <p:cNvSpPr>
              <a:spLocks noChangeAspect="1"/>
            </p:cNvSpPr>
            <p:nvPr>
              <p:custDataLst>
                <p:tags r:id="rId142"/>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8" name="Harvey 8" hidden="1">
            <a:extLst>
              <a:ext uri="{FF2B5EF4-FFF2-40B4-BE49-F238E27FC236}">
                <a16:creationId xmlns:a16="http://schemas.microsoft.com/office/drawing/2014/main" id="{0630AB66-7B5F-41CE-A2EB-2EB4C67794AE}"/>
              </a:ext>
            </a:extLst>
          </p:cNvPr>
          <p:cNvGrpSpPr>
            <a:grpSpLocks/>
          </p:cNvGrpSpPr>
          <p:nvPr userDrawn="1">
            <p:custDataLst>
              <p:tags r:id="rId26"/>
            </p:custDataLst>
          </p:nvPr>
        </p:nvGrpSpPr>
        <p:grpSpPr>
          <a:xfrm>
            <a:off x="6844214" y="3978000"/>
            <a:ext cx="1024878" cy="1024878"/>
            <a:chOff x="0" y="0"/>
            <a:chExt cx="914400" cy="914400"/>
          </a:xfrm>
          <a:solidFill>
            <a:schemeClr val="accent1"/>
          </a:solidFill>
        </p:grpSpPr>
        <p:sp>
          <p:nvSpPr>
            <p:cNvPr id="19" name="Harvey 0/8 [0]">
              <a:extLst>
                <a:ext uri="{FF2B5EF4-FFF2-40B4-BE49-F238E27FC236}">
                  <a16:creationId xmlns:a16="http://schemas.microsoft.com/office/drawing/2014/main" id="{051D5678-1EFE-40CF-8563-B5E9EA35A271}"/>
                </a:ext>
              </a:extLst>
            </p:cNvPr>
            <p:cNvSpPr>
              <a:spLocks noChangeAspect="1"/>
            </p:cNvSpPr>
            <p:nvPr>
              <p:custDataLst>
                <p:tags r:id="rId129"/>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Harvey 1/8 [1]">
              <a:extLst>
                <a:ext uri="{FF2B5EF4-FFF2-40B4-BE49-F238E27FC236}">
                  <a16:creationId xmlns:a16="http://schemas.microsoft.com/office/drawing/2014/main" id="{E5DDEB4B-B8B3-42DA-AF30-4FD0A1770D91}"/>
                </a:ext>
              </a:extLst>
            </p:cNvPr>
            <p:cNvSpPr>
              <a:spLocks noChangeAspect="1"/>
            </p:cNvSpPr>
            <p:nvPr>
              <p:custDataLst>
                <p:tags r:id="rId130"/>
              </p:custDataLst>
            </p:nvPr>
          </p:nvSpPr>
          <p:spPr>
            <a:xfrm>
              <a:off x="0" y="0"/>
              <a:ext cx="914400" cy="914400"/>
            </a:xfrm>
            <a:custGeom>
              <a:avLst/>
              <a:gdLst/>
              <a:ahLst/>
              <a:cxnLst/>
              <a:rect l="l" t="t" r="r" b="b"/>
              <a:pathLst>
                <a:path w="635000" h="635000">
                  <a:moveTo>
                    <a:pt x="317500" y="0"/>
                  </a:moveTo>
                  <a:arcTo wR="317500" hR="317500" stAng="16200000" swAng="2700000"/>
                  <a:lnTo>
                    <a:pt x="317500" y="317500"/>
                  </a:lnTo>
                  <a:close/>
                </a:path>
                <a:path w="635000" h="635000" fill="none">
                  <a:moveTo>
                    <a:pt x="542006" y="92993"/>
                  </a:moveTo>
                  <a:arcTo wR="317500" hR="317500" stAng="-2700000" swAng="189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Harvey 2/8 [2]">
              <a:extLst>
                <a:ext uri="{FF2B5EF4-FFF2-40B4-BE49-F238E27FC236}">
                  <a16:creationId xmlns:a16="http://schemas.microsoft.com/office/drawing/2014/main" id="{FB9200C4-0418-4CEF-BBB8-18F997AD7CA8}"/>
                </a:ext>
              </a:extLst>
            </p:cNvPr>
            <p:cNvSpPr>
              <a:spLocks noChangeAspect="1"/>
            </p:cNvSpPr>
            <p:nvPr>
              <p:custDataLst>
                <p:tags r:id="rId131"/>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Harvey 3/8 [3]">
              <a:extLst>
                <a:ext uri="{FF2B5EF4-FFF2-40B4-BE49-F238E27FC236}">
                  <a16:creationId xmlns:a16="http://schemas.microsoft.com/office/drawing/2014/main" id="{8E4DE7E8-0809-4E2E-BE6A-E989A6AEBF62}"/>
                </a:ext>
              </a:extLst>
            </p:cNvPr>
            <p:cNvSpPr>
              <a:spLocks noChangeAspect="1"/>
            </p:cNvSpPr>
            <p:nvPr>
              <p:custDataLst>
                <p:tags r:id="rId132"/>
              </p:custDataLst>
            </p:nvPr>
          </p:nvSpPr>
          <p:spPr>
            <a:xfrm>
              <a:off x="0" y="0"/>
              <a:ext cx="914400" cy="914400"/>
            </a:xfrm>
            <a:custGeom>
              <a:avLst/>
              <a:gdLst/>
              <a:ahLst/>
              <a:cxnLst/>
              <a:rect l="l" t="t" r="r" b="b"/>
              <a:pathLst>
                <a:path w="635000" h="635000">
                  <a:moveTo>
                    <a:pt x="317500" y="0"/>
                  </a:moveTo>
                  <a:arcTo wR="317500" hR="317500" stAng="16200000" swAng="8100000"/>
                  <a:lnTo>
                    <a:pt x="317500" y="317500"/>
                  </a:lnTo>
                  <a:close/>
                </a:path>
                <a:path w="635000" h="635000" fill="none">
                  <a:moveTo>
                    <a:pt x="542006" y="542006"/>
                  </a:moveTo>
                  <a:arcTo wR="317500" hR="317500" stAng="2700000" swAng="135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Harvey 4/8 [4]">
              <a:extLst>
                <a:ext uri="{FF2B5EF4-FFF2-40B4-BE49-F238E27FC236}">
                  <a16:creationId xmlns:a16="http://schemas.microsoft.com/office/drawing/2014/main" id="{F839E6A9-0DED-402B-8F4C-2176769B55CD}"/>
                </a:ext>
              </a:extLst>
            </p:cNvPr>
            <p:cNvSpPr>
              <a:spLocks noChangeAspect="1"/>
            </p:cNvSpPr>
            <p:nvPr>
              <p:custDataLst>
                <p:tags r:id="rId133"/>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Harvey 5/8 [5]">
              <a:extLst>
                <a:ext uri="{FF2B5EF4-FFF2-40B4-BE49-F238E27FC236}">
                  <a16:creationId xmlns:a16="http://schemas.microsoft.com/office/drawing/2014/main" id="{C3EE8663-AD08-4237-8344-6543EC4B688C}"/>
                </a:ext>
              </a:extLst>
            </p:cNvPr>
            <p:cNvSpPr>
              <a:spLocks noChangeAspect="1"/>
            </p:cNvSpPr>
            <p:nvPr>
              <p:custDataLst>
                <p:tags r:id="rId134"/>
              </p:custDataLst>
            </p:nvPr>
          </p:nvSpPr>
          <p:spPr>
            <a:xfrm>
              <a:off x="0" y="0"/>
              <a:ext cx="914400" cy="914400"/>
            </a:xfrm>
            <a:custGeom>
              <a:avLst/>
              <a:gdLst/>
              <a:ahLst/>
              <a:cxnLst/>
              <a:rect l="l" t="t" r="r" b="b"/>
              <a:pathLst>
                <a:path w="635000" h="635000">
                  <a:moveTo>
                    <a:pt x="317500" y="0"/>
                  </a:moveTo>
                  <a:arcTo wR="317500" hR="317500" stAng="16200000" swAng="13500000"/>
                  <a:lnTo>
                    <a:pt x="317500" y="317500"/>
                  </a:lnTo>
                  <a:close/>
                </a:path>
                <a:path w="635000" h="635000" fill="none">
                  <a:moveTo>
                    <a:pt x="92993" y="542006"/>
                  </a:moveTo>
                  <a:arcTo wR="317500" hR="317500" stAng="8100000" swAng="81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Harvey 6/8 [6]">
              <a:extLst>
                <a:ext uri="{FF2B5EF4-FFF2-40B4-BE49-F238E27FC236}">
                  <a16:creationId xmlns:a16="http://schemas.microsoft.com/office/drawing/2014/main" id="{ADE6F931-D156-4E59-A3ED-0B14B5F0EF7E}"/>
                </a:ext>
              </a:extLst>
            </p:cNvPr>
            <p:cNvSpPr>
              <a:spLocks noChangeAspect="1"/>
            </p:cNvSpPr>
            <p:nvPr>
              <p:custDataLst>
                <p:tags r:id="rId135"/>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Harvey 7/8 [7]">
              <a:extLst>
                <a:ext uri="{FF2B5EF4-FFF2-40B4-BE49-F238E27FC236}">
                  <a16:creationId xmlns:a16="http://schemas.microsoft.com/office/drawing/2014/main" id="{A36821AE-2FF1-4F6E-AAF3-1BEA6AE153B8}"/>
                </a:ext>
              </a:extLst>
            </p:cNvPr>
            <p:cNvSpPr>
              <a:spLocks noChangeAspect="1"/>
            </p:cNvSpPr>
            <p:nvPr>
              <p:custDataLst>
                <p:tags r:id="rId136"/>
              </p:custDataLst>
            </p:nvPr>
          </p:nvSpPr>
          <p:spPr>
            <a:xfrm>
              <a:off x="0" y="0"/>
              <a:ext cx="914400" cy="914400"/>
            </a:xfrm>
            <a:custGeom>
              <a:avLst/>
              <a:gdLst/>
              <a:ahLst/>
              <a:cxnLst/>
              <a:rect l="l" t="t" r="r" b="b"/>
              <a:pathLst>
                <a:path w="635000" h="635000">
                  <a:moveTo>
                    <a:pt x="317500" y="0"/>
                  </a:moveTo>
                  <a:arcTo wR="317500" hR="317500" stAng="16200000" swAng="18900000"/>
                  <a:lnTo>
                    <a:pt x="317500" y="317500"/>
                  </a:lnTo>
                  <a:close/>
                </a:path>
                <a:path w="635000" h="635000" fill="none">
                  <a:moveTo>
                    <a:pt x="92993" y="92993"/>
                  </a:moveTo>
                  <a:arcTo wR="317500" hR="317500" stAng="13500000" swAng="27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Harvey 8/8 [8]">
              <a:extLst>
                <a:ext uri="{FF2B5EF4-FFF2-40B4-BE49-F238E27FC236}">
                  <a16:creationId xmlns:a16="http://schemas.microsoft.com/office/drawing/2014/main" id="{2D277E47-45D5-4503-8443-BED560C6560A}"/>
                </a:ext>
              </a:extLst>
            </p:cNvPr>
            <p:cNvSpPr>
              <a:spLocks noChangeAspect="1"/>
            </p:cNvSpPr>
            <p:nvPr>
              <p:custDataLst>
                <p:tags r:id="rId137"/>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8" name="Harvey 100" hidden="1">
            <a:extLst>
              <a:ext uri="{FF2B5EF4-FFF2-40B4-BE49-F238E27FC236}">
                <a16:creationId xmlns:a16="http://schemas.microsoft.com/office/drawing/2014/main" id="{6D5D9337-395C-4FE4-97E6-E1CD47A644E9}"/>
              </a:ext>
            </a:extLst>
          </p:cNvPr>
          <p:cNvGrpSpPr/>
          <p:nvPr userDrawn="1">
            <p:custDataLst>
              <p:tags r:id="rId27"/>
            </p:custDataLst>
          </p:nvPr>
        </p:nvGrpSpPr>
        <p:grpSpPr>
          <a:xfrm>
            <a:off x="8296922" y="3978000"/>
            <a:ext cx="1024878" cy="1024878"/>
            <a:chOff x="4334905" y="3282696"/>
            <a:chExt cx="292608" cy="292608"/>
          </a:xfrm>
          <a:solidFill>
            <a:schemeClr val="accent1"/>
          </a:solidFill>
        </p:grpSpPr>
        <p:sp>
          <p:nvSpPr>
            <p:cNvPr id="29" name="Harvey 0/100 [0]">
              <a:extLst>
                <a:ext uri="{FF2B5EF4-FFF2-40B4-BE49-F238E27FC236}">
                  <a16:creationId xmlns:a16="http://schemas.microsoft.com/office/drawing/2014/main" id="{C2D4C837-2D4B-4D6B-81F8-9B001989609B}"/>
                </a:ext>
              </a:extLst>
            </p:cNvPr>
            <p:cNvSpPr>
              <a:spLocks noChangeAspect="1"/>
            </p:cNvSpPr>
            <p:nvPr>
              <p:custDataLst>
                <p:tags r:id="rId28"/>
              </p:custDataLst>
            </p:nvPr>
          </p:nvSpPr>
          <p:spPr>
            <a:xfrm>
              <a:off x="4334905" y="3282696"/>
              <a:ext cx="292608" cy="292608"/>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txBody>
            <a:bodyPr/>
            <a:lstStyle/>
            <a:p>
              <a:endParaRPr lang="en-GB"/>
            </a:p>
          </p:txBody>
        </p:sp>
        <p:sp>
          <p:nvSpPr>
            <p:cNvPr id="30" name="Harvey 1/100 [1]">
              <a:extLst>
                <a:ext uri="{FF2B5EF4-FFF2-40B4-BE49-F238E27FC236}">
                  <a16:creationId xmlns:a16="http://schemas.microsoft.com/office/drawing/2014/main" id="{BACD6AAA-4A1C-46BE-B491-9A4A9C7C56F3}"/>
                </a:ext>
              </a:extLst>
            </p:cNvPr>
            <p:cNvSpPr>
              <a:spLocks noChangeAspect="1"/>
            </p:cNvSpPr>
            <p:nvPr>
              <p:custDataLst>
                <p:tags r:id="rId29"/>
              </p:custDataLst>
            </p:nvPr>
          </p:nvSpPr>
          <p:spPr>
            <a:xfrm>
              <a:off x="4334905" y="3282696"/>
              <a:ext cx="292608" cy="292608"/>
            </a:xfrm>
            <a:custGeom>
              <a:avLst/>
              <a:gdLst/>
              <a:ahLst/>
              <a:cxnLst/>
              <a:rect l="l" t="t" r="r" b="b"/>
              <a:pathLst>
                <a:path w="635000" h="635000">
                  <a:moveTo>
                    <a:pt x="317500" y="0"/>
                  </a:moveTo>
                  <a:arcTo wR="317500" hR="317500" stAng="16200000" swAng="216000"/>
                  <a:lnTo>
                    <a:pt x="317500" y="317500"/>
                  </a:lnTo>
                  <a:close/>
                </a:path>
                <a:path w="635000" h="635000" fill="none">
                  <a:moveTo>
                    <a:pt x="337435" y="626"/>
                  </a:moveTo>
                  <a:arcTo wR="317500" hR="317500" stAng="-5184000" swAng="21384000"/>
                </a:path>
              </a:pathLst>
            </a:custGeom>
            <a:grpFill/>
            <a:ln w="19050" cmpd="sng">
              <a:solidFill>
                <a:schemeClr val="tx1"/>
              </a:solidFill>
            </a:ln>
          </p:spPr>
          <p:txBody>
            <a:bodyPr/>
            <a:lstStyle/>
            <a:p>
              <a:endParaRPr lang="en-GB"/>
            </a:p>
          </p:txBody>
        </p:sp>
        <p:sp>
          <p:nvSpPr>
            <p:cNvPr id="31" name="Harvey 2/100 [2]">
              <a:extLst>
                <a:ext uri="{FF2B5EF4-FFF2-40B4-BE49-F238E27FC236}">
                  <a16:creationId xmlns:a16="http://schemas.microsoft.com/office/drawing/2014/main" id="{701024C3-4DEF-477C-9CFB-100E0303499E}"/>
                </a:ext>
              </a:extLst>
            </p:cNvPr>
            <p:cNvSpPr>
              <a:spLocks noChangeAspect="1"/>
            </p:cNvSpPr>
            <p:nvPr>
              <p:custDataLst>
                <p:tags r:id="rId30"/>
              </p:custDataLst>
            </p:nvPr>
          </p:nvSpPr>
          <p:spPr>
            <a:xfrm>
              <a:off x="4334905" y="3282696"/>
              <a:ext cx="292608" cy="292608"/>
            </a:xfrm>
            <a:custGeom>
              <a:avLst/>
              <a:gdLst/>
              <a:ahLst/>
              <a:cxnLst/>
              <a:rect l="l" t="t" r="r" b="b"/>
              <a:pathLst>
                <a:path w="635000" h="635000">
                  <a:moveTo>
                    <a:pt x="317500" y="0"/>
                  </a:moveTo>
                  <a:arcTo wR="317500" hR="317500" stAng="16200000" swAng="432000"/>
                  <a:lnTo>
                    <a:pt x="317500" y="317500"/>
                  </a:lnTo>
                  <a:close/>
                </a:path>
                <a:path w="635000" h="635000" fill="none">
                  <a:moveTo>
                    <a:pt x="357293" y="2503"/>
                  </a:moveTo>
                  <a:arcTo wR="317500" hR="317500" stAng="-4968000" swAng="21168000"/>
                </a:path>
              </a:pathLst>
            </a:custGeom>
            <a:grpFill/>
            <a:ln w="19050" cmpd="sng">
              <a:solidFill>
                <a:schemeClr val="tx1"/>
              </a:solidFill>
            </a:ln>
          </p:spPr>
          <p:txBody>
            <a:bodyPr/>
            <a:lstStyle/>
            <a:p>
              <a:endParaRPr lang="en-GB"/>
            </a:p>
          </p:txBody>
        </p:sp>
        <p:sp>
          <p:nvSpPr>
            <p:cNvPr id="32" name="Harvey 3/100 [3]">
              <a:extLst>
                <a:ext uri="{FF2B5EF4-FFF2-40B4-BE49-F238E27FC236}">
                  <a16:creationId xmlns:a16="http://schemas.microsoft.com/office/drawing/2014/main" id="{46A461CD-8D28-4422-AF2A-8267EFA51CAD}"/>
                </a:ext>
              </a:extLst>
            </p:cNvPr>
            <p:cNvSpPr>
              <a:spLocks noChangeAspect="1"/>
            </p:cNvSpPr>
            <p:nvPr>
              <p:custDataLst>
                <p:tags r:id="rId31"/>
              </p:custDataLst>
            </p:nvPr>
          </p:nvSpPr>
          <p:spPr>
            <a:xfrm>
              <a:off x="4334905" y="3282696"/>
              <a:ext cx="292608" cy="292608"/>
            </a:xfrm>
            <a:custGeom>
              <a:avLst/>
              <a:gdLst/>
              <a:ahLst/>
              <a:cxnLst/>
              <a:rect l="l" t="t" r="r" b="b"/>
              <a:pathLst>
                <a:path w="635000" h="635000">
                  <a:moveTo>
                    <a:pt x="317500" y="0"/>
                  </a:moveTo>
                  <a:arcTo wR="317500" hR="317500" stAng="16200000" swAng="647999"/>
                  <a:lnTo>
                    <a:pt x="317500" y="317500"/>
                  </a:lnTo>
                  <a:close/>
                </a:path>
                <a:path w="635000" h="635000" fill="none">
                  <a:moveTo>
                    <a:pt x="376993" y="5623"/>
                  </a:moveTo>
                  <a:arcTo wR="317500" hR="317500" stAng="-4752000" swAng="20952000"/>
                </a:path>
              </a:pathLst>
            </a:custGeom>
            <a:grpFill/>
            <a:ln w="19050" cmpd="sng">
              <a:solidFill>
                <a:schemeClr val="tx1"/>
              </a:solidFill>
            </a:ln>
          </p:spPr>
          <p:txBody>
            <a:bodyPr/>
            <a:lstStyle/>
            <a:p>
              <a:endParaRPr lang="en-GB"/>
            </a:p>
          </p:txBody>
        </p:sp>
        <p:sp>
          <p:nvSpPr>
            <p:cNvPr id="33" name="Harvey 4/100 [4]">
              <a:extLst>
                <a:ext uri="{FF2B5EF4-FFF2-40B4-BE49-F238E27FC236}">
                  <a16:creationId xmlns:a16="http://schemas.microsoft.com/office/drawing/2014/main" id="{0A337C3A-F021-437D-9E3D-FDE5AF266029}"/>
                </a:ext>
              </a:extLst>
            </p:cNvPr>
            <p:cNvSpPr>
              <a:spLocks noChangeAspect="1"/>
            </p:cNvSpPr>
            <p:nvPr>
              <p:custDataLst>
                <p:tags r:id="rId32"/>
              </p:custDataLst>
            </p:nvPr>
          </p:nvSpPr>
          <p:spPr>
            <a:xfrm>
              <a:off x="4334905" y="3282696"/>
              <a:ext cx="292608" cy="292608"/>
            </a:xfrm>
            <a:custGeom>
              <a:avLst/>
              <a:gdLst/>
              <a:ahLst/>
              <a:cxnLst/>
              <a:rect l="l" t="t" r="r" b="b"/>
              <a:pathLst>
                <a:path w="635000" h="635000">
                  <a:moveTo>
                    <a:pt x="317500" y="0"/>
                  </a:moveTo>
                  <a:arcTo wR="317500" hR="317500" stAng="16200000" swAng="864000"/>
                  <a:lnTo>
                    <a:pt x="317500" y="317500"/>
                  </a:lnTo>
                  <a:close/>
                </a:path>
                <a:path w="635000" h="635000" fill="none">
                  <a:moveTo>
                    <a:pt x="396459" y="9974"/>
                  </a:moveTo>
                  <a:arcTo wR="317500" hR="317500" stAng="-4536000" swAng="20735999"/>
                </a:path>
              </a:pathLst>
            </a:custGeom>
            <a:grpFill/>
            <a:ln w="19050" cmpd="sng">
              <a:solidFill>
                <a:schemeClr val="tx1"/>
              </a:solidFill>
            </a:ln>
          </p:spPr>
          <p:txBody>
            <a:bodyPr/>
            <a:lstStyle/>
            <a:p>
              <a:endParaRPr lang="en-GB"/>
            </a:p>
          </p:txBody>
        </p:sp>
        <p:sp>
          <p:nvSpPr>
            <p:cNvPr id="35" name="Harvey 5/100 [5]">
              <a:extLst>
                <a:ext uri="{FF2B5EF4-FFF2-40B4-BE49-F238E27FC236}">
                  <a16:creationId xmlns:a16="http://schemas.microsoft.com/office/drawing/2014/main" id="{BDF66AF7-3D75-4118-B7E6-241B2C41B2C9}"/>
                </a:ext>
              </a:extLst>
            </p:cNvPr>
            <p:cNvSpPr>
              <a:spLocks noChangeAspect="1"/>
            </p:cNvSpPr>
            <p:nvPr>
              <p:custDataLst>
                <p:tags r:id="rId33"/>
              </p:custDataLst>
            </p:nvPr>
          </p:nvSpPr>
          <p:spPr>
            <a:xfrm>
              <a:off x="4334905" y="3282696"/>
              <a:ext cx="292608" cy="292608"/>
            </a:xfrm>
            <a:custGeom>
              <a:avLst/>
              <a:gdLst/>
              <a:ahLst/>
              <a:cxnLst/>
              <a:rect l="l" t="t" r="r" b="b"/>
              <a:pathLst>
                <a:path w="635000" h="635000">
                  <a:moveTo>
                    <a:pt x="317500" y="0"/>
                  </a:moveTo>
                  <a:arcTo wR="317500" hR="317500" stAng="16200000" swAng="1080000"/>
                  <a:lnTo>
                    <a:pt x="317500" y="317500"/>
                  </a:lnTo>
                  <a:close/>
                </a:path>
                <a:path w="635000" h="635000" fill="none">
                  <a:moveTo>
                    <a:pt x="415612" y="15539"/>
                  </a:moveTo>
                  <a:arcTo wR="317500" hR="317500" stAng="-4320000" swAng="20520000"/>
                </a:path>
              </a:pathLst>
            </a:custGeom>
            <a:grpFill/>
            <a:ln w="19050" cmpd="sng">
              <a:solidFill>
                <a:schemeClr val="tx1"/>
              </a:solidFill>
            </a:ln>
          </p:spPr>
          <p:txBody>
            <a:bodyPr/>
            <a:lstStyle/>
            <a:p>
              <a:endParaRPr lang="en-GB"/>
            </a:p>
          </p:txBody>
        </p:sp>
        <p:sp>
          <p:nvSpPr>
            <p:cNvPr id="36" name="Harvey 6/100 [6]">
              <a:extLst>
                <a:ext uri="{FF2B5EF4-FFF2-40B4-BE49-F238E27FC236}">
                  <a16:creationId xmlns:a16="http://schemas.microsoft.com/office/drawing/2014/main" id="{E74E7438-4315-4097-9BA7-F0CE3252AC14}"/>
                </a:ext>
              </a:extLst>
            </p:cNvPr>
            <p:cNvSpPr>
              <a:spLocks noChangeAspect="1"/>
            </p:cNvSpPr>
            <p:nvPr>
              <p:custDataLst>
                <p:tags r:id="rId34"/>
              </p:custDataLst>
            </p:nvPr>
          </p:nvSpPr>
          <p:spPr>
            <a:xfrm>
              <a:off x="4334905" y="3282696"/>
              <a:ext cx="292608" cy="292608"/>
            </a:xfrm>
            <a:custGeom>
              <a:avLst/>
              <a:gdLst/>
              <a:ahLst/>
              <a:cxnLst/>
              <a:rect l="l" t="t" r="r" b="b"/>
              <a:pathLst>
                <a:path w="635000" h="635000">
                  <a:moveTo>
                    <a:pt x="317500" y="0"/>
                  </a:moveTo>
                  <a:arcTo wR="317500" hR="317500" stAng="16200000" swAng="1295999"/>
                  <a:lnTo>
                    <a:pt x="317500" y="317500"/>
                  </a:lnTo>
                  <a:close/>
                </a:path>
                <a:path w="635000" h="635000" fill="none">
                  <a:moveTo>
                    <a:pt x="434379" y="22295"/>
                  </a:moveTo>
                  <a:arcTo wR="317500" hR="317500" stAng="-4104000" swAng="20304000"/>
                </a:path>
              </a:pathLst>
            </a:custGeom>
            <a:grpFill/>
            <a:ln w="19050" cmpd="sng">
              <a:solidFill>
                <a:schemeClr val="tx1"/>
              </a:solidFill>
            </a:ln>
          </p:spPr>
          <p:txBody>
            <a:bodyPr/>
            <a:lstStyle/>
            <a:p>
              <a:endParaRPr lang="en-GB"/>
            </a:p>
          </p:txBody>
        </p:sp>
        <p:sp>
          <p:nvSpPr>
            <p:cNvPr id="37" name="Harvey 7/100 [7]">
              <a:extLst>
                <a:ext uri="{FF2B5EF4-FFF2-40B4-BE49-F238E27FC236}">
                  <a16:creationId xmlns:a16="http://schemas.microsoft.com/office/drawing/2014/main" id="{FEBA4E91-97BB-4DAC-B193-66FA4828DB26}"/>
                </a:ext>
              </a:extLst>
            </p:cNvPr>
            <p:cNvSpPr>
              <a:spLocks noChangeAspect="1"/>
            </p:cNvSpPr>
            <p:nvPr>
              <p:custDataLst>
                <p:tags r:id="rId35"/>
              </p:custDataLst>
            </p:nvPr>
          </p:nvSpPr>
          <p:spPr>
            <a:xfrm>
              <a:off x="4334905" y="3282696"/>
              <a:ext cx="292608" cy="292608"/>
            </a:xfrm>
            <a:custGeom>
              <a:avLst/>
              <a:gdLst/>
              <a:ahLst/>
              <a:cxnLst/>
              <a:rect l="l" t="t" r="r" b="b"/>
              <a:pathLst>
                <a:path w="635000" h="635000">
                  <a:moveTo>
                    <a:pt x="317500" y="0"/>
                  </a:moveTo>
                  <a:arcTo wR="317500" hR="317500" stAng="16200000" swAng="1512000"/>
                  <a:lnTo>
                    <a:pt x="317500" y="317500"/>
                  </a:lnTo>
                  <a:close/>
                </a:path>
                <a:path w="635000" h="635000" fill="none">
                  <a:moveTo>
                    <a:pt x="452684" y="30217"/>
                  </a:moveTo>
                  <a:arcTo wR="317500" hR="317500" stAng="-3888000" swAng="20087999"/>
                </a:path>
              </a:pathLst>
            </a:custGeom>
            <a:grpFill/>
            <a:ln w="19050" cmpd="sng">
              <a:solidFill>
                <a:schemeClr val="tx1"/>
              </a:solidFill>
            </a:ln>
          </p:spPr>
          <p:txBody>
            <a:bodyPr/>
            <a:lstStyle/>
            <a:p>
              <a:endParaRPr lang="en-GB"/>
            </a:p>
          </p:txBody>
        </p:sp>
        <p:sp>
          <p:nvSpPr>
            <p:cNvPr id="38" name="Harvey 8/100 [8]">
              <a:extLst>
                <a:ext uri="{FF2B5EF4-FFF2-40B4-BE49-F238E27FC236}">
                  <a16:creationId xmlns:a16="http://schemas.microsoft.com/office/drawing/2014/main" id="{EEB85E02-177B-40CF-B926-A4423CC7C827}"/>
                </a:ext>
              </a:extLst>
            </p:cNvPr>
            <p:cNvSpPr>
              <a:spLocks noChangeAspect="1"/>
            </p:cNvSpPr>
            <p:nvPr>
              <p:custDataLst>
                <p:tags r:id="rId36"/>
              </p:custDataLst>
            </p:nvPr>
          </p:nvSpPr>
          <p:spPr>
            <a:xfrm>
              <a:off x="4334905" y="3282696"/>
              <a:ext cx="292608" cy="292608"/>
            </a:xfrm>
            <a:custGeom>
              <a:avLst/>
              <a:gdLst/>
              <a:ahLst/>
              <a:cxnLst/>
              <a:rect l="l" t="t" r="r" b="b"/>
              <a:pathLst>
                <a:path w="635000" h="635000">
                  <a:moveTo>
                    <a:pt x="317500" y="0"/>
                  </a:moveTo>
                  <a:arcTo wR="317500" hR="317500" stAng="16200000" swAng="1728000"/>
                  <a:lnTo>
                    <a:pt x="317500" y="317500"/>
                  </a:lnTo>
                  <a:close/>
                </a:path>
                <a:path w="635000" h="635000" fill="none">
                  <a:moveTo>
                    <a:pt x="470456" y="39272"/>
                  </a:moveTo>
                  <a:arcTo wR="317500" hR="317500" stAng="-3672000" swAng="19872000"/>
                </a:path>
              </a:pathLst>
            </a:custGeom>
            <a:grpFill/>
            <a:ln w="19050" cmpd="sng">
              <a:solidFill>
                <a:schemeClr val="tx1"/>
              </a:solidFill>
            </a:ln>
          </p:spPr>
          <p:txBody>
            <a:bodyPr/>
            <a:lstStyle/>
            <a:p>
              <a:endParaRPr lang="en-GB"/>
            </a:p>
          </p:txBody>
        </p:sp>
        <p:sp>
          <p:nvSpPr>
            <p:cNvPr id="39" name="Harvey 9/100 [9]">
              <a:extLst>
                <a:ext uri="{FF2B5EF4-FFF2-40B4-BE49-F238E27FC236}">
                  <a16:creationId xmlns:a16="http://schemas.microsoft.com/office/drawing/2014/main" id="{C133BC7F-B0E3-404F-92D1-BB930C4F3311}"/>
                </a:ext>
              </a:extLst>
            </p:cNvPr>
            <p:cNvSpPr>
              <a:spLocks noChangeAspect="1"/>
            </p:cNvSpPr>
            <p:nvPr>
              <p:custDataLst>
                <p:tags r:id="rId37"/>
              </p:custDataLst>
            </p:nvPr>
          </p:nvSpPr>
          <p:spPr>
            <a:xfrm>
              <a:off x="4334905" y="3282696"/>
              <a:ext cx="292608" cy="292608"/>
            </a:xfrm>
            <a:custGeom>
              <a:avLst/>
              <a:gdLst/>
              <a:ahLst/>
              <a:cxnLst/>
              <a:rect l="l" t="t" r="r" b="b"/>
              <a:pathLst>
                <a:path w="635000" h="635000">
                  <a:moveTo>
                    <a:pt x="317500" y="0"/>
                  </a:moveTo>
                  <a:arcTo wR="317500" hR="317500" stAng="16200000" swAng="1944000"/>
                  <a:lnTo>
                    <a:pt x="317500" y="317500"/>
                  </a:lnTo>
                  <a:close/>
                </a:path>
                <a:path w="635000" h="635000" fill="none">
                  <a:moveTo>
                    <a:pt x="487625" y="49425"/>
                  </a:moveTo>
                  <a:arcTo wR="317500" hR="317500" stAng="-3456000" swAng="19656000"/>
                </a:path>
              </a:pathLst>
            </a:custGeom>
            <a:grpFill/>
            <a:ln w="19050" cmpd="sng">
              <a:solidFill>
                <a:schemeClr val="tx1"/>
              </a:solidFill>
            </a:ln>
          </p:spPr>
          <p:txBody>
            <a:bodyPr/>
            <a:lstStyle/>
            <a:p>
              <a:endParaRPr lang="en-GB"/>
            </a:p>
          </p:txBody>
        </p:sp>
        <p:sp>
          <p:nvSpPr>
            <p:cNvPr id="40" name="Harvey 10/100 [10]">
              <a:extLst>
                <a:ext uri="{FF2B5EF4-FFF2-40B4-BE49-F238E27FC236}">
                  <a16:creationId xmlns:a16="http://schemas.microsoft.com/office/drawing/2014/main" id="{F2FB72A6-CDF7-48B3-A3B8-5A5FC061802C}"/>
                </a:ext>
              </a:extLst>
            </p:cNvPr>
            <p:cNvSpPr>
              <a:spLocks noChangeAspect="1"/>
            </p:cNvSpPr>
            <p:nvPr>
              <p:custDataLst>
                <p:tags r:id="rId38"/>
              </p:custDataLst>
            </p:nvPr>
          </p:nvSpPr>
          <p:spPr>
            <a:xfrm>
              <a:off x="4334905" y="3282696"/>
              <a:ext cx="292608" cy="292608"/>
            </a:xfrm>
            <a:custGeom>
              <a:avLst/>
              <a:gdLst/>
              <a:ahLst/>
              <a:cxnLst/>
              <a:rect l="l" t="t" r="r" b="b"/>
              <a:pathLst>
                <a:path w="635000" h="635000">
                  <a:moveTo>
                    <a:pt x="317500" y="0"/>
                  </a:moveTo>
                  <a:arcTo wR="317500" hR="317500" stAng="16200000" swAng="2160000"/>
                  <a:lnTo>
                    <a:pt x="317500" y="317500"/>
                  </a:lnTo>
                  <a:close/>
                </a:path>
                <a:path w="635000" h="635000" fill="none">
                  <a:moveTo>
                    <a:pt x="504121" y="60637"/>
                  </a:moveTo>
                  <a:arcTo wR="317500" hR="317500" stAng="-3240000" swAng="19440000"/>
                </a:path>
              </a:pathLst>
            </a:custGeom>
            <a:grpFill/>
            <a:ln w="19050" cmpd="sng">
              <a:solidFill>
                <a:schemeClr val="tx1"/>
              </a:solidFill>
            </a:ln>
          </p:spPr>
          <p:txBody>
            <a:bodyPr/>
            <a:lstStyle/>
            <a:p>
              <a:endParaRPr lang="en-GB"/>
            </a:p>
          </p:txBody>
        </p:sp>
        <p:sp>
          <p:nvSpPr>
            <p:cNvPr id="41" name="Harvey 11/100 [11]">
              <a:extLst>
                <a:ext uri="{FF2B5EF4-FFF2-40B4-BE49-F238E27FC236}">
                  <a16:creationId xmlns:a16="http://schemas.microsoft.com/office/drawing/2014/main" id="{F3110C8B-1B18-4579-AB3F-0F4A0840CF38}"/>
                </a:ext>
              </a:extLst>
            </p:cNvPr>
            <p:cNvSpPr>
              <a:spLocks noChangeAspect="1"/>
            </p:cNvSpPr>
            <p:nvPr>
              <p:custDataLst>
                <p:tags r:id="rId39"/>
              </p:custDataLst>
            </p:nvPr>
          </p:nvSpPr>
          <p:spPr>
            <a:xfrm>
              <a:off x="4334905" y="3282696"/>
              <a:ext cx="292608" cy="292608"/>
            </a:xfrm>
            <a:custGeom>
              <a:avLst/>
              <a:gdLst/>
              <a:ahLst/>
              <a:cxnLst/>
              <a:rect l="l" t="t" r="r" b="b"/>
              <a:pathLst>
                <a:path w="635000" h="635000">
                  <a:moveTo>
                    <a:pt x="317500" y="0"/>
                  </a:moveTo>
                  <a:arcTo wR="317500" hR="317500" stAng="16200000" swAng="2376000"/>
                  <a:lnTo>
                    <a:pt x="317500" y="317500"/>
                  </a:lnTo>
                  <a:close/>
                </a:path>
                <a:path w="635000" h="635000" fill="none">
                  <a:moveTo>
                    <a:pt x="519882" y="72862"/>
                  </a:moveTo>
                  <a:arcTo wR="317500" hR="317500" stAng="-3024000" swAng="19224000"/>
                </a:path>
              </a:pathLst>
            </a:custGeom>
            <a:grpFill/>
            <a:ln w="19050" cmpd="sng">
              <a:solidFill>
                <a:schemeClr val="tx1"/>
              </a:solidFill>
            </a:ln>
          </p:spPr>
          <p:txBody>
            <a:bodyPr/>
            <a:lstStyle/>
            <a:p>
              <a:endParaRPr lang="en-GB"/>
            </a:p>
          </p:txBody>
        </p:sp>
        <p:sp>
          <p:nvSpPr>
            <p:cNvPr id="42" name="Harvey 12/100 [12]">
              <a:extLst>
                <a:ext uri="{FF2B5EF4-FFF2-40B4-BE49-F238E27FC236}">
                  <a16:creationId xmlns:a16="http://schemas.microsoft.com/office/drawing/2014/main" id="{84A1B722-E5AC-45F7-9498-7FF502B6FA2B}"/>
                </a:ext>
              </a:extLst>
            </p:cNvPr>
            <p:cNvSpPr>
              <a:spLocks noChangeAspect="1"/>
            </p:cNvSpPr>
            <p:nvPr>
              <p:custDataLst>
                <p:tags r:id="rId40"/>
              </p:custDataLst>
            </p:nvPr>
          </p:nvSpPr>
          <p:spPr>
            <a:xfrm>
              <a:off x="4334905" y="3282696"/>
              <a:ext cx="292608" cy="292608"/>
            </a:xfrm>
            <a:custGeom>
              <a:avLst/>
              <a:gdLst/>
              <a:ahLst/>
              <a:cxnLst/>
              <a:rect l="l" t="t" r="r" b="b"/>
              <a:pathLst>
                <a:path w="635000" h="635000">
                  <a:moveTo>
                    <a:pt x="317500" y="0"/>
                  </a:moveTo>
                  <a:arcTo wR="317500" hR="317500" stAng="16200000" swAng="2591999"/>
                  <a:lnTo>
                    <a:pt x="317500" y="317500"/>
                  </a:lnTo>
                  <a:close/>
                </a:path>
                <a:path w="635000" h="635000" fill="none">
                  <a:moveTo>
                    <a:pt x="534843" y="86052"/>
                  </a:moveTo>
                  <a:arcTo wR="317500" hR="317500" stAng="-2808000" swAng="19008000"/>
                </a:path>
              </a:pathLst>
            </a:custGeom>
            <a:grpFill/>
            <a:ln w="19050" cmpd="sng">
              <a:solidFill>
                <a:schemeClr val="tx1"/>
              </a:solidFill>
            </a:ln>
          </p:spPr>
          <p:txBody>
            <a:bodyPr/>
            <a:lstStyle/>
            <a:p>
              <a:endParaRPr lang="en-GB"/>
            </a:p>
          </p:txBody>
        </p:sp>
        <p:sp>
          <p:nvSpPr>
            <p:cNvPr id="43" name="Harvey 13/100 [13]">
              <a:extLst>
                <a:ext uri="{FF2B5EF4-FFF2-40B4-BE49-F238E27FC236}">
                  <a16:creationId xmlns:a16="http://schemas.microsoft.com/office/drawing/2014/main" id="{A5599F20-B957-4DF9-8B04-F2B77AAF0BDB}"/>
                </a:ext>
              </a:extLst>
            </p:cNvPr>
            <p:cNvSpPr>
              <a:spLocks noChangeAspect="1"/>
            </p:cNvSpPr>
            <p:nvPr>
              <p:custDataLst>
                <p:tags r:id="rId41"/>
              </p:custDataLst>
            </p:nvPr>
          </p:nvSpPr>
          <p:spPr>
            <a:xfrm>
              <a:off x="4334905" y="3282696"/>
              <a:ext cx="292608" cy="292608"/>
            </a:xfrm>
            <a:custGeom>
              <a:avLst/>
              <a:gdLst/>
              <a:ahLst/>
              <a:cxnLst/>
              <a:rect l="l" t="t" r="r" b="b"/>
              <a:pathLst>
                <a:path w="635000" h="635000">
                  <a:moveTo>
                    <a:pt x="317500" y="0"/>
                  </a:moveTo>
                  <a:arcTo wR="317500" hR="317500" stAng="16200000" swAng="2808000"/>
                  <a:lnTo>
                    <a:pt x="317500" y="317500"/>
                  </a:lnTo>
                  <a:close/>
                </a:path>
                <a:path w="635000" h="635000" fill="none">
                  <a:moveTo>
                    <a:pt x="548947" y="100156"/>
                  </a:moveTo>
                  <a:arcTo wR="317500" hR="317500" stAng="-2591999" swAng="18792000"/>
                </a:path>
              </a:pathLst>
            </a:custGeom>
            <a:grpFill/>
            <a:ln w="19050" cmpd="sng">
              <a:solidFill>
                <a:schemeClr val="tx1"/>
              </a:solidFill>
            </a:ln>
          </p:spPr>
          <p:txBody>
            <a:bodyPr/>
            <a:lstStyle/>
            <a:p>
              <a:endParaRPr lang="en-GB"/>
            </a:p>
          </p:txBody>
        </p:sp>
        <p:sp>
          <p:nvSpPr>
            <p:cNvPr id="44" name="Harvey 14/100 [14]">
              <a:extLst>
                <a:ext uri="{FF2B5EF4-FFF2-40B4-BE49-F238E27FC236}">
                  <a16:creationId xmlns:a16="http://schemas.microsoft.com/office/drawing/2014/main" id="{F74357FC-EB3D-46C4-B56A-5007C9F4FB84}"/>
                </a:ext>
              </a:extLst>
            </p:cNvPr>
            <p:cNvSpPr>
              <a:spLocks noChangeAspect="1"/>
            </p:cNvSpPr>
            <p:nvPr>
              <p:custDataLst>
                <p:tags r:id="rId42"/>
              </p:custDataLst>
            </p:nvPr>
          </p:nvSpPr>
          <p:spPr>
            <a:xfrm>
              <a:off x="4334905" y="3282696"/>
              <a:ext cx="292608" cy="292608"/>
            </a:xfrm>
            <a:custGeom>
              <a:avLst/>
              <a:gdLst/>
              <a:ahLst/>
              <a:cxnLst/>
              <a:rect l="l" t="t" r="r" b="b"/>
              <a:pathLst>
                <a:path w="635000" h="635000">
                  <a:moveTo>
                    <a:pt x="317500" y="0"/>
                  </a:moveTo>
                  <a:arcTo wR="317500" hR="317500" stAng="16200000" swAng="3024000"/>
                  <a:lnTo>
                    <a:pt x="317500" y="317500"/>
                  </a:lnTo>
                  <a:close/>
                </a:path>
                <a:path w="635000" h="635000" fill="none">
                  <a:moveTo>
                    <a:pt x="562137" y="115117"/>
                  </a:moveTo>
                  <a:arcTo wR="317500" hR="317500" stAng="-2375999" swAng="18576000"/>
                </a:path>
              </a:pathLst>
            </a:custGeom>
            <a:grpFill/>
            <a:ln w="19050" cmpd="sng">
              <a:solidFill>
                <a:schemeClr val="tx1"/>
              </a:solidFill>
            </a:ln>
          </p:spPr>
          <p:txBody>
            <a:bodyPr/>
            <a:lstStyle/>
            <a:p>
              <a:endParaRPr lang="en-GB"/>
            </a:p>
          </p:txBody>
        </p:sp>
        <p:sp>
          <p:nvSpPr>
            <p:cNvPr id="45" name="Harvey 15/100 [15]">
              <a:extLst>
                <a:ext uri="{FF2B5EF4-FFF2-40B4-BE49-F238E27FC236}">
                  <a16:creationId xmlns:a16="http://schemas.microsoft.com/office/drawing/2014/main" id="{32E8E8F3-9DBC-46F4-9700-CAF071913650}"/>
                </a:ext>
              </a:extLst>
            </p:cNvPr>
            <p:cNvSpPr>
              <a:spLocks noChangeAspect="1"/>
            </p:cNvSpPr>
            <p:nvPr>
              <p:custDataLst>
                <p:tags r:id="rId43"/>
              </p:custDataLst>
            </p:nvPr>
          </p:nvSpPr>
          <p:spPr>
            <a:xfrm>
              <a:off x="4334905" y="3282696"/>
              <a:ext cx="292608" cy="292608"/>
            </a:xfrm>
            <a:custGeom>
              <a:avLst/>
              <a:gdLst/>
              <a:ahLst/>
              <a:cxnLst/>
              <a:rect l="l" t="t" r="r" b="b"/>
              <a:pathLst>
                <a:path w="635000" h="635000">
                  <a:moveTo>
                    <a:pt x="317500" y="0"/>
                  </a:moveTo>
                  <a:arcTo wR="317500" hR="317500" stAng="16200000" swAng="3240000"/>
                  <a:lnTo>
                    <a:pt x="317500" y="317500"/>
                  </a:lnTo>
                  <a:close/>
                </a:path>
                <a:path w="635000" h="635000" fill="none">
                  <a:moveTo>
                    <a:pt x="574362" y="130878"/>
                  </a:moveTo>
                  <a:arcTo wR="317500" hR="317500" stAng="-2160000" swAng="18360000"/>
                </a:path>
              </a:pathLst>
            </a:custGeom>
            <a:grpFill/>
            <a:ln w="19050" cmpd="sng">
              <a:solidFill>
                <a:schemeClr val="tx1"/>
              </a:solidFill>
            </a:ln>
          </p:spPr>
          <p:txBody>
            <a:bodyPr/>
            <a:lstStyle/>
            <a:p>
              <a:endParaRPr lang="en-GB"/>
            </a:p>
          </p:txBody>
        </p:sp>
        <p:sp>
          <p:nvSpPr>
            <p:cNvPr id="46" name="Harvey 16/100 [16]">
              <a:extLst>
                <a:ext uri="{FF2B5EF4-FFF2-40B4-BE49-F238E27FC236}">
                  <a16:creationId xmlns:a16="http://schemas.microsoft.com/office/drawing/2014/main" id="{71360883-3CF3-4439-9568-E456C60454A8}"/>
                </a:ext>
              </a:extLst>
            </p:cNvPr>
            <p:cNvSpPr>
              <a:spLocks noChangeAspect="1"/>
            </p:cNvSpPr>
            <p:nvPr>
              <p:custDataLst>
                <p:tags r:id="rId44"/>
              </p:custDataLst>
            </p:nvPr>
          </p:nvSpPr>
          <p:spPr>
            <a:xfrm>
              <a:off x="4334905" y="3282696"/>
              <a:ext cx="292608" cy="292608"/>
            </a:xfrm>
            <a:custGeom>
              <a:avLst/>
              <a:gdLst/>
              <a:ahLst/>
              <a:cxnLst/>
              <a:rect l="l" t="t" r="r" b="b"/>
              <a:pathLst>
                <a:path w="635000" h="635000">
                  <a:moveTo>
                    <a:pt x="317500" y="0"/>
                  </a:moveTo>
                  <a:arcTo wR="317500" hR="317500" stAng="16200000" swAng="3456000"/>
                  <a:lnTo>
                    <a:pt x="317500" y="317500"/>
                  </a:lnTo>
                  <a:close/>
                </a:path>
                <a:path w="635000" h="635000" fill="none">
                  <a:moveTo>
                    <a:pt x="585574" y="147374"/>
                  </a:moveTo>
                  <a:arcTo wR="317500" hR="317500" stAng="-1944000" swAng="18144000"/>
                </a:path>
              </a:pathLst>
            </a:custGeom>
            <a:grpFill/>
            <a:ln w="19050" cmpd="sng">
              <a:solidFill>
                <a:schemeClr val="tx1"/>
              </a:solidFill>
            </a:ln>
          </p:spPr>
          <p:txBody>
            <a:bodyPr/>
            <a:lstStyle/>
            <a:p>
              <a:endParaRPr lang="en-GB"/>
            </a:p>
          </p:txBody>
        </p:sp>
        <p:sp>
          <p:nvSpPr>
            <p:cNvPr id="47" name="Harvey 17/100 [17]">
              <a:extLst>
                <a:ext uri="{FF2B5EF4-FFF2-40B4-BE49-F238E27FC236}">
                  <a16:creationId xmlns:a16="http://schemas.microsoft.com/office/drawing/2014/main" id="{AE88FC9E-FB95-4413-AE3E-B8BF504735B5}"/>
                </a:ext>
              </a:extLst>
            </p:cNvPr>
            <p:cNvSpPr>
              <a:spLocks noChangeAspect="1"/>
            </p:cNvSpPr>
            <p:nvPr>
              <p:custDataLst>
                <p:tags r:id="rId45"/>
              </p:custDataLst>
            </p:nvPr>
          </p:nvSpPr>
          <p:spPr>
            <a:xfrm>
              <a:off x="4334905" y="3282696"/>
              <a:ext cx="292608" cy="292608"/>
            </a:xfrm>
            <a:custGeom>
              <a:avLst/>
              <a:gdLst/>
              <a:ahLst/>
              <a:cxnLst/>
              <a:rect l="l" t="t" r="r" b="b"/>
              <a:pathLst>
                <a:path w="635000" h="635000">
                  <a:moveTo>
                    <a:pt x="317500" y="0"/>
                  </a:moveTo>
                  <a:arcTo wR="317500" hR="317500" stAng="16200000" swAng="3672000"/>
                  <a:lnTo>
                    <a:pt x="317500" y="317500"/>
                  </a:lnTo>
                  <a:close/>
                </a:path>
                <a:path w="635000" h="635000" fill="none">
                  <a:moveTo>
                    <a:pt x="595727" y="164543"/>
                  </a:moveTo>
                  <a:arcTo wR="317500" hR="317500" stAng="-1727999" swAng="17928000"/>
                </a:path>
              </a:pathLst>
            </a:custGeom>
            <a:grpFill/>
            <a:ln w="19050" cmpd="sng">
              <a:solidFill>
                <a:schemeClr val="tx1"/>
              </a:solidFill>
            </a:ln>
          </p:spPr>
          <p:txBody>
            <a:bodyPr/>
            <a:lstStyle/>
            <a:p>
              <a:endParaRPr lang="en-GB"/>
            </a:p>
          </p:txBody>
        </p:sp>
        <p:sp>
          <p:nvSpPr>
            <p:cNvPr id="48" name="Harvey 18/100 [18]">
              <a:extLst>
                <a:ext uri="{FF2B5EF4-FFF2-40B4-BE49-F238E27FC236}">
                  <a16:creationId xmlns:a16="http://schemas.microsoft.com/office/drawing/2014/main" id="{62593B83-E4BE-4CE8-9B0B-25AF9B7D4254}"/>
                </a:ext>
              </a:extLst>
            </p:cNvPr>
            <p:cNvSpPr>
              <a:spLocks noChangeAspect="1"/>
            </p:cNvSpPr>
            <p:nvPr>
              <p:custDataLst>
                <p:tags r:id="rId46"/>
              </p:custDataLst>
            </p:nvPr>
          </p:nvSpPr>
          <p:spPr>
            <a:xfrm>
              <a:off x="4334905" y="3282696"/>
              <a:ext cx="292608" cy="292608"/>
            </a:xfrm>
            <a:custGeom>
              <a:avLst/>
              <a:gdLst/>
              <a:ahLst/>
              <a:cxnLst/>
              <a:rect l="l" t="t" r="r" b="b"/>
              <a:pathLst>
                <a:path w="635000" h="635000">
                  <a:moveTo>
                    <a:pt x="317500" y="0"/>
                  </a:moveTo>
                  <a:arcTo wR="317500" hR="317500" stAng="16200000" swAng="3888000"/>
                  <a:lnTo>
                    <a:pt x="317500" y="317500"/>
                  </a:lnTo>
                  <a:close/>
                </a:path>
                <a:path w="635000" h="635000" fill="none">
                  <a:moveTo>
                    <a:pt x="604782" y="182315"/>
                  </a:moveTo>
                  <a:arcTo wR="317500" hR="317500" stAng="-1512000" swAng="17712000"/>
                </a:path>
              </a:pathLst>
            </a:custGeom>
            <a:grpFill/>
            <a:ln w="19050" cmpd="sng">
              <a:solidFill>
                <a:schemeClr val="tx1"/>
              </a:solidFill>
            </a:ln>
          </p:spPr>
          <p:txBody>
            <a:bodyPr/>
            <a:lstStyle/>
            <a:p>
              <a:endParaRPr lang="en-GB"/>
            </a:p>
          </p:txBody>
        </p:sp>
        <p:sp>
          <p:nvSpPr>
            <p:cNvPr id="49" name="Harvey 19/100 [19]">
              <a:extLst>
                <a:ext uri="{FF2B5EF4-FFF2-40B4-BE49-F238E27FC236}">
                  <a16:creationId xmlns:a16="http://schemas.microsoft.com/office/drawing/2014/main" id="{CD41838E-0172-403D-9B68-FD51310F5400}"/>
                </a:ext>
              </a:extLst>
            </p:cNvPr>
            <p:cNvSpPr>
              <a:spLocks noChangeAspect="1"/>
            </p:cNvSpPr>
            <p:nvPr>
              <p:custDataLst>
                <p:tags r:id="rId47"/>
              </p:custDataLst>
            </p:nvPr>
          </p:nvSpPr>
          <p:spPr>
            <a:xfrm>
              <a:off x="4334905" y="3282696"/>
              <a:ext cx="292608" cy="292608"/>
            </a:xfrm>
            <a:custGeom>
              <a:avLst/>
              <a:gdLst/>
              <a:ahLst/>
              <a:cxnLst/>
              <a:rect l="l" t="t" r="r" b="b"/>
              <a:pathLst>
                <a:path w="635000" h="635000">
                  <a:moveTo>
                    <a:pt x="317500" y="0"/>
                  </a:moveTo>
                  <a:arcTo wR="317500" hR="317500" stAng="16200000" swAng="4104000"/>
                  <a:lnTo>
                    <a:pt x="317500" y="317500"/>
                  </a:lnTo>
                  <a:close/>
                </a:path>
                <a:path w="635000" h="635000" fill="none">
                  <a:moveTo>
                    <a:pt x="612704" y="200620"/>
                  </a:moveTo>
                  <a:arcTo wR="317500" hR="317500" stAng="-1295999" swAng="17496000"/>
                </a:path>
              </a:pathLst>
            </a:custGeom>
            <a:grpFill/>
            <a:ln w="19050" cmpd="sng">
              <a:solidFill>
                <a:schemeClr val="tx1"/>
              </a:solidFill>
            </a:ln>
          </p:spPr>
          <p:txBody>
            <a:bodyPr/>
            <a:lstStyle/>
            <a:p>
              <a:endParaRPr lang="en-GB"/>
            </a:p>
          </p:txBody>
        </p:sp>
        <p:sp>
          <p:nvSpPr>
            <p:cNvPr id="50" name="Harvey 20/100 [20]">
              <a:extLst>
                <a:ext uri="{FF2B5EF4-FFF2-40B4-BE49-F238E27FC236}">
                  <a16:creationId xmlns:a16="http://schemas.microsoft.com/office/drawing/2014/main" id="{EDE3F4CF-CB3E-40C2-B070-AC09F1E8FBD5}"/>
                </a:ext>
              </a:extLst>
            </p:cNvPr>
            <p:cNvSpPr>
              <a:spLocks noChangeAspect="1"/>
            </p:cNvSpPr>
            <p:nvPr>
              <p:custDataLst>
                <p:tags r:id="rId48"/>
              </p:custDataLst>
            </p:nvPr>
          </p:nvSpPr>
          <p:spPr>
            <a:xfrm>
              <a:off x="4334905" y="3282696"/>
              <a:ext cx="292608" cy="292608"/>
            </a:xfrm>
            <a:custGeom>
              <a:avLst/>
              <a:gdLst/>
              <a:ahLst/>
              <a:cxnLst/>
              <a:rect l="l" t="t" r="r" b="b"/>
              <a:pathLst>
                <a:path w="635000" h="635000">
                  <a:moveTo>
                    <a:pt x="317500" y="0"/>
                  </a:moveTo>
                  <a:arcTo wR="317500" hR="317500" stAng="16200000" swAng="4320000"/>
                  <a:lnTo>
                    <a:pt x="317500" y="317500"/>
                  </a:lnTo>
                  <a:close/>
                </a:path>
                <a:path w="635000" h="635000" fill="none">
                  <a:moveTo>
                    <a:pt x="619460" y="219387"/>
                  </a:moveTo>
                  <a:arcTo wR="317500" hR="317500" stAng="-1080000" swAng="17280000"/>
                </a:path>
              </a:pathLst>
            </a:custGeom>
            <a:grpFill/>
            <a:ln w="19050" cmpd="sng">
              <a:solidFill>
                <a:schemeClr val="tx1"/>
              </a:solidFill>
            </a:ln>
          </p:spPr>
          <p:txBody>
            <a:bodyPr/>
            <a:lstStyle/>
            <a:p>
              <a:endParaRPr lang="en-GB"/>
            </a:p>
          </p:txBody>
        </p:sp>
        <p:sp>
          <p:nvSpPr>
            <p:cNvPr id="51" name="Harvey 21/100 [21]">
              <a:extLst>
                <a:ext uri="{FF2B5EF4-FFF2-40B4-BE49-F238E27FC236}">
                  <a16:creationId xmlns:a16="http://schemas.microsoft.com/office/drawing/2014/main" id="{CD8E25E7-83D2-4F78-92A7-435281704491}"/>
                </a:ext>
              </a:extLst>
            </p:cNvPr>
            <p:cNvSpPr>
              <a:spLocks noChangeAspect="1"/>
            </p:cNvSpPr>
            <p:nvPr>
              <p:custDataLst>
                <p:tags r:id="rId49"/>
              </p:custDataLst>
            </p:nvPr>
          </p:nvSpPr>
          <p:spPr>
            <a:xfrm>
              <a:off x="4334905" y="3282696"/>
              <a:ext cx="292608" cy="292608"/>
            </a:xfrm>
            <a:custGeom>
              <a:avLst/>
              <a:gdLst/>
              <a:ahLst/>
              <a:cxnLst/>
              <a:rect l="l" t="t" r="r" b="b"/>
              <a:pathLst>
                <a:path w="635000" h="635000">
                  <a:moveTo>
                    <a:pt x="317500" y="0"/>
                  </a:moveTo>
                  <a:arcTo wR="317500" hR="317500" stAng="16200000" swAng="4536000"/>
                  <a:lnTo>
                    <a:pt x="317500" y="317500"/>
                  </a:lnTo>
                  <a:close/>
                </a:path>
                <a:path w="635000" h="635000" fill="none">
                  <a:moveTo>
                    <a:pt x="625025" y="238540"/>
                  </a:moveTo>
                  <a:arcTo wR="317500" hR="317500" stAng="-864000" swAng="17064000"/>
                </a:path>
              </a:pathLst>
            </a:custGeom>
            <a:grpFill/>
            <a:ln w="19050" cmpd="sng">
              <a:solidFill>
                <a:schemeClr val="tx1"/>
              </a:solidFill>
            </a:ln>
          </p:spPr>
          <p:txBody>
            <a:bodyPr/>
            <a:lstStyle/>
            <a:p>
              <a:endParaRPr lang="en-GB"/>
            </a:p>
          </p:txBody>
        </p:sp>
        <p:sp>
          <p:nvSpPr>
            <p:cNvPr id="52" name="Harvey 22/100 [22]">
              <a:extLst>
                <a:ext uri="{FF2B5EF4-FFF2-40B4-BE49-F238E27FC236}">
                  <a16:creationId xmlns:a16="http://schemas.microsoft.com/office/drawing/2014/main" id="{C6A696FB-9EFC-47F6-9860-247C48C1FC3D}"/>
                </a:ext>
              </a:extLst>
            </p:cNvPr>
            <p:cNvSpPr>
              <a:spLocks noChangeAspect="1"/>
            </p:cNvSpPr>
            <p:nvPr>
              <p:custDataLst>
                <p:tags r:id="rId50"/>
              </p:custDataLst>
            </p:nvPr>
          </p:nvSpPr>
          <p:spPr>
            <a:xfrm>
              <a:off x="4334905" y="3282696"/>
              <a:ext cx="292608" cy="292608"/>
            </a:xfrm>
            <a:custGeom>
              <a:avLst/>
              <a:gdLst/>
              <a:ahLst/>
              <a:cxnLst/>
              <a:rect l="l" t="t" r="r" b="b"/>
              <a:pathLst>
                <a:path w="635000" h="635000">
                  <a:moveTo>
                    <a:pt x="317500" y="0"/>
                  </a:moveTo>
                  <a:arcTo wR="317500" hR="317500" stAng="16200000" swAng="4752000"/>
                  <a:lnTo>
                    <a:pt x="317500" y="317500"/>
                  </a:lnTo>
                  <a:close/>
                </a:path>
                <a:path w="635000" h="635000" fill="none">
                  <a:moveTo>
                    <a:pt x="629376" y="258006"/>
                  </a:moveTo>
                  <a:arcTo wR="317500" hR="317500" stAng="-647999" swAng="16848000"/>
                </a:path>
              </a:pathLst>
            </a:custGeom>
            <a:grpFill/>
            <a:ln w="19050" cmpd="sng">
              <a:solidFill>
                <a:schemeClr val="tx1"/>
              </a:solidFill>
            </a:ln>
          </p:spPr>
          <p:txBody>
            <a:bodyPr/>
            <a:lstStyle/>
            <a:p>
              <a:endParaRPr lang="en-GB"/>
            </a:p>
          </p:txBody>
        </p:sp>
        <p:sp>
          <p:nvSpPr>
            <p:cNvPr id="53" name="Harvey 23/100 [23]">
              <a:extLst>
                <a:ext uri="{FF2B5EF4-FFF2-40B4-BE49-F238E27FC236}">
                  <a16:creationId xmlns:a16="http://schemas.microsoft.com/office/drawing/2014/main" id="{252958D2-EE89-4FBF-BF7B-C8AFAD704413}"/>
                </a:ext>
              </a:extLst>
            </p:cNvPr>
            <p:cNvSpPr>
              <a:spLocks noChangeAspect="1"/>
            </p:cNvSpPr>
            <p:nvPr>
              <p:custDataLst>
                <p:tags r:id="rId51"/>
              </p:custDataLst>
            </p:nvPr>
          </p:nvSpPr>
          <p:spPr>
            <a:xfrm>
              <a:off x="4334905" y="3282696"/>
              <a:ext cx="292608" cy="292608"/>
            </a:xfrm>
            <a:custGeom>
              <a:avLst/>
              <a:gdLst/>
              <a:ahLst/>
              <a:cxnLst/>
              <a:rect l="l" t="t" r="r" b="b"/>
              <a:pathLst>
                <a:path w="635000" h="635000">
                  <a:moveTo>
                    <a:pt x="317500" y="0"/>
                  </a:moveTo>
                  <a:arcTo wR="317500" hR="317500" stAng="16200000" swAng="4968000"/>
                  <a:lnTo>
                    <a:pt x="317500" y="317500"/>
                  </a:lnTo>
                  <a:close/>
                </a:path>
                <a:path w="635000" h="635000" fill="none">
                  <a:moveTo>
                    <a:pt x="632496" y="277706"/>
                  </a:moveTo>
                  <a:arcTo wR="317500" hR="317500" stAng="-432000" swAng="16632000"/>
                </a:path>
              </a:pathLst>
            </a:custGeom>
            <a:grpFill/>
            <a:ln w="19050" cmpd="sng">
              <a:solidFill>
                <a:schemeClr val="tx1"/>
              </a:solidFill>
            </a:ln>
          </p:spPr>
          <p:txBody>
            <a:bodyPr/>
            <a:lstStyle/>
            <a:p>
              <a:endParaRPr lang="en-GB"/>
            </a:p>
          </p:txBody>
        </p:sp>
        <p:sp>
          <p:nvSpPr>
            <p:cNvPr id="54" name="Harvey 24/100 [24]">
              <a:extLst>
                <a:ext uri="{FF2B5EF4-FFF2-40B4-BE49-F238E27FC236}">
                  <a16:creationId xmlns:a16="http://schemas.microsoft.com/office/drawing/2014/main" id="{314E82DC-04B6-406C-9D65-1115F4D2AA22}"/>
                </a:ext>
              </a:extLst>
            </p:cNvPr>
            <p:cNvSpPr>
              <a:spLocks noChangeAspect="1"/>
            </p:cNvSpPr>
            <p:nvPr>
              <p:custDataLst>
                <p:tags r:id="rId52"/>
              </p:custDataLst>
            </p:nvPr>
          </p:nvSpPr>
          <p:spPr>
            <a:xfrm>
              <a:off x="4334905" y="3282696"/>
              <a:ext cx="292608" cy="292608"/>
            </a:xfrm>
            <a:custGeom>
              <a:avLst/>
              <a:gdLst/>
              <a:ahLst/>
              <a:cxnLst/>
              <a:rect l="l" t="t" r="r" b="b"/>
              <a:pathLst>
                <a:path w="635000" h="635000">
                  <a:moveTo>
                    <a:pt x="317500" y="0"/>
                  </a:moveTo>
                  <a:arcTo wR="317500" hR="317500" stAng="16200000" swAng="5183999"/>
                  <a:lnTo>
                    <a:pt x="317500" y="317500"/>
                  </a:lnTo>
                  <a:close/>
                </a:path>
                <a:path w="635000" h="635000" fill="none">
                  <a:moveTo>
                    <a:pt x="634373" y="297564"/>
                  </a:moveTo>
                  <a:arcTo wR="317500" hR="317500" stAng="-216000" swAng="16416000"/>
                </a:path>
              </a:pathLst>
            </a:custGeom>
            <a:grpFill/>
            <a:ln w="19050" cmpd="sng">
              <a:solidFill>
                <a:schemeClr val="tx1"/>
              </a:solidFill>
            </a:ln>
          </p:spPr>
          <p:txBody>
            <a:bodyPr/>
            <a:lstStyle/>
            <a:p>
              <a:endParaRPr lang="en-GB"/>
            </a:p>
          </p:txBody>
        </p:sp>
        <p:sp>
          <p:nvSpPr>
            <p:cNvPr id="55" name="Harvey 25/100 [25]">
              <a:extLst>
                <a:ext uri="{FF2B5EF4-FFF2-40B4-BE49-F238E27FC236}">
                  <a16:creationId xmlns:a16="http://schemas.microsoft.com/office/drawing/2014/main" id="{669D1B60-A74F-4296-8610-F3DCDDC15022}"/>
                </a:ext>
              </a:extLst>
            </p:cNvPr>
            <p:cNvSpPr>
              <a:spLocks noChangeAspect="1"/>
            </p:cNvSpPr>
            <p:nvPr>
              <p:custDataLst>
                <p:tags r:id="rId53"/>
              </p:custDataLst>
            </p:nvPr>
          </p:nvSpPr>
          <p:spPr>
            <a:xfrm>
              <a:off x="4334905" y="3282696"/>
              <a:ext cx="292608" cy="292608"/>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txBody>
            <a:bodyPr/>
            <a:lstStyle/>
            <a:p>
              <a:endParaRPr lang="en-GB"/>
            </a:p>
          </p:txBody>
        </p:sp>
        <p:sp>
          <p:nvSpPr>
            <p:cNvPr id="56" name="Harvey 26/100 [26]">
              <a:extLst>
                <a:ext uri="{FF2B5EF4-FFF2-40B4-BE49-F238E27FC236}">
                  <a16:creationId xmlns:a16="http://schemas.microsoft.com/office/drawing/2014/main" id="{FF6DD112-04B6-4656-AB9D-1F9950FEE2D9}"/>
                </a:ext>
              </a:extLst>
            </p:cNvPr>
            <p:cNvSpPr>
              <a:spLocks noChangeAspect="1"/>
            </p:cNvSpPr>
            <p:nvPr>
              <p:custDataLst>
                <p:tags r:id="rId54"/>
              </p:custDataLst>
            </p:nvPr>
          </p:nvSpPr>
          <p:spPr>
            <a:xfrm>
              <a:off x="4334905" y="3282696"/>
              <a:ext cx="292608" cy="292608"/>
            </a:xfrm>
            <a:custGeom>
              <a:avLst/>
              <a:gdLst/>
              <a:ahLst/>
              <a:cxnLst/>
              <a:rect l="l" t="t" r="r" b="b"/>
              <a:pathLst>
                <a:path w="635000" h="635000">
                  <a:moveTo>
                    <a:pt x="317500" y="0"/>
                  </a:moveTo>
                  <a:arcTo wR="317500" hR="317500" stAng="16200000" swAng="5616000"/>
                  <a:lnTo>
                    <a:pt x="317500" y="317500"/>
                  </a:lnTo>
                  <a:close/>
                </a:path>
                <a:path w="635000" h="635000" fill="none">
                  <a:moveTo>
                    <a:pt x="634373" y="337435"/>
                  </a:moveTo>
                  <a:arcTo wR="317500" hR="317500" stAng="216000" swAng="15983999"/>
                </a:path>
              </a:pathLst>
            </a:custGeom>
            <a:grpFill/>
            <a:ln w="19050" cmpd="sng">
              <a:solidFill>
                <a:schemeClr val="tx1"/>
              </a:solidFill>
            </a:ln>
          </p:spPr>
          <p:txBody>
            <a:bodyPr/>
            <a:lstStyle/>
            <a:p>
              <a:endParaRPr lang="en-GB"/>
            </a:p>
          </p:txBody>
        </p:sp>
        <p:sp>
          <p:nvSpPr>
            <p:cNvPr id="57" name="Harvey 27/100 [27]">
              <a:extLst>
                <a:ext uri="{FF2B5EF4-FFF2-40B4-BE49-F238E27FC236}">
                  <a16:creationId xmlns:a16="http://schemas.microsoft.com/office/drawing/2014/main" id="{E2928B53-FC5C-427C-AE65-9286773D84B2}"/>
                </a:ext>
              </a:extLst>
            </p:cNvPr>
            <p:cNvSpPr>
              <a:spLocks noChangeAspect="1"/>
            </p:cNvSpPr>
            <p:nvPr>
              <p:custDataLst>
                <p:tags r:id="rId55"/>
              </p:custDataLst>
            </p:nvPr>
          </p:nvSpPr>
          <p:spPr>
            <a:xfrm>
              <a:off x="4334905" y="3282696"/>
              <a:ext cx="292608" cy="292608"/>
            </a:xfrm>
            <a:custGeom>
              <a:avLst/>
              <a:gdLst/>
              <a:ahLst/>
              <a:cxnLst/>
              <a:rect l="l" t="t" r="r" b="b"/>
              <a:pathLst>
                <a:path w="635000" h="635000">
                  <a:moveTo>
                    <a:pt x="317500" y="0"/>
                  </a:moveTo>
                  <a:arcTo wR="317500" hR="317500" stAng="16200000" swAng="5832000"/>
                  <a:lnTo>
                    <a:pt x="317500" y="317500"/>
                  </a:lnTo>
                  <a:close/>
                </a:path>
                <a:path w="635000" h="635000" fill="none">
                  <a:moveTo>
                    <a:pt x="632496" y="357293"/>
                  </a:moveTo>
                  <a:arcTo wR="317500" hR="317500" stAng="432000" swAng="15768000"/>
                </a:path>
              </a:pathLst>
            </a:custGeom>
            <a:grpFill/>
            <a:ln w="19050" cmpd="sng">
              <a:solidFill>
                <a:schemeClr val="tx1"/>
              </a:solidFill>
            </a:ln>
          </p:spPr>
          <p:txBody>
            <a:bodyPr/>
            <a:lstStyle/>
            <a:p>
              <a:endParaRPr lang="en-GB"/>
            </a:p>
          </p:txBody>
        </p:sp>
        <p:sp>
          <p:nvSpPr>
            <p:cNvPr id="58" name="Harvey 28/100 [28]">
              <a:extLst>
                <a:ext uri="{FF2B5EF4-FFF2-40B4-BE49-F238E27FC236}">
                  <a16:creationId xmlns:a16="http://schemas.microsoft.com/office/drawing/2014/main" id="{D8CF4F20-8FEC-47FF-9B86-E818143B2C19}"/>
                </a:ext>
              </a:extLst>
            </p:cNvPr>
            <p:cNvSpPr>
              <a:spLocks noChangeAspect="1"/>
            </p:cNvSpPr>
            <p:nvPr>
              <p:custDataLst>
                <p:tags r:id="rId56"/>
              </p:custDataLst>
            </p:nvPr>
          </p:nvSpPr>
          <p:spPr>
            <a:xfrm>
              <a:off x="4334905" y="3282696"/>
              <a:ext cx="292608" cy="292608"/>
            </a:xfrm>
            <a:custGeom>
              <a:avLst/>
              <a:gdLst/>
              <a:ahLst/>
              <a:cxnLst/>
              <a:rect l="l" t="t" r="r" b="b"/>
              <a:pathLst>
                <a:path w="635000" h="635000">
                  <a:moveTo>
                    <a:pt x="317500" y="0"/>
                  </a:moveTo>
                  <a:arcTo wR="317500" hR="317500" stAng="16200000" swAng="6048000"/>
                  <a:lnTo>
                    <a:pt x="317500" y="317500"/>
                  </a:lnTo>
                  <a:close/>
                </a:path>
                <a:path w="635000" h="635000" fill="none">
                  <a:moveTo>
                    <a:pt x="629376" y="376993"/>
                  </a:moveTo>
                  <a:arcTo wR="317500" hR="317500" stAng="648000" swAng="15552000"/>
                </a:path>
              </a:pathLst>
            </a:custGeom>
            <a:grpFill/>
            <a:ln w="19050" cmpd="sng">
              <a:solidFill>
                <a:schemeClr val="tx1"/>
              </a:solidFill>
            </a:ln>
          </p:spPr>
          <p:txBody>
            <a:bodyPr/>
            <a:lstStyle/>
            <a:p>
              <a:endParaRPr lang="en-GB"/>
            </a:p>
          </p:txBody>
        </p:sp>
        <p:sp>
          <p:nvSpPr>
            <p:cNvPr id="59" name="Harvey 29/100 [29]">
              <a:extLst>
                <a:ext uri="{FF2B5EF4-FFF2-40B4-BE49-F238E27FC236}">
                  <a16:creationId xmlns:a16="http://schemas.microsoft.com/office/drawing/2014/main" id="{E1AF074D-4599-4D0E-8078-66303FEBDE44}"/>
                </a:ext>
              </a:extLst>
            </p:cNvPr>
            <p:cNvSpPr>
              <a:spLocks noChangeAspect="1"/>
            </p:cNvSpPr>
            <p:nvPr>
              <p:custDataLst>
                <p:tags r:id="rId57"/>
              </p:custDataLst>
            </p:nvPr>
          </p:nvSpPr>
          <p:spPr>
            <a:xfrm>
              <a:off x="4334905" y="3282696"/>
              <a:ext cx="292608" cy="292608"/>
            </a:xfrm>
            <a:custGeom>
              <a:avLst/>
              <a:gdLst/>
              <a:ahLst/>
              <a:cxnLst/>
              <a:rect l="l" t="t" r="r" b="b"/>
              <a:pathLst>
                <a:path w="635000" h="635000">
                  <a:moveTo>
                    <a:pt x="317500" y="0"/>
                  </a:moveTo>
                  <a:arcTo wR="317500" hR="317500" stAng="16200000" swAng="6263999"/>
                  <a:lnTo>
                    <a:pt x="317500" y="317500"/>
                  </a:lnTo>
                  <a:close/>
                </a:path>
                <a:path w="635000" h="635000" fill="none">
                  <a:moveTo>
                    <a:pt x="625025" y="396459"/>
                  </a:moveTo>
                  <a:arcTo wR="317500" hR="317500" stAng="863999" swAng="15336000"/>
                </a:path>
              </a:pathLst>
            </a:custGeom>
            <a:grpFill/>
            <a:ln w="19050" cmpd="sng">
              <a:solidFill>
                <a:schemeClr val="tx1"/>
              </a:solidFill>
            </a:ln>
          </p:spPr>
          <p:txBody>
            <a:bodyPr/>
            <a:lstStyle/>
            <a:p>
              <a:endParaRPr lang="en-GB"/>
            </a:p>
          </p:txBody>
        </p:sp>
        <p:sp>
          <p:nvSpPr>
            <p:cNvPr id="60" name="Harvey 30/100 [30]">
              <a:extLst>
                <a:ext uri="{FF2B5EF4-FFF2-40B4-BE49-F238E27FC236}">
                  <a16:creationId xmlns:a16="http://schemas.microsoft.com/office/drawing/2014/main" id="{2DF9C982-C062-4899-8A5F-20F49AD9E1B5}"/>
                </a:ext>
              </a:extLst>
            </p:cNvPr>
            <p:cNvSpPr>
              <a:spLocks noChangeAspect="1"/>
            </p:cNvSpPr>
            <p:nvPr>
              <p:custDataLst>
                <p:tags r:id="rId58"/>
              </p:custDataLst>
            </p:nvPr>
          </p:nvSpPr>
          <p:spPr>
            <a:xfrm>
              <a:off x="4334905" y="3282696"/>
              <a:ext cx="292608" cy="292608"/>
            </a:xfrm>
            <a:custGeom>
              <a:avLst/>
              <a:gdLst/>
              <a:ahLst/>
              <a:cxnLst/>
              <a:rect l="l" t="t" r="r" b="b"/>
              <a:pathLst>
                <a:path w="635000" h="635000">
                  <a:moveTo>
                    <a:pt x="317500" y="0"/>
                  </a:moveTo>
                  <a:arcTo wR="317500" hR="317500" stAng="16200000" swAng="6480000"/>
                  <a:lnTo>
                    <a:pt x="317500" y="317500"/>
                  </a:lnTo>
                  <a:close/>
                </a:path>
                <a:path w="635000" h="635000" fill="none">
                  <a:moveTo>
                    <a:pt x="619460" y="415612"/>
                  </a:moveTo>
                  <a:arcTo wR="317500" hR="317500" stAng="1080000" swAng="15119999"/>
                </a:path>
              </a:pathLst>
            </a:custGeom>
            <a:grpFill/>
            <a:ln w="19050" cmpd="sng">
              <a:solidFill>
                <a:schemeClr val="tx1"/>
              </a:solidFill>
            </a:ln>
          </p:spPr>
          <p:txBody>
            <a:bodyPr/>
            <a:lstStyle/>
            <a:p>
              <a:endParaRPr lang="en-GB"/>
            </a:p>
          </p:txBody>
        </p:sp>
        <p:sp>
          <p:nvSpPr>
            <p:cNvPr id="61" name="Harvey 31/100 [31]">
              <a:extLst>
                <a:ext uri="{FF2B5EF4-FFF2-40B4-BE49-F238E27FC236}">
                  <a16:creationId xmlns:a16="http://schemas.microsoft.com/office/drawing/2014/main" id="{E98CD797-9DD9-4143-9058-D1ABF95E7406}"/>
                </a:ext>
              </a:extLst>
            </p:cNvPr>
            <p:cNvSpPr>
              <a:spLocks noChangeAspect="1"/>
            </p:cNvSpPr>
            <p:nvPr>
              <p:custDataLst>
                <p:tags r:id="rId59"/>
              </p:custDataLst>
            </p:nvPr>
          </p:nvSpPr>
          <p:spPr>
            <a:xfrm>
              <a:off x="4334905" y="3282696"/>
              <a:ext cx="292608" cy="292608"/>
            </a:xfrm>
            <a:custGeom>
              <a:avLst/>
              <a:gdLst/>
              <a:ahLst/>
              <a:cxnLst/>
              <a:rect l="l" t="t" r="r" b="b"/>
              <a:pathLst>
                <a:path w="635000" h="635000">
                  <a:moveTo>
                    <a:pt x="317500" y="0"/>
                  </a:moveTo>
                  <a:arcTo wR="317500" hR="317500" stAng="16200000" swAng="6696000"/>
                  <a:lnTo>
                    <a:pt x="317500" y="317500"/>
                  </a:lnTo>
                  <a:close/>
                </a:path>
                <a:path w="635000" h="635000" fill="none">
                  <a:moveTo>
                    <a:pt x="612704" y="434379"/>
                  </a:moveTo>
                  <a:arcTo wR="317500" hR="317500" stAng="1295999" swAng="14903999"/>
                </a:path>
              </a:pathLst>
            </a:custGeom>
            <a:grpFill/>
            <a:ln w="19050" cmpd="sng">
              <a:solidFill>
                <a:schemeClr val="tx1"/>
              </a:solidFill>
            </a:ln>
          </p:spPr>
          <p:txBody>
            <a:bodyPr/>
            <a:lstStyle/>
            <a:p>
              <a:endParaRPr lang="en-GB"/>
            </a:p>
          </p:txBody>
        </p:sp>
        <p:sp>
          <p:nvSpPr>
            <p:cNvPr id="62" name="Harvey 32/100 [32]">
              <a:extLst>
                <a:ext uri="{FF2B5EF4-FFF2-40B4-BE49-F238E27FC236}">
                  <a16:creationId xmlns:a16="http://schemas.microsoft.com/office/drawing/2014/main" id="{39029FE4-844F-47DA-8FEF-FB68673FF10C}"/>
                </a:ext>
              </a:extLst>
            </p:cNvPr>
            <p:cNvSpPr>
              <a:spLocks noChangeAspect="1"/>
            </p:cNvSpPr>
            <p:nvPr>
              <p:custDataLst>
                <p:tags r:id="rId60"/>
              </p:custDataLst>
            </p:nvPr>
          </p:nvSpPr>
          <p:spPr>
            <a:xfrm>
              <a:off x="4334905" y="3282696"/>
              <a:ext cx="292608" cy="292608"/>
            </a:xfrm>
            <a:custGeom>
              <a:avLst/>
              <a:gdLst/>
              <a:ahLst/>
              <a:cxnLst/>
              <a:rect l="l" t="t" r="r" b="b"/>
              <a:pathLst>
                <a:path w="635000" h="635000">
                  <a:moveTo>
                    <a:pt x="317500" y="0"/>
                  </a:moveTo>
                  <a:arcTo wR="317500" hR="317500" stAng="16200000" swAng="6912000"/>
                  <a:lnTo>
                    <a:pt x="317500" y="317500"/>
                  </a:lnTo>
                  <a:close/>
                </a:path>
                <a:path w="635000" h="635000" fill="none">
                  <a:moveTo>
                    <a:pt x="604782" y="452684"/>
                  </a:moveTo>
                  <a:arcTo wR="317500" hR="317500" stAng="1512000" swAng="14687999"/>
                </a:path>
              </a:pathLst>
            </a:custGeom>
            <a:grpFill/>
            <a:ln w="19050" cmpd="sng">
              <a:solidFill>
                <a:schemeClr val="tx1"/>
              </a:solidFill>
            </a:ln>
          </p:spPr>
          <p:txBody>
            <a:bodyPr/>
            <a:lstStyle/>
            <a:p>
              <a:endParaRPr lang="en-GB"/>
            </a:p>
          </p:txBody>
        </p:sp>
        <p:sp>
          <p:nvSpPr>
            <p:cNvPr id="63" name="Harvey 33/100 [33]">
              <a:extLst>
                <a:ext uri="{FF2B5EF4-FFF2-40B4-BE49-F238E27FC236}">
                  <a16:creationId xmlns:a16="http://schemas.microsoft.com/office/drawing/2014/main" id="{B99AA4D4-9C74-447B-89EF-8FD268FF95EE}"/>
                </a:ext>
              </a:extLst>
            </p:cNvPr>
            <p:cNvSpPr>
              <a:spLocks noChangeAspect="1"/>
            </p:cNvSpPr>
            <p:nvPr>
              <p:custDataLst>
                <p:tags r:id="rId61"/>
              </p:custDataLst>
            </p:nvPr>
          </p:nvSpPr>
          <p:spPr>
            <a:xfrm>
              <a:off x="4334905" y="3282696"/>
              <a:ext cx="292608" cy="292608"/>
            </a:xfrm>
            <a:custGeom>
              <a:avLst/>
              <a:gdLst/>
              <a:ahLst/>
              <a:cxnLst/>
              <a:rect l="l" t="t" r="r" b="b"/>
              <a:pathLst>
                <a:path w="635000" h="635000">
                  <a:moveTo>
                    <a:pt x="317500" y="0"/>
                  </a:moveTo>
                  <a:arcTo wR="317500" hR="317500" stAng="16200000" swAng="7128000"/>
                  <a:lnTo>
                    <a:pt x="317500" y="317500"/>
                  </a:lnTo>
                  <a:close/>
                </a:path>
                <a:path w="635000" h="635000" fill="none">
                  <a:moveTo>
                    <a:pt x="595727" y="470456"/>
                  </a:moveTo>
                  <a:arcTo wR="317500" hR="317500" stAng="1728000" swAng="14472000"/>
                </a:path>
              </a:pathLst>
            </a:custGeom>
            <a:grpFill/>
            <a:ln w="19050" cmpd="sng">
              <a:solidFill>
                <a:schemeClr val="tx1"/>
              </a:solidFill>
            </a:ln>
          </p:spPr>
          <p:txBody>
            <a:bodyPr/>
            <a:lstStyle/>
            <a:p>
              <a:endParaRPr lang="en-GB"/>
            </a:p>
          </p:txBody>
        </p:sp>
        <p:sp>
          <p:nvSpPr>
            <p:cNvPr id="64" name="Harvey 34/100 [34]">
              <a:extLst>
                <a:ext uri="{FF2B5EF4-FFF2-40B4-BE49-F238E27FC236}">
                  <a16:creationId xmlns:a16="http://schemas.microsoft.com/office/drawing/2014/main" id="{0880CCDE-4DDE-49A8-AFB2-FDDCE314B4D3}"/>
                </a:ext>
              </a:extLst>
            </p:cNvPr>
            <p:cNvSpPr>
              <a:spLocks noChangeAspect="1"/>
            </p:cNvSpPr>
            <p:nvPr>
              <p:custDataLst>
                <p:tags r:id="rId62"/>
              </p:custDataLst>
            </p:nvPr>
          </p:nvSpPr>
          <p:spPr>
            <a:xfrm>
              <a:off x="4334905" y="3282696"/>
              <a:ext cx="292608" cy="292608"/>
            </a:xfrm>
            <a:custGeom>
              <a:avLst/>
              <a:gdLst/>
              <a:ahLst/>
              <a:cxnLst/>
              <a:rect l="l" t="t" r="r" b="b"/>
              <a:pathLst>
                <a:path w="635000" h="635000">
                  <a:moveTo>
                    <a:pt x="317500" y="0"/>
                  </a:moveTo>
                  <a:arcTo wR="317500" hR="317500" stAng="16200000" swAng="7344000"/>
                  <a:lnTo>
                    <a:pt x="317500" y="317500"/>
                  </a:lnTo>
                  <a:close/>
                </a:path>
                <a:path w="635000" h="635000" fill="none">
                  <a:moveTo>
                    <a:pt x="585574" y="487625"/>
                  </a:moveTo>
                  <a:arcTo wR="317500" hR="317500" stAng="1944000" swAng="14255999"/>
                </a:path>
              </a:pathLst>
            </a:custGeom>
            <a:grpFill/>
            <a:ln w="19050" cmpd="sng">
              <a:solidFill>
                <a:schemeClr val="tx1"/>
              </a:solidFill>
            </a:ln>
          </p:spPr>
          <p:txBody>
            <a:bodyPr/>
            <a:lstStyle/>
            <a:p>
              <a:endParaRPr lang="en-GB"/>
            </a:p>
          </p:txBody>
        </p:sp>
        <p:sp>
          <p:nvSpPr>
            <p:cNvPr id="65" name="Harvey 35/100 [35]">
              <a:extLst>
                <a:ext uri="{FF2B5EF4-FFF2-40B4-BE49-F238E27FC236}">
                  <a16:creationId xmlns:a16="http://schemas.microsoft.com/office/drawing/2014/main" id="{F37E834A-F9D8-4623-BC85-60359856CCD0}"/>
                </a:ext>
              </a:extLst>
            </p:cNvPr>
            <p:cNvSpPr>
              <a:spLocks noChangeAspect="1"/>
            </p:cNvSpPr>
            <p:nvPr>
              <p:custDataLst>
                <p:tags r:id="rId63"/>
              </p:custDataLst>
            </p:nvPr>
          </p:nvSpPr>
          <p:spPr>
            <a:xfrm>
              <a:off x="4334905" y="3282696"/>
              <a:ext cx="292608" cy="292608"/>
            </a:xfrm>
            <a:custGeom>
              <a:avLst/>
              <a:gdLst/>
              <a:ahLst/>
              <a:cxnLst/>
              <a:rect l="l" t="t" r="r" b="b"/>
              <a:pathLst>
                <a:path w="635000" h="635000">
                  <a:moveTo>
                    <a:pt x="317500" y="0"/>
                  </a:moveTo>
                  <a:arcTo wR="317500" hR="317500" stAng="16200000" swAng="7559999"/>
                  <a:lnTo>
                    <a:pt x="317500" y="317500"/>
                  </a:lnTo>
                  <a:close/>
                </a:path>
                <a:path w="635000" h="635000" fill="none">
                  <a:moveTo>
                    <a:pt x="574362" y="504121"/>
                  </a:moveTo>
                  <a:arcTo wR="317500" hR="317500" stAng="2159999" swAng="14040000"/>
                </a:path>
              </a:pathLst>
            </a:custGeom>
            <a:grpFill/>
            <a:ln w="19050" cmpd="sng">
              <a:solidFill>
                <a:schemeClr val="tx1"/>
              </a:solidFill>
            </a:ln>
          </p:spPr>
          <p:txBody>
            <a:bodyPr/>
            <a:lstStyle/>
            <a:p>
              <a:endParaRPr lang="en-GB"/>
            </a:p>
          </p:txBody>
        </p:sp>
        <p:sp>
          <p:nvSpPr>
            <p:cNvPr id="66" name="Harvey 36/100 [36]">
              <a:extLst>
                <a:ext uri="{FF2B5EF4-FFF2-40B4-BE49-F238E27FC236}">
                  <a16:creationId xmlns:a16="http://schemas.microsoft.com/office/drawing/2014/main" id="{15163940-B229-4368-B727-3714123C78AB}"/>
                </a:ext>
              </a:extLst>
            </p:cNvPr>
            <p:cNvSpPr>
              <a:spLocks noChangeAspect="1"/>
            </p:cNvSpPr>
            <p:nvPr>
              <p:custDataLst>
                <p:tags r:id="rId64"/>
              </p:custDataLst>
            </p:nvPr>
          </p:nvSpPr>
          <p:spPr>
            <a:xfrm>
              <a:off x="4334905" y="3282696"/>
              <a:ext cx="292608" cy="292608"/>
            </a:xfrm>
            <a:custGeom>
              <a:avLst/>
              <a:gdLst/>
              <a:ahLst/>
              <a:cxnLst/>
              <a:rect l="l" t="t" r="r" b="b"/>
              <a:pathLst>
                <a:path w="635000" h="635000">
                  <a:moveTo>
                    <a:pt x="317500" y="0"/>
                  </a:moveTo>
                  <a:arcTo wR="317500" hR="317500" stAng="16200000" swAng="7776000"/>
                  <a:lnTo>
                    <a:pt x="317500" y="317500"/>
                  </a:lnTo>
                  <a:close/>
                </a:path>
                <a:path w="635000" h="635000" fill="none">
                  <a:moveTo>
                    <a:pt x="562137" y="519882"/>
                  </a:moveTo>
                  <a:arcTo wR="317500" hR="317500" stAng="2375999" swAng="13824000"/>
                </a:path>
              </a:pathLst>
            </a:custGeom>
            <a:grpFill/>
            <a:ln w="19050" cmpd="sng">
              <a:solidFill>
                <a:schemeClr val="tx1"/>
              </a:solidFill>
            </a:ln>
          </p:spPr>
          <p:txBody>
            <a:bodyPr/>
            <a:lstStyle/>
            <a:p>
              <a:endParaRPr lang="en-GB"/>
            </a:p>
          </p:txBody>
        </p:sp>
        <p:sp>
          <p:nvSpPr>
            <p:cNvPr id="67" name="Harvey 37/100 [37]">
              <a:extLst>
                <a:ext uri="{FF2B5EF4-FFF2-40B4-BE49-F238E27FC236}">
                  <a16:creationId xmlns:a16="http://schemas.microsoft.com/office/drawing/2014/main" id="{64BAECDC-27C7-4333-B9D8-59DE42A1B1AA}"/>
                </a:ext>
              </a:extLst>
            </p:cNvPr>
            <p:cNvSpPr>
              <a:spLocks noChangeAspect="1"/>
            </p:cNvSpPr>
            <p:nvPr>
              <p:custDataLst>
                <p:tags r:id="rId65"/>
              </p:custDataLst>
            </p:nvPr>
          </p:nvSpPr>
          <p:spPr>
            <a:xfrm>
              <a:off x="4334905" y="3282696"/>
              <a:ext cx="292608" cy="292608"/>
            </a:xfrm>
            <a:custGeom>
              <a:avLst/>
              <a:gdLst/>
              <a:ahLst/>
              <a:cxnLst/>
              <a:rect l="l" t="t" r="r" b="b"/>
              <a:pathLst>
                <a:path w="635000" h="635000">
                  <a:moveTo>
                    <a:pt x="317500" y="0"/>
                  </a:moveTo>
                  <a:arcTo wR="317500" hR="317500" stAng="16200000" swAng="7991999"/>
                  <a:lnTo>
                    <a:pt x="317500" y="317500"/>
                  </a:lnTo>
                  <a:close/>
                </a:path>
                <a:path w="635000" h="635000" fill="none">
                  <a:moveTo>
                    <a:pt x="548947" y="534843"/>
                  </a:moveTo>
                  <a:arcTo wR="317500" hR="317500" stAng="2591999" swAng="13608000"/>
                </a:path>
              </a:pathLst>
            </a:custGeom>
            <a:grpFill/>
            <a:ln w="19050" cmpd="sng">
              <a:solidFill>
                <a:schemeClr val="tx1"/>
              </a:solidFill>
            </a:ln>
          </p:spPr>
          <p:txBody>
            <a:bodyPr/>
            <a:lstStyle/>
            <a:p>
              <a:endParaRPr lang="en-GB"/>
            </a:p>
          </p:txBody>
        </p:sp>
        <p:sp>
          <p:nvSpPr>
            <p:cNvPr id="68" name="Harvey 38/100 [38]">
              <a:extLst>
                <a:ext uri="{FF2B5EF4-FFF2-40B4-BE49-F238E27FC236}">
                  <a16:creationId xmlns:a16="http://schemas.microsoft.com/office/drawing/2014/main" id="{4F018A0A-A74A-4E47-BC47-203679D4F8C0}"/>
                </a:ext>
              </a:extLst>
            </p:cNvPr>
            <p:cNvSpPr>
              <a:spLocks noChangeAspect="1"/>
            </p:cNvSpPr>
            <p:nvPr>
              <p:custDataLst>
                <p:tags r:id="rId66"/>
              </p:custDataLst>
            </p:nvPr>
          </p:nvSpPr>
          <p:spPr>
            <a:xfrm>
              <a:off x="4334905" y="3282696"/>
              <a:ext cx="292608" cy="292608"/>
            </a:xfrm>
            <a:custGeom>
              <a:avLst/>
              <a:gdLst/>
              <a:ahLst/>
              <a:cxnLst/>
              <a:rect l="l" t="t" r="r" b="b"/>
              <a:pathLst>
                <a:path w="635000" h="635000">
                  <a:moveTo>
                    <a:pt x="317500" y="0"/>
                  </a:moveTo>
                  <a:arcTo wR="317500" hR="317500" stAng="16200000" swAng="8208000"/>
                  <a:lnTo>
                    <a:pt x="317500" y="317500"/>
                  </a:lnTo>
                  <a:close/>
                </a:path>
                <a:path w="635000" h="635000" fill="none">
                  <a:moveTo>
                    <a:pt x="534843" y="548947"/>
                  </a:moveTo>
                  <a:arcTo wR="317500" hR="317500" stAng="2808000" swAng="13392000"/>
                </a:path>
              </a:pathLst>
            </a:custGeom>
            <a:grpFill/>
            <a:ln w="19050" cmpd="sng">
              <a:solidFill>
                <a:schemeClr val="tx1"/>
              </a:solidFill>
            </a:ln>
          </p:spPr>
          <p:txBody>
            <a:bodyPr/>
            <a:lstStyle/>
            <a:p>
              <a:endParaRPr lang="en-GB"/>
            </a:p>
          </p:txBody>
        </p:sp>
        <p:sp>
          <p:nvSpPr>
            <p:cNvPr id="69" name="Harvey 39/100 [39]">
              <a:extLst>
                <a:ext uri="{FF2B5EF4-FFF2-40B4-BE49-F238E27FC236}">
                  <a16:creationId xmlns:a16="http://schemas.microsoft.com/office/drawing/2014/main" id="{ACA75957-9FDB-46A2-82EC-77103CBEAC52}"/>
                </a:ext>
              </a:extLst>
            </p:cNvPr>
            <p:cNvSpPr>
              <a:spLocks noChangeAspect="1"/>
            </p:cNvSpPr>
            <p:nvPr>
              <p:custDataLst>
                <p:tags r:id="rId67"/>
              </p:custDataLst>
            </p:nvPr>
          </p:nvSpPr>
          <p:spPr>
            <a:xfrm>
              <a:off x="4334905" y="3282696"/>
              <a:ext cx="292608" cy="292608"/>
            </a:xfrm>
            <a:custGeom>
              <a:avLst/>
              <a:gdLst/>
              <a:ahLst/>
              <a:cxnLst/>
              <a:rect l="l" t="t" r="r" b="b"/>
              <a:pathLst>
                <a:path w="635000" h="635000">
                  <a:moveTo>
                    <a:pt x="317500" y="0"/>
                  </a:moveTo>
                  <a:arcTo wR="317500" hR="317500" stAng="16200000" swAng="8424000"/>
                  <a:lnTo>
                    <a:pt x="317500" y="317500"/>
                  </a:lnTo>
                  <a:close/>
                </a:path>
                <a:path w="635000" h="635000" fill="none">
                  <a:moveTo>
                    <a:pt x="519882" y="562137"/>
                  </a:moveTo>
                  <a:arcTo wR="317500" hR="317500" stAng="3024000" swAng="13176000"/>
                </a:path>
              </a:pathLst>
            </a:custGeom>
            <a:grpFill/>
            <a:ln w="19050" cmpd="sng">
              <a:solidFill>
                <a:schemeClr val="tx1"/>
              </a:solidFill>
            </a:ln>
          </p:spPr>
          <p:txBody>
            <a:bodyPr/>
            <a:lstStyle/>
            <a:p>
              <a:endParaRPr lang="en-GB"/>
            </a:p>
          </p:txBody>
        </p:sp>
        <p:sp>
          <p:nvSpPr>
            <p:cNvPr id="70" name="Harvey 40/100 [40]">
              <a:extLst>
                <a:ext uri="{FF2B5EF4-FFF2-40B4-BE49-F238E27FC236}">
                  <a16:creationId xmlns:a16="http://schemas.microsoft.com/office/drawing/2014/main" id="{025DFA7F-A073-422A-8D20-E27D1ABE4342}"/>
                </a:ext>
              </a:extLst>
            </p:cNvPr>
            <p:cNvSpPr>
              <a:spLocks noChangeAspect="1"/>
            </p:cNvSpPr>
            <p:nvPr>
              <p:custDataLst>
                <p:tags r:id="rId68"/>
              </p:custDataLst>
            </p:nvPr>
          </p:nvSpPr>
          <p:spPr>
            <a:xfrm>
              <a:off x="4334905" y="3282696"/>
              <a:ext cx="292608" cy="292608"/>
            </a:xfrm>
            <a:custGeom>
              <a:avLst/>
              <a:gdLst/>
              <a:ahLst/>
              <a:cxnLst/>
              <a:rect l="l" t="t" r="r" b="b"/>
              <a:pathLst>
                <a:path w="635000" h="635000">
                  <a:moveTo>
                    <a:pt x="317500" y="0"/>
                  </a:moveTo>
                  <a:arcTo wR="317500" hR="317500" stAng="16200000" swAng="8640000"/>
                  <a:lnTo>
                    <a:pt x="317500" y="317500"/>
                  </a:lnTo>
                  <a:close/>
                </a:path>
                <a:path w="635000" h="635000" fill="none">
                  <a:moveTo>
                    <a:pt x="504121" y="574362"/>
                  </a:moveTo>
                  <a:arcTo wR="317500" hR="317500" stAng="3240000" swAng="12960000"/>
                </a:path>
              </a:pathLst>
            </a:custGeom>
            <a:grpFill/>
            <a:ln w="19050" cmpd="sng">
              <a:solidFill>
                <a:schemeClr val="tx1"/>
              </a:solidFill>
            </a:ln>
          </p:spPr>
          <p:txBody>
            <a:bodyPr/>
            <a:lstStyle/>
            <a:p>
              <a:endParaRPr lang="en-GB"/>
            </a:p>
          </p:txBody>
        </p:sp>
        <p:sp>
          <p:nvSpPr>
            <p:cNvPr id="71" name="Harvey 41/100 [41]">
              <a:extLst>
                <a:ext uri="{FF2B5EF4-FFF2-40B4-BE49-F238E27FC236}">
                  <a16:creationId xmlns:a16="http://schemas.microsoft.com/office/drawing/2014/main" id="{BF311CE9-A4CB-4965-8F0F-5B6811E9FB20}"/>
                </a:ext>
              </a:extLst>
            </p:cNvPr>
            <p:cNvSpPr>
              <a:spLocks noChangeAspect="1"/>
            </p:cNvSpPr>
            <p:nvPr>
              <p:custDataLst>
                <p:tags r:id="rId69"/>
              </p:custDataLst>
            </p:nvPr>
          </p:nvSpPr>
          <p:spPr>
            <a:xfrm>
              <a:off x="4334905" y="3282696"/>
              <a:ext cx="292608" cy="292608"/>
            </a:xfrm>
            <a:custGeom>
              <a:avLst/>
              <a:gdLst/>
              <a:ahLst/>
              <a:cxnLst/>
              <a:rect l="l" t="t" r="r" b="b"/>
              <a:pathLst>
                <a:path w="635000" h="635000">
                  <a:moveTo>
                    <a:pt x="317500" y="0"/>
                  </a:moveTo>
                  <a:arcTo wR="317500" hR="317500" stAng="16200000" swAng="8856000"/>
                  <a:lnTo>
                    <a:pt x="317500" y="317500"/>
                  </a:lnTo>
                  <a:close/>
                </a:path>
                <a:path w="635000" h="635000" fill="none">
                  <a:moveTo>
                    <a:pt x="487625" y="585574"/>
                  </a:moveTo>
                  <a:arcTo wR="317500" hR="317500" stAng="3455999" swAng="12744000"/>
                </a:path>
              </a:pathLst>
            </a:custGeom>
            <a:grpFill/>
            <a:ln w="19050" cmpd="sng">
              <a:solidFill>
                <a:schemeClr val="tx1"/>
              </a:solidFill>
            </a:ln>
          </p:spPr>
          <p:txBody>
            <a:bodyPr/>
            <a:lstStyle/>
            <a:p>
              <a:endParaRPr lang="en-GB"/>
            </a:p>
          </p:txBody>
        </p:sp>
        <p:sp>
          <p:nvSpPr>
            <p:cNvPr id="72" name="Harvey 42/100 [42]">
              <a:extLst>
                <a:ext uri="{FF2B5EF4-FFF2-40B4-BE49-F238E27FC236}">
                  <a16:creationId xmlns:a16="http://schemas.microsoft.com/office/drawing/2014/main" id="{1B415A3D-1E85-4E6A-8BAB-3BB56600BA4F}"/>
                </a:ext>
              </a:extLst>
            </p:cNvPr>
            <p:cNvSpPr>
              <a:spLocks noChangeAspect="1"/>
            </p:cNvSpPr>
            <p:nvPr>
              <p:custDataLst>
                <p:tags r:id="rId70"/>
              </p:custDataLst>
            </p:nvPr>
          </p:nvSpPr>
          <p:spPr>
            <a:xfrm>
              <a:off x="4334905" y="3282696"/>
              <a:ext cx="292608" cy="292608"/>
            </a:xfrm>
            <a:custGeom>
              <a:avLst/>
              <a:gdLst/>
              <a:ahLst/>
              <a:cxnLst/>
              <a:rect l="l" t="t" r="r" b="b"/>
              <a:pathLst>
                <a:path w="635000" h="635000">
                  <a:moveTo>
                    <a:pt x="317500" y="0"/>
                  </a:moveTo>
                  <a:arcTo wR="317500" hR="317500" stAng="16200000" swAng="9072000"/>
                  <a:lnTo>
                    <a:pt x="317500" y="317500"/>
                  </a:lnTo>
                  <a:close/>
                </a:path>
                <a:path w="635000" h="635000" fill="none">
                  <a:moveTo>
                    <a:pt x="470456" y="595727"/>
                  </a:moveTo>
                  <a:arcTo wR="317500" hR="317500" stAng="3671999" swAng="12528000"/>
                </a:path>
              </a:pathLst>
            </a:custGeom>
            <a:grpFill/>
            <a:ln w="19050" cmpd="sng">
              <a:solidFill>
                <a:schemeClr val="tx1"/>
              </a:solidFill>
            </a:ln>
          </p:spPr>
          <p:txBody>
            <a:bodyPr/>
            <a:lstStyle/>
            <a:p>
              <a:endParaRPr lang="en-GB"/>
            </a:p>
          </p:txBody>
        </p:sp>
        <p:sp>
          <p:nvSpPr>
            <p:cNvPr id="73" name="Harvey 43/100 [43]">
              <a:extLst>
                <a:ext uri="{FF2B5EF4-FFF2-40B4-BE49-F238E27FC236}">
                  <a16:creationId xmlns:a16="http://schemas.microsoft.com/office/drawing/2014/main" id="{7EAD6077-4487-4E7D-846D-445E65B5291C}"/>
                </a:ext>
              </a:extLst>
            </p:cNvPr>
            <p:cNvSpPr>
              <a:spLocks noChangeAspect="1"/>
            </p:cNvSpPr>
            <p:nvPr>
              <p:custDataLst>
                <p:tags r:id="rId71"/>
              </p:custDataLst>
            </p:nvPr>
          </p:nvSpPr>
          <p:spPr>
            <a:xfrm>
              <a:off x="4334905" y="3282696"/>
              <a:ext cx="292608" cy="292608"/>
            </a:xfrm>
            <a:custGeom>
              <a:avLst/>
              <a:gdLst/>
              <a:ahLst/>
              <a:cxnLst/>
              <a:rect l="l" t="t" r="r" b="b"/>
              <a:pathLst>
                <a:path w="635000" h="635000">
                  <a:moveTo>
                    <a:pt x="317500" y="0"/>
                  </a:moveTo>
                  <a:arcTo wR="317500" hR="317500" stAng="16200000" swAng="9288000"/>
                  <a:lnTo>
                    <a:pt x="317500" y="317500"/>
                  </a:lnTo>
                  <a:close/>
                </a:path>
                <a:path w="635000" h="635000" fill="none">
                  <a:moveTo>
                    <a:pt x="452684" y="604782"/>
                  </a:moveTo>
                  <a:arcTo wR="317500" hR="317500" stAng="3888000" swAng="12312000"/>
                </a:path>
              </a:pathLst>
            </a:custGeom>
            <a:grpFill/>
            <a:ln w="19050" cmpd="sng">
              <a:solidFill>
                <a:schemeClr val="tx1"/>
              </a:solidFill>
            </a:ln>
          </p:spPr>
          <p:txBody>
            <a:bodyPr/>
            <a:lstStyle/>
            <a:p>
              <a:endParaRPr lang="en-GB"/>
            </a:p>
          </p:txBody>
        </p:sp>
        <p:sp>
          <p:nvSpPr>
            <p:cNvPr id="74" name="Harvey 44/100 [44]">
              <a:extLst>
                <a:ext uri="{FF2B5EF4-FFF2-40B4-BE49-F238E27FC236}">
                  <a16:creationId xmlns:a16="http://schemas.microsoft.com/office/drawing/2014/main" id="{4B57ADAF-4A83-4CB4-8920-E2B9F994E83E}"/>
                </a:ext>
              </a:extLst>
            </p:cNvPr>
            <p:cNvSpPr>
              <a:spLocks noChangeAspect="1"/>
            </p:cNvSpPr>
            <p:nvPr>
              <p:custDataLst>
                <p:tags r:id="rId72"/>
              </p:custDataLst>
            </p:nvPr>
          </p:nvSpPr>
          <p:spPr>
            <a:xfrm>
              <a:off x="4334905" y="3282696"/>
              <a:ext cx="292608" cy="292608"/>
            </a:xfrm>
            <a:custGeom>
              <a:avLst/>
              <a:gdLst/>
              <a:ahLst/>
              <a:cxnLst/>
              <a:rect l="l" t="t" r="r" b="b"/>
              <a:pathLst>
                <a:path w="635000" h="635000">
                  <a:moveTo>
                    <a:pt x="317500" y="0"/>
                  </a:moveTo>
                  <a:arcTo wR="317500" hR="317500" stAng="16200000" swAng="9504000"/>
                  <a:lnTo>
                    <a:pt x="317500" y="317500"/>
                  </a:lnTo>
                  <a:close/>
                </a:path>
                <a:path w="635000" h="635000" fill="none">
                  <a:moveTo>
                    <a:pt x="434379" y="612704"/>
                  </a:moveTo>
                  <a:arcTo wR="317500" hR="317500" stAng="4104000" swAng="12096000"/>
                </a:path>
              </a:pathLst>
            </a:custGeom>
            <a:grpFill/>
            <a:ln w="19050" cmpd="sng">
              <a:solidFill>
                <a:schemeClr val="tx1"/>
              </a:solidFill>
            </a:ln>
          </p:spPr>
          <p:txBody>
            <a:bodyPr/>
            <a:lstStyle/>
            <a:p>
              <a:endParaRPr lang="en-GB"/>
            </a:p>
          </p:txBody>
        </p:sp>
        <p:sp>
          <p:nvSpPr>
            <p:cNvPr id="75" name="Harvey 45/100 [45]">
              <a:extLst>
                <a:ext uri="{FF2B5EF4-FFF2-40B4-BE49-F238E27FC236}">
                  <a16:creationId xmlns:a16="http://schemas.microsoft.com/office/drawing/2014/main" id="{FF3E5416-AC43-4CBB-A32A-A966ED03106F}"/>
                </a:ext>
              </a:extLst>
            </p:cNvPr>
            <p:cNvSpPr>
              <a:spLocks noChangeAspect="1"/>
            </p:cNvSpPr>
            <p:nvPr>
              <p:custDataLst>
                <p:tags r:id="rId73"/>
              </p:custDataLst>
            </p:nvPr>
          </p:nvSpPr>
          <p:spPr>
            <a:xfrm>
              <a:off x="4334905" y="3282696"/>
              <a:ext cx="292608" cy="292608"/>
            </a:xfrm>
            <a:custGeom>
              <a:avLst/>
              <a:gdLst/>
              <a:ahLst/>
              <a:cxnLst/>
              <a:rect l="l" t="t" r="r" b="b"/>
              <a:pathLst>
                <a:path w="635000" h="635000">
                  <a:moveTo>
                    <a:pt x="317500" y="0"/>
                  </a:moveTo>
                  <a:arcTo wR="317500" hR="317500" stAng="16200000" swAng="9720000"/>
                  <a:lnTo>
                    <a:pt x="317500" y="317500"/>
                  </a:lnTo>
                  <a:close/>
                </a:path>
                <a:path w="635000" h="635000" fill="none">
                  <a:moveTo>
                    <a:pt x="415612" y="619460"/>
                  </a:moveTo>
                  <a:arcTo wR="317500" hR="317500" stAng="4320000" swAng="11880000"/>
                </a:path>
              </a:pathLst>
            </a:custGeom>
            <a:grpFill/>
            <a:ln w="19050" cmpd="sng">
              <a:solidFill>
                <a:schemeClr val="tx1"/>
              </a:solidFill>
            </a:ln>
          </p:spPr>
          <p:txBody>
            <a:bodyPr/>
            <a:lstStyle/>
            <a:p>
              <a:endParaRPr lang="en-GB"/>
            </a:p>
          </p:txBody>
        </p:sp>
        <p:sp>
          <p:nvSpPr>
            <p:cNvPr id="76" name="Harvey 46/100 [46]">
              <a:extLst>
                <a:ext uri="{FF2B5EF4-FFF2-40B4-BE49-F238E27FC236}">
                  <a16:creationId xmlns:a16="http://schemas.microsoft.com/office/drawing/2014/main" id="{49AFF9C1-C19A-487C-A4C1-47DA87277C3B}"/>
                </a:ext>
              </a:extLst>
            </p:cNvPr>
            <p:cNvSpPr>
              <a:spLocks noChangeAspect="1"/>
            </p:cNvSpPr>
            <p:nvPr>
              <p:custDataLst>
                <p:tags r:id="rId74"/>
              </p:custDataLst>
            </p:nvPr>
          </p:nvSpPr>
          <p:spPr>
            <a:xfrm>
              <a:off x="4334905" y="3282696"/>
              <a:ext cx="292608" cy="292608"/>
            </a:xfrm>
            <a:custGeom>
              <a:avLst/>
              <a:gdLst/>
              <a:ahLst/>
              <a:cxnLst/>
              <a:rect l="l" t="t" r="r" b="b"/>
              <a:pathLst>
                <a:path w="635000" h="635000">
                  <a:moveTo>
                    <a:pt x="317500" y="0"/>
                  </a:moveTo>
                  <a:arcTo wR="317500" hR="317500" stAng="16200000" swAng="9936000"/>
                  <a:lnTo>
                    <a:pt x="317500" y="317500"/>
                  </a:lnTo>
                  <a:close/>
                </a:path>
                <a:path w="635000" h="635000" fill="none">
                  <a:moveTo>
                    <a:pt x="396459" y="625025"/>
                  </a:moveTo>
                  <a:arcTo wR="317500" hR="317500" stAng="4536000" swAng="11664000"/>
                </a:path>
              </a:pathLst>
            </a:custGeom>
            <a:grpFill/>
            <a:ln w="19050" cmpd="sng">
              <a:solidFill>
                <a:schemeClr val="tx1"/>
              </a:solidFill>
            </a:ln>
          </p:spPr>
          <p:txBody>
            <a:bodyPr/>
            <a:lstStyle/>
            <a:p>
              <a:endParaRPr lang="en-GB"/>
            </a:p>
          </p:txBody>
        </p:sp>
        <p:sp>
          <p:nvSpPr>
            <p:cNvPr id="77" name="Harvey 47/100 [47]">
              <a:extLst>
                <a:ext uri="{FF2B5EF4-FFF2-40B4-BE49-F238E27FC236}">
                  <a16:creationId xmlns:a16="http://schemas.microsoft.com/office/drawing/2014/main" id="{F35AEE09-D82F-438F-9D01-96C6876241F1}"/>
                </a:ext>
              </a:extLst>
            </p:cNvPr>
            <p:cNvSpPr>
              <a:spLocks noChangeAspect="1"/>
            </p:cNvSpPr>
            <p:nvPr>
              <p:custDataLst>
                <p:tags r:id="rId75"/>
              </p:custDataLst>
            </p:nvPr>
          </p:nvSpPr>
          <p:spPr>
            <a:xfrm>
              <a:off x="4334905" y="3282696"/>
              <a:ext cx="292608" cy="292608"/>
            </a:xfrm>
            <a:custGeom>
              <a:avLst/>
              <a:gdLst/>
              <a:ahLst/>
              <a:cxnLst/>
              <a:rect l="l" t="t" r="r" b="b"/>
              <a:pathLst>
                <a:path w="635000" h="635000">
                  <a:moveTo>
                    <a:pt x="317500" y="0"/>
                  </a:moveTo>
                  <a:arcTo wR="317500" hR="317500" stAng="16200000" swAng="10152000"/>
                  <a:lnTo>
                    <a:pt x="317500" y="317500"/>
                  </a:lnTo>
                  <a:close/>
                </a:path>
                <a:path w="635000" h="635000" fill="none">
                  <a:moveTo>
                    <a:pt x="376993" y="629376"/>
                  </a:moveTo>
                  <a:arcTo wR="317500" hR="317500" stAng="4751999" swAng="11448000"/>
                </a:path>
              </a:pathLst>
            </a:custGeom>
            <a:grpFill/>
            <a:ln w="19050" cmpd="sng">
              <a:solidFill>
                <a:schemeClr val="tx1"/>
              </a:solidFill>
            </a:ln>
          </p:spPr>
          <p:txBody>
            <a:bodyPr/>
            <a:lstStyle/>
            <a:p>
              <a:endParaRPr lang="en-GB"/>
            </a:p>
          </p:txBody>
        </p:sp>
        <p:sp>
          <p:nvSpPr>
            <p:cNvPr id="78" name="Harvey 48/100 [48]">
              <a:extLst>
                <a:ext uri="{FF2B5EF4-FFF2-40B4-BE49-F238E27FC236}">
                  <a16:creationId xmlns:a16="http://schemas.microsoft.com/office/drawing/2014/main" id="{4FC3325B-EEB2-4420-9715-1149CEACE9AC}"/>
                </a:ext>
              </a:extLst>
            </p:cNvPr>
            <p:cNvSpPr>
              <a:spLocks noChangeAspect="1"/>
            </p:cNvSpPr>
            <p:nvPr>
              <p:custDataLst>
                <p:tags r:id="rId76"/>
              </p:custDataLst>
            </p:nvPr>
          </p:nvSpPr>
          <p:spPr>
            <a:xfrm>
              <a:off x="4334905" y="3282696"/>
              <a:ext cx="292608" cy="292608"/>
            </a:xfrm>
            <a:custGeom>
              <a:avLst/>
              <a:gdLst/>
              <a:ahLst/>
              <a:cxnLst/>
              <a:rect l="l" t="t" r="r" b="b"/>
              <a:pathLst>
                <a:path w="635000" h="635000">
                  <a:moveTo>
                    <a:pt x="317500" y="0"/>
                  </a:moveTo>
                  <a:arcTo wR="317500" hR="317500" stAng="16200000" swAng="10367999"/>
                  <a:lnTo>
                    <a:pt x="317500" y="317500"/>
                  </a:lnTo>
                  <a:close/>
                </a:path>
                <a:path w="635000" h="635000" fill="none">
                  <a:moveTo>
                    <a:pt x="357293" y="632496"/>
                  </a:moveTo>
                  <a:arcTo wR="317500" hR="317500" stAng="4967999" swAng="11232000"/>
                </a:path>
              </a:pathLst>
            </a:custGeom>
            <a:grpFill/>
            <a:ln w="19050" cmpd="sng">
              <a:solidFill>
                <a:schemeClr val="tx1"/>
              </a:solidFill>
            </a:ln>
          </p:spPr>
          <p:txBody>
            <a:bodyPr/>
            <a:lstStyle/>
            <a:p>
              <a:endParaRPr lang="en-GB"/>
            </a:p>
          </p:txBody>
        </p:sp>
        <p:sp>
          <p:nvSpPr>
            <p:cNvPr id="79" name="Harvey 49/100 [49]">
              <a:extLst>
                <a:ext uri="{FF2B5EF4-FFF2-40B4-BE49-F238E27FC236}">
                  <a16:creationId xmlns:a16="http://schemas.microsoft.com/office/drawing/2014/main" id="{3BE00D50-8FCE-4E11-AA24-10B621732F20}"/>
                </a:ext>
              </a:extLst>
            </p:cNvPr>
            <p:cNvSpPr>
              <a:spLocks noChangeAspect="1"/>
            </p:cNvSpPr>
            <p:nvPr>
              <p:custDataLst>
                <p:tags r:id="rId77"/>
              </p:custDataLst>
            </p:nvPr>
          </p:nvSpPr>
          <p:spPr>
            <a:xfrm>
              <a:off x="4334905" y="3282696"/>
              <a:ext cx="292608" cy="292608"/>
            </a:xfrm>
            <a:custGeom>
              <a:avLst/>
              <a:gdLst/>
              <a:ahLst/>
              <a:cxnLst/>
              <a:rect l="l" t="t" r="r" b="b"/>
              <a:pathLst>
                <a:path w="635000" h="635000">
                  <a:moveTo>
                    <a:pt x="317500" y="0"/>
                  </a:moveTo>
                  <a:arcTo wR="317500" hR="317500" stAng="16200000" swAng="10584000"/>
                  <a:lnTo>
                    <a:pt x="317500" y="317500"/>
                  </a:lnTo>
                  <a:close/>
                </a:path>
                <a:path w="635000" h="635000" fill="none">
                  <a:moveTo>
                    <a:pt x="337435" y="634373"/>
                  </a:moveTo>
                  <a:arcTo wR="317500" hR="317500" stAng="5184000" swAng="11016000"/>
                </a:path>
              </a:pathLst>
            </a:custGeom>
            <a:grpFill/>
            <a:ln w="19050" cmpd="sng">
              <a:solidFill>
                <a:schemeClr val="tx1"/>
              </a:solidFill>
            </a:ln>
          </p:spPr>
          <p:txBody>
            <a:bodyPr/>
            <a:lstStyle/>
            <a:p>
              <a:endParaRPr lang="en-GB"/>
            </a:p>
          </p:txBody>
        </p:sp>
        <p:sp>
          <p:nvSpPr>
            <p:cNvPr id="80" name="Harvey 50/100 [50]">
              <a:extLst>
                <a:ext uri="{FF2B5EF4-FFF2-40B4-BE49-F238E27FC236}">
                  <a16:creationId xmlns:a16="http://schemas.microsoft.com/office/drawing/2014/main" id="{97083993-8BFD-443F-A3A3-D28EF389CE2B}"/>
                </a:ext>
              </a:extLst>
            </p:cNvPr>
            <p:cNvSpPr>
              <a:spLocks noChangeAspect="1"/>
            </p:cNvSpPr>
            <p:nvPr>
              <p:custDataLst>
                <p:tags r:id="rId78"/>
              </p:custDataLst>
            </p:nvPr>
          </p:nvSpPr>
          <p:spPr>
            <a:xfrm>
              <a:off x="4334905" y="3282696"/>
              <a:ext cx="292608" cy="292608"/>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txBody>
            <a:bodyPr/>
            <a:lstStyle/>
            <a:p>
              <a:endParaRPr lang="en-GB"/>
            </a:p>
          </p:txBody>
        </p:sp>
        <p:sp>
          <p:nvSpPr>
            <p:cNvPr id="81" name="Harvey 51/100 [51]">
              <a:extLst>
                <a:ext uri="{FF2B5EF4-FFF2-40B4-BE49-F238E27FC236}">
                  <a16:creationId xmlns:a16="http://schemas.microsoft.com/office/drawing/2014/main" id="{BDE38762-18E9-47FF-895E-325F5976ECAA}"/>
                </a:ext>
              </a:extLst>
            </p:cNvPr>
            <p:cNvSpPr>
              <a:spLocks noChangeAspect="1"/>
            </p:cNvSpPr>
            <p:nvPr>
              <p:custDataLst>
                <p:tags r:id="rId79"/>
              </p:custDataLst>
            </p:nvPr>
          </p:nvSpPr>
          <p:spPr>
            <a:xfrm>
              <a:off x="4334905" y="3282696"/>
              <a:ext cx="292608" cy="292608"/>
            </a:xfrm>
            <a:custGeom>
              <a:avLst/>
              <a:gdLst/>
              <a:ahLst/>
              <a:cxnLst/>
              <a:rect l="l" t="t" r="r" b="b"/>
              <a:pathLst>
                <a:path w="635000" h="635000">
                  <a:moveTo>
                    <a:pt x="317500" y="0"/>
                  </a:moveTo>
                  <a:arcTo wR="317500" hR="317500" stAng="16200000" swAng="11016000"/>
                  <a:lnTo>
                    <a:pt x="317500" y="317500"/>
                  </a:lnTo>
                  <a:close/>
                </a:path>
                <a:path w="635000" h="635000" fill="none">
                  <a:moveTo>
                    <a:pt x="297564" y="634373"/>
                  </a:moveTo>
                  <a:arcTo wR="317500" hR="317500" stAng="5616000" swAng="10584000"/>
                </a:path>
              </a:pathLst>
            </a:custGeom>
            <a:grpFill/>
            <a:ln w="19050" cmpd="sng">
              <a:solidFill>
                <a:schemeClr val="tx1"/>
              </a:solidFill>
            </a:ln>
          </p:spPr>
          <p:txBody>
            <a:bodyPr/>
            <a:lstStyle/>
            <a:p>
              <a:endParaRPr lang="en-GB"/>
            </a:p>
          </p:txBody>
        </p:sp>
        <p:sp>
          <p:nvSpPr>
            <p:cNvPr id="82" name="Harvey 52/100 [52]">
              <a:extLst>
                <a:ext uri="{FF2B5EF4-FFF2-40B4-BE49-F238E27FC236}">
                  <a16:creationId xmlns:a16="http://schemas.microsoft.com/office/drawing/2014/main" id="{785EAA21-FBCD-46DC-8430-7AB12F5A66AF}"/>
                </a:ext>
              </a:extLst>
            </p:cNvPr>
            <p:cNvSpPr>
              <a:spLocks noChangeAspect="1"/>
            </p:cNvSpPr>
            <p:nvPr>
              <p:custDataLst>
                <p:tags r:id="rId80"/>
              </p:custDataLst>
            </p:nvPr>
          </p:nvSpPr>
          <p:spPr>
            <a:xfrm>
              <a:off x="4334905" y="3282696"/>
              <a:ext cx="292608" cy="292608"/>
            </a:xfrm>
            <a:custGeom>
              <a:avLst/>
              <a:gdLst/>
              <a:ahLst/>
              <a:cxnLst/>
              <a:rect l="l" t="t" r="r" b="b"/>
              <a:pathLst>
                <a:path w="635000" h="635000">
                  <a:moveTo>
                    <a:pt x="317500" y="0"/>
                  </a:moveTo>
                  <a:arcTo wR="317500" hR="317500" stAng="16200000" swAng="11232000"/>
                  <a:lnTo>
                    <a:pt x="317500" y="317500"/>
                  </a:lnTo>
                  <a:close/>
                </a:path>
                <a:path w="635000" h="635000" fill="none">
                  <a:moveTo>
                    <a:pt x="277706" y="632496"/>
                  </a:moveTo>
                  <a:arcTo wR="317500" hR="317500" stAng="5832000" swAng="10367999"/>
                </a:path>
              </a:pathLst>
            </a:custGeom>
            <a:grpFill/>
            <a:ln w="19050" cmpd="sng">
              <a:solidFill>
                <a:schemeClr val="tx1"/>
              </a:solidFill>
            </a:ln>
          </p:spPr>
          <p:txBody>
            <a:bodyPr/>
            <a:lstStyle/>
            <a:p>
              <a:endParaRPr lang="en-GB"/>
            </a:p>
          </p:txBody>
        </p:sp>
        <p:sp>
          <p:nvSpPr>
            <p:cNvPr id="83" name="Harvey 53/100 [53]">
              <a:extLst>
                <a:ext uri="{FF2B5EF4-FFF2-40B4-BE49-F238E27FC236}">
                  <a16:creationId xmlns:a16="http://schemas.microsoft.com/office/drawing/2014/main" id="{858D54BA-F4A5-4C67-830E-E85FF6EE735D}"/>
                </a:ext>
              </a:extLst>
            </p:cNvPr>
            <p:cNvSpPr>
              <a:spLocks noChangeAspect="1"/>
            </p:cNvSpPr>
            <p:nvPr>
              <p:custDataLst>
                <p:tags r:id="rId81"/>
              </p:custDataLst>
            </p:nvPr>
          </p:nvSpPr>
          <p:spPr>
            <a:xfrm>
              <a:off x="4334905" y="3282696"/>
              <a:ext cx="292608" cy="292608"/>
            </a:xfrm>
            <a:custGeom>
              <a:avLst/>
              <a:gdLst/>
              <a:ahLst/>
              <a:cxnLst/>
              <a:rect l="l" t="t" r="r" b="b"/>
              <a:pathLst>
                <a:path w="635000" h="635000">
                  <a:moveTo>
                    <a:pt x="317500" y="0"/>
                  </a:moveTo>
                  <a:arcTo wR="317500" hR="317500" stAng="16200000" swAng="11448000"/>
                  <a:lnTo>
                    <a:pt x="317500" y="317500"/>
                  </a:lnTo>
                  <a:close/>
                </a:path>
                <a:path w="635000" h="635000" fill="none">
                  <a:moveTo>
                    <a:pt x="258006" y="629376"/>
                  </a:moveTo>
                  <a:arcTo wR="317500" hR="317500" stAng="6048000" swAng="10152000"/>
                </a:path>
              </a:pathLst>
            </a:custGeom>
            <a:grpFill/>
            <a:ln w="19050" cmpd="sng">
              <a:solidFill>
                <a:schemeClr val="tx1"/>
              </a:solidFill>
            </a:ln>
          </p:spPr>
          <p:txBody>
            <a:bodyPr/>
            <a:lstStyle/>
            <a:p>
              <a:endParaRPr lang="en-GB"/>
            </a:p>
          </p:txBody>
        </p:sp>
        <p:sp>
          <p:nvSpPr>
            <p:cNvPr id="84" name="Harvey 54/100 [54]">
              <a:extLst>
                <a:ext uri="{FF2B5EF4-FFF2-40B4-BE49-F238E27FC236}">
                  <a16:creationId xmlns:a16="http://schemas.microsoft.com/office/drawing/2014/main" id="{AC41BD7B-E1FA-4AED-B11C-E03936A672E6}"/>
                </a:ext>
              </a:extLst>
            </p:cNvPr>
            <p:cNvSpPr>
              <a:spLocks noChangeAspect="1"/>
            </p:cNvSpPr>
            <p:nvPr>
              <p:custDataLst>
                <p:tags r:id="rId82"/>
              </p:custDataLst>
            </p:nvPr>
          </p:nvSpPr>
          <p:spPr>
            <a:xfrm>
              <a:off x="4334905" y="3282696"/>
              <a:ext cx="292608" cy="292608"/>
            </a:xfrm>
            <a:custGeom>
              <a:avLst/>
              <a:gdLst/>
              <a:ahLst/>
              <a:cxnLst/>
              <a:rect l="l" t="t" r="r" b="b"/>
              <a:pathLst>
                <a:path w="635000" h="635000">
                  <a:moveTo>
                    <a:pt x="317500" y="0"/>
                  </a:moveTo>
                  <a:arcTo wR="317500" hR="317500" stAng="16200000" swAng="11664000"/>
                  <a:lnTo>
                    <a:pt x="317500" y="317500"/>
                  </a:lnTo>
                  <a:close/>
                </a:path>
                <a:path w="635000" h="635000" fill="none">
                  <a:moveTo>
                    <a:pt x="238540" y="625025"/>
                  </a:moveTo>
                  <a:arcTo wR="317500" hR="317500" stAng="6264000" swAng="9936000"/>
                </a:path>
              </a:pathLst>
            </a:custGeom>
            <a:grpFill/>
            <a:ln w="19050" cmpd="sng">
              <a:solidFill>
                <a:schemeClr val="tx1"/>
              </a:solidFill>
            </a:ln>
          </p:spPr>
          <p:txBody>
            <a:bodyPr/>
            <a:lstStyle/>
            <a:p>
              <a:endParaRPr lang="en-GB"/>
            </a:p>
          </p:txBody>
        </p:sp>
        <p:sp>
          <p:nvSpPr>
            <p:cNvPr id="85" name="Harvey 55/100 [55]">
              <a:extLst>
                <a:ext uri="{FF2B5EF4-FFF2-40B4-BE49-F238E27FC236}">
                  <a16:creationId xmlns:a16="http://schemas.microsoft.com/office/drawing/2014/main" id="{BAF901A0-5FD1-4B29-9AF9-DB8B19412429}"/>
                </a:ext>
              </a:extLst>
            </p:cNvPr>
            <p:cNvSpPr>
              <a:spLocks noChangeAspect="1"/>
            </p:cNvSpPr>
            <p:nvPr>
              <p:custDataLst>
                <p:tags r:id="rId83"/>
              </p:custDataLst>
            </p:nvPr>
          </p:nvSpPr>
          <p:spPr>
            <a:xfrm>
              <a:off x="4334905" y="3282696"/>
              <a:ext cx="292608" cy="292608"/>
            </a:xfrm>
            <a:custGeom>
              <a:avLst/>
              <a:gdLst/>
              <a:ahLst/>
              <a:cxnLst/>
              <a:rect l="l" t="t" r="r" b="b"/>
              <a:pathLst>
                <a:path w="635000" h="635000">
                  <a:moveTo>
                    <a:pt x="317500" y="0"/>
                  </a:moveTo>
                  <a:arcTo wR="317500" hR="317500" stAng="16200000" swAng="11880000"/>
                  <a:lnTo>
                    <a:pt x="317500" y="317500"/>
                  </a:lnTo>
                  <a:close/>
                </a:path>
                <a:path w="635000" h="635000" fill="none">
                  <a:moveTo>
                    <a:pt x="219387" y="619460"/>
                  </a:moveTo>
                  <a:arcTo wR="317500" hR="317500" stAng="6480000" swAng="9719999"/>
                </a:path>
              </a:pathLst>
            </a:custGeom>
            <a:grpFill/>
            <a:ln w="19050" cmpd="sng">
              <a:solidFill>
                <a:schemeClr val="tx1"/>
              </a:solidFill>
            </a:ln>
          </p:spPr>
          <p:txBody>
            <a:bodyPr/>
            <a:lstStyle/>
            <a:p>
              <a:endParaRPr lang="en-GB"/>
            </a:p>
          </p:txBody>
        </p:sp>
        <p:sp>
          <p:nvSpPr>
            <p:cNvPr id="86" name="Harvey 56/100 [56]">
              <a:extLst>
                <a:ext uri="{FF2B5EF4-FFF2-40B4-BE49-F238E27FC236}">
                  <a16:creationId xmlns:a16="http://schemas.microsoft.com/office/drawing/2014/main" id="{3EFF555D-6B7F-481F-ADC2-746953BA7F97}"/>
                </a:ext>
              </a:extLst>
            </p:cNvPr>
            <p:cNvSpPr>
              <a:spLocks noChangeAspect="1"/>
            </p:cNvSpPr>
            <p:nvPr>
              <p:custDataLst>
                <p:tags r:id="rId84"/>
              </p:custDataLst>
            </p:nvPr>
          </p:nvSpPr>
          <p:spPr>
            <a:xfrm>
              <a:off x="4334905" y="3282696"/>
              <a:ext cx="292608" cy="292608"/>
            </a:xfrm>
            <a:custGeom>
              <a:avLst/>
              <a:gdLst/>
              <a:ahLst/>
              <a:cxnLst/>
              <a:rect l="l" t="t" r="r" b="b"/>
              <a:pathLst>
                <a:path w="635000" h="635000">
                  <a:moveTo>
                    <a:pt x="317500" y="0"/>
                  </a:moveTo>
                  <a:arcTo wR="317500" hR="317500" stAng="16200000" swAng="12096000"/>
                  <a:lnTo>
                    <a:pt x="317500" y="317500"/>
                  </a:lnTo>
                  <a:close/>
                </a:path>
                <a:path w="635000" h="635000" fill="none">
                  <a:moveTo>
                    <a:pt x="200620" y="612704"/>
                  </a:moveTo>
                  <a:arcTo wR="317500" hR="317500" stAng="6696000" swAng="9503999"/>
                </a:path>
              </a:pathLst>
            </a:custGeom>
            <a:grpFill/>
            <a:ln w="19050" cmpd="sng">
              <a:solidFill>
                <a:schemeClr val="tx1"/>
              </a:solidFill>
            </a:ln>
          </p:spPr>
          <p:txBody>
            <a:bodyPr/>
            <a:lstStyle/>
            <a:p>
              <a:endParaRPr lang="en-GB"/>
            </a:p>
          </p:txBody>
        </p:sp>
        <p:sp>
          <p:nvSpPr>
            <p:cNvPr id="87" name="Harvey 57/100 [57]">
              <a:extLst>
                <a:ext uri="{FF2B5EF4-FFF2-40B4-BE49-F238E27FC236}">
                  <a16:creationId xmlns:a16="http://schemas.microsoft.com/office/drawing/2014/main" id="{A4D3BE31-8C07-4912-AB8B-8331A665C238}"/>
                </a:ext>
              </a:extLst>
            </p:cNvPr>
            <p:cNvSpPr>
              <a:spLocks noChangeAspect="1"/>
            </p:cNvSpPr>
            <p:nvPr>
              <p:custDataLst>
                <p:tags r:id="rId85"/>
              </p:custDataLst>
            </p:nvPr>
          </p:nvSpPr>
          <p:spPr>
            <a:xfrm>
              <a:off x="4334905" y="3282696"/>
              <a:ext cx="292608" cy="292608"/>
            </a:xfrm>
            <a:custGeom>
              <a:avLst/>
              <a:gdLst/>
              <a:ahLst/>
              <a:cxnLst/>
              <a:rect l="l" t="t" r="r" b="b"/>
              <a:pathLst>
                <a:path w="635000" h="635000">
                  <a:moveTo>
                    <a:pt x="317500" y="0"/>
                  </a:moveTo>
                  <a:arcTo wR="317500" hR="317500" stAng="16200000" swAng="12312000"/>
                  <a:lnTo>
                    <a:pt x="317500" y="317500"/>
                  </a:lnTo>
                  <a:close/>
                </a:path>
                <a:path w="635000" h="635000" fill="none">
                  <a:moveTo>
                    <a:pt x="182315" y="604782"/>
                  </a:moveTo>
                  <a:arcTo wR="317500" hR="317500" stAng="6911999" swAng="9288000"/>
                </a:path>
              </a:pathLst>
            </a:custGeom>
            <a:grpFill/>
            <a:ln w="19050" cmpd="sng">
              <a:solidFill>
                <a:schemeClr val="tx1"/>
              </a:solidFill>
            </a:ln>
          </p:spPr>
          <p:txBody>
            <a:bodyPr/>
            <a:lstStyle/>
            <a:p>
              <a:endParaRPr lang="en-GB"/>
            </a:p>
          </p:txBody>
        </p:sp>
        <p:sp>
          <p:nvSpPr>
            <p:cNvPr id="88" name="Harvey 58/100 [58]">
              <a:extLst>
                <a:ext uri="{FF2B5EF4-FFF2-40B4-BE49-F238E27FC236}">
                  <a16:creationId xmlns:a16="http://schemas.microsoft.com/office/drawing/2014/main" id="{E7B5A5D9-6DD2-4B0A-9557-7A7AF774103E}"/>
                </a:ext>
              </a:extLst>
            </p:cNvPr>
            <p:cNvSpPr>
              <a:spLocks noChangeAspect="1"/>
            </p:cNvSpPr>
            <p:nvPr>
              <p:custDataLst>
                <p:tags r:id="rId86"/>
              </p:custDataLst>
            </p:nvPr>
          </p:nvSpPr>
          <p:spPr>
            <a:xfrm>
              <a:off x="4334905" y="3282696"/>
              <a:ext cx="292608" cy="292608"/>
            </a:xfrm>
            <a:custGeom>
              <a:avLst/>
              <a:gdLst/>
              <a:ahLst/>
              <a:cxnLst/>
              <a:rect l="l" t="t" r="r" b="b"/>
              <a:pathLst>
                <a:path w="635000" h="635000">
                  <a:moveTo>
                    <a:pt x="317500" y="0"/>
                  </a:moveTo>
                  <a:arcTo wR="317500" hR="317500" stAng="16200000" swAng="12527999"/>
                  <a:lnTo>
                    <a:pt x="317500" y="317500"/>
                  </a:lnTo>
                  <a:close/>
                </a:path>
                <a:path w="635000" h="635000" fill="none">
                  <a:moveTo>
                    <a:pt x="164543" y="595727"/>
                  </a:moveTo>
                  <a:arcTo wR="317500" hR="317500" stAng="7127999" swAng="9072000"/>
                </a:path>
              </a:pathLst>
            </a:custGeom>
            <a:grpFill/>
            <a:ln w="19050" cmpd="sng">
              <a:solidFill>
                <a:schemeClr val="tx1"/>
              </a:solidFill>
            </a:ln>
          </p:spPr>
          <p:txBody>
            <a:bodyPr/>
            <a:lstStyle/>
            <a:p>
              <a:endParaRPr lang="en-GB"/>
            </a:p>
          </p:txBody>
        </p:sp>
        <p:sp>
          <p:nvSpPr>
            <p:cNvPr id="89" name="Harvey 59/100 [59]">
              <a:extLst>
                <a:ext uri="{FF2B5EF4-FFF2-40B4-BE49-F238E27FC236}">
                  <a16:creationId xmlns:a16="http://schemas.microsoft.com/office/drawing/2014/main" id="{88458C0E-D234-4C86-A6CC-B8CD6C445F00}"/>
                </a:ext>
              </a:extLst>
            </p:cNvPr>
            <p:cNvSpPr>
              <a:spLocks noChangeAspect="1"/>
            </p:cNvSpPr>
            <p:nvPr>
              <p:custDataLst>
                <p:tags r:id="rId87"/>
              </p:custDataLst>
            </p:nvPr>
          </p:nvSpPr>
          <p:spPr>
            <a:xfrm>
              <a:off x="4334905" y="3282696"/>
              <a:ext cx="292608" cy="292608"/>
            </a:xfrm>
            <a:custGeom>
              <a:avLst/>
              <a:gdLst/>
              <a:ahLst/>
              <a:cxnLst/>
              <a:rect l="l" t="t" r="r" b="b"/>
              <a:pathLst>
                <a:path w="635000" h="635000">
                  <a:moveTo>
                    <a:pt x="317500" y="0"/>
                  </a:moveTo>
                  <a:arcTo wR="317500" hR="317500" stAng="16200000" swAng="12743999"/>
                  <a:lnTo>
                    <a:pt x="317500" y="317500"/>
                  </a:lnTo>
                  <a:close/>
                </a:path>
                <a:path w="635000" h="635000" fill="none">
                  <a:moveTo>
                    <a:pt x="147374" y="585574"/>
                  </a:moveTo>
                  <a:arcTo wR="317500" hR="317500" stAng="7343999" swAng="8856000"/>
                </a:path>
              </a:pathLst>
            </a:custGeom>
            <a:grpFill/>
            <a:ln w="19050" cmpd="sng">
              <a:solidFill>
                <a:schemeClr val="tx1"/>
              </a:solidFill>
            </a:ln>
          </p:spPr>
          <p:txBody>
            <a:bodyPr/>
            <a:lstStyle/>
            <a:p>
              <a:endParaRPr lang="en-GB"/>
            </a:p>
          </p:txBody>
        </p:sp>
        <p:sp>
          <p:nvSpPr>
            <p:cNvPr id="90" name="Harvey 60/100 [60]">
              <a:extLst>
                <a:ext uri="{FF2B5EF4-FFF2-40B4-BE49-F238E27FC236}">
                  <a16:creationId xmlns:a16="http://schemas.microsoft.com/office/drawing/2014/main" id="{0924D2C6-D224-49FD-A4B8-312AFD605E78}"/>
                </a:ext>
              </a:extLst>
            </p:cNvPr>
            <p:cNvSpPr>
              <a:spLocks noChangeAspect="1"/>
            </p:cNvSpPr>
            <p:nvPr>
              <p:custDataLst>
                <p:tags r:id="rId88"/>
              </p:custDataLst>
            </p:nvPr>
          </p:nvSpPr>
          <p:spPr>
            <a:xfrm>
              <a:off x="4334905" y="3282696"/>
              <a:ext cx="292608" cy="292608"/>
            </a:xfrm>
            <a:custGeom>
              <a:avLst/>
              <a:gdLst/>
              <a:ahLst/>
              <a:cxnLst/>
              <a:rect l="l" t="t" r="r" b="b"/>
              <a:pathLst>
                <a:path w="635000" h="635000">
                  <a:moveTo>
                    <a:pt x="317500" y="0"/>
                  </a:moveTo>
                  <a:arcTo wR="317500" hR="317500" stAng="16200000" swAng="12960000"/>
                  <a:lnTo>
                    <a:pt x="317500" y="317500"/>
                  </a:lnTo>
                  <a:close/>
                </a:path>
                <a:path w="635000" h="635000" fill="none">
                  <a:moveTo>
                    <a:pt x="130878" y="574362"/>
                  </a:moveTo>
                  <a:arcTo wR="317500" hR="317500" stAng="7560000" swAng="8640000"/>
                </a:path>
              </a:pathLst>
            </a:custGeom>
            <a:grpFill/>
            <a:ln w="19050" cmpd="sng">
              <a:solidFill>
                <a:schemeClr val="tx1"/>
              </a:solidFill>
            </a:ln>
          </p:spPr>
          <p:txBody>
            <a:bodyPr/>
            <a:lstStyle/>
            <a:p>
              <a:endParaRPr lang="en-GB"/>
            </a:p>
          </p:txBody>
        </p:sp>
        <p:sp>
          <p:nvSpPr>
            <p:cNvPr id="91" name="Harvey 61/100 [61]">
              <a:extLst>
                <a:ext uri="{FF2B5EF4-FFF2-40B4-BE49-F238E27FC236}">
                  <a16:creationId xmlns:a16="http://schemas.microsoft.com/office/drawing/2014/main" id="{F9FB23C2-D568-49AC-B8FD-0480EB019739}"/>
                </a:ext>
              </a:extLst>
            </p:cNvPr>
            <p:cNvSpPr>
              <a:spLocks noChangeAspect="1"/>
            </p:cNvSpPr>
            <p:nvPr>
              <p:custDataLst>
                <p:tags r:id="rId89"/>
              </p:custDataLst>
            </p:nvPr>
          </p:nvSpPr>
          <p:spPr>
            <a:xfrm>
              <a:off x="4334905" y="3282696"/>
              <a:ext cx="292608" cy="292608"/>
            </a:xfrm>
            <a:custGeom>
              <a:avLst/>
              <a:gdLst/>
              <a:ahLst/>
              <a:cxnLst/>
              <a:rect l="l" t="t" r="r" b="b"/>
              <a:pathLst>
                <a:path w="635000" h="635000">
                  <a:moveTo>
                    <a:pt x="317500" y="0"/>
                  </a:moveTo>
                  <a:arcTo wR="317500" hR="317500" stAng="16200000" swAng="13176000"/>
                  <a:lnTo>
                    <a:pt x="317500" y="317500"/>
                  </a:lnTo>
                  <a:close/>
                </a:path>
                <a:path w="635000" h="635000" fill="none">
                  <a:moveTo>
                    <a:pt x="115117" y="562137"/>
                  </a:moveTo>
                  <a:arcTo wR="317500" hR="317500" stAng="7776000" swAng="8424000"/>
                </a:path>
              </a:pathLst>
            </a:custGeom>
            <a:grpFill/>
            <a:ln w="19050" cmpd="sng">
              <a:solidFill>
                <a:schemeClr val="tx1"/>
              </a:solidFill>
            </a:ln>
          </p:spPr>
          <p:txBody>
            <a:bodyPr/>
            <a:lstStyle/>
            <a:p>
              <a:endParaRPr lang="en-GB"/>
            </a:p>
          </p:txBody>
        </p:sp>
        <p:sp>
          <p:nvSpPr>
            <p:cNvPr id="92" name="Harvey 62/100 [62]">
              <a:extLst>
                <a:ext uri="{FF2B5EF4-FFF2-40B4-BE49-F238E27FC236}">
                  <a16:creationId xmlns:a16="http://schemas.microsoft.com/office/drawing/2014/main" id="{9EF3159D-F4FB-4032-BCCB-55E6ED5EEFC7}"/>
                </a:ext>
              </a:extLst>
            </p:cNvPr>
            <p:cNvSpPr>
              <a:spLocks noChangeAspect="1"/>
            </p:cNvSpPr>
            <p:nvPr>
              <p:custDataLst>
                <p:tags r:id="rId90"/>
              </p:custDataLst>
            </p:nvPr>
          </p:nvSpPr>
          <p:spPr>
            <a:xfrm>
              <a:off x="4334905" y="3282696"/>
              <a:ext cx="292608" cy="292608"/>
            </a:xfrm>
            <a:custGeom>
              <a:avLst/>
              <a:gdLst/>
              <a:ahLst/>
              <a:cxnLst/>
              <a:rect l="l" t="t" r="r" b="b"/>
              <a:pathLst>
                <a:path w="635000" h="635000">
                  <a:moveTo>
                    <a:pt x="317500" y="0"/>
                  </a:moveTo>
                  <a:arcTo wR="317500" hR="317500" stAng="16200000" swAng="13392000"/>
                  <a:lnTo>
                    <a:pt x="317500" y="317500"/>
                  </a:lnTo>
                  <a:close/>
                </a:path>
                <a:path w="635000" h="635000" fill="none">
                  <a:moveTo>
                    <a:pt x="100156" y="548947"/>
                  </a:moveTo>
                  <a:arcTo wR="317500" hR="317500" stAng="7991999" swAng="8208000"/>
                </a:path>
              </a:pathLst>
            </a:custGeom>
            <a:grpFill/>
            <a:ln w="19050" cmpd="sng">
              <a:solidFill>
                <a:schemeClr val="tx1"/>
              </a:solidFill>
            </a:ln>
          </p:spPr>
          <p:txBody>
            <a:bodyPr/>
            <a:lstStyle/>
            <a:p>
              <a:endParaRPr lang="en-GB"/>
            </a:p>
          </p:txBody>
        </p:sp>
        <p:sp>
          <p:nvSpPr>
            <p:cNvPr id="93" name="Harvey 63/100 [63]">
              <a:extLst>
                <a:ext uri="{FF2B5EF4-FFF2-40B4-BE49-F238E27FC236}">
                  <a16:creationId xmlns:a16="http://schemas.microsoft.com/office/drawing/2014/main" id="{9362C8EA-6D15-4E0C-8AE9-B1B50EB297B8}"/>
                </a:ext>
              </a:extLst>
            </p:cNvPr>
            <p:cNvSpPr>
              <a:spLocks noChangeAspect="1"/>
            </p:cNvSpPr>
            <p:nvPr>
              <p:custDataLst>
                <p:tags r:id="rId91"/>
              </p:custDataLst>
            </p:nvPr>
          </p:nvSpPr>
          <p:spPr>
            <a:xfrm>
              <a:off x="4334905" y="3282696"/>
              <a:ext cx="292608" cy="292608"/>
            </a:xfrm>
            <a:custGeom>
              <a:avLst/>
              <a:gdLst/>
              <a:ahLst/>
              <a:cxnLst/>
              <a:rect l="l" t="t" r="r" b="b"/>
              <a:pathLst>
                <a:path w="635000" h="635000">
                  <a:moveTo>
                    <a:pt x="317500" y="0"/>
                  </a:moveTo>
                  <a:arcTo wR="317500" hR="317500" stAng="16200000" swAng="13608000"/>
                  <a:lnTo>
                    <a:pt x="317500" y="317500"/>
                  </a:lnTo>
                  <a:close/>
                </a:path>
                <a:path w="635000" h="635000" fill="none">
                  <a:moveTo>
                    <a:pt x="86052" y="534843"/>
                  </a:moveTo>
                  <a:arcTo wR="317500" hR="317500" stAng="8208000" swAng="7991999"/>
                </a:path>
              </a:pathLst>
            </a:custGeom>
            <a:grpFill/>
            <a:ln w="19050" cmpd="sng">
              <a:solidFill>
                <a:schemeClr val="tx1"/>
              </a:solidFill>
            </a:ln>
          </p:spPr>
          <p:txBody>
            <a:bodyPr/>
            <a:lstStyle/>
            <a:p>
              <a:endParaRPr lang="en-GB"/>
            </a:p>
          </p:txBody>
        </p:sp>
        <p:sp>
          <p:nvSpPr>
            <p:cNvPr id="94" name="Harvey 64/100 [64]">
              <a:extLst>
                <a:ext uri="{FF2B5EF4-FFF2-40B4-BE49-F238E27FC236}">
                  <a16:creationId xmlns:a16="http://schemas.microsoft.com/office/drawing/2014/main" id="{91EB375D-1444-4BE3-A696-66272A1564CD}"/>
                </a:ext>
              </a:extLst>
            </p:cNvPr>
            <p:cNvSpPr>
              <a:spLocks noChangeAspect="1"/>
            </p:cNvSpPr>
            <p:nvPr>
              <p:custDataLst>
                <p:tags r:id="rId92"/>
              </p:custDataLst>
            </p:nvPr>
          </p:nvSpPr>
          <p:spPr>
            <a:xfrm>
              <a:off x="4334905" y="3282696"/>
              <a:ext cx="292608" cy="292608"/>
            </a:xfrm>
            <a:custGeom>
              <a:avLst/>
              <a:gdLst/>
              <a:ahLst/>
              <a:cxnLst/>
              <a:rect l="l" t="t" r="r" b="b"/>
              <a:pathLst>
                <a:path w="635000" h="635000">
                  <a:moveTo>
                    <a:pt x="317500" y="0"/>
                  </a:moveTo>
                  <a:arcTo wR="317500" hR="317500" stAng="16200000" swAng="13824000"/>
                  <a:lnTo>
                    <a:pt x="317500" y="317500"/>
                  </a:lnTo>
                  <a:close/>
                </a:path>
                <a:path w="635000" h="635000" fill="none">
                  <a:moveTo>
                    <a:pt x="72862" y="519882"/>
                  </a:moveTo>
                  <a:arcTo wR="317500" hR="317500" stAng="8424000" swAng="7776000"/>
                </a:path>
              </a:pathLst>
            </a:custGeom>
            <a:grpFill/>
            <a:ln w="19050" cmpd="sng">
              <a:solidFill>
                <a:schemeClr val="tx1"/>
              </a:solidFill>
            </a:ln>
          </p:spPr>
          <p:txBody>
            <a:bodyPr/>
            <a:lstStyle/>
            <a:p>
              <a:endParaRPr lang="en-GB"/>
            </a:p>
          </p:txBody>
        </p:sp>
        <p:sp>
          <p:nvSpPr>
            <p:cNvPr id="95" name="Harvey 65/100 [65]">
              <a:extLst>
                <a:ext uri="{FF2B5EF4-FFF2-40B4-BE49-F238E27FC236}">
                  <a16:creationId xmlns:a16="http://schemas.microsoft.com/office/drawing/2014/main" id="{9A3002B1-5D17-4BCB-9A44-B2FB4025D02F}"/>
                </a:ext>
              </a:extLst>
            </p:cNvPr>
            <p:cNvSpPr>
              <a:spLocks noChangeAspect="1"/>
            </p:cNvSpPr>
            <p:nvPr>
              <p:custDataLst>
                <p:tags r:id="rId93"/>
              </p:custDataLst>
            </p:nvPr>
          </p:nvSpPr>
          <p:spPr>
            <a:xfrm>
              <a:off x="4334905" y="3282696"/>
              <a:ext cx="292608" cy="292608"/>
            </a:xfrm>
            <a:custGeom>
              <a:avLst/>
              <a:gdLst/>
              <a:ahLst/>
              <a:cxnLst/>
              <a:rect l="l" t="t" r="r" b="b"/>
              <a:pathLst>
                <a:path w="635000" h="635000">
                  <a:moveTo>
                    <a:pt x="317500" y="0"/>
                  </a:moveTo>
                  <a:arcTo wR="317500" hR="317500" stAng="16200000" swAng="14040000"/>
                  <a:lnTo>
                    <a:pt x="317500" y="317500"/>
                  </a:lnTo>
                  <a:close/>
                </a:path>
                <a:path w="635000" h="635000" fill="none">
                  <a:moveTo>
                    <a:pt x="60637" y="504121"/>
                  </a:moveTo>
                  <a:arcTo wR="317500" hR="317500" stAng="8640000" swAng="7559999"/>
                </a:path>
              </a:pathLst>
            </a:custGeom>
            <a:grpFill/>
            <a:ln w="19050" cmpd="sng">
              <a:solidFill>
                <a:schemeClr val="tx1"/>
              </a:solidFill>
            </a:ln>
          </p:spPr>
          <p:txBody>
            <a:bodyPr/>
            <a:lstStyle/>
            <a:p>
              <a:endParaRPr lang="en-GB"/>
            </a:p>
          </p:txBody>
        </p:sp>
        <p:sp>
          <p:nvSpPr>
            <p:cNvPr id="96" name="Harvey 66/100 [66]">
              <a:extLst>
                <a:ext uri="{FF2B5EF4-FFF2-40B4-BE49-F238E27FC236}">
                  <a16:creationId xmlns:a16="http://schemas.microsoft.com/office/drawing/2014/main" id="{E5F2FDE4-04B2-4A45-A685-14E0C51883A5}"/>
                </a:ext>
              </a:extLst>
            </p:cNvPr>
            <p:cNvSpPr>
              <a:spLocks noChangeAspect="1"/>
            </p:cNvSpPr>
            <p:nvPr>
              <p:custDataLst>
                <p:tags r:id="rId94"/>
              </p:custDataLst>
            </p:nvPr>
          </p:nvSpPr>
          <p:spPr>
            <a:xfrm>
              <a:off x="4334905" y="3282696"/>
              <a:ext cx="292608" cy="292608"/>
            </a:xfrm>
            <a:custGeom>
              <a:avLst/>
              <a:gdLst/>
              <a:ahLst/>
              <a:cxnLst/>
              <a:rect l="l" t="t" r="r" b="b"/>
              <a:pathLst>
                <a:path w="635000" h="635000">
                  <a:moveTo>
                    <a:pt x="317500" y="0"/>
                  </a:moveTo>
                  <a:arcTo wR="317500" hR="317500" stAng="16200000" swAng="14256000"/>
                  <a:lnTo>
                    <a:pt x="317500" y="317500"/>
                  </a:lnTo>
                  <a:close/>
                </a:path>
                <a:path w="635000" h="635000" fill="none">
                  <a:moveTo>
                    <a:pt x="49425" y="487625"/>
                  </a:moveTo>
                  <a:arcTo wR="317500" hR="317500" stAng="8856000" swAng="7343999"/>
                </a:path>
              </a:pathLst>
            </a:custGeom>
            <a:grpFill/>
            <a:ln w="19050" cmpd="sng">
              <a:solidFill>
                <a:schemeClr val="tx1"/>
              </a:solidFill>
            </a:ln>
          </p:spPr>
          <p:txBody>
            <a:bodyPr/>
            <a:lstStyle/>
            <a:p>
              <a:endParaRPr lang="en-GB"/>
            </a:p>
          </p:txBody>
        </p:sp>
        <p:sp>
          <p:nvSpPr>
            <p:cNvPr id="97" name="Harvey 67/100 [67]">
              <a:extLst>
                <a:ext uri="{FF2B5EF4-FFF2-40B4-BE49-F238E27FC236}">
                  <a16:creationId xmlns:a16="http://schemas.microsoft.com/office/drawing/2014/main" id="{D399A169-3845-4CD5-A62C-F4586F1FAFE8}"/>
                </a:ext>
              </a:extLst>
            </p:cNvPr>
            <p:cNvSpPr>
              <a:spLocks noChangeAspect="1"/>
            </p:cNvSpPr>
            <p:nvPr>
              <p:custDataLst>
                <p:tags r:id="rId95"/>
              </p:custDataLst>
            </p:nvPr>
          </p:nvSpPr>
          <p:spPr>
            <a:xfrm>
              <a:off x="4334905" y="3282696"/>
              <a:ext cx="292608" cy="292608"/>
            </a:xfrm>
            <a:custGeom>
              <a:avLst/>
              <a:gdLst/>
              <a:ahLst/>
              <a:cxnLst/>
              <a:rect l="l" t="t" r="r" b="b"/>
              <a:pathLst>
                <a:path w="635000" h="635000">
                  <a:moveTo>
                    <a:pt x="317500" y="0"/>
                  </a:moveTo>
                  <a:arcTo wR="317500" hR="317500" stAng="16200000" swAng="14472000"/>
                  <a:lnTo>
                    <a:pt x="317500" y="317500"/>
                  </a:lnTo>
                  <a:close/>
                </a:path>
                <a:path w="635000" h="635000" fill="none">
                  <a:moveTo>
                    <a:pt x="39272" y="470456"/>
                  </a:moveTo>
                  <a:arcTo wR="317500" hR="317500" stAng="9072000" swAng="7127999"/>
                </a:path>
              </a:pathLst>
            </a:custGeom>
            <a:grpFill/>
            <a:ln w="19050" cmpd="sng">
              <a:solidFill>
                <a:schemeClr val="tx1"/>
              </a:solidFill>
            </a:ln>
          </p:spPr>
          <p:txBody>
            <a:bodyPr/>
            <a:lstStyle/>
            <a:p>
              <a:endParaRPr lang="en-GB"/>
            </a:p>
          </p:txBody>
        </p:sp>
        <p:sp>
          <p:nvSpPr>
            <p:cNvPr id="98" name="Harvey 68/100 [68]">
              <a:extLst>
                <a:ext uri="{FF2B5EF4-FFF2-40B4-BE49-F238E27FC236}">
                  <a16:creationId xmlns:a16="http://schemas.microsoft.com/office/drawing/2014/main" id="{E12F5173-9960-47F5-9A91-B043294E14CB}"/>
                </a:ext>
              </a:extLst>
            </p:cNvPr>
            <p:cNvSpPr>
              <a:spLocks noChangeAspect="1"/>
            </p:cNvSpPr>
            <p:nvPr>
              <p:custDataLst>
                <p:tags r:id="rId96"/>
              </p:custDataLst>
            </p:nvPr>
          </p:nvSpPr>
          <p:spPr>
            <a:xfrm>
              <a:off x="4334905" y="3282696"/>
              <a:ext cx="292608" cy="292608"/>
            </a:xfrm>
            <a:custGeom>
              <a:avLst/>
              <a:gdLst/>
              <a:ahLst/>
              <a:cxnLst/>
              <a:rect l="l" t="t" r="r" b="b"/>
              <a:pathLst>
                <a:path w="635000" h="635000">
                  <a:moveTo>
                    <a:pt x="317500" y="0"/>
                  </a:moveTo>
                  <a:arcTo wR="317500" hR="317500" stAng="16200000" swAng="14688000"/>
                  <a:lnTo>
                    <a:pt x="317500" y="317500"/>
                  </a:lnTo>
                  <a:close/>
                </a:path>
                <a:path w="635000" h="635000" fill="none">
                  <a:moveTo>
                    <a:pt x="30217" y="452684"/>
                  </a:moveTo>
                  <a:arcTo wR="317500" hR="317500" stAng="9288000" swAng="6911999"/>
                </a:path>
              </a:pathLst>
            </a:custGeom>
            <a:grpFill/>
            <a:ln w="19050" cmpd="sng">
              <a:solidFill>
                <a:schemeClr val="tx1"/>
              </a:solidFill>
            </a:ln>
          </p:spPr>
          <p:txBody>
            <a:bodyPr/>
            <a:lstStyle/>
            <a:p>
              <a:endParaRPr lang="en-GB"/>
            </a:p>
          </p:txBody>
        </p:sp>
        <p:sp>
          <p:nvSpPr>
            <p:cNvPr id="99" name="Harvey 69/100 [69]">
              <a:extLst>
                <a:ext uri="{FF2B5EF4-FFF2-40B4-BE49-F238E27FC236}">
                  <a16:creationId xmlns:a16="http://schemas.microsoft.com/office/drawing/2014/main" id="{DD9B9229-3D3A-4706-BEEC-04C19A30C5C3}"/>
                </a:ext>
              </a:extLst>
            </p:cNvPr>
            <p:cNvSpPr>
              <a:spLocks noChangeAspect="1"/>
            </p:cNvSpPr>
            <p:nvPr>
              <p:custDataLst>
                <p:tags r:id="rId97"/>
              </p:custDataLst>
            </p:nvPr>
          </p:nvSpPr>
          <p:spPr>
            <a:xfrm>
              <a:off x="4334905" y="3282696"/>
              <a:ext cx="292608" cy="292608"/>
            </a:xfrm>
            <a:custGeom>
              <a:avLst/>
              <a:gdLst/>
              <a:ahLst/>
              <a:cxnLst/>
              <a:rect l="l" t="t" r="r" b="b"/>
              <a:pathLst>
                <a:path w="635000" h="635000">
                  <a:moveTo>
                    <a:pt x="317500" y="0"/>
                  </a:moveTo>
                  <a:arcTo wR="317500" hR="317500" stAng="16200000" swAng="14903999"/>
                  <a:lnTo>
                    <a:pt x="317500" y="317500"/>
                  </a:lnTo>
                  <a:close/>
                </a:path>
                <a:path w="635000" h="635000" fill="none">
                  <a:moveTo>
                    <a:pt x="22295" y="434379"/>
                  </a:moveTo>
                  <a:arcTo wR="317500" hR="317500" stAng="9503999" swAng="6696000"/>
                </a:path>
              </a:pathLst>
            </a:custGeom>
            <a:grpFill/>
            <a:ln w="19050" cmpd="sng">
              <a:solidFill>
                <a:schemeClr val="tx1"/>
              </a:solidFill>
            </a:ln>
          </p:spPr>
          <p:txBody>
            <a:bodyPr/>
            <a:lstStyle/>
            <a:p>
              <a:endParaRPr lang="en-GB"/>
            </a:p>
          </p:txBody>
        </p:sp>
        <p:sp>
          <p:nvSpPr>
            <p:cNvPr id="100" name="Harvey 70/100 [70]">
              <a:extLst>
                <a:ext uri="{FF2B5EF4-FFF2-40B4-BE49-F238E27FC236}">
                  <a16:creationId xmlns:a16="http://schemas.microsoft.com/office/drawing/2014/main" id="{795A4CC8-0C08-491C-8D7F-95EC8E0E25B8}"/>
                </a:ext>
              </a:extLst>
            </p:cNvPr>
            <p:cNvSpPr>
              <a:spLocks noChangeAspect="1"/>
            </p:cNvSpPr>
            <p:nvPr>
              <p:custDataLst>
                <p:tags r:id="rId98"/>
              </p:custDataLst>
            </p:nvPr>
          </p:nvSpPr>
          <p:spPr>
            <a:xfrm>
              <a:off x="4334905" y="3282696"/>
              <a:ext cx="292608" cy="292608"/>
            </a:xfrm>
            <a:custGeom>
              <a:avLst/>
              <a:gdLst/>
              <a:ahLst/>
              <a:cxnLst/>
              <a:rect l="l" t="t" r="r" b="b"/>
              <a:pathLst>
                <a:path w="635000" h="635000">
                  <a:moveTo>
                    <a:pt x="317500" y="0"/>
                  </a:moveTo>
                  <a:arcTo wR="317500" hR="317500" stAng="16200000" swAng="15119999"/>
                  <a:lnTo>
                    <a:pt x="317500" y="317500"/>
                  </a:lnTo>
                  <a:close/>
                </a:path>
                <a:path w="635000" h="635000" fill="none">
                  <a:moveTo>
                    <a:pt x="15539" y="415612"/>
                  </a:moveTo>
                  <a:arcTo wR="317500" hR="317500" stAng="9719999" swAng="6480000"/>
                </a:path>
              </a:pathLst>
            </a:custGeom>
            <a:grpFill/>
            <a:ln w="19050" cmpd="sng">
              <a:solidFill>
                <a:schemeClr val="tx1"/>
              </a:solidFill>
            </a:ln>
          </p:spPr>
          <p:txBody>
            <a:bodyPr/>
            <a:lstStyle/>
            <a:p>
              <a:endParaRPr lang="en-GB"/>
            </a:p>
          </p:txBody>
        </p:sp>
        <p:sp>
          <p:nvSpPr>
            <p:cNvPr id="101" name="Harvey 71/100 [71]">
              <a:extLst>
                <a:ext uri="{FF2B5EF4-FFF2-40B4-BE49-F238E27FC236}">
                  <a16:creationId xmlns:a16="http://schemas.microsoft.com/office/drawing/2014/main" id="{91862A76-5FCC-4C25-9A3F-A10651AC7725}"/>
                </a:ext>
              </a:extLst>
            </p:cNvPr>
            <p:cNvSpPr>
              <a:spLocks noChangeAspect="1"/>
            </p:cNvSpPr>
            <p:nvPr>
              <p:custDataLst>
                <p:tags r:id="rId99"/>
              </p:custDataLst>
            </p:nvPr>
          </p:nvSpPr>
          <p:spPr>
            <a:xfrm>
              <a:off x="4334905" y="3282696"/>
              <a:ext cx="292608" cy="292608"/>
            </a:xfrm>
            <a:custGeom>
              <a:avLst/>
              <a:gdLst/>
              <a:ahLst/>
              <a:cxnLst/>
              <a:rect l="l" t="t" r="r" b="b"/>
              <a:pathLst>
                <a:path w="635000" h="635000">
                  <a:moveTo>
                    <a:pt x="317500" y="0"/>
                  </a:moveTo>
                  <a:arcTo wR="317500" hR="317500" stAng="16200000" swAng="15336000"/>
                  <a:lnTo>
                    <a:pt x="317500" y="317500"/>
                  </a:lnTo>
                  <a:close/>
                </a:path>
                <a:path w="635000" h="635000" fill="none">
                  <a:moveTo>
                    <a:pt x="9974" y="396459"/>
                  </a:moveTo>
                  <a:arcTo wR="317500" hR="317500" stAng="9936000" swAng="6264000"/>
                </a:path>
              </a:pathLst>
            </a:custGeom>
            <a:grpFill/>
            <a:ln w="19050" cmpd="sng">
              <a:solidFill>
                <a:schemeClr val="tx1"/>
              </a:solidFill>
            </a:ln>
          </p:spPr>
          <p:txBody>
            <a:bodyPr/>
            <a:lstStyle/>
            <a:p>
              <a:endParaRPr lang="en-GB"/>
            </a:p>
          </p:txBody>
        </p:sp>
        <p:sp>
          <p:nvSpPr>
            <p:cNvPr id="102" name="Harvey 72/100 [72]">
              <a:extLst>
                <a:ext uri="{FF2B5EF4-FFF2-40B4-BE49-F238E27FC236}">
                  <a16:creationId xmlns:a16="http://schemas.microsoft.com/office/drawing/2014/main" id="{46969644-17D9-45C9-A88A-9A88622DCE45}"/>
                </a:ext>
              </a:extLst>
            </p:cNvPr>
            <p:cNvSpPr>
              <a:spLocks noChangeAspect="1"/>
            </p:cNvSpPr>
            <p:nvPr>
              <p:custDataLst>
                <p:tags r:id="rId100"/>
              </p:custDataLst>
            </p:nvPr>
          </p:nvSpPr>
          <p:spPr>
            <a:xfrm>
              <a:off x="4334905" y="3282696"/>
              <a:ext cx="292608" cy="292608"/>
            </a:xfrm>
            <a:custGeom>
              <a:avLst/>
              <a:gdLst/>
              <a:ahLst/>
              <a:cxnLst/>
              <a:rect l="l" t="t" r="r" b="b"/>
              <a:pathLst>
                <a:path w="635000" h="635000">
                  <a:moveTo>
                    <a:pt x="317500" y="0"/>
                  </a:moveTo>
                  <a:arcTo wR="317500" hR="317500" stAng="16200000" swAng="15552000"/>
                  <a:lnTo>
                    <a:pt x="317500" y="317500"/>
                  </a:lnTo>
                  <a:close/>
                </a:path>
                <a:path w="635000" h="635000" fill="none">
                  <a:moveTo>
                    <a:pt x="5623" y="376993"/>
                  </a:moveTo>
                  <a:arcTo wR="317500" hR="317500" stAng="10152000" swAng="6048000"/>
                </a:path>
              </a:pathLst>
            </a:custGeom>
            <a:grpFill/>
            <a:ln w="19050" cmpd="sng">
              <a:solidFill>
                <a:schemeClr val="tx1"/>
              </a:solidFill>
            </a:ln>
          </p:spPr>
          <p:txBody>
            <a:bodyPr/>
            <a:lstStyle/>
            <a:p>
              <a:endParaRPr lang="en-GB"/>
            </a:p>
          </p:txBody>
        </p:sp>
        <p:sp>
          <p:nvSpPr>
            <p:cNvPr id="103" name="Harvey 73/100 [73]">
              <a:extLst>
                <a:ext uri="{FF2B5EF4-FFF2-40B4-BE49-F238E27FC236}">
                  <a16:creationId xmlns:a16="http://schemas.microsoft.com/office/drawing/2014/main" id="{F89621F9-3ABB-450D-913E-7B467F289A9B}"/>
                </a:ext>
              </a:extLst>
            </p:cNvPr>
            <p:cNvSpPr>
              <a:spLocks noChangeAspect="1"/>
            </p:cNvSpPr>
            <p:nvPr>
              <p:custDataLst>
                <p:tags r:id="rId101"/>
              </p:custDataLst>
            </p:nvPr>
          </p:nvSpPr>
          <p:spPr>
            <a:xfrm>
              <a:off x="4334905" y="3282696"/>
              <a:ext cx="292608" cy="292608"/>
            </a:xfrm>
            <a:custGeom>
              <a:avLst/>
              <a:gdLst/>
              <a:ahLst/>
              <a:cxnLst/>
              <a:rect l="l" t="t" r="r" b="b"/>
              <a:pathLst>
                <a:path w="635000" h="635000">
                  <a:moveTo>
                    <a:pt x="317500" y="0"/>
                  </a:moveTo>
                  <a:arcTo wR="317500" hR="317500" stAng="16200000" swAng="15768000"/>
                  <a:lnTo>
                    <a:pt x="317500" y="317500"/>
                  </a:lnTo>
                  <a:close/>
                </a:path>
                <a:path w="635000" h="635000" fill="none">
                  <a:moveTo>
                    <a:pt x="2503" y="357293"/>
                  </a:moveTo>
                  <a:arcTo wR="317500" hR="317500" stAng="10368000" swAng="5832000"/>
                </a:path>
              </a:pathLst>
            </a:custGeom>
            <a:grpFill/>
            <a:ln w="19050" cmpd="sng">
              <a:solidFill>
                <a:schemeClr val="tx1"/>
              </a:solidFill>
            </a:ln>
          </p:spPr>
          <p:txBody>
            <a:bodyPr/>
            <a:lstStyle/>
            <a:p>
              <a:endParaRPr lang="en-GB"/>
            </a:p>
          </p:txBody>
        </p:sp>
        <p:sp>
          <p:nvSpPr>
            <p:cNvPr id="104" name="Harvey 74/100 [74]">
              <a:extLst>
                <a:ext uri="{FF2B5EF4-FFF2-40B4-BE49-F238E27FC236}">
                  <a16:creationId xmlns:a16="http://schemas.microsoft.com/office/drawing/2014/main" id="{89EE4B1F-E703-471D-8307-BFB9EDEDB9F7}"/>
                </a:ext>
              </a:extLst>
            </p:cNvPr>
            <p:cNvSpPr>
              <a:spLocks noChangeAspect="1"/>
            </p:cNvSpPr>
            <p:nvPr>
              <p:custDataLst>
                <p:tags r:id="rId102"/>
              </p:custDataLst>
            </p:nvPr>
          </p:nvSpPr>
          <p:spPr>
            <a:xfrm>
              <a:off x="4334905" y="3282696"/>
              <a:ext cx="292608" cy="292608"/>
            </a:xfrm>
            <a:custGeom>
              <a:avLst/>
              <a:gdLst/>
              <a:ahLst/>
              <a:cxnLst/>
              <a:rect l="l" t="t" r="r" b="b"/>
              <a:pathLst>
                <a:path w="635000" h="635000">
                  <a:moveTo>
                    <a:pt x="317500" y="0"/>
                  </a:moveTo>
                  <a:arcTo wR="317500" hR="317500" stAng="16200000" swAng="15983999"/>
                  <a:lnTo>
                    <a:pt x="317500" y="317500"/>
                  </a:lnTo>
                  <a:close/>
                </a:path>
                <a:path w="635000" h="635000" fill="none">
                  <a:moveTo>
                    <a:pt x="626" y="337435"/>
                  </a:moveTo>
                  <a:arcTo wR="317500" hR="317500" stAng="10583999" swAng="5616000"/>
                </a:path>
              </a:pathLst>
            </a:custGeom>
            <a:grpFill/>
            <a:ln w="19050" cmpd="sng">
              <a:solidFill>
                <a:schemeClr val="tx1"/>
              </a:solidFill>
            </a:ln>
          </p:spPr>
          <p:txBody>
            <a:bodyPr/>
            <a:lstStyle/>
            <a:p>
              <a:endParaRPr lang="en-GB"/>
            </a:p>
          </p:txBody>
        </p:sp>
        <p:sp>
          <p:nvSpPr>
            <p:cNvPr id="105" name="Harvey 75/100 [75]">
              <a:extLst>
                <a:ext uri="{FF2B5EF4-FFF2-40B4-BE49-F238E27FC236}">
                  <a16:creationId xmlns:a16="http://schemas.microsoft.com/office/drawing/2014/main" id="{8AB2EEA8-04AC-4B6C-8D90-28093DB647E6}"/>
                </a:ext>
              </a:extLst>
            </p:cNvPr>
            <p:cNvSpPr>
              <a:spLocks noChangeAspect="1"/>
            </p:cNvSpPr>
            <p:nvPr>
              <p:custDataLst>
                <p:tags r:id="rId103"/>
              </p:custDataLst>
            </p:nvPr>
          </p:nvSpPr>
          <p:spPr>
            <a:xfrm>
              <a:off x="4334905" y="3282696"/>
              <a:ext cx="292608" cy="292608"/>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txBody>
            <a:bodyPr/>
            <a:lstStyle/>
            <a:p>
              <a:endParaRPr lang="en-GB"/>
            </a:p>
          </p:txBody>
        </p:sp>
        <p:sp>
          <p:nvSpPr>
            <p:cNvPr id="106" name="Harvey 76/100 [76]">
              <a:extLst>
                <a:ext uri="{FF2B5EF4-FFF2-40B4-BE49-F238E27FC236}">
                  <a16:creationId xmlns:a16="http://schemas.microsoft.com/office/drawing/2014/main" id="{6F4E00F2-EA6F-4809-B2FD-4CE3ABE8C480}"/>
                </a:ext>
              </a:extLst>
            </p:cNvPr>
            <p:cNvSpPr>
              <a:spLocks noChangeAspect="1"/>
            </p:cNvSpPr>
            <p:nvPr>
              <p:custDataLst>
                <p:tags r:id="rId104"/>
              </p:custDataLst>
            </p:nvPr>
          </p:nvSpPr>
          <p:spPr>
            <a:xfrm>
              <a:off x="4334905" y="3282696"/>
              <a:ext cx="292608" cy="292608"/>
            </a:xfrm>
            <a:custGeom>
              <a:avLst/>
              <a:gdLst/>
              <a:ahLst/>
              <a:cxnLst/>
              <a:rect l="l" t="t" r="r" b="b"/>
              <a:pathLst>
                <a:path w="635000" h="635000">
                  <a:moveTo>
                    <a:pt x="317500" y="0"/>
                  </a:moveTo>
                  <a:arcTo wR="317500" hR="317500" stAng="16200000" swAng="16416000"/>
                  <a:lnTo>
                    <a:pt x="317500" y="317500"/>
                  </a:lnTo>
                  <a:close/>
                </a:path>
                <a:path w="635000" h="635000" fill="none">
                  <a:moveTo>
                    <a:pt x="626" y="297564"/>
                  </a:moveTo>
                  <a:arcTo wR="317500" hR="317500" stAng="11016000" swAng="5183999"/>
                </a:path>
              </a:pathLst>
            </a:custGeom>
            <a:grpFill/>
            <a:ln w="19050" cmpd="sng">
              <a:solidFill>
                <a:schemeClr val="tx1"/>
              </a:solidFill>
            </a:ln>
          </p:spPr>
          <p:txBody>
            <a:bodyPr/>
            <a:lstStyle/>
            <a:p>
              <a:endParaRPr lang="en-GB"/>
            </a:p>
          </p:txBody>
        </p:sp>
        <p:sp>
          <p:nvSpPr>
            <p:cNvPr id="107" name="Harvey 77/100 [77]">
              <a:extLst>
                <a:ext uri="{FF2B5EF4-FFF2-40B4-BE49-F238E27FC236}">
                  <a16:creationId xmlns:a16="http://schemas.microsoft.com/office/drawing/2014/main" id="{CF5CA593-7B87-4492-9B35-2255514CB496}"/>
                </a:ext>
              </a:extLst>
            </p:cNvPr>
            <p:cNvSpPr>
              <a:spLocks noChangeAspect="1"/>
            </p:cNvSpPr>
            <p:nvPr>
              <p:custDataLst>
                <p:tags r:id="rId105"/>
              </p:custDataLst>
            </p:nvPr>
          </p:nvSpPr>
          <p:spPr>
            <a:xfrm>
              <a:off x="4334905" y="3282696"/>
              <a:ext cx="292608" cy="292608"/>
            </a:xfrm>
            <a:custGeom>
              <a:avLst/>
              <a:gdLst/>
              <a:ahLst/>
              <a:cxnLst/>
              <a:rect l="l" t="t" r="r" b="b"/>
              <a:pathLst>
                <a:path w="635000" h="635000">
                  <a:moveTo>
                    <a:pt x="317500" y="0"/>
                  </a:moveTo>
                  <a:arcTo wR="317500" hR="317500" stAng="16200000" swAng="16632000"/>
                  <a:lnTo>
                    <a:pt x="317500" y="317500"/>
                  </a:lnTo>
                  <a:close/>
                </a:path>
                <a:path w="635000" h="635000" fill="none">
                  <a:moveTo>
                    <a:pt x="2503" y="277706"/>
                  </a:moveTo>
                  <a:arcTo wR="317500" hR="317500" stAng="11232000" swAng="4968000"/>
                </a:path>
              </a:pathLst>
            </a:custGeom>
            <a:grpFill/>
            <a:ln w="19050" cmpd="sng">
              <a:solidFill>
                <a:schemeClr val="tx1"/>
              </a:solidFill>
            </a:ln>
          </p:spPr>
          <p:txBody>
            <a:bodyPr/>
            <a:lstStyle/>
            <a:p>
              <a:endParaRPr lang="en-GB"/>
            </a:p>
          </p:txBody>
        </p:sp>
        <p:sp>
          <p:nvSpPr>
            <p:cNvPr id="108" name="Harvey 78/100 [78]">
              <a:extLst>
                <a:ext uri="{FF2B5EF4-FFF2-40B4-BE49-F238E27FC236}">
                  <a16:creationId xmlns:a16="http://schemas.microsoft.com/office/drawing/2014/main" id="{8C036464-458E-48D4-BAC8-84819F820C60}"/>
                </a:ext>
              </a:extLst>
            </p:cNvPr>
            <p:cNvSpPr>
              <a:spLocks noChangeAspect="1"/>
            </p:cNvSpPr>
            <p:nvPr>
              <p:custDataLst>
                <p:tags r:id="rId106"/>
              </p:custDataLst>
            </p:nvPr>
          </p:nvSpPr>
          <p:spPr>
            <a:xfrm>
              <a:off x="4334905" y="3282696"/>
              <a:ext cx="292608" cy="292608"/>
            </a:xfrm>
            <a:custGeom>
              <a:avLst/>
              <a:gdLst/>
              <a:ahLst/>
              <a:cxnLst/>
              <a:rect l="l" t="t" r="r" b="b"/>
              <a:pathLst>
                <a:path w="635000" h="635000">
                  <a:moveTo>
                    <a:pt x="317500" y="0"/>
                  </a:moveTo>
                  <a:arcTo wR="317500" hR="317500" stAng="16200000" swAng="16848000"/>
                  <a:lnTo>
                    <a:pt x="317500" y="317500"/>
                  </a:lnTo>
                  <a:close/>
                </a:path>
                <a:path w="635000" h="635000" fill="none">
                  <a:moveTo>
                    <a:pt x="5623" y="258006"/>
                  </a:moveTo>
                  <a:arcTo wR="317500" hR="317500" stAng="11448000" swAng="4751999"/>
                </a:path>
              </a:pathLst>
            </a:custGeom>
            <a:grpFill/>
            <a:ln w="19050" cmpd="sng">
              <a:solidFill>
                <a:schemeClr val="tx1"/>
              </a:solidFill>
            </a:ln>
          </p:spPr>
          <p:txBody>
            <a:bodyPr/>
            <a:lstStyle/>
            <a:p>
              <a:endParaRPr lang="en-GB"/>
            </a:p>
          </p:txBody>
        </p:sp>
        <p:sp>
          <p:nvSpPr>
            <p:cNvPr id="109" name="Harvey 79/100 [79]">
              <a:extLst>
                <a:ext uri="{FF2B5EF4-FFF2-40B4-BE49-F238E27FC236}">
                  <a16:creationId xmlns:a16="http://schemas.microsoft.com/office/drawing/2014/main" id="{6FD5AC00-8293-447C-B728-B963DD67B1C2}"/>
                </a:ext>
              </a:extLst>
            </p:cNvPr>
            <p:cNvSpPr>
              <a:spLocks noChangeAspect="1"/>
            </p:cNvSpPr>
            <p:nvPr>
              <p:custDataLst>
                <p:tags r:id="rId107"/>
              </p:custDataLst>
            </p:nvPr>
          </p:nvSpPr>
          <p:spPr>
            <a:xfrm>
              <a:off x="4334905" y="3282696"/>
              <a:ext cx="292608" cy="292608"/>
            </a:xfrm>
            <a:custGeom>
              <a:avLst/>
              <a:gdLst/>
              <a:ahLst/>
              <a:cxnLst/>
              <a:rect l="l" t="t" r="r" b="b"/>
              <a:pathLst>
                <a:path w="635000" h="635000">
                  <a:moveTo>
                    <a:pt x="317500" y="0"/>
                  </a:moveTo>
                  <a:arcTo wR="317500" hR="317500" stAng="16200000" swAng="17064000"/>
                  <a:lnTo>
                    <a:pt x="317500" y="317500"/>
                  </a:lnTo>
                  <a:close/>
                </a:path>
                <a:path w="635000" h="635000" fill="none">
                  <a:moveTo>
                    <a:pt x="9974" y="238540"/>
                  </a:moveTo>
                  <a:arcTo wR="317500" hR="317500" stAng="11664000" swAng="4536000"/>
                </a:path>
              </a:pathLst>
            </a:custGeom>
            <a:grpFill/>
            <a:ln w="19050" cmpd="sng">
              <a:solidFill>
                <a:schemeClr val="tx1"/>
              </a:solidFill>
            </a:ln>
          </p:spPr>
          <p:txBody>
            <a:bodyPr/>
            <a:lstStyle/>
            <a:p>
              <a:endParaRPr lang="en-GB"/>
            </a:p>
          </p:txBody>
        </p:sp>
        <p:sp>
          <p:nvSpPr>
            <p:cNvPr id="110" name="Harvey 80/100 [80]">
              <a:extLst>
                <a:ext uri="{FF2B5EF4-FFF2-40B4-BE49-F238E27FC236}">
                  <a16:creationId xmlns:a16="http://schemas.microsoft.com/office/drawing/2014/main" id="{29C0F859-BC49-430F-8C59-C0B9109E47A3}"/>
                </a:ext>
              </a:extLst>
            </p:cNvPr>
            <p:cNvSpPr>
              <a:spLocks noChangeAspect="1"/>
            </p:cNvSpPr>
            <p:nvPr>
              <p:custDataLst>
                <p:tags r:id="rId108"/>
              </p:custDataLst>
            </p:nvPr>
          </p:nvSpPr>
          <p:spPr>
            <a:xfrm>
              <a:off x="4334905" y="3282696"/>
              <a:ext cx="292608" cy="292608"/>
            </a:xfrm>
            <a:custGeom>
              <a:avLst/>
              <a:gdLst/>
              <a:ahLst/>
              <a:cxnLst/>
              <a:rect l="l" t="t" r="r" b="b"/>
              <a:pathLst>
                <a:path w="635000" h="635000">
                  <a:moveTo>
                    <a:pt x="317500" y="0"/>
                  </a:moveTo>
                  <a:arcTo wR="317500" hR="317500" stAng="16200000" swAng="17280000"/>
                  <a:lnTo>
                    <a:pt x="317500" y="317500"/>
                  </a:lnTo>
                  <a:close/>
                </a:path>
                <a:path w="635000" h="635000" fill="none">
                  <a:moveTo>
                    <a:pt x="15539" y="219387"/>
                  </a:moveTo>
                  <a:arcTo wR="317500" hR="317500" stAng="11880000" swAng="4319999"/>
                </a:path>
              </a:pathLst>
            </a:custGeom>
            <a:grpFill/>
            <a:ln w="19050" cmpd="sng">
              <a:solidFill>
                <a:schemeClr val="tx1"/>
              </a:solidFill>
            </a:ln>
          </p:spPr>
          <p:txBody>
            <a:bodyPr/>
            <a:lstStyle/>
            <a:p>
              <a:endParaRPr lang="en-GB"/>
            </a:p>
          </p:txBody>
        </p:sp>
        <p:sp>
          <p:nvSpPr>
            <p:cNvPr id="111" name="Harvey 81/100 [81]">
              <a:extLst>
                <a:ext uri="{FF2B5EF4-FFF2-40B4-BE49-F238E27FC236}">
                  <a16:creationId xmlns:a16="http://schemas.microsoft.com/office/drawing/2014/main" id="{F78719E3-0417-4867-B70D-21538B3AC36E}"/>
                </a:ext>
              </a:extLst>
            </p:cNvPr>
            <p:cNvSpPr>
              <a:spLocks noChangeAspect="1"/>
            </p:cNvSpPr>
            <p:nvPr>
              <p:custDataLst>
                <p:tags r:id="rId109"/>
              </p:custDataLst>
            </p:nvPr>
          </p:nvSpPr>
          <p:spPr>
            <a:xfrm>
              <a:off x="4334905" y="3282696"/>
              <a:ext cx="292608" cy="292608"/>
            </a:xfrm>
            <a:custGeom>
              <a:avLst/>
              <a:gdLst/>
              <a:ahLst/>
              <a:cxnLst/>
              <a:rect l="l" t="t" r="r" b="b"/>
              <a:pathLst>
                <a:path w="635000" h="635000">
                  <a:moveTo>
                    <a:pt x="317500" y="0"/>
                  </a:moveTo>
                  <a:arcTo wR="317500" hR="317500" stAng="16200000" swAng="17496000"/>
                  <a:lnTo>
                    <a:pt x="317500" y="317500"/>
                  </a:lnTo>
                  <a:close/>
                </a:path>
                <a:path w="635000" h="635000" fill="none">
                  <a:moveTo>
                    <a:pt x="22295" y="200620"/>
                  </a:moveTo>
                  <a:arcTo wR="317500" hR="317500" stAng="12096000" swAng="4103999"/>
                </a:path>
              </a:pathLst>
            </a:custGeom>
            <a:grpFill/>
            <a:ln w="19050" cmpd="sng">
              <a:solidFill>
                <a:schemeClr val="tx1"/>
              </a:solidFill>
            </a:ln>
          </p:spPr>
          <p:txBody>
            <a:bodyPr/>
            <a:lstStyle/>
            <a:p>
              <a:endParaRPr lang="en-GB"/>
            </a:p>
          </p:txBody>
        </p:sp>
        <p:sp>
          <p:nvSpPr>
            <p:cNvPr id="112" name="Harvey 82/100 [82]">
              <a:extLst>
                <a:ext uri="{FF2B5EF4-FFF2-40B4-BE49-F238E27FC236}">
                  <a16:creationId xmlns:a16="http://schemas.microsoft.com/office/drawing/2014/main" id="{9C5D0905-7412-4C75-BC20-E51105CA783D}"/>
                </a:ext>
              </a:extLst>
            </p:cNvPr>
            <p:cNvSpPr>
              <a:spLocks noChangeAspect="1"/>
            </p:cNvSpPr>
            <p:nvPr>
              <p:custDataLst>
                <p:tags r:id="rId110"/>
              </p:custDataLst>
            </p:nvPr>
          </p:nvSpPr>
          <p:spPr>
            <a:xfrm>
              <a:off x="4334905" y="3282696"/>
              <a:ext cx="292608" cy="292608"/>
            </a:xfrm>
            <a:custGeom>
              <a:avLst/>
              <a:gdLst/>
              <a:ahLst/>
              <a:cxnLst/>
              <a:rect l="l" t="t" r="r" b="b"/>
              <a:pathLst>
                <a:path w="635000" h="635000">
                  <a:moveTo>
                    <a:pt x="317500" y="0"/>
                  </a:moveTo>
                  <a:arcTo wR="317500" hR="317500" stAng="16200000" swAng="17712000"/>
                  <a:lnTo>
                    <a:pt x="317500" y="317500"/>
                  </a:lnTo>
                  <a:close/>
                </a:path>
                <a:path w="635000" h="635000" fill="none">
                  <a:moveTo>
                    <a:pt x="30217" y="182315"/>
                  </a:moveTo>
                  <a:arcTo wR="317500" hR="317500" stAng="12312000" swAng="3888000"/>
                </a:path>
              </a:pathLst>
            </a:custGeom>
            <a:grpFill/>
            <a:ln w="19050" cmpd="sng">
              <a:solidFill>
                <a:schemeClr val="tx1"/>
              </a:solidFill>
            </a:ln>
          </p:spPr>
          <p:txBody>
            <a:bodyPr/>
            <a:lstStyle/>
            <a:p>
              <a:endParaRPr lang="en-GB"/>
            </a:p>
          </p:txBody>
        </p:sp>
        <p:sp>
          <p:nvSpPr>
            <p:cNvPr id="113" name="Harvey 83/100 [83]">
              <a:extLst>
                <a:ext uri="{FF2B5EF4-FFF2-40B4-BE49-F238E27FC236}">
                  <a16:creationId xmlns:a16="http://schemas.microsoft.com/office/drawing/2014/main" id="{96AA2E20-CC65-4632-B3D4-93E962B59D4C}"/>
                </a:ext>
              </a:extLst>
            </p:cNvPr>
            <p:cNvSpPr>
              <a:spLocks noChangeAspect="1"/>
            </p:cNvSpPr>
            <p:nvPr>
              <p:custDataLst>
                <p:tags r:id="rId111"/>
              </p:custDataLst>
            </p:nvPr>
          </p:nvSpPr>
          <p:spPr>
            <a:xfrm>
              <a:off x="4334905" y="3282696"/>
              <a:ext cx="292608" cy="292608"/>
            </a:xfrm>
            <a:custGeom>
              <a:avLst/>
              <a:gdLst/>
              <a:ahLst/>
              <a:cxnLst/>
              <a:rect l="l" t="t" r="r" b="b"/>
              <a:pathLst>
                <a:path w="635000" h="635000">
                  <a:moveTo>
                    <a:pt x="317500" y="0"/>
                  </a:moveTo>
                  <a:arcTo wR="317500" hR="317500" stAng="16200000" swAng="17928000"/>
                  <a:lnTo>
                    <a:pt x="317500" y="317500"/>
                  </a:lnTo>
                  <a:close/>
                </a:path>
                <a:path w="635000" h="635000" fill="none">
                  <a:moveTo>
                    <a:pt x="39272" y="164543"/>
                  </a:moveTo>
                  <a:arcTo wR="317500" hR="317500" stAng="12528000" swAng="3672000"/>
                </a:path>
              </a:pathLst>
            </a:custGeom>
            <a:grpFill/>
            <a:ln w="19050" cmpd="sng">
              <a:solidFill>
                <a:schemeClr val="tx1"/>
              </a:solidFill>
            </a:ln>
          </p:spPr>
          <p:txBody>
            <a:bodyPr/>
            <a:lstStyle/>
            <a:p>
              <a:endParaRPr lang="en-GB"/>
            </a:p>
          </p:txBody>
        </p:sp>
        <p:sp>
          <p:nvSpPr>
            <p:cNvPr id="114" name="Harvey 84/100 [84]">
              <a:extLst>
                <a:ext uri="{FF2B5EF4-FFF2-40B4-BE49-F238E27FC236}">
                  <a16:creationId xmlns:a16="http://schemas.microsoft.com/office/drawing/2014/main" id="{9B4360A3-E0B2-48F7-B5A8-D24513748A82}"/>
                </a:ext>
              </a:extLst>
            </p:cNvPr>
            <p:cNvSpPr>
              <a:spLocks noChangeAspect="1"/>
            </p:cNvSpPr>
            <p:nvPr>
              <p:custDataLst>
                <p:tags r:id="rId112"/>
              </p:custDataLst>
            </p:nvPr>
          </p:nvSpPr>
          <p:spPr>
            <a:xfrm>
              <a:off x="4334905" y="3282696"/>
              <a:ext cx="292608" cy="292608"/>
            </a:xfrm>
            <a:custGeom>
              <a:avLst/>
              <a:gdLst/>
              <a:ahLst/>
              <a:cxnLst/>
              <a:rect l="l" t="t" r="r" b="b"/>
              <a:pathLst>
                <a:path w="635000" h="635000">
                  <a:moveTo>
                    <a:pt x="317500" y="0"/>
                  </a:moveTo>
                  <a:arcTo wR="317500" hR="317500" stAng="16200000" swAng="18144000"/>
                  <a:lnTo>
                    <a:pt x="317500" y="317500"/>
                  </a:lnTo>
                  <a:close/>
                </a:path>
                <a:path w="635000" h="635000" fill="none">
                  <a:moveTo>
                    <a:pt x="49425" y="147374"/>
                  </a:moveTo>
                  <a:arcTo wR="317500" hR="317500" stAng="12743999" swAng="3456000"/>
                </a:path>
              </a:pathLst>
            </a:custGeom>
            <a:grpFill/>
            <a:ln w="19050" cmpd="sng">
              <a:solidFill>
                <a:schemeClr val="tx1"/>
              </a:solidFill>
            </a:ln>
          </p:spPr>
          <p:txBody>
            <a:bodyPr/>
            <a:lstStyle/>
            <a:p>
              <a:endParaRPr lang="en-GB"/>
            </a:p>
          </p:txBody>
        </p:sp>
        <p:sp>
          <p:nvSpPr>
            <p:cNvPr id="115" name="Harvey 85/100 [85]">
              <a:extLst>
                <a:ext uri="{FF2B5EF4-FFF2-40B4-BE49-F238E27FC236}">
                  <a16:creationId xmlns:a16="http://schemas.microsoft.com/office/drawing/2014/main" id="{D694B21E-EEA0-48FA-A35C-7B6570B3F861}"/>
                </a:ext>
              </a:extLst>
            </p:cNvPr>
            <p:cNvSpPr>
              <a:spLocks noChangeAspect="1"/>
            </p:cNvSpPr>
            <p:nvPr>
              <p:custDataLst>
                <p:tags r:id="rId113"/>
              </p:custDataLst>
            </p:nvPr>
          </p:nvSpPr>
          <p:spPr>
            <a:xfrm>
              <a:off x="4334905" y="3282696"/>
              <a:ext cx="292608" cy="292608"/>
            </a:xfrm>
            <a:custGeom>
              <a:avLst/>
              <a:gdLst/>
              <a:ahLst/>
              <a:cxnLst/>
              <a:rect l="l" t="t" r="r" b="b"/>
              <a:pathLst>
                <a:path w="635000" h="635000">
                  <a:moveTo>
                    <a:pt x="317500" y="0"/>
                  </a:moveTo>
                  <a:arcTo wR="317500" hR="317500" stAng="16200000" swAng="18360000"/>
                  <a:lnTo>
                    <a:pt x="317500" y="317500"/>
                  </a:lnTo>
                  <a:close/>
                </a:path>
                <a:path w="635000" h="635000" fill="none">
                  <a:moveTo>
                    <a:pt x="60637" y="130878"/>
                  </a:moveTo>
                  <a:arcTo wR="317500" hR="317500" stAng="12960000" swAng="3240000"/>
                </a:path>
              </a:pathLst>
            </a:custGeom>
            <a:grpFill/>
            <a:ln w="19050" cmpd="sng">
              <a:solidFill>
                <a:schemeClr val="tx1"/>
              </a:solidFill>
            </a:ln>
          </p:spPr>
          <p:txBody>
            <a:bodyPr/>
            <a:lstStyle/>
            <a:p>
              <a:endParaRPr lang="en-GB"/>
            </a:p>
          </p:txBody>
        </p:sp>
        <p:sp>
          <p:nvSpPr>
            <p:cNvPr id="116" name="Harvey 86/100 [86]">
              <a:extLst>
                <a:ext uri="{FF2B5EF4-FFF2-40B4-BE49-F238E27FC236}">
                  <a16:creationId xmlns:a16="http://schemas.microsoft.com/office/drawing/2014/main" id="{85E1AF41-C21D-4514-B37E-CC830BC09C0A}"/>
                </a:ext>
              </a:extLst>
            </p:cNvPr>
            <p:cNvSpPr>
              <a:spLocks noChangeAspect="1"/>
            </p:cNvSpPr>
            <p:nvPr>
              <p:custDataLst>
                <p:tags r:id="rId114"/>
              </p:custDataLst>
            </p:nvPr>
          </p:nvSpPr>
          <p:spPr>
            <a:xfrm>
              <a:off x="4334905" y="3282696"/>
              <a:ext cx="292608" cy="292608"/>
            </a:xfrm>
            <a:custGeom>
              <a:avLst/>
              <a:gdLst/>
              <a:ahLst/>
              <a:cxnLst/>
              <a:rect l="l" t="t" r="r" b="b"/>
              <a:pathLst>
                <a:path w="635000" h="635000">
                  <a:moveTo>
                    <a:pt x="317500" y="0"/>
                  </a:moveTo>
                  <a:arcTo wR="317500" hR="317500" stAng="16200000" swAng="18576000"/>
                  <a:lnTo>
                    <a:pt x="317500" y="317500"/>
                  </a:lnTo>
                  <a:close/>
                </a:path>
                <a:path w="635000" h="635000" fill="none">
                  <a:moveTo>
                    <a:pt x="72862" y="115117"/>
                  </a:moveTo>
                  <a:arcTo wR="317500" hR="317500" stAng="13176000" swAng="3024000"/>
                </a:path>
              </a:pathLst>
            </a:custGeom>
            <a:grpFill/>
            <a:ln w="19050" cmpd="sng">
              <a:solidFill>
                <a:schemeClr val="tx1"/>
              </a:solidFill>
            </a:ln>
          </p:spPr>
          <p:txBody>
            <a:bodyPr/>
            <a:lstStyle/>
            <a:p>
              <a:endParaRPr lang="en-GB"/>
            </a:p>
          </p:txBody>
        </p:sp>
        <p:sp>
          <p:nvSpPr>
            <p:cNvPr id="117" name="Harvey 87/100 [87]">
              <a:extLst>
                <a:ext uri="{FF2B5EF4-FFF2-40B4-BE49-F238E27FC236}">
                  <a16:creationId xmlns:a16="http://schemas.microsoft.com/office/drawing/2014/main" id="{E3948F2E-FD5F-4107-B122-9AC75FE0CD9E}"/>
                </a:ext>
              </a:extLst>
            </p:cNvPr>
            <p:cNvSpPr>
              <a:spLocks noChangeAspect="1"/>
            </p:cNvSpPr>
            <p:nvPr>
              <p:custDataLst>
                <p:tags r:id="rId115"/>
              </p:custDataLst>
            </p:nvPr>
          </p:nvSpPr>
          <p:spPr>
            <a:xfrm>
              <a:off x="4334905" y="3282696"/>
              <a:ext cx="292608" cy="292608"/>
            </a:xfrm>
            <a:custGeom>
              <a:avLst/>
              <a:gdLst/>
              <a:ahLst/>
              <a:cxnLst/>
              <a:rect l="l" t="t" r="r" b="b"/>
              <a:pathLst>
                <a:path w="635000" h="635000">
                  <a:moveTo>
                    <a:pt x="317500" y="0"/>
                  </a:moveTo>
                  <a:arcTo wR="317500" hR="317500" stAng="16200000" swAng="18792000"/>
                  <a:lnTo>
                    <a:pt x="317500" y="317500"/>
                  </a:lnTo>
                  <a:close/>
                </a:path>
                <a:path w="635000" h="635000" fill="none">
                  <a:moveTo>
                    <a:pt x="86052" y="100156"/>
                  </a:moveTo>
                  <a:arcTo wR="317500" hR="317500" stAng="13392000" swAng="2808000"/>
                </a:path>
              </a:pathLst>
            </a:custGeom>
            <a:grpFill/>
            <a:ln w="19050" cmpd="sng">
              <a:solidFill>
                <a:schemeClr val="tx1"/>
              </a:solidFill>
            </a:ln>
          </p:spPr>
          <p:txBody>
            <a:bodyPr/>
            <a:lstStyle/>
            <a:p>
              <a:endParaRPr lang="en-GB"/>
            </a:p>
          </p:txBody>
        </p:sp>
        <p:sp>
          <p:nvSpPr>
            <p:cNvPr id="118" name="Harvey 88/100 [88]">
              <a:extLst>
                <a:ext uri="{FF2B5EF4-FFF2-40B4-BE49-F238E27FC236}">
                  <a16:creationId xmlns:a16="http://schemas.microsoft.com/office/drawing/2014/main" id="{744E57ED-019F-4A8B-A06E-9FB965FEBB23}"/>
                </a:ext>
              </a:extLst>
            </p:cNvPr>
            <p:cNvSpPr>
              <a:spLocks noChangeAspect="1"/>
            </p:cNvSpPr>
            <p:nvPr>
              <p:custDataLst>
                <p:tags r:id="rId116"/>
              </p:custDataLst>
            </p:nvPr>
          </p:nvSpPr>
          <p:spPr>
            <a:xfrm>
              <a:off x="4334905" y="3282696"/>
              <a:ext cx="292608" cy="292608"/>
            </a:xfrm>
            <a:custGeom>
              <a:avLst/>
              <a:gdLst/>
              <a:ahLst/>
              <a:cxnLst/>
              <a:rect l="l" t="t" r="r" b="b"/>
              <a:pathLst>
                <a:path w="635000" h="635000">
                  <a:moveTo>
                    <a:pt x="317500" y="0"/>
                  </a:moveTo>
                  <a:arcTo wR="317500" hR="317500" stAng="16200000" swAng="19008000"/>
                  <a:lnTo>
                    <a:pt x="317500" y="317500"/>
                  </a:lnTo>
                  <a:close/>
                </a:path>
                <a:path w="635000" h="635000" fill="none">
                  <a:moveTo>
                    <a:pt x="100156" y="86052"/>
                  </a:moveTo>
                  <a:arcTo wR="317500" hR="317500" stAng="13608000" swAng="2591999"/>
                </a:path>
              </a:pathLst>
            </a:custGeom>
            <a:grpFill/>
            <a:ln w="19050" cmpd="sng">
              <a:solidFill>
                <a:schemeClr val="tx1"/>
              </a:solidFill>
            </a:ln>
          </p:spPr>
          <p:txBody>
            <a:bodyPr/>
            <a:lstStyle/>
            <a:p>
              <a:endParaRPr lang="en-GB"/>
            </a:p>
          </p:txBody>
        </p:sp>
        <p:sp>
          <p:nvSpPr>
            <p:cNvPr id="119" name="Harvey 89/100 [89]">
              <a:extLst>
                <a:ext uri="{FF2B5EF4-FFF2-40B4-BE49-F238E27FC236}">
                  <a16:creationId xmlns:a16="http://schemas.microsoft.com/office/drawing/2014/main" id="{5567719B-31CA-4A86-801E-E0531122E504}"/>
                </a:ext>
              </a:extLst>
            </p:cNvPr>
            <p:cNvSpPr>
              <a:spLocks noChangeAspect="1"/>
            </p:cNvSpPr>
            <p:nvPr>
              <p:custDataLst>
                <p:tags r:id="rId117"/>
              </p:custDataLst>
            </p:nvPr>
          </p:nvSpPr>
          <p:spPr>
            <a:xfrm>
              <a:off x="4334905" y="3282696"/>
              <a:ext cx="292608" cy="292608"/>
            </a:xfrm>
            <a:custGeom>
              <a:avLst/>
              <a:gdLst/>
              <a:ahLst/>
              <a:cxnLst/>
              <a:rect l="l" t="t" r="r" b="b"/>
              <a:pathLst>
                <a:path w="635000" h="635000">
                  <a:moveTo>
                    <a:pt x="317500" y="0"/>
                  </a:moveTo>
                  <a:arcTo wR="317500" hR="317500" stAng="16200000" swAng="19224000"/>
                  <a:lnTo>
                    <a:pt x="317500" y="317500"/>
                  </a:lnTo>
                  <a:close/>
                </a:path>
                <a:path w="635000" h="635000" fill="none">
                  <a:moveTo>
                    <a:pt x="115117" y="72862"/>
                  </a:moveTo>
                  <a:arcTo wR="317500" hR="317500" stAng="13823999" swAng="2375999"/>
                </a:path>
              </a:pathLst>
            </a:custGeom>
            <a:grpFill/>
            <a:ln w="19050" cmpd="sng">
              <a:solidFill>
                <a:schemeClr val="tx1"/>
              </a:solidFill>
            </a:ln>
          </p:spPr>
          <p:txBody>
            <a:bodyPr/>
            <a:lstStyle/>
            <a:p>
              <a:endParaRPr lang="en-GB"/>
            </a:p>
          </p:txBody>
        </p:sp>
        <p:sp>
          <p:nvSpPr>
            <p:cNvPr id="120" name="Harvey 90/100 [90]">
              <a:extLst>
                <a:ext uri="{FF2B5EF4-FFF2-40B4-BE49-F238E27FC236}">
                  <a16:creationId xmlns:a16="http://schemas.microsoft.com/office/drawing/2014/main" id="{2CD4B3A1-B882-43A6-A4CA-C9FCA394B28B}"/>
                </a:ext>
              </a:extLst>
            </p:cNvPr>
            <p:cNvSpPr>
              <a:spLocks noChangeAspect="1"/>
            </p:cNvSpPr>
            <p:nvPr>
              <p:custDataLst>
                <p:tags r:id="rId118"/>
              </p:custDataLst>
            </p:nvPr>
          </p:nvSpPr>
          <p:spPr>
            <a:xfrm>
              <a:off x="4334905" y="3282696"/>
              <a:ext cx="292608" cy="292608"/>
            </a:xfrm>
            <a:custGeom>
              <a:avLst/>
              <a:gdLst/>
              <a:ahLst/>
              <a:cxnLst/>
              <a:rect l="l" t="t" r="r" b="b"/>
              <a:pathLst>
                <a:path w="635000" h="635000">
                  <a:moveTo>
                    <a:pt x="317500" y="0"/>
                  </a:moveTo>
                  <a:arcTo wR="317500" hR="317500" stAng="16200000" swAng="19440000"/>
                  <a:lnTo>
                    <a:pt x="317500" y="317500"/>
                  </a:lnTo>
                  <a:close/>
                </a:path>
                <a:path w="635000" h="635000" fill="none">
                  <a:moveTo>
                    <a:pt x="130878" y="60637"/>
                  </a:moveTo>
                  <a:arcTo wR="317500" hR="317500" stAng="14040000" swAng="2159999"/>
                </a:path>
              </a:pathLst>
            </a:custGeom>
            <a:grpFill/>
            <a:ln w="19050" cmpd="sng">
              <a:solidFill>
                <a:schemeClr val="tx1"/>
              </a:solidFill>
            </a:ln>
          </p:spPr>
          <p:txBody>
            <a:bodyPr/>
            <a:lstStyle/>
            <a:p>
              <a:endParaRPr lang="en-GB"/>
            </a:p>
          </p:txBody>
        </p:sp>
        <p:sp>
          <p:nvSpPr>
            <p:cNvPr id="121" name="Harvey 91/100 [91]">
              <a:extLst>
                <a:ext uri="{FF2B5EF4-FFF2-40B4-BE49-F238E27FC236}">
                  <a16:creationId xmlns:a16="http://schemas.microsoft.com/office/drawing/2014/main" id="{68606D93-5175-4900-AD89-6D0710AFE75F}"/>
                </a:ext>
              </a:extLst>
            </p:cNvPr>
            <p:cNvSpPr>
              <a:spLocks noChangeAspect="1"/>
            </p:cNvSpPr>
            <p:nvPr>
              <p:custDataLst>
                <p:tags r:id="rId119"/>
              </p:custDataLst>
            </p:nvPr>
          </p:nvSpPr>
          <p:spPr>
            <a:xfrm>
              <a:off x="4334905" y="3282696"/>
              <a:ext cx="292608" cy="292608"/>
            </a:xfrm>
            <a:custGeom>
              <a:avLst/>
              <a:gdLst/>
              <a:ahLst/>
              <a:cxnLst/>
              <a:rect l="l" t="t" r="r" b="b"/>
              <a:pathLst>
                <a:path w="635000" h="635000">
                  <a:moveTo>
                    <a:pt x="317500" y="0"/>
                  </a:moveTo>
                  <a:arcTo wR="317500" hR="317500" stAng="16200000" swAng="19656000"/>
                  <a:lnTo>
                    <a:pt x="317500" y="317500"/>
                  </a:lnTo>
                  <a:close/>
                </a:path>
                <a:path w="635000" h="635000" fill="none">
                  <a:moveTo>
                    <a:pt x="147374" y="49425"/>
                  </a:moveTo>
                  <a:arcTo wR="317500" hR="317500" stAng="14256000" swAng="1943999"/>
                </a:path>
              </a:pathLst>
            </a:custGeom>
            <a:grpFill/>
            <a:ln w="19050" cmpd="sng">
              <a:solidFill>
                <a:schemeClr val="tx1"/>
              </a:solidFill>
            </a:ln>
          </p:spPr>
          <p:txBody>
            <a:bodyPr/>
            <a:lstStyle/>
            <a:p>
              <a:endParaRPr lang="en-GB"/>
            </a:p>
          </p:txBody>
        </p:sp>
        <p:sp>
          <p:nvSpPr>
            <p:cNvPr id="122" name="Harvey 92/100 [92]">
              <a:extLst>
                <a:ext uri="{FF2B5EF4-FFF2-40B4-BE49-F238E27FC236}">
                  <a16:creationId xmlns:a16="http://schemas.microsoft.com/office/drawing/2014/main" id="{7EE30864-DDCC-4BBA-B70A-48810E224581}"/>
                </a:ext>
              </a:extLst>
            </p:cNvPr>
            <p:cNvSpPr>
              <a:spLocks noChangeAspect="1"/>
            </p:cNvSpPr>
            <p:nvPr>
              <p:custDataLst>
                <p:tags r:id="rId120"/>
              </p:custDataLst>
            </p:nvPr>
          </p:nvSpPr>
          <p:spPr>
            <a:xfrm>
              <a:off x="4334905" y="3282696"/>
              <a:ext cx="292608" cy="292608"/>
            </a:xfrm>
            <a:custGeom>
              <a:avLst/>
              <a:gdLst/>
              <a:ahLst/>
              <a:cxnLst/>
              <a:rect l="l" t="t" r="r" b="b"/>
              <a:pathLst>
                <a:path w="635000" h="635000">
                  <a:moveTo>
                    <a:pt x="317500" y="0"/>
                  </a:moveTo>
                  <a:arcTo wR="317500" hR="317500" stAng="16200000" swAng="19872000"/>
                  <a:lnTo>
                    <a:pt x="317500" y="317500"/>
                  </a:lnTo>
                  <a:close/>
                </a:path>
                <a:path w="635000" h="635000" fill="none">
                  <a:moveTo>
                    <a:pt x="164543" y="39272"/>
                  </a:moveTo>
                  <a:arcTo wR="317500" hR="317500" stAng="14472000" swAng="1727999"/>
                </a:path>
              </a:pathLst>
            </a:custGeom>
            <a:grpFill/>
            <a:ln w="19050" cmpd="sng">
              <a:solidFill>
                <a:schemeClr val="tx1"/>
              </a:solidFill>
            </a:ln>
          </p:spPr>
          <p:txBody>
            <a:bodyPr/>
            <a:lstStyle/>
            <a:p>
              <a:endParaRPr lang="en-GB"/>
            </a:p>
          </p:txBody>
        </p:sp>
        <p:sp>
          <p:nvSpPr>
            <p:cNvPr id="123" name="Harvey 93/100 [93]">
              <a:extLst>
                <a:ext uri="{FF2B5EF4-FFF2-40B4-BE49-F238E27FC236}">
                  <a16:creationId xmlns:a16="http://schemas.microsoft.com/office/drawing/2014/main" id="{608CA488-A707-4C7A-9287-9DA9A38ED3D4}"/>
                </a:ext>
              </a:extLst>
            </p:cNvPr>
            <p:cNvSpPr>
              <a:spLocks noChangeAspect="1"/>
            </p:cNvSpPr>
            <p:nvPr>
              <p:custDataLst>
                <p:tags r:id="rId121"/>
              </p:custDataLst>
            </p:nvPr>
          </p:nvSpPr>
          <p:spPr>
            <a:xfrm>
              <a:off x="4334905" y="3282696"/>
              <a:ext cx="292608" cy="292608"/>
            </a:xfrm>
            <a:custGeom>
              <a:avLst/>
              <a:gdLst/>
              <a:ahLst/>
              <a:cxnLst/>
              <a:rect l="l" t="t" r="r" b="b"/>
              <a:pathLst>
                <a:path w="635000" h="635000">
                  <a:moveTo>
                    <a:pt x="317500" y="0"/>
                  </a:moveTo>
                  <a:arcTo wR="317500" hR="317500" stAng="16200000" swAng="20088000"/>
                  <a:lnTo>
                    <a:pt x="317500" y="317500"/>
                  </a:lnTo>
                  <a:close/>
                </a:path>
                <a:path w="635000" h="635000" fill="none">
                  <a:moveTo>
                    <a:pt x="182315" y="30217"/>
                  </a:moveTo>
                  <a:arcTo wR="317500" hR="317500" stAng="14688000" swAng="1511999"/>
                </a:path>
              </a:pathLst>
            </a:custGeom>
            <a:grpFill/>
            <a:ln w="19050" cmpd="sng">
              <a:solidFill>
                <a:schemeClr val="tx1"/>
              </a:solidFill>
            </a:ln>
          </p:spPr>
          <p:txBody>
            <a:bodyPr/>
            <a:lstStyle/>
            <a:p>
              <a:endParaRPr lang="en-GB"/>
            </a:p>
          </p:txBody>
        </p:sp>
        <p:sp>
          <p:nvSpPr>
            <p:cNvPr id="124" name="Harvey 94/100 [94]">
              <a:extLst>
                <a:ext uri="{FF2B5EF4-FFF2-40B4-BE49-F238E27FC236}">
                  <a16:creationId xmlns:a16="http://schemas.microsoft.com/office/drawing/2014/main" id="{FE1836A9-F92A-4F07-BBB8-2274E290E952}"/>
                </a:ext>
              </a:extLst>
            </p:cNvPr>
            <p:cNvSpPr>
              <a:spLocks noChangeAspect="1"/>
            </p:cNvSpPr>
            <p:nvPr>
              <p:custDataLst>
                <p:tags r:id="rId122"/>
              </p:custDataLst>
            </p:nvPr>
          </p:nvSpPr>
          <p:spPr>
            <a:xfrm>
              <a:off x="4334905" y="3282696"/>
              <a:ext cx="292608" cy="292608"/>
            </a:xfrm>
            <a:custGeom>
              <a:avLst/>
              <a:gdLst/>
              <a:ahLst/>
              <a:cxnLst/>
              <a:rect l="l" t="t" r="r" b="b"/>
              <a:pathLst>
                <a:path w="635000" h="635000">
                  <a:moveTo>
                    <a:pt x="317500" y="0"/>
                  </a:moveTo>
                  <a:arcTo wR="317500" hR="317500" stAng="16200000" swAng="20304000"/>
                  <a:lnTo>
                    <a:pt x="317500" y="317500"/>
                  </a:lnTo>
                  <a:close/>
                </a:path>
                <a:path w="635000" h="635000" fill="none">
                  <a:moveTo>
                    <a:pt x="200620" y="22295"/>
                  </a:moveTo>
                  <a:arcTo wR="317500" hR="317500" stAng="14903999" swAng="1296000"/>
                </a:path>
              </a:pathLst>
            </a:custGeom>
            <a:grpFill/>
            <a:ln w="19050" cmpd="sng">
              <a:solidFill>
                <a:schemeClr val="tx1"/>
              </a:solidFill>
            </a:ln>
          </p:spPr>
          <p:txBody>
            <a:bodyPr/>
            <a:lstStyle/>
            <a:p>
              <a:endParaRPr lang="en-GB"/>
            </a:p>
          </p:txBody>
        </p:sp>
        <p:sp>
          <p:nvSpPr>
            <p:cNvPr id="125" name="Harvey 95/100 [95]">
              <a:extLst>
                <a:ext uri="{FF2B5EF4-FFF2-40B4-BE49-F238E27FC236}">
                  <a16:creationId xmlns:a16="http://schemas.microsoft.com/office/drawing/2014/main" id="{3169BE73-7F99-46E3-BDA9-D9BB85BE343E}"/>
                </a:ext>
              </a:extLst>
            </p:cNvPr>
            <p:cNvSpPr>
              <a:spLocks noChangeAspect="1"/>
            </p:cNvSpPr>
            <p:nvPr>
              <p:custDataLst>
                <p:tags r:id="rId123"/>
              </p:custDataLst>
            </p:nvPr>
          </p:nvSpPr>
          <p:spPr>
            <a:xfrm>
              <a:off x="4334905" y="3282696"/>
              <a:ext cx="292608" cy="292608"/>
            </a:xfrm>
            <a:custGeom>
              <a:avLst/>
              <a:gdLst/>
              <a:ahLst/>
              <a:cxnLst/>
              <a:rect l="l" t="t" r="r" b="b"/>
              <a:pathLst>
                <a:path w="635000" h="635000">
                  <a:moveTo>
                    <a:pt x="317500" y="0"/>
                  </a:moveTo>
                  <a:arcTo wR="317500" hR="317500" stAng="16200000" swAng="20520000"/>
                  <a:lnTo>
                    <a:pt x="317500" y="317500"/>
                  </a:lnTo>
                  <a:close/>
                </a:path>
                <a:path w="635000" h="635000" fill="none">
                  <a:moveTo>
                    <a:pt x="219387" y="15539"/>
                  </a:moveTo>
                  <a:arcTo wR="317500" hR="317500" stAng="15120000" swAng="1080000"/>
                </a:path>
              </a:pathLst>
            </a:custGeom>
            <a:grpFill/>
            <a:ln w="19050" cmpd="sng">
              <a:solidFill>
                <a:schemeClr val="tx1"/>
              </a:solidFill>
            </a:ln>
          </p:spPr>
          <p:txBody>
            <a:bodyPr/>
            <a:lstStyle/>
            <a:p>
              <a:endParaRPr lang="en-GB"/>
            </a:p>
          </p:txBody>
        </p:sp>
        <p:sp>
          <p:nvSpPr>
            <p:cNvPr id="126" name="Harvey 96/100 [96]">
              <a:extLst>
                <a:ext uri="{FF2B5EF4-FFF2-40B4-BE49-F238E27FC236}">
                  <a16:creationId xmlns:a16="http://schemas.microsoft.com/office/drawing/2014/main" id="{12E3B5ED-B1AB-4A99-BD20-FF638135BE37}"/>
                </a:ext>
              </a:extLst>
            </p:cNvPr>
            <p:cNvSpPr>
              <a:spLocks noChangeAspect="1"/>
            </p:cNvSpPr>
            <p:nvPr>
              <p:custDataLst>
                <p:tags r:id="rId124"/>
              </p:custDataLst>
            </p:nvPr>
          </p:nvSpPr>
          <p:spPr>
            <a:xfrm>
              <a:off x="4334905" y="3282696"/>
              <a:ext cx="292608" cy="292608"/>
            </a:xfrm>
            <a:custGeom>
              <a:avLst/>
              <a:gdLst/>
              <a:ahLst/>
              <a:cxnLst/>
              <a:rect l="l" t="t" r="r" b="b"/>
              <a:pathLst>
                <a:path w="635000" h="635000">
                  <a:moveTo>
                    <a:pt x="317500" y="0"/>
                  </a:moveTo>
                  <a:arcTo wR="317500" hR="317500" stAng="16200000" swAng="20735999"/>
                  <a:lnTo>
                    <a:pt x="317500" y="317500"/>
                  </a:lnTo>
                  <a:close/>
                </a:path>
                <a:path w="635000" h="635000" fill="none">
                  <a:moveTo>
                    <a:pt x="238540" y="9974"/>
                  </a:moveTo>
                  <a:arcTo wR="317500" hR="317500" stAng="15335999" swAng="864000"/>
                </a:path>
              </a:pathLst>
            </a:custGeom>
            <a:grpFill/>
            <a:ln w="19050" cmpd="sng">
              <a:solidFill>
                <a:schemeClr val="tx1"/>
              </a:solidFill>
            </a:ln>
          </p:spPr>
          <p:txBody>
            <a:bodyPr/>
            <a:lstStyle/>
            <a:p>
              <a:endParaRPr lang="en-GB"/>
            </a:p>
          </p:txBody>
        </p:sp>
        <p:sp>
          <p:nvSpPr>
            <p:cNvPr id="127" name="Harvey 97/100 [97]">
              <a:extLst>
                <a:ext uri="{FF2B5EF4-FFF2-40B4-BE49-F238E27FC236}">
                  <a16:creationId xmlns:a16="http://schemas.microsoft.com/office/drawing/2014/main" id="{75A7FEAD-6C4B-4F7A-BB60-3A68D96114DE}"/>
                </a:ext>
              </a:extLst>
            </p:cNvPr>
            <p:cNvSpPr>
              <a:spLocks noChangeAspect="1"/>
            </p:cNvSpPr>
            <p:nvPr>
              <p:custDataLst>
                <p:tags r:id="rId125"/>
              </p:custDataLst>
            </p:nvPr>
          </p:nvSpPr>
          <p:spPr>
            <a:xfrm>
              <a:off x="4334905" y="3282696"/>
              <a:ext cx="292608" cy="292608"/>
            </a:xfrm>
            <a:custGeom>
              <a:avLst/>
              <a:gdLst/>
              <a:ahLst/>
              <a:cxnLst/>
              <a:rect l="l" t="t" r="r" b="b"/>
              <a:pathLst>
                <a:path w="635000" h="635000">
                  <a:moveTo>
                    <a:pt x="317500" y="0"/>
                  </a:moveTo>
                  <a:arcTo wR="317500" hR="317500" stAng="16200000" swAng="20952000"/>
                  <a:lnTo>
                    <a:pt x="317500" y="317500"/>
                  </a:lnTo>
                  <a:close/>
                </a:path>
                <a:path w="635000" h="635000" fill="none">
                  <a:moveTo>
                    <a:pt x="258006" y="5623"/>
                  </a:moveTo>
                  <a:arcTo wR="317500" hR="317500" stAng="15552000" swAng="648000"/>
                </a:path>
              </a:pathLst>
            </a:custGeom>
            <a:grpFill/>
            <a:ln w="19050" cmpd="sng">
              <a:solidFill>
                <a:schemeClr val="tx1"/>
              </a:solidFill>
            </a:ln>
          </p:spPr>
          <p:txBody>
            <a:bodyPr/>
            <a:lstStyle/>
            <a:p>
              <a:endParaRPr lang="en-GB"/>
            </a:p>
          </p:txBody>
        </p:sp>
        <p:sp>
          <p:nvSpPr>
            <p:cNvPr id="128" name="Harvey 98/100 [98]">
              <a:extLst>
                <a:ext uri="{FF2B5EF4-FFF2-40B4-BE49-F238E27FC236}">
                  <a16:creationId xmlns:a16="http://schemas.microsoft.com/office/drawing/2014/main" id="{C4B5128E-9380-4C38-A1EB-CB12E7401609}"/>
                </a:ext>
              </a:extLst>
            </p:cNvPr>
            <p:cNvSpPr>
              <a:spLocks noChangeAspect="1"/>
            </p:cNvSpPr>
            <p:nvPr>
              <p:custDataLst>
                <p:tags r:id="rId126"/>
              </p:custDataLst>
            </p:nvPr>
          </p:nvSpPr>
          <p:spPr>
            <a:xfrm>
              <a:off x="4334905" y="3282696"/>
              <a:ext cx="292608" cy="292608"/>
            </a:xfrm>
            <a:custGeom>
              <a:avLst/>
              <a:gdLst/>
              <a:ahLst/>
              <a:cxnLst/>
              <a:rect l="l" t="t" r="r" b="b"/>
              <a:pathLst>
                <a:path w="635000" h="635000">
                  <a:moveTo>
                    <a:pt x="317500" y="0"/>
                  </a:moveTo>
                  <a:arcTo wR="317500" hR="317500" stAng="16200000" swAng="21168000"/>
                  <a:lnTo>
                    <a:pt x="317500" y="317500"/>
                  </a:lnTo>
                  <a:close/>
                </a:path>
                <a:path w="635000" h="635000" fill="none">
                  <a:moveTo>
                    <a:pt x="277706" y="2503"/>
                  </a:moveTo>
                  <a:arcTo wR="317500" hR="317500" stAng="15768000" swAng="432000"/>
                </a:path>
              </a:pathLst>
            </a:custGeom>
            <a:grpFill/>
            <a:ln w="19050" cmpd="sng">
              <a:solidFill>
                <a:schemeClr val="tx1"/>
              </a:solidFill>
            </a:ln>
          </p:spPr>
          <p:txBody>
            <a:bodyPr/>
            <a:lstStyle/>
            <a:p>
              <a:endParaRPr lang="en-GB"/>
            </a:p>
          </p:txBody>
        </p:sp>
        <p:sp>
          <p:nvSpPr>
            <p:cNvPr id="129" name="Harvey 99/100 [99]">
              <a:extLst>
                <a:ext uri="{FF2B5EF4-FFF2-40B4-BE49-F238E27FC236}">
                  <a16:creationId xmlns:a16="http://schemas.microsoft.com/office/drawing/2014/main" id="{50F634E4-E5B9-4DA6-9F91-8AF5B6ACF1FB}"/>
                </a:ext>
              </a:extLst>
            </p:cNvPr>
            <p:cNvSpPr>
              <a:spLocks noChangeAspect="1"/>
            </p:cNvSpPr>
            <p:nvPr>
              <p:custDataLst>
                <p:tags r:id="rId127"/>
              </p:custDataLst>
            </p:nvPr>
          </p:nvSpPr>
          <p:spPr>
            <a:xfrm>
              <a:off x="4334905" y="3282696"/>
              <a:ext cx="292608" cy="292608"/>
            </a:xfrm>
            <a:custGeom>
              <a:avLst/>
              <a:gdLst/>
              <a:ahLst/>
              <a:cxnLst/>
              <a:rect l="l" t="t" r="r" b="b"/>
              <a:pathLst>
                <a:path w="635000" h="635000">
                  <a:moveTo>
                    <a:pt x="317500" y="0"/>
                  </a:moveTo>
                  <a:arcTo wR="317500" hR="317500" stAng="16200000" swAng="21384000"/>
                  <a:lnTo>
                    <a:pt x="317500" y="317500"/>
                  </a:lnTo>
                  <a:close/>
                </a:path>
                <a:path w="635000" h="635000" fill="none">
                  <a:moveTo>
                    <a:pt x="297564" y="626"/>
                  </a:moveTo>
                  <a:arcTo wR="317500" hR="317500" stAng="15983999" swAng="216000"/>
                </a:path>
              </a:pathLst>
            </a:custGeom>
            <a:grpFill/>
            <a:ln w="19050" cmpd="sng">
              <a:solidFill>
                <a:schemeClr val="tx1"/>
              </a:solidFill>
            </a:ln>
          </p:spPr>
          <p:txBody>
            <a:bodyPr/>
            <a:lstStyle/>
            <a:p>
              <a:endParaRPr lang="en-GB"/>
            </a:p>
          </p:txBody>
        </p:sp>
        <p:sp>
          <p:nvSpPr>
            <p:cNvPr id="130" name="Harvey 100/100 [100]">
              <a:extLst>
                <a:ext uri="{FF2B5EF4-FFF2-40B4-BE49-F238E27FC236}">
                  <a16:creationId xmlns:a16="http://schemas.microsoft.com/office/drawing/2014/main" id="{94AA53CD-8233-470E-AFEE-0BCC721BFAE9}"/>
                </a:ext>
              </a:extLst>
            </p:cNvPr>
            <p:cNvSpPr>
              <a:spLocks noChangeAspect="1"/>
            </p:cNvSpPr>
            <p:nvPr>
              <p:custDataLst>
                <p:tags r:id="rId128"/>
              </p:custDataLst>
            </p:nvPr>
          </p:nvSpPr>
          <p:spPr>
            <a:xfrm>
              <a:off x="4334905" y="3282696"/>
              <a:ext cx="292608" cy="292608"/>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txBody>
            <a:bodyPr/>
            <a:lstStyle/>
            <a:p>
              <a:endParaRPr lang="en-GB"/>
            </a:p>
          </p:txBody>
        </p:sp>
      </p:grpSp>
      <p:sp>
        <p:nvSpPr>
          <p:cNvPr id="131" name="Footnote [Placeholder]" hidden="1">
            <a:extLst>
              <a:ext uri="{FF2B5EF4-FFF2-40B4-BE49-F238E27FC236}">
                <a16:creationId xmlns:a16="http://schemas.microsoft.com/office/drawing/2014/main" id="{1B41FB17-6D57-4EE1-9C4C-9C305D5D6BEC}"/>
              </a:ext>
            </a:extLst>
          </p:cNvPr>
          <p:cNvSpPr txBox="1"/>
          <p:nvPr userDrawn="1"/>
        </p:nvSpPr>
        <p:spPr>
          <a:xfrm>
            <a:off x="503238" y="5984668"/>
            <a:ext cx="10188208" cy="1384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900" kern="0">
                <a:ea typeface="Arial Unicode MS" pitchFamily="34" charset="-128"/>
                <a:cs typeface="Arial Unicode MS" pitchFamily="34" charset="-128"/>
              </a:rPr>
              <a:t>(r) Footnote</a:t>
            </a:r>
          </a:p>
        </p:txBody>
      </p:sp>
      <p:sp>
        <p:nvSpPr>
          <p:cNvPr id="132" name="Responsible [Sticker]" hidden="1">
            <a:extLst>
              <a:ext uri="{FF2B5EF4-FFF2-40B4-BE49-F238E27FC236}">
                <a16:creationId xmlns:a16="http://schemas.microsoft.com/office/drawing/2014/main" id="{3CB674C2-91C9-46E6-8AB4-E90ABF1CAFE0}"/>
              </a:ext>
            </a:extLst>
          </p:cNvPr>
          <p:cNvSpPr>
            <a:spLocks/>
          </p:cNvSpPr>
          <p:nvPr userDrawn="1"/>
        </p:nvSpPr>
        <p:spPr>
          <a:xfrm>
            <a:off x="10071105" y="896931"/>
            <a:ext cx="2124070" cy="59540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mj-lt"/>
                <a:ea typeface="+mn-ea"/>
                <a:cs typeface="+mn-cs"/>
              </a:rPr>
              <a:t>Responsible: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mj-lt"/>
                <a:ea typeface="+mn-ea"/>
                <a:cs typeface="+mn-cs"/>
              </a:rPr>
              <a:t>Name Lastname</a:t>
            </a:r>
          </a:p>
        </p:txBody>
      </p:sp>
      <p:sp>
        <p:nvSpPr>
          <p:cNvPr id="133" name="Discussion [Sticker]" hidden="1">
            <a:extLst>
              <a:ext uri="{FF2B5EF4-FFF2-40B4-BE49-F238E27FC236}">
                <a16:creationId xmlns:a16="http://schemas.microsoft.com/office/drawing/2014/main" id="{7C793D27-9296-461C-878D-BA16CBD91587}"/>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mj-lt"/>
                <a:ea typeface="Roboto Medium" panose="02000000000000000000" pitchFamily="2" charset="0"/>
                <a:cs typeface="+mn-cs"/>
              </a:rPr>
              <a:t>For discussion</a:t>
            </a:r>
          </a:p>
        </p:txBody>
      </p:sp>
      <p:sp>
        <p:nvSpPr>
          <p:cNvPr id="134" name="Internal [Sticker]" hidden="1">
            <a:extLst>
              <a:ext uri="{FF2B5EF4-FFF2-40B4-BE49-F238E27FC236}">
                <a16:creationId xmlns:a16="http://schemas.microsoft.com/office/drawing/2014/main" id="{704CE42F-5A9B-4CC0-8048-99928A53C0C4}"/>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mj-lt"/>
                <a:ea typeface="+mn-ea"/>
                <a:cs typeface="+mn-cs"/>
              </a:rPr>
              <a:t>Internal use only</a:t>
            </a:r>
          </a:p>
        </p:txBody>
      </p:sp>
      <p:sp>
        <p:nvSpPr>
          <p:cNvPr id="135" name="Final [Sticker]" hidden="1">
            <a:extLst>
              <a:ext uri="{FF2B5EF4-FFF2-40B4-BE49-F238E27FC236}">
                <a16:creationId xmlns:a16="http://schemas.microsoft.com/office/drawing/2014/main" id="{348603E9-9858-4213-9B5B-929AD136906A}"/>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mj-lt"/>
                <a:ea typeface="+mn-ea"/>
                <a:cs typeface="+mn-cs"/>
              </a:rPr>
              <a:t>Final slide</a:t>
            </a:r>
          </a:p>
        </p:txBody>
      </p:sp>
      <p:sp>
        <p:nvSpPr>
          <p:cNvPr id="136" name="Backup [Sticker]" hidden="1">
            <a:extLst>
              <a:ext uri="{FF2B5EF4-FFF2-40B4-BE49-F238E27FC236}">
                <a16:creationId xmlns:a16="http://schemas.microsoft.com/office/drawing/2014/main" id="{7EEB833A-9AFC-4A66-8469-9D3897CE1E66}"/>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mj-lt"/>
                <a:ea typeface="+mn-ea"/>
                <a:cs typeface="+mn-cs"/>
              </a:rPr>
              <a:t>Backup</a:t>
            </a:r>
          </a:p>
        </p:txBody>
      </p:sp>
      <p:sp>
        <p:nvSpPr>
          <p:cNvPr id="137" name="Update [Sticker]" hidden="1">
            <a:extLst>
              <a:ext uri="{FF2B5EF4-FFF2-40B4-BE49-F238E27FC236}">
                <a16:creationId xmlns:a16="http://schemas.microsoft.com/office/drawing/2014/main" id="{D41FF937-AB04-46EE-82EF-FCE26A919A7B}"/>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mj-lt"/>
                <a:ea typeface="+mn-ea"/>
                <a:cs typeface="+mn-cs"/>
              </a:rPr>
              <a:t>Update data</a:t>
            </a:r>
          </a:p>
        </p:txBody>
      </p:sp>
      <p:sp>
        <p:nvSpPr>
          <p:cNvPr id="138" name="Dummy [Sticker]" hidden="1">
            <a:extLst>
              <a:ext uri="{FF2B5EF4-FFF2-40B4-BE49-F238E27FC236}">
                <a16:creationId xmlns:a16="http://schemas.microsoft.com/office/drawing/2014/main" id="{06C5579C-7A02-48D6-A733-4B9E6D9F1443}"/>
              </a:ext>
            </a:extLst>
          </p:cNvPr>
          <p:cNvSpPr>
            <a:spLocks/>
          </p:cNvSpPr>
          <p:nvPr userDrawn="1"/>
        </p:nvSpPr>
        <p:spPr>
          <a:xfrm>
            <a:off x="10071105" y="896920"/>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mj-lt"/>
              </a:rPr>
              <a:t>Dummy data</a:t>
            </a:r>
          </a:p>
        </p:txBody>
      </p:sp>
      <p:sp>
        <p:nvSpPr>
          <p:cNvPr id="139" name="Formatting [Comment]" hidden="1">
            <a:extLst>
              <a:ext uri="{FF2B5EF4-FFF2-40B4-BE49-F238E27FC236}">
                <a16:creationId xmlns:a16="http://schemas.microsoft.com/office/drawing/2014/main" id="{89EB4C18-DFF3-4A27-ACBB-99DCDC8961A8}"/>
              </a:ext>
            </a:extLst>
          </p:cNvPr>
          <p:cNvSpPr>
            <a:spLocks/>
          </p:cNvSpPr>
          <p:nvPr userDrawn="1"/>
        </p:nvSpPr>
        <p:spPr>
          <a:xfrm>
            <a:off x="9483344" y="1097679"/>
            <a:ext cx="2479101" cy="1277432"/>
          </a:xfrm>
          <a:prstGeom prst="wedgeRectCallout">
            <a:avLst/>
          </a:prstGeom>
          <a:solidFill>
            <a:srgbClr val="FFFF00"/>
          </a:solidFill>
          <a:ln w="12700" cap="flat" cmpd="sng" algn="ctr">
            <a:solidFill>
              <a:srgbClr val="000000"/>
            </a:solidFill>
            <a:prstDash val="solid"/>
            <a:miter lim="800000"/>
          </a:ln>
          <a:effectLst/>
        </p:spPr>
        <p:txBody>
          <a:bodyPr lIns="143252" tIns="143252" rIns="143252" bIns="143252"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A0A0A"/>
                </a:solidFill>
                <a:effectLst/>
                <a:uLnTx/>
                <a:uFillTx/>
              </a:rPr>
              <a:t>&lt;initials&gt; &lt;date&gt;</a:t>
            </a:r>
            <a:r>
              <a:rPr kumimoji="0" lang="en-US" sz="1200" b="0" i="0" u="none" strike="noStrike" kern="0" cap="none" spc="0" normalizeH="0" baseline="0" noProof="0" err="1">
                <a:ln>
                  <a:noFill/>
                </a:ln>
                <a:solidFill>
                  <a:srgbClr val="0A0A0A"/>
                </a:solidFill>
                <a:effectLst/>
                <a:uLnTx/>
                <a:uFillTx/>
              </a:rPr>
              <a:t>yyyy</a:t>
            </a:r>
            <a:r>
              <a:rPr kumimoji="0" lang="en-US" sz="1200" b="0" i="0" u="none" strike="noStrike" kern="0" cap="none" spc="0" normalizeH="0" baseline="0" noProof="0">
                <a:ln>
                  <a:noFill/>
                </a:ln>
                <a:solidFill>
                  <a:srgbClr val="0A0A0A"/>
                </a:solidFill>
                <a:effectLst/>
                <a:uLnTx/>
                <a:uFillTx/>
              </a:rPr>
              <a:t>-MM-dd </a:t>
            </a:r>
            <a:r>
              <a:rPr kumimoji="0" lang="en-US" sz="1200" b="0" i="0" u="none" strike="noStrike" kern="0" cap="none" spc="0" normalizeH="0" baseline="0" noProof="0" err="1">
                <a:ln>
                  <a:noFill/>
                </a:ln>
                <a:solidFill>
                  <a:srgbClr val="0A0A0A"/>
                </a:solidFill>
                <a:effectLst/>
                <a:uLnTx/>
                <a:uFillTx/>
              </a:rPr>
              <a:t>hh:mm</a:t>
            </a:r>
            <a:r>
              <a:rPr kumimoji="0" lang="en-US" sz="1200" b="0" i="0" u="none" strike="noStrike" kern="0" cap="none" spc="0" normalizeH="0" baseline="0" noProof="0">
                <a:ln>
                  <a:noFill/>
                </a:ln>
                <a:solidFill>
                  <a:srgbClr val="0A0A0A"/>
                </a:solidFill>
                <a:effectLst/>
                <a:uLnTx/>
                <a:uFillTx/>
              </a:rPr>
              <a:t>&lt;/date&gt;: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A0A0A"/>
              </a:solidFill>
              <a:effectLst/>
              <a:uLnTx/>
              <a:uFillTx/>
            </a:endParaRPr>
          </a:p>
        </p:txBody>
      </p:sp>
      <p:sp>
        <p:nvSpPr>
          <p:cNvPr id="140" name="Content [Comment]" hidden="1">
            <a:extLst>
              <a:ext uri="{FF2B5EF4-FFF2-40B4-BE49-F238E27FC236}">
                <a16:creationId xmlns:a16="http://schemas.microsoft.com/office/drawing/2014/main" id="{906252E7-98DB-45F0-8278-EB60F71B7340}"/>
              </a:ext>
            </a:extLst>
          </p:cNvPr>
          <p:cNvSpPr>
            <a:spLocks/>
          </p:cNvSpPr>
          <p:nvPr userDrawn="1"/>
        </p:nvSpPr>
        <p:spPr>
          <a:xfrm>
            <a:off x="9483344" y="1097671"/>
            <a:ext cx="2479101" cy="1277440"/>
          </a:xfrm>
          <a:prstGeom prst="wedgeRectCallout">
            <a:avLst/>
          </a:prstGeom>
          <a:solidFill>
            <a:srgbClr val="FFFF00"/>
          </a:solidFill>
          <a:ln w="12700" cap="flat" cmpd="sng" algn="ctr">
            <a:solidFill>
              <a:srgbClr val="000000"/>
            </a:solidFill>
            <a:prstDash val="solid"/>
            <a:miter lim="800000"/>
          </a:ln>
          <a:effectLst/>
        </p:spPr>
        <p:txBody>
          <a:bodyPr lIns="143252" tIns="143252" rIns="143252" bIns="143252"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A0A0A"/>
                </a:solidFill>
                <a:effectLst/>
                <a:uLnTx/>
                <a:uFillTx/>
              </a:rPr>
              <a:t>&lt;initials&gt; &lt;date&gt;</a:t>
            </a:r>
            <a:r>
              <a:rPr kumimoji="0" lang="en-US" sz="1200" b="0" i="0" u="none" strike="noStrike" kern="0" cap="none" spc="0" normalizeH="0" baseline="0" noProof="0" err="1">
                <a:ln>
                  <a:noFill/>
                </a:ln>
                <a:solidFill>
                  <a:srgbClr val="0A0A0A"/>
                </a:solidFill>
                <a:effectLst/>
                <a:uLnTx/>
                <a:uFillTx/>
              </a:rPr>
              <a:t>yyyy</a:t>
            </a:r>
            <a:r>
              <a:rPr kumimoji="0" lang="en-US" sz="1200" b="0" i="0" u="none" strike="noStrike" kern="0" cap="none" spc="0" normalizeH="0" baseline="0" noProof="0">
                <a:ln>
                  <a:noFill/>
                </a:ln>
                <a:solidFill>
                  <a:srgbClr val="0A0A0A"/>
                </a:solidFill>
                <a:effectLst/>
                <a:uLnTx/>
                <a:uFillTx/>
              </a:rPr>
              <a:t>-MM-dd </a:t>
            </a:r>
            <a:r>
              <a:rPr kumimoji="0" lang="en-US" sz="1200" b="0" i="0" u="none" strike="noStrike" kern="0" cap="none" spc="0" normalizeH="0" baseline="0" noProof="0" err="1">
                <a:ln>
                  <a:noFill/>
                </a:ln>
                <a:solidFill>
                  <a:srgbClr val="0A0A0A"/>
                </a:solidFill>
                <a:effectLst/>
                <a:uLnTx/>
                <a:uFillTx/>
              </a:rPr>
              <a:t>hh:mm</a:t>
            </a:r>
            <a:r>
              <a:rPr kumimoji="0" lang="en-US" sz="1200" b="0" i="0" u="none" strike="noStrike" kern="0" cap="none" spc="0" normalizeH="0" baseline="0" noProof="0">
                <a:ln>
                  <a:noFill/>
                </a:ln>
                <a:solidFill>
                  <a:srgbClr val="0A0A0A"/>
                </a:solidFill>
                <a:effectLst/>
                <a:uLnTx/>
                <a:uFillTx/>
              </a:rPr>
              <a:t>&lt;/date&gt;: </a:t>
            </a:r>
          </a:p>
        </p:txBody>
      </p:sp>
      <p:sp>
        <p:nvSpPr>
          <p:cNvPr id="141" name="Draft [Sticker]" hidden="1">
            <a:extLst>
              <a:ext uri="{FF2B5EF4-FFF2-40B4-BE49-F238E27FC236}">
                <a16:creationId xmlns:a16="http://schemas.microsoft.com/office/drawing/2014/main" id="{904633E3-6BC9-4C5E-B74A-8B9D4AE95B20}"/>
              </a:ext>
            </a:extLst>
          </p:cNvPr>
          <p:cNvSpPr/>
          <p:nvPr userDrawn="1"/>
        </p:nvSpPr>
        <p:spPr bwMode="gray">
          <a:xfrm rot="18900000">
            <a:off x="2916643" y="2819462"/>
            <a:ext cx="6361889" cy="1219077"/>
          </a:xfrm>
          <a:prstGeom prst="rect">
            <a:avLst/>
          </a:prstGeom>
          <a:no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8800" b="1" i="0" u="none" strike="noStrike" kern="0" cap="none" spc="0" normalizeH="0" baseline="0" noProof="0">
                <a:ln>
                  <a:noFill/>
                </a:ln>
                <a:solidFill>
                  <a:schemeClr val="tx2"/>
                </a:solidFill>
                <a:effectLst/>
                <a:uLnTx/>
                <a:uFillTx/>
                <a:ea typeface="Arial Unicode MS" pitchFamily="34" charset="-128"/>
                <a:cs typeface="Arial Unicode MS" pitchFamily="34" charset="-128"/>
              </a:rPr>
              <a:t>DRAFT</a:t>
            </a:r>
          </a:p>
        </p:txBody>
      </p:sp>
    </p:spTree>
    <p:extLst>
      <p:ext uri="{BB962C8B-B14F-4D97-AF65-F5344CB8AC3E}">
        <p14:creationId xmlns:p14="http://schemas.microsoft.com/office/powerpoint/2010/main" val="1785232766"/>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 id="2147483809" r:id="rId14"/>
    <p:sldLayoutId id="2147483810" r:id="rId15"/>
    <p:sldLayoutId id="2147483811" r:id="rId16"/>
    <p:sldLayoutId id="2147483812" r:id="rId17"/>
    <p:sldLayoutId id="2147483813" r:id="rId18"/>
    <p:sldLayoutId id="2147483814" r:id="rId19"/>
    <p:sldLayoutId id="2147483816" r:id="rId20"/>
    <p:sldLayoutId id="2147483817" r:id="rId21"/>
    <p:sldLayoutId id="2147483818" r:id="rId22"/>
  </p:sldLayoutIdLst>
  <p:hf hdr="0" ftr="0" dt="0"/>
  <p:txStyles>
    <p:titleStyle>
      <a:lvl1pPr algn="l" defTabSz="1088558" rtl="0" eaLnBrk="1" latinLnBrk="0" hangingPunct="1">
        <a:spcBef>
          <a:spcPct val="0"/>
        </a:spcBef>
        <a:buNone/>
        <a:defRPr sz="2400" b="1" kern="1200" baseline="0">
          <a:solidFill>
            <a:schemeClr val="tx1"/>
          </a:solidFill>
          <a:latin typeface="+mj-lt"/>
          <a:ea typeface="+mj-ea"/>
          <a:cs typeface="+mj-cs"/>
        </a:defRPr>
      </a:lvl1pPr>
    </p:titleStyle>
    <p:body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de-DE"/>
      </a:defPPr>
      <a:lvl1pPr marL="0" algn="l" defTabSz="1088558" rtl="0" eaLnBrk="1" latinLnBrk="0" hangingPunct="1">
        <a:defRPr sz="2100" kern="1200">
          <a:solidFill>
            <a:schemeClr val="tx1"/>
          </a:solidFill>
          <a:latin typeface="+mn-lt"/>
          <a:ea typeface="+mn-ea"/>
          <a:cs typeface="+mn-cs"/>
        </a:defRPr>
      </a:lvl1pPr>
      <a:lvl2pPr marL="544279" algn="l" defTabSz="1088558" rtl="0" eaLnBrk="1" latinLnBrk="0" hangingPunct="1">
        <a:defRPr sz="2100" kern="1200">
          <a:solidFill>
            <a:schemeClr val="tx1"/>
          </a:solidFill>
          <a:latin typeface="+mn-lt"/>
          <a:ea typeface="+mn-ea"/>
          <a:cs typeface="+mn-cs"/>
        </a:defRPr>
      </a:lvl2pPr>
      <a:lvl3pPr marL="1088558" algn="l" defTabSz="1088558" rtl="0" eaLnBrk="1" latinLnBrk="0" hangingPunct="1">
        <a:defRPr sz="2100" kern="1200">
          <a:solidFill>
            <a:schemeClr val="tx1"/>
          </a:solidFill>
          <a:latin typeface="+mn-lt"/>
          <a:ea typeface="+mn-ea"/>
          <a:cs typeface="+mn-cs"/>
        </a:defRPr>
      </a:lvl3pPr>
      <a:lvl4pPr marL="1632837" algn="l" defTabSz="1088558" rtl="0" eaLnBrk="1" latinLnBrk="0" hangingPunct="1">
        <a:defRPr sz="2100" kern="1200">
          <a:solidFill>
            <a:schemeClr val="tx1"/>
          </a:solidFill>
          <a:latin typeface="+mn-lt"/>
          <a:ea typeface="+mn-ea"/>
          <a:cs typeface="+mn-cs"/>
        </a:defRPr>
      </a:lvl4pPr>
      <a:lvl5pPr marL="2177116" algn="l" defTabSz="1088558" rtl="0" eaLnBrk="1" latinLnBrk="0" hangingPunct="1">
        <a:defRPr sz="2100" kern="1200">
          <a:solidFill>
            <a:schemeClr val="tx1"/>
          </a:solidFill>
          <a:latin typeface="+mn-lt"/>
          <a:ea typeface="+mn-ea"/>
          <a:cs typeface="+mn-cs"/>
        </a:defRPr>
      </a:lvl5pPr>
      <a:lvl6pPr marL="2721396" algn="l" defTabSz="1088558" rtl="0" eaLnBrk="1" latinLnBrk="0" hangingPunct="1">
        <a:defRPr sz="2100" kern="1200">
          <a:solidFill>
            <a:schemeClr val="tx1"/>
          </a:solidFill>
          <a:latin typeface="+mn-lt"/>
          <a:ea typeface="+mn-ea"/>
          <a:cs typeface="+mn-cs"/>
        </a:defRPr>
      </a:lvl6pPr>
      <a:lvl7pPr marL="3265675" algn="l" defTabSz="1088558" rtl="0" eaLnBrk="1" latinLnBrk="0" hangingPunct="1">
        <a:defRPr sz="2100" kern="1200">
          <a:solidFill>
            <a:schemeClr val="tx1"/>
          </a:solidFill>
          <a:latin typeface="+mn-lt"/>
          <a:ea typeface="+mn-ea"/>
          <a:cs typeface="+mn-cs"/>
        </a:defRPr>
      </a:lvl7pPr>
      <a:lvl8pPr marL="3809954" algn="l" defTabSz="1088558" rtl="0" eaLnBrk="1" latinLnBrk="0" hangingPunct="1">
        <a:defRPr sz="2100" kern="1200">
          <a:solidFill>
            <a:schemeClr val="tx1"/>
          </a:solidFill>
          <a:latin typeface="+mn-lt"/>
          <a:ea typeface="+mn-ea"/>
          <a:cs typeface="+mn-cs"/>
        </a:defRPr>
      </a:lvl8pPr>
      <a:lvl9pPr marL="4354233" algn="l" defTabSz="1088558" rtl="0" eaLnBrk="1" latinLnBrk="0" hangingPunct="1">
        <a:defRPr sz="21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57293E41-954C-9E9C-7DE2-32FEDBD5A1C6}"/>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34" name="Slide number"/>
          <p:cNvSpPr txBox="1"/>
          <p:nvPr userDrawn="1"/>
        </p:nvSpPr>
        <p:spPr bwMode="black">
          <a:xfrm>
            <a:off x="11546207" y="6536751"/>
            <a:ext cx="144270"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b="0" i="0" noProof="0" smtClean="0">
                <a:latin typeface="+mn-lt"/>
              </a:rPr>
              <a:pPr marL="0" lvl="0" indent="0" algn="r">
                <a:buNone/>
              </a:pPr>
              <a:t>‹#›</a:t>
            </a:fld>
            <a:endParaRPr lang="en-US" sz="900" b="0" i="0" noProof="0">
              <a:latin typeface="+mn-lt"/>
            </a:endParaRPr>
          </a:p>
        </p:txBody>
      </p:sp>
      <p:sp>
        <p:nvSpPr>
          <p:cNvPr id="12" name="Copyright Placeholder" descr="{&quot;templafy&quot;:{&quot;id&quot;:&quot;8d2e182b-9177-4514-87b6-fa44cf979211&quot;}}">
            <a:extLst>
              <a:ext uri="{FF2B5EF4-FFF2-40B4-BE49-F238E27FC236}">
                <a16:creationId xmlns:a16="http://schemas.microsoft.com/office/drawing/2014/main" id="{539D88F9-B48F-F143-B90F-EDFB85A350E8}"/>
              </a:ext>
            </a:extLst>
          </p:cNvPr>
          <p:cNvSpPr txBox="1">
            <a:spLocks/>
          </p:cNvSpPr>
          <p:nvPr userDrawn="1"/>
        </p:nvSpPr>
        <p:spPr>
          <a:xfrm>
            <a:off x="504001" y="6536751"/>
            <a:ext cx="10155600" cy="138498"/>
          </a:xfrm>
          <a:prstGeom prst="rect">
            <a:avLst/>
          </a:prstGeom>
        </p:spPr>
        <p:txBody>
          <a:bodyPr lIns="0" tIns="0" rIns="0" bIns="0" anchor="ctr" anchorCtr="0">
            <a:noAutofit/>
          </a:bodyPr>
          <a:lstStyle>
            <a:lvl1pPr marL="0" indent="0" algn="l" defTabSz="1088558" rtl="0" eaLnBrk="1" latinLnBrk="0" hangingPunct="1">
              <a:spcBef>
                <a:spcPts val="1800"/>
              </a:spcBef>
              <a:buClr>
                <a:schemeClr val="accent1"/>
              </a:buClr>
              <a:buSzPct val="80000"/>
              <a:buFontTx/>
              <a:buNone/>
              <a:defRPr sz="6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539892" indent="0" algn="l" defTabSz="1088558" rtl="0" eaLnBrk="1" latinLnBrk="0" hangingPunct="1">
              <a:spcBef>
                <a:spcPts val="100"/>
              </a:spcBef>
              <a:buClr>
                <a:schemeClr val="tx1"/>
              </a:buClr>
              <a:buSzPct val="100000"/>
              <a:buFont typeface="Symbol" panose="05050102010706020507" pitchFamily="18" charset="2"/>
              <a:buNone/>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Font typeface="Arial" panose="020B0604020202020204" pitchFamily="34" charset="0"/>
              <a:buNone/>
            </a:pPr>
            <a:r>
              <a:rPr lang="en-US" sz="600" b="0" i="0">
                <a:latin typeface="Arial" panose="020B0604020202020204" pitchFamily="34" charset="0"/>
              </a:rPr>
              <a:t>INTERNAL - SAP Only</a:t>
            </a:r>
          </a:p>
        </p:txBody>
      </p:sp>
      <p:sp>
        <p:nvSpPr>
          <p:cNvPr id="3" name="Text Placeholder"/>
          <p:cNvSpPr>
            <a:spLocks noGrp="1"/>
          </p:cNvSpPr>
          <p:nvPr userDrawn="1">
            <p:ph type="body" idx="1"/>
          </p:nvPr>
        </p:nvSpPr>
        <p:spPr bwMode="black">
          <a:xfrm>
            <a:off x="504001" y="1548560"/>
            <a:ext cx="11186476" cy="4716000"/>
          </a:xfrm>
          <a:prstGeom prst="rect">
            <a:avLst/>
          </a:prstGeom>
        </p:spPr>
        <p:txBody>
          <a:bodyPr vert="horz" lIns="0" tIns="0" rIns="0" bIns="0" rtlCol="0">
            <a:normAutofit/>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Placeholder"/>
          <p:cNvSpPr>
            <a:spLocks noGrp="1"/>
          </p:cNvSpPr>
          <p:nvPr userDrawn="1">
            <p:ph type="title"/>
          </p:nvPr>
        </p:nvSpPr>
        <p:spPr bwMode="black">
          <a:xfrm>
            <a:off x="504001" y="504000"/>
            <a:ext cx="11186476" cy="369332"/>
          </a:xfrm>
          <a:prstGeom prst="rect">
            <a:avLst/>
          </a:prstGeom>
        </p:spPr>
        <p:txBody>
          <a:bodyPr vert="horz" wrap="square" lIns="0" tIns="0" rIns="0" bIns="0" rtlCol="0" anchor="t" anchorCtr="0">
            <a:spAutoFit/>
          </a:bodyPr>
          <a:lstStyle/>
          <a:p>
            <a:r>
              <a:rPr lang="en-US" noProof="0"/>
              <a:t>Insert page title (sentence case)</a:t>
            </a:r>
          </a:p>
        </p:txBody>
      </p:sp>
      <p:grpSp>
        <p:nvGrpSpPr>
          <p:cNvPr id="6" name="Harvey 3" hidden="1">
            <a:extLst>
              <a:ext uri="{FF2B5EF4-FFF2-40B4-BE49-F238E27FC236}">
                <a16:creationId xmlns:a16="http://schemas.microsoft.com/office/drawing/2014/main" id="{B3E7C216-6801-4AB8-8D95-E7D60F39B210}"/>
              </a:ext>
            </a:extLst>
          </p:cNvPr>
          <p:cNvGrpSpPr>
            <a:grpSpLocks/>
          </p:cNvGrpSpPr>
          <p:nvPr userDrawn="1">
            <p:custDataLst>
              <p:tags r:id="rId32"/>
            </p:custDataLst>
          </p:nvPr>
        </p:nvGrpSpPr>
        <p:grpSpPr>
          <a:xfrm>
            <a:off x="3938798" y="3978000"/>
            <a:ext cx="1024878" cy="1024878"/>
            <a:chOff x="0" y="0"/>
            <a:chExt cx="914400" cy="914400"/>
          </a:xfrm>
          <a:solidFill>
            <a:schemeClr val="accent1"/>
          </a:solidFill>
        </p:grpSpPr>
        <p:sp>
          <p:nvSpPr>
            <p:cNvPr id="7" name="Harvey 0/3 [0]">
              <a:extLst>
                <a:ext uri="{FF2B5EF4-FFF2-40B4-BE49-F238E27FC236}">
                  <a16:creationId xmlns:a16="http://schemas.microsoft.com/office/drawing/2014/main" id="{FC8CECD5-A3FB-4DD5-A846-DC09FDB6EB04}"/>
                </a:ext>
              </a:extLst>
            </p:cNvPr>
            <p:cNvSpPr>
              <a:spLocks noChangeAspect="1"/>
            </p:cNvSpPr>
            <p:nvPr>
              <p:custDataLst>
                <p:tags r:id="rId151"/>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8" name="Harvey 1/3 [1]">
              <a:extLst>
                <a:ext uri="{FF2B5EF4-FFF2-40B4-BE49-F238E27FC236}">
                  <a16:creationId xmlns:a16="http://schemas.microsoft.com/office/drawing/2014/main" id="{750B853B-8389-4427-AFB9-1CE880FE9BEE}"/>
                </a:ext>
              </a:extLst>
            </p:cNvPr>
            <p:cNvSpPr>
              <a:spLocks noChangeAspect="1"/>
            </p:cNvSpPr>
            <p:nvPr>
              <p:custDataLst>
                <p:tags r:id="rId152"/>
              </p:custDataLst>
            </p:nvPr>
          </p:nvSpPr>
          <p:spPr>
            <a:xfrm>
              <a:off x="0" y="0"/>
              <a:ext cx="914400" cy="914400"/>
            </a:xfrm>
            <a:custGeom>
              <a:avLst/>
              <a:gdLst/>
              <a:ahLst/>
              <a:cxnLst/>
              <a:rect l="l" t="t" r="r" b="b"/>
              <a:pathLst>
                <a:path w="635000" h="635000">
                  <a:moveTo>
                    <a:pt x="317500" y="0"/>
                  </a:moveTo>
                  <a:arcTo wR="317500" hR="317500" stAng="16200000" swAng="7200000"/>
                  <a:lnTo>
                    <a:pt x="317500" y="317500"/>
                  </a:lnTo>
                  <a:close/>
                </a:path>
                <a:path w="635000" h="635000" fill="none">
                  <a:moveTo>
                    <a:pt x="592463" y="476249"/>
                  </a:moveTo>
                  <a:arcTo wR="317500" hR="317500" stAng="1800000" swAng="14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9" name="Harvey 2/3 [2]">
              <a:extLst>
                <a:ext uri="{FF2B5EF4-FFF2-40B4-BE49-F238E27FC236}">
                  <a16:creationId xmlns:a16="http://schemas.microsoft.com/office/drawing/2014/main" id="{0CA9A207-7055-4A72-8ED2-D82605C3D0C8}"/>
                </a:ext>
              </a:extLst>
            </p:cNvPr>
            <p:cNvSpPr>
              <a:spLocks noChangeAspect="1"/>
            </p:cNvSpPr>
            <p:nvPr>
              <p:custDataLst>
                <p:tags r:id="rId153"/>
              </p:custDataLst>
            </p:nvPr>
          </p:nvSpPr>
          <p:spPr>
            <a:xfrm>
              <a:off x="0" y="0"/>
              <a:ext cx="914400" cy="914400"/>
            </a:xfrm>
            <a:custGeom>
              <a:avLst/>
              <a:gdLst/>
              <a:ahLst/>
              <a:cxnLst/>
              <a:rect l="l" t="t" r="r" b="b"/>
              <a:pathLst>
                <a:path w="635000" h="635000">
                  <a:moveTo>
                    <a:pt x="317500" y="0"/>
                  </a:moveTo>
                  <a:arcTo wR="317500" hR="317500" stAng="16200000" swAng="14400000"/>
                  <a:lnTo>
                    <a:pt x="317500" y="317500"/>
                  </a:lnTo>
                  <a:close/>
                </a:path>
                <a:path w="635000" h="635000" fill="none">
                  <a:moveTo>
                    <a:pt x="42536" y="476250"/>
                  </a:moveTo>
                  <a:arcTo wR="317500" hR="317500" stAng="9000000" swAng="7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10" name="Harvey 3/3 [3]">
              <a:extLst>
                <a:ext uri="{FF2B5EF4-FFF2-40B4-BE49-F238E27FC236}">
                  <a16:creationId xmlns:a16="http://schemas.microsoft.com/office/drawing/2014/main" id="{4422C816-875A-41F5-9DC0-8DBAE4C5C6CB}"/>
                </a:ext>
              </a:extLst>
            </p:cNvPr>
            <p:cNvSpPr>
              <a:spLocks noChangeAspect="1"/>
            </p:cNvSpPr>
            <p:nvPr>
              <p:custDataLst>
                <p:tags r:id="rId154"/>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grpSp>
      <p:grpSp>
        <p:nvGrpSpPr>
          <p:cNvPr id="11" name="Harvey 4" hidden="1">
            <a:extLst>
              <a:ext uri="{FF2B5EF4-FFF2-40B4-BE49-F238E27FC236}">
                <a16:creationId xmlns:a16="http://schemas.microsoft.com/office/drawing/2014/main" id="{DDC5C333-7028-4F79-8940-98DC17723588}"/>
              </a:ext>
            </a:extLst>
          </p:cNvPr>
          <p:cNvGrpSpPr>
            <a:grpSpLocks/>
          </p:cNvGrpSpPr>
          <p:nvPr userDrawn="1">
            <p:custDataLst>
              <p:tags r:id="rId33"/>
            </p:custDataLst>
          </p:nvPr>
        </p:nvGrpSpPr>
        <p:grpSpPr>
          <a:xfrm>
            <a:off x="5391506" y="3978000"/>
            <a:ext cx="1024878" cy="1024878"/>
            <a:chOff x="0" y="0"/>
            <a:chExt cx="914400" cy="914400"/>
          </a:xfrm>
          <a:solidFill>
            <a:schemeClr val="accent1"/>
          </a:solidFill>
        </p:grpSpPr>
        <p:sp>
          <p:nvSpPr>
            <p:cNvPr id="13" name="Harvey 0/4 [0]">
              <a:extLst>
                <a:ext uri="{FF2B5EF4-FFF2-40B4-BE49-F238E27FC236}">
                  <a16:creationId xmlns:a16="http://schemas.microsoft.com/office/drawing/2014/main" id="{70B331E2-39A8-4BAF-8DDD-C631B51EB56E}"/>
                </a:ext>
              </a:extLst>
            </p:cNvPr>
            <p:cNvSpPr>
              <a:spLocks noChangeAspect="1"/>
            </p:cNvSpPr>
            <p:nvPr>
              <p:custDataLst>
                <p:tags r:id="rId146"/>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14" name="Harvey 1/4 [1]">
              <a:extLst>
                <a:ext uri="{FF2B5EF4-FFF2-40B4-BE49-F238E27FC236}">
                  <a16:creationId xmlns:a16="http://schemas.microsoft.com/office/drawing/2014/main" id="{47F66FBA-2801-4875-BD13-0BF512FC3C6A}"/>
                </a:ext>
              </a:extLst>
            </p:cNvPr>
            <p:cNvSpPr>
              <a:spLocks noChangeAspect="1"/>
            </p:cNvSpPr>
            <p:nvPr>
              <p:custDataLst>
                <p:tags r:id="rId147"/>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15" name="Harvey 2/4 [2]">
              <a:extLst>
                <a:ext uri="{FF2B5EF4-FFF2-40B4-BE49-F238E27FC236}">
                  <a16:creationId xmlns:a16="http://schemas.microsoft.com/office/drawing/2014/main" id="{99673DAB-5272-45DC-B222-CA8CAA9FD2BB}"/>
                </a:ext>
              </a:extLst>
            </p:cNvPr>
            <p:cNvSpPr>
              <a:spLocks noChangeAspect="1"/>
            </p:cNvSpPr>
            <p:nvPr>
              <p:custDataLst>
                <p:tags r:id="rId148"/>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16" name="Harvey 3/4 [3]">
              <a:extLst>
                <a:ext uri="{FF2B5EF4-FFF2-40B4-BE49-F238E27FC236}">
                  <a16:creationId xmlns:a16="http://schemas.microsoft.com/office/drawing/2014/main" id="{F9B9444B-C98D-45FC-BA92-881D06827328}"/>
                </a:ext>
              </a:extLst>
            </p:cNvPr>
            <p:cNvSpPr>
              <a:spLocks noChangeAspect="1"/>
            </p:cNvSpPr>
            <p:nvPr>
              <p:custDataLst>
                <p:tags r:id="rId149"/>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17" name="Harvey 4/4 [4]">
              <a:extLst>
                <a:ext uri="{FF2B5EF4-FFF2-40B4-BE49-F238E27FC236}">
                  <a16:creationId xmlns:a16="http://schemas.microsoft.com/office/drawing/2014/main" id="{5FFB853D-F550-4F16-8269-A070A19E381C}"/>
                </a:ext>
              </a:extLst>
            </p:cNvPr>
            <p:cNvSpPr>
              <a:spLocks noChangeAspect="1"/>
            </p:cNvSpPr>
            <p:nvPr>
              <p:custDataLst>
                <p:tags r:id="rId150"/>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grpSp>
      <p:grpSp>
        <p:nvGrpSpPr>
          <p:cNvPr id="18" name="Harvey 8" hidden="1">
            <a:extLst>
              <a:ext uri="{FF2B5EF4-FFF2-40B4-BE49-F238E27FC236}">
                <a16:creationId xmlns:a16="http://schemas.microsoft.com/office/drawing/2014/main" id="{0630AB66-7B5F-41CE-A2EB-2EB4C67794AE}"/>
              </a:ext>
            </a:extLst>
          </p:cNvPr>
          <p:cNvGrpSpPr>
            <a:grpSpLocks/>
          </p:cNvGrpSpPr>
          <p:nvPr userDrawn="1">
            <p:custDataLst>
              <p:tags r:id="rId34"/>
            </p:custDataLst>
          </p:nvPr>
        </p:nvGrpSpPr>
        <p:grpSpPr>
          <a:xfrm>
            <a:off x="6844214" y="3978000"/>
            <a:ext cx="1024878" cy="1024878"/>
            <a:chOff x="0" y="0"/>
            <a:chExt cx="914400" cy="914400"/>
          </a:xfrm>
          <a:solidFill>
            <a:schemeClr val="accent1"/>
          </a:solidFill>
        </p:grpSpPr>
        <p:sp>
          <p:nvSpPr>
            <p:cNvPr id="19" name="Harvey 0/8 [0]">
              <a:extLst>
                <a:ext uri="{FF2B5EF4-FFF2-40B4-BE49-F238E27FC236}">
                  <a16:creationId xmlns:a16="http://schemas.microsoft.com/office/drawing/2014/main" id="{051D5678-1EFE-40CF-8563-B5E9EA35A271}"/>
                </a:ext>
              </a:extLst>
            </p:cNvPr>
            <p:cNvSpPr>
              <a:spLocks noChangeAspect="1"/>
            </p:cNvSpPr>
            <p:nvPr>
              <p:custDataLst>
                <p:tags r:id="rId137"/>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20" name="Harvey 1/8 [1]">
              <a:extLst>
                <a:ext uri="{FF2B5EF4-FFF2-40B4-BE49-F238E27FC236}">
                  <a16:creationId xmlns:a16="http://schemas.microsoft.com/office/drawing/2014/main" id="{E5DDEB4B-B8B3-42DA-AF30-4FD0A1770D91}"/>
                </a:ext>
              </a:extLst>
            </p:cNvPr>
            <p:cNvSpPr>
              <a:spLocks noChangeAspect="1"/>
            </p:cNvSpPr>
            <p:nvPr>
              <p:custDataLst>
                <p:tags r:id="rId138"/>
              </p:custDataLst>
            </p:nvPr>
          </p:nvSpPr>
          <p:spPr>
            <a:xfrm>
              <a:off x="0" y="0"/>
              <a:ext cx="914400" cy="914400"/>
            </a:xfrm>
            <a:custGeom>
              <a:avLst/>
              <a:gdLst/>
              <a:ahLst/>
              <a:cxnLst/>
              <a:rect l="l" t="t" r="r" b="b"/>
              <a:pathLst>
                <a:path w="635000" h="635000">
                  <a:moveTo>
                    <a:pt x="317500" y="0"/>
                  </a:moveTo>
                  <a:arcTo wR="317500" hR="317500" stAng="16200000" swAng="2700000"/>
                  <a:lnTo>
                    <a:pt x="317500" y="317500"/>
                  </a:lnTo>
                  <a:close/>
                </a:path>
                <a:path w="635000" h="635000" fill="none">
                  <a:moveTo>
                    <a:pt x="542006" y="92993"/>
                  </a:moveTo>
                  <a:arcTo wR="317500" hR="317500" stAng="-2700000" swAng="189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21" name="Harvey 2/8 [2]">
              <a:extLst>
                <a:ext uri="{FF2B5EF4-FFF2-40B4-BE49-F238E27FC236}">
                  <a16:creationId xmlns:a16="http://schemas.microsoft.com/office/drawing/2014/main" id="{FB9200C4-0418-4CEF-BBB8-18F997AD7CA8}"/>
                </a:ext>
              </a:extLst>
            </p:cNvPr>
            <p:cNvSpPr>
              <a:spLocks noChangeAspect="1"/>
            </p:cNvSpPr>
            <p:nvPr>
              <p:custDataLst>
                <p:tags r:id="rId139"/>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22" name="Harvey 3/8 [3]">
              <a:extLst>
                <a:ext uri="{FF2B5EF4-FFF2-40B4-BE49-F238E27FC236}">
                  <a16:creationId xmlns:a16="http://schemas.microsoft.com/office/drawing/2014/main" id="{8E4DE7E8-0809-4E2E-BE6A-E989A6AEBF62}"/>
                </a:ext>
              </a:extLst>
            </p:cNvPr>
            <p:cNvSpPr>
              <a:spLocks noChangeAspect="1"/>
            </p:cNvSpPr>
            <p:nvPr>
              <p:custDataLst>
                <p:tags r:id="rId140"/>
              </p:custDataLst>
            </p:nvPr>
          </p:nvSpPr>
          <p:spPr>
            <a:xfrm>
              <a:off x="0" y="0"/>
              <a:ext cx="914400" cy="914400"/>
            </a:xfrm>
            <a:custGeom>
              <a:avLst/>
              <a:gdLst/>
              <a:ahLst/>
              <a:cxnLst/>
              <a:rect l="l" t="t" r="r" b="b"/>
              <a:pathLst>
                <a:path w="635000" h="635000">
                  <a:moveTo>
                    <a:pt x="317500" y="0"/>
                  </a:moveTo>
                  <a:arcTo wR="317500" hR="317500" stAng="16200000" swAng="8100000"/>
                  <a:lnTo>
                    <a:pt x="317500" y="317500"/>
                  </a:lnTo>
                  <a:close/>
                </a:path>
                <a:path w="635000" h="635000" fill="none">
                  <a:moveTo>
                    <a:pt x="542006" y="542006"/>
                  </a:moveTo>
                  <a:arcTo wR="317500" hR="317500" stAng="2700000" swAng="135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23" name="Harvey 4/8 [4]">
              <a:extLst>
                <a:ext uri="{FF2B5EF4-FFF2-40B4-BE49-F238E27FC236}">
                  <a16:creationId xmlns:a16="http://schemas.microsoft.com/office/drawing/2014/main" id="{F839E6A9-0DED-402B-8F4C-2176769B55CD}"/>
                </a:ext>
              </a:extLst>
            </p:cNvPr>
            <p:cNvSpPr>
              <a:spLocks noChangeAspect="1"/>
            </p:cNvSpPr>
            <p:nvPr>
              <p:custDataLst>
                <p:tags r:id="rId141"/>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24" name="Harvey 5/8 [5]">
              <a:extLst>
                <a:ext uri="{FF2B5EF4-FFF2-40B4-BE49-F238E27FC236}">
                  <a16:creationId xmlns:a16="http://schemas.microsoft.com/office/drawing/2014/main" id="{C3EE8663-AD08-4237-8344-6543EC4B688C}"/>
                </a:ext>
              </a:extLst>
            </p:cNvPr>
            <p:cNvSpPr>
              <a:spLocks noChangeAspect="1"/>
            </p:cNvSpPr>
            <p:nvPr>
              <p:custDataLst>
                <p:tags r:id="rId142"/>
              </p:custDataLst>
            </p:nvPr>
          </p:nvSpPr>
          <p:spPr>
            <a:xfrm>
              <a:off x="0" y="0"/>
              <a:ext cx="914400" cy="914400"/>
            </a:xfrm>
            <a:custGeom>
              <a:avLst/>
              <a:gdLst/>
              <a:ahLst/>
              <a:cxnLst/>
              <a:rect l="l" t="t" r="r" b="b"/>
              <a:pathLst>
                <a:path w="635000" h="635000">
                  <a:moveTo>
                    <a:pt x="317500" y="0"/>
                  </a:moveTo>
                  <a:arcTo wR="317500" hR="317500" stAng="16200000" swAng="13500000"/>
                  <a:lnTo>
                    <a:pt x="317500" y="317500"/>
                  </a:lnTo>
                  <a:close/>
                </a:path>
                <a:path w="635000" h="635000" fill="none">
                  <a:moveTo>
                    <a:pt x="92993" y="542006"/>
                  </a:moveTo>
                  <a:arcTo wR="317500" hR="317500" stAng="8100000" swAng="81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25" name="Harvey 6/8 [6]">
              <a:extLst>
                <a:ext uri="{FF2B5EF4-FFF2-40B4-BE49-F238E27FC236}">
                  <a16:creationId xmlns:a16="http://schemas.microsoft.com/office/drawing/2014/main" id="{ADE6F931-D156-4E59-A3ED-0B14B5F0EF7E}"/>
                </a:ext>
              </a:extLst>
            </p:cNvPr>
            <p:cNvSpPr>
              <a:spLocks noChangeAspect="1"/>
            </p:cNvSpPr>
            <p:nvPr>
              <p:custDataLst>
                <p:tags r:id="rId143"/>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26" name="Harvey 7/8 [7]">
              <a:extLst>
                <a:ext uri="{FF2B5EF4-FFF2-40B4-BE49-F238E27FC236}">
                  <a16:creationId xmlns:a16="http://schemas.microsoft.com/office/drawing/2014/main" id="{A36821AE-2FF1-4F6E-AAF3-1BEA6AE153B8}"/>
                </a:ext>
              </a:extLst>
            </p:cNvPr>
            <p:cNvSpPr>
              <a:spLocks noChangeAspect="1"/>
            </p:cNvSpPr>
            <p:nvPr>
              <p:custDataLst>
                <p:tags r:id="rId144"/>
              </p:custDataLst>
            </p:nvPr>
          </p:nvSpPr>
          <p:spPr>
            <a:xfrm>
              <a:off x="0" y="0"/>
              <a:ext cx="914400" cy="914400"/>
            </a:xfrm>
            <a:custGeom>
              <a:avLst/>
              <a:gdLst/>
              <a:ahLst/>
              <a:cxnLst/>
              <a:rect l="l" t="t" r="r" b="b"/>
              <a:pathLst>
                <a:path w="635000" h="635000">
                  <a:moveTo>
                    <a:pt x="317500" y="0"/>
                  </a:moveTo>
                  <a:arcTo wR="317500" hR="317500" stAng="16200000" swAng="18900000"/>
                  <a:lnTo>
                    <a:pt x="317500" y="317500"/>
                  </a:lnTo>
                  <a:close/>
                </a:path>
                <a:path w="635000" h="635000" fill="none">
                  <a:moveTo>
                    <a:pt x="92993" y="92993"/>
                  </a:moveTo>
                  <a:arcTo wR="317500" hR="317500" stAng="13500000" swAng="27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27" name="Harvey 8/8 [8]">
              <a:extLst>
                <a:ext uri="{FF2B5EF4-FFF2-40B4-BE49-F238E27FC236}">
                  <a16:creationId xmlns:a16="http://schemas.microsoft.com/office/drawing/2014/main" id="{2D277E47-45D5-4503-8443-BED560C6560A}"/>
                </a:ext>
              </a:extLst>
            </p:cNvPr>
            <p:cNvSpPr>
              <a:spLocks noChangeAspect="1"/>
            </p:cNvSpPr>
            <p:nvPr>
              <p:custDataLst>
                <p:tags r:id="rId145"/>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grpSp>
      <p:grpSp>
        <p:nvGrpSpPr>
          <p:cNvPr id="28" name="Harvey 100" hidden="1">
            <a:extLst>
              <a:ext uri="{FF2B5EF4-FFF2-40B4-BE49-F238E27FC236}">
                <a16:creationId xmlns:a16="http://schemas.microsoft.com/office/drawing/2014/main" id="{6D5D9337-395C-4FE4-97E6-E1CD47A644E9}"/>
              </a:ext>
            </a:extLst>
          </p:cNvPr>
          <p:cNvGrpSpPr/>
          <p:nvPr userDrawn="1">
            <p:custDataLst>
              <p:tags r:id="rId35"/>
            </p:custDataLst>
          </p:nvPr>
        </p:nvGrpSpPr>
        <p:grpSpPr>
          <a:xfrm>
            <a:off x="8296922" y="3978000"/>
            <a:ext cx="1024878" cy="1024878"/>
            <a:chOff x="4334905" y="3282696"/>
            <a:chExt cx="292608" cy="292608"/>
          </a:xfrm>
          <a:solidFill>
            <a:schemeClr val="accent1"/>
          </a:solidFill>
        </p:grpSpPr>
        <p:sp>
          <p:nvSpPr>
            <p:cNvPr id="29" name="Harvey 0/100 [0]">
              <a:extLst>
                <a:ext uri="{FF2B5EF4-FFF2-40B4-BE49-F238E27FC236}">
                  <a16:creationId xmlns:a16="http://schemas.microsoft.com/office/drawing/2014/main" id="{C2D4C837-2D4B-4D6B-81F8-9B001989609B}"/>
                </a:ext>
              </a:extLst>
            </p:cNvPr>
            <p:cNvSpPr>
              <a:spLocks noChangeAspect="1"/>
            </p:cNvSpPr>
            <p:nvPr>
              <p:custDataLst>
                <p:tags r:id="rId36"/>
              </p:custDataLst>
            </p:nvPr>
          </p:nvSpPr>
          <p:spPr>
            <a:xfrm>
              <a:off x="4334905" y="3282696"/>
              <a:ext cx="292608" cy="292608"/>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30" name="Harvey 1/100 [1]">
              <a:extLst>
                <a:ext uri="{FF2B5EF4-FFF2-40B4-BE49-F238E27FC236}">
                  <a16:creationId xmlns:a16="http://schemas.microsoft.com/office/drawing/2014/main" id="{BACD6AAA-4A1C-46BE-B491-9A4A9C7C56F3}"/>
                </a:ext>
              </a:extLst>
            </p:cNvPr>
            <p:cNvSpPr>
              <a:spLocks noChangeAspect="1"/>
            </p:cNvSpPr>
            <p:nvPr>
              <p:custDataLst>
                <p:tags r:id="rId37"/>
              </p:custDataLst>
            </p:nvPr>
          </p:nvSpPr>
          <p:spPr>
            <a:xfrm>
              <a:off x="4334905" y="3282696"/>
              <a:ext cx="292608" cy="292608"/>
            </a:xfrm>
            <a:custGeom>
              <a:avLst/>
              <a:gdLst/>
              <a:ahLst/>
              <a:cxnLst/>
              <a:rect l="l" t="t" r="r" b="b"/>
              <a:pathLst>
                <a:path w="635000" h="635000">
                  <a:moveTo>
                    <a:pt x="317500" y="0"/>
                  </a:moveTo>
                  <a:arcTo wR="317500" hR="317500" stAng="16200000" swAng="216000"/>
                  <a:lnTo>
                    <a:pt x="317500" y="317500"/>
                  </a:lnTo>
                  <a:close/>
                </a:path>
                <a:path w="635000" h="635000" fill="none">
                  <a:moveTo>
                    <a:pt x="337435" y="626"/>
                  </a:moveTo>
                  <a:arcTo wR="317500" hR="317500" stAng="-5184000" swAng="2138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31" name="Harvey 2/100 [2]">
              <a:extLst>
                <a:ext uri="{FF2B5EF4-FFF2-40B4-BE49-F238E27FC236}">
                  <a16:creationId xmlns:a16="http://schemas.microsoft.com/office/drawing/2014/main" id="{701024C3-4DEF-477C-9CFB-100E0303499E}"/>
                </a:ext>
              </a:extLst>
            </p:cNvPr>
            <p:cNvSpPr>
              <a:spLocks noChangeAspect="1"/>
            </p:cNvSpPr>
            <p:nvPr>
              <p:custDataLst>
                <p:tags r:id="rId38"/>
              </p:custDataLst>
            </p:nvPr>
          </p:nvSpPr>
          <p:spPr>
            <a:xfrm>
              <a:off x="4334905" y="3282696"/>
              <a:ext cx="292608" cy="292608"/>
            </a:xfrm>
            <a:custGeom>
              <a:avLst/>
              <a:gdLst/>
              <a:ahLst/>
              <a:cxnLst/>
              <a:rect l="l" t="t" r="r" b="b"/>
              <a:pathLst>
                <a:path w="635000" h="635000">
                  <a:moveTo>
                    <a:pt x="317500" y="0"/>
                  </a:moveTo>
                  <a:arcTo wR="317500" hR="317500" stAng="16200000" swAng="432000"/>
                  <a:lnTo>
                    <a:pt x="317500" y="317500"/>
                  </a:lnTo>
                  <a:close/>
                </a:path>
                <a:path w="635000" h="635000" fill="none">
                  <a:moveTo>
                    <a:pt x="357293" y="2503"/>
                  </a:moveTo>
                  <a:arcTo wR="317500" hR="317500" stAng="-4968000" swAng="2116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32" name="Harvey 3/100 [3]">
              <a:extLst>
                <a:ext uri="{FF2B5EF4-FFF2-40B4-BE49-F238E27FC236}">
                  <a16:creationId xmlns:a16="http://schemas.microsoft.com/office/drawing/2014/main" id="{46A461CD-8D28-4422-AF2A-8267EFA51CAD}"/>
                </a:ext>
              </a:extLst>
            </p:cNvPr>
            <p:cNvSpPr>
              <a:spLocks noChangeAspect="1"/>
            </p:cNvSpPr>
            <p:nvPr>
              <p:custDataLst>
                <p:tags r:id="rId39"/>
              </p:custDataLst>
            </p:nvPr>
          </p:nvSpPr>
          <p:spPr>
            <a:xfrm>
              <a:off x="4334905" y="3282696"/>
              <a:ext cx="292608" cy="292608"/>
            </a:xfrm>
            <a:custGeom>
              <a:avLst/>
              <a:gdLst/>
              <a:ahLst/>
              <a:cxnLst/>
              <a:rect l="l" t="t" r="r" b="b"/>
              <a:pathLst>
                <a:path w="635000" h="635000">
                  <a:moveTo>
                    <a:pt x="317500" y="0"/>
                  </a:moveTo>
                  <a:arcTo wR="317500" hR="317500" stAng="16200000" swAng="647999"/>
                  <a:lnTo>
                    <a:pt x="317500" y="317500"/>
                  </a:lnTo>
                  <a:close/>
                </a:path>
                <a:path w="635000" h="635000" fill="none">
                  <a:moveTo>
                    <a:pt x="376993" y="5623"/>
                  </a:moveTo>
                  <a:arcTo wR="317500" hR="317500" stAng="-4752000" swAng="2095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33" name="Harvey 4/100 [4]">
              <a:extLst>
                <a:ext uri="{FF2B5EF4-FFF2-40B4-BE49-F238E27FC236}">
                  <a16:creationId xmlns:a16="http://schemas.microsoft.com/office/drawing/2014/main" id="{0A337C3A-F021-437D-9E3D-FDE5AF266029}"/>
                </a:ext>
              </a:extLst>
            </p:cNvPr>
            <p:cNvSpPr>
              <a:spLocks noChangeAspect="1"/>
            </p:cNvSpPr>
            <p:nvPr>
              <p:custDataLst>
                <p:tags r:id="rId40"/>
              </p:custDataLst>
            </p:nvPr>
          </p:nvSpPr>
          <p:spPr>
            <a:xfrm>
              <a:off x="4334905" y="3282696"/>
              <a:ext cx="292608" cy="292608"/>
            </a:xfrm>
            <a:custGeom>
              <a:avLst/>
              <a:gdLst/>
              <a:ahLst/>
              <a:cxnLst/>
              <a:rect l="l" t="t" r="r" b="b"/>
              <a:pathLst>
                <a:path w="635000" h="635000">
                  <a:moveTo>
                    <a:pt x="317500" y="0"/>
                  </a:moveTo>
                  <a:arcTo wR="317500" hR="317500" stAng="16200000" swAng="864000"/>
                  <a:lnTo>
                    <a:pt x="317500" y="317500"/>
                  </a:lnTo>
                  <a:close/>
                </a:path>
                <a:path w="635000" h="635000" fill="none">
                  <a:moveTo>
                    <a:pt x="396459" y="9974"/>
                  </a:moveTo>
                  <a:arcTo wR="317500" hR="317500" stAng="-4536000" swAng="20735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35" name="Harvey 5/100 [5]">
              <a:extLst>
                <a:ext uri="{FF2B5EF4-FFF2-40B4-BE49-F238E27FC236}">
                  <a16:creationId xmlns:a16="http://schemas.microsoft.com/office/drawing/2014/main" id="{BDF66AF7-3D75-4118-B7E6-241B2C41B2C9}"/>
                </a:ext>
              </a:extLst>
            </p:cNvPr>
            <p:cNvSpPr>
              <a:spLocks noChangeAspect="1"/>
            </p:cNvSpPr>
            <p:nvPr>
              <p:custDataLst>
                <p:tags r:id="rId41"/>
              </p:custDataLst>
            </p:nvPr>
          </p:nvSpPr>
          <p:spPr>
            <a:xfrm>
              <a:off x="4334905" y="3282696"/>
              <a:ext cx="292608" cy="292608"/>
            </a:xfrm>
            <a:custGeom>
              <a:avLst/>
              <a:gdLst/>
              <a:ahLst/>
              <a:cxnLst/>
              <a:rect l="l" t="t" r="r" b="b"/>
              <a:pathLst>
                <a:path w="635000" h="635000">
                  <a:moveTo>
                    <a:pt x="317500" y="0"/>
                  </a:moveTo>
                  <a:arcTo wR="317500" hR="317500" stAng="16200000" swAng="1080000"/>
                  <a:lnTo>
                    <a:pt x="317500" y="317500"/>
                  </a:lnTo>
                  <a:close/>
                </a:path>
                <a:path w="635000" h="635000" fill="none">
                  <a:moveTo>
                    <a:pt x="415612" y="15539"/>
                  </a:moveTo>
                  <a:arcTo wR="317500" hR="317500" stAng="-4320000" swAng="2052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36" name="Harvey 6/100 [6]">
              <a:extLst>
                <a:ext uri="{FF2B5EF4-FFF2-40B4-BE49-F238E27FC236}">
                  <a16:creationId xmlns:a16="http://schemas.microsoft.com/office/drawing/2014/main" id="{E74E7438-4315-4097-9BA7-F0CE3252AC14}"/>
                </a:ext>
              </a:extLst>
            </p:cNvPr>
            <p:cNvSpPr>
              <a:spLocks noChangeAspect="1"/>
            </p:cNvSpPr>
            <p:nvPr>
              <p:custDataLst>
                <p:tags r:id="rId42"/>
              </p:custDataLst>
            </p:nvPr>
          </p:nvSpPr>
          <p:spPr>
            <a:xfrm>
              <a:off x="4334905" y="3282696"/>
              <a:ext cx="292608" cy="292608"/>
            </a:xfrm>
            <a:custGeom>
              <a:avLst/>
              <a:gdLst/>
              <a:ahLst/>
              <a:cxnLst/>
              <a:rect l="l" t="t" r="r" b="b"/>
              <a:pathLst>
                <a:path w="635000" h="635000">
                  <a:moveTo>
                    <a:pt x="317500" y="0"/>
                  </a:moveTo>
                  <a:arcTo wR="317500" hR="317500" stAng="16200000" swAng="1295999"/>
                  <a:lnTo>
                    <a:pt x="317500" y="317500"/>
                  </a:lnTo>
                  <a:close/>
                </a:path>
                <a:path w="635000" h="635000" fill="none">
                  <a:moveTo>
                    <a:pt x="434379" y="22295"/>
                  </a:moveTo>
                  <a:arcTo wR="317500" hR="317500" stAng="-4104000" swAng="2030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37" name="Harvey 7/100 [7]">
              <a:extLst>
                <a:ext uri="{FF2B5EF4-FFF2-40B4-BE49-F238E27FC236}">
                  <a16:creationId xmlns:a16="http://schemas.microsoft.com/office/drawing/2014/main" id="{FEBA4E91-97BB-4DAC-B193-66FA4828DB26}"/>
                </a:ext>
              </a:extLst>
            </p:cNvPr>
            <p:cNvSpPr>
              <a:spLocks noChangeAspect="1"/>
            </p:cNvSpPr>
            <p:nvPr>
              <p:custDataLst>
                <p:tags r:id="rId43"/>
              </p:custDataLst>
            </p:nvPr>
          </p:nvSpPr>
          <p:spPr>
            <a:xfrm>
              <a:off x="4334905" y="3282696"/>
              <a:ext cx="292608" cy="292608"/>
            </a:xfrm>
            <a:custGeom>
              <a:avLst/>
              <a:gdLst/>
              <a:ahLst/>
              <a:cxnLst/>
              <a:rect l="l" t="t" r="r" b="b"/>
              <a:pathLst>
                <a:path w="635000" h="635000">
                  <a:moveTo>
                    <a:pt x="317500" y="0"/>
                  </a:moveTo>
                  <a:arcTo wR="317500" hR="317500" stAng="16200000" swAng="1512000"/>
                  <a:lnTo>
                    <a:pt x="317500" y="317500"/>
                  </a:lnTo>
                  <a:close/>
                </a:path>
                <a:path w="635000" h="635000" fill="none">
                  <a:moveTo>
                    <a:pt x="452684" y="30217"/>
                  </a:moveTo>
                  <a:arcTo wR="317500" hR="317500" stAng="-3888000" swAng="20087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38" name="Harvey 8/100 [8]">
              <a:extLst>
                <a:ext uri="{FF2B5EF4-FFF2-40B4-BE49-F238E27FC236}">
                  <a16:creationId xmlns:a16="http://schemas.microsoft.com/office/drawing/2014/main" id="{EEB85E02-177B-40CF-B926-A4423CC7C827}"/>
                </a:ext>
              </a:extLst>
            </p:cNvPr>
            <p:cNvSpPr>
              <a:spLocks noChangeAspect="1"/>
            </p:cNvSpPr>
            <p:nvPr>
              <p:custDataLst>
                <p:tags r:id="rId44"/>
              </p:custDataLst>
            </p:nvPr>
          </p:nvSpPr>
          <p:spPr>
            <a:xfrm>
              <a:off x="4334905" y="3282696"/>
              <a:ext cx="292608" cy="292608"/>
            </a:xfrm>
            <a:custGeom>
              <a:avLst/>
              <a:gdLst/>
              <a:ahLst/>
              <a:cxnLst/>
              <a:rect l="l" t="t" r="r" b="b"/>
              <a:pathLst>
                <a:path w="635000" h="635000">
                  <a:moveTo>
                    <a:pt x="317500" y="0"/>
                  </a:moveTo>
                  <a:arcTo wR="317500" hR="317500" stAng="16200000" swAng="1728000"/>
                  <a:lnTo>
                    <a:pt x="317500" y="317500"/>
                  </a:lnTo>
                  <a:close/>
                </a:path>
                <a:path w="635000" h="635000" fill="none">
                  <a:moveTo>
                    <a:pt x="470456" y="39272"/>
                  </a:moveTo>
                  <a:arcTo wR="317500" hR="317500" stAng="-3672000" swAng="1987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39" name="Harvey 9/100 [9]">
              <a:extLst>
                <a:ext uri="{FF2B5EF4-FFF2-40B4-BE49-F238E27FC236}">
                  <a16:creationId xmlns:a16="http://schemas.microsoft.com/office/drawing/2014/main" id="{C133BC7F-B0E3-404F-92D1-BB930C4F3311}"/>
                </a:ext>
              </a:extLst>
            </p:cNvPr>
            <p:cNvSpPr>
              <a:spLocks noChangeAspect="1"/>
            </p:cNvSpPr>
            <p:nvPr>
              <p:custDataLst>
                <p:tags r:id="rId45"/>
              </p:custDataLst>
            </p:nvPr>
          </p:nvSpPr>
          <p:spPr>
            <a:xfrm>
              <a:off x="4334905" y="3282696"/>
              <a:ext cx="292608" cy="292608"/>
            </a:xfrm>
            <a:custGeom>
              <a:avLst/>
              <a:gdLst/>
              <a:ahLst/>
              <a:cxnLst/>
              <a:rect l="l" t="t" r="r" b="b"/>
              <a:pathLst>
                <a:path w="635000" h="635000">
                  <a:moveTo>
                    <a:pt x="317500" y="0"/>
                  </a:moveTo>
                  <a:arcTo wR="317500" hR="317500" stAng="16200000" swAng="1944000"/>
                  <a:lnTo>
                    <a:pt x="317500" y="317500"/>
                  </a:lnTo>
                  <a:close/>
                </a:path>
                <a:path w="635000" h="635000" fill="none">
                  <a:moveTo>
                    <a:pt x="487625" y="49425"/>
                  </a:moveTo>
                  <a:arcTo wR="317500" hR="317500" stAng="-3456000" swAng="1965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40" name="Harvey 10/100 [10]">
              <a:extLst>
                <a:ext uri="{FF2B5EF4-FFF2-40B4-BE49-F238E27FC236}">
                  <a16:creationId xmlns:a16="http://schemas.microsoft.com/office/drawing/2014/main" id="{F2FB72A6-CDF7-48B3-A3B8-5A5FC061802C}"/>
                </a:ext>
              </a:extLst>
            </p:cNvPr>
            <p:cNvSpPr>
              <a:spLocks noChangeAspect="1"/>
            </p:cNvSpPr>
            <p:nvPr>
              <p:custDataLst>
                <p:tags r:id="rId46"/>
              </p:custDataLst>
            </p:nvPr>
          </p:nvSpPr>
          <p:spPr>
            <a:xfrm>
              <a:off x="4334905" y="3282696"/>
              <a:ext cx="292608" cy="292608"/>
            </a:xfrm>
            <a:custGeom>
              <a:avLst/>
              <a:gdLst/>
              <a:ahLst/>
              <a:cxnLst/>
              <a:rect l="l" t="t" r="r" b="b"/>
              <a:pathLst>
                <a:path w="635000" h="635000">
                  <a:moveTo>
                    <a:pt x="317500" y="0"/>
                  </a:moveTo>
                  <a:arcTo wR="317500" hR="317500" stAng="16200000" swAng="2160000"/>
                  <a:lnTo>
                    <a:pt x="317500" y="317500"/>
                  </a:lnTo>
                  <a:close/>
                </a:path>
                <a:path w="635000" h="635000" fill="none">
                  <a:moveTo>
                    <a:pt x="504121" y="60637"/>
                  </a:moveTo>
                  <a:arcTo wR="317500" hR="317500" stAng="-3240000" swAng="1944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41" name="Harvey 11/100 [11]">
              <a:extLst>
                <a:ext uri="{FF2B5EF4-FFF2-40B4-BE49-F238E27FC236}">
                  <a16:creationId xmlns:a16="http://schemas.microsoft.com/office/drawing/2014/main" id="{F3110C8B-1B18-4579-AB3F-0F4A0840CF38}"/>
                </a:ext>
              </a:extLst>
            </p:cNvPr>
            <p:cNvSpPr>
              <a:spLocks noChangeAspect="1"/>
            </p:cNvSpPr>
            <p:nvPr>
              <p:custDataLst>
                <p:tags r:id="rId47"/>
              </p:custDataLst>
            </p:nvPr>
          </p:nvSpPr>
          <p:spPr>
            <a:xfrm>
              <a:off x="4334905" y="3282696"/>
              <a:ext cx="292608" cy="292608"/>
            </a:xfrm>
            <a:custGeom>
              <a:avLst/>
              <a:gdLst/>
              <a:ahLst/>
              <a:cxnLst/>
              <a:rect l="l" t="t" r="r" b="b"/>
              <a:pathLst>
                <a:path w="635000" h="635000">
                  <a:moveTo>
                    <a:pt x="317500" y="0"/>
                  </a:moveTo>
                  <a:arcTo wR="317500" hR="317500" stAng="16200000" swAng="2376000"/>
                  <a:lnTo>
                    <a:pt x="317500" y="317500"/>
                  </a:lnTo>
                  <a:close/>
                </a:path>
                <a:path w="635000" h="635000" fill="none">
                  <a:moveTo>
                    <a:pt x="519882" y="72862"/>
                  </a:moveTo>
                  <a:arcTo wR="317500" hR="317500" stAng="-3024000" swAng="1922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42" name="Harvey 12/100 [12]">
              <a:extLst>
                <a:ext uri="{FF2B5EF4-FFF2-40B4-BE49-F238E27FC236}">
                  <a16:creationId xmlns:a16="http://schemas.microsoft.com/office/drawing/2014/main" id="{84A1B722-E5AC-45F7-9498-7FF502B6FA2B}"/>
                </a:ext>
              </a:extLst>
            </p:cNvPr>
            <p:cNvSpPr>
              <a:spLocks noChangeAspect="1"/>
            </p:cNvSpPr>
            <p:nvPr>
              <p:custDataLst>
                <p:tags r:id="rId48"/>
              </p:custDataLst>
            </p:nvPr>
          </p:nvSpPr>
          <p:spPr>
            <a:xfrm>
              <a:off x="4334905" y="3282696"/>
              <a:ext cx="292608" cy="292608"/>
            </a:xfrm>
            <a:custGeom>
              <a:avLst/>
              <a:gdLst/>
              <a:ahLst/>
              <a:cxnLst/>
              <a:rect l="l" t="t" r="r" b="b"/>
              <a:pathLst>
                <a:path w="635000" h="635000">
                  <a:moveTo>
                    <a:pt x="317500" y="0"/>
                  </a:moveTo>
                  <a:arcTo wR="317500" hR="317500" stAng="16200000" swAng="2591999"/>
                  <a:lnTo>
                    <a:pt x="317500" y="317500"/>
                  </a:lnTo>
                  <a:close/>
                </a:path>
                <a:path w="635000" h="635000" fill="none">
                  <a:moveTo>
                    <a:pt x="534843" y="86052"/>
                  </a:moveTo>
                  <a:arcTo wR="317500" hR="317500" stAng="-2808000" swAng="1900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43" name="Harvey 13/100 [13]">
              <a:extLst>
                <a:ext uri="{FF2B5EF4-FFF2-40B4-BE49-F238E27FC236}">
                  <a16:creationId xmlns:a16="http://schemas.microsoft.com/office/drawing/2014/main" id="{A5599F20-B957-4DF9-8B04-F2B77AAF0BDB}"/>
                </a:ext>
              </a:extLst>
            </p:cNvPr>
            <p:cNvSpPr>
              <a:spLocks noChangeAspect="1"/>
            </p:cNvSpPr>
            <p:nvPr>
              <p:custDataLst>
                <p:tags r:id="rId49"/>
              </p:custDataLst>
            </p:nvPr>
          </p:nvSpPr>
          <p:spPr>
            <a:xfrm>
              <a:off x="4334905" y="3282696"/>
              <a:ext cx="292608" cy="292608"/>
            </a:xfrm>
            <a:custGeom>
              <a:avLst/>
              <a:gdLst/>
              <a:ahLst/>
              <a:cxnLst/>
              <a:rect l="l" t="t" r="r" b="b"/>
              <a:pathLst>
                <a:path w="635000" h="635000">
                  <a:moveTo>
                    <a:pt x="317500" y="0"/>
                  </a:moveTo>
                  <a:arcTo wR="317500" hR="317500" stAng="16200000" swAng="2808000"/>
                  <a:lnTo>
                    <a:pt x="317500" y="317500"/>
                  </a:lnTo>
                  <a:close/>
                </a:path>
                <a:path w="635000" h="635000" fill="none">
                  <a:moveTo>
                    <a:pt x="548947" y="100156"/>
                  </a:moveTo>
                  <a:arcTo wR="317500" hR="317500" stAng="-2591999" swAng="1879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44" name="Harvey 14/100 [14]">
              <a:extLst>
                <a:ext uri="{FF2B5EF4-FFF2-40B4-BE49-F238E27FC236}">
                  <a16:creationId xmlns:a16="http://schemas.microsoft.com/office/drawing/2014/main" id="{F74357FC-EB3D-46C4-B56A-5007C9F4FB84}"/>
                </a:ext>
              </a:extLst>
            </p:cNvPr>
            <p:cNvSpPr>
              <a:spLocks noChangeAspect="1"/>
            </p:cNvSpPr>
            <p:nvPr>
              <p:custDataLst>
                <p:tags r:id="rId50"/>
              </p:custDataLst>
            </p:nvPr>
          </p:nvSpPr>
          <p:spPr>
            <a:xfrm>
              <a:off x="4334905" y="3282696"/>
              <a:ext cx="292608" cy="292608"/>
            </a:xfrm>
            <a:custGeom>
              <a:avLst/>
              <a:gdLst/>
              <a:ahLst/>
              <a:cxnLst/>
              <a:rect l="l" t="t" r="r" b="b"/>
              <a:pathLst>
                <a:path w="635000" h="635000">
                  <a:moveTo>
                    <a:pt x="317500" y="0"/>
                  </a:moveTo>
                  <a:arcTo wR="317500" hR="317500" stAng="16200000" swAng="3024000"/>
                  <a:lnTo>
                    <a:pt x="317500" y="317500"/>
                  </a:lnTo>
                  <a:close/>
                </a:path>
                <a:path w="635000" h="635000" fill="none">
                  <a:moveTo>
                    <a:pt x="562137" y="115117"/>
                  </a:moveTo>
                  <a:arcTo wR="317500" hR="317500" stAng="-2375999" swAng="1857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45" name="Harvey 15/100 [15]">
              <a:extLst>
                <a:ext uri="{FF2B5EF4-FFF2-40B4-BE49-F238E27FC236}">
                  <a16:creationId xmlns:a16="http://schemas.microsoft.com/office/drawing/2014/main" id="{32E8E8F3-9DBC-46F4-9700-CAF071913650}"/>
                </a:ext>
              </a:extLst>
            </p:cNvPr>
            <p:cNvSpPr>
              <a:spLocks noChangeAspect="1"/>
            </p:cNvSpPr>
            <p:nvPr>
              <p:custDataLst>
                <p:tags r:id="rId51"/>
              </p:custDataLst>
            </p:nvPr>
          </p:nvSpPr>
          <p:spPr>
            <a:xfrm>
              <a:off x="4334905" y="3282696"/>
              <a:ext cx="292608" cy="292608"/>
            </a:xfrm>
            <a:custGeom>
              <a:avLst/>
              <a:gdLst/>
              <a:ahLst/>
              <a:cxnLst/>
              <a:rect l="l" t="t" r="r" b="b"/>
              <a:pathLst>
                <a:path w="635000" h="635000">
                  <a:moveTo>
                    <a:pt x="317500" y="0"/>
                  </a:moveTo>
                  <a:arcTo wR="317500" hR="317500" stAng="16200000" swAng="3240000"/>
                  <a:lnTo>
                    <a:pt x="317500" y="317500"/>
                  </a:lnTo>
                  <a:close/>
                </a:path>
                <a:path w="635000" h="635000" fill="none">
                  <a:moveTo>
                    <a:pt x="574362" y="130878"/>
                  </a:moveTo>
                  <a:arcTo wR="317500" hR="317500" stAng="-2160000" swAng="1836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46" name="Harvey 16/100 [16]">
              <a:extLst>
                <a:ext uri="{FF2B5EF4-FFF2-40B4-BE49-F238E27FC236}">
                  <a16:creationId xmlns:a16="http://schemas.microsoft.com/office/drawing/2014/main" id="{71360883-3CF3-4439-9568-E456C60454A8}"/>
                </a:ext>
              </a:extLst>
            </p:cNvPr>
            <p:cNvSpPr>
              <a:spLocks noChangeAspect="1"/>
            </p:cNvSpPr>
            <p:nvPr>
              <p:custDataLst>
                <p:tags r:id="rId52"/>
              </p:custDataLst>
            </p:nvPr>
          </p:nvSpPr>
          <p:spPr>
            <a:xfrm>
              <a:off x="4334905" y="3282696"/>
              <a:ext cx="292608" cy="292608"/>
            </a:xfrm>
            <a:custGeom>
              <a:avLst/>
              <a:gdLst/>
              <a:ahLst/>
              <a:cxnLst/>
              <a:rect l="l" t="t" r="r" b="b"/>
              <a:pathLst>
                <a:path w="635000" h="635000">
                  <a:moveTo>
                    <a:pt x="317500" y="0"/>
                  </a:moveTo>
                  <a:arcTo wR="317500" hR="317500" stAng="16200000" swAng="3456000"/>
                  <a:lnTo>
                    <a:pt x="317500" y="317500"/>
                  </a:lnTo>
                  <a:close/>
                </a:path>
                <a:path w="635000" h="635000" fill="none">
                  <a:moveTo>
                    <a:pt x="585574" y="147374"/>
                  </a:moveTo>
                  <a:arcTo wR="317500" hR="317500" stAng="-1944000" swAng="1814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47" name="Harvey 17/100 [17]">
              <a:extLst>
                <a:ext uri="{FF2B5EF4-FFF2-40B4-BE49-F238E27FC236}">
                  <a16:creationId xmlns:a16="http://schemas.microsoft.com/office/drawing/2014/main" id="{AE88FC9E-FB95-4413-AE3E-B8BF504735B5}"/>
                </a:ext>
              </a:extLst>
            </p:cNvPr>
            <p:cNvSpPr>
              <a:spLocks noChangeAspect="1"/>
            </p:cNvSpPr>
            <p:nvPr>
              <p:custDataLst>
                <p:tags r:id="rId53"/>
              </p:custDataLst>
            </p:nvPr>
          </p:nvSpPr>
          <p:spPr>
            <a:xfrm>
              <a:off x="4334905" y="3282696"/>
              <a:ext cx="292608" cy="292608"/>
            </a:xfrm>
            <a:custGeom>
              <a:avLst/>
              <a:gdLst/>
              <a:ahLst/>
              <a:cxnLst/>
              <a:rect l="l" t="t" r="r" b="b"/>
              <a:pathLst>
                <a:path w="635000" h="635000">
                  <a:moveTo>
                    <a:pt x="317500" y="0"/>
                  </a:moveTo>
                  <a:arcTo wR="317500" hR="317500" stAng="16200000" swAng="3672000"/>
                  <a:lnTo>
                    <a:pt x="317500" y="317500"/>
                  </a:lnTo>
                  <a:close/>
                </a:path>
                <a:path w="635000" h="635000" fill="none">
                  <a:moveTo>
                    <a:pt x="595727" y="164543"/>
                  </a:moveTo>
                  <a:arcTo wR="317500" hR="317500" stAng="-1727999" swAng="1792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48" name="Harvey 18/100 [18]">
              <a:extLst>
                <a:ext uri="{FF2B5EF4-FFF2-40B4-BE49-F238E27FC236}">
                  <a16:creationId xmlns:a16="http://schemas.microsoft.com/office/drawing/2014/main" id="{62593B83-E4BE-4CE8-9B0B-25AF9B7D4254}"/>
                </a:ext>
              </a:extLst>
            </p:cNvPr>
            <p:cNvSpPr>
              <a:spLocks noChangeAspect="1"/>
            </p:cNvSpPr>
            <p:nvPr>
              <p:custDataLst>
                <p:tags r:id="rId54"/>
              </p:custDataLst>
            </p:nvPr>
          </p:nvSpPr>
          <p:spPr>
            <a:xfrm>
              <a:off x="4334905" y="3282696"/>
              <a:ext cx="292608" cy="292608"/>
            </a:xfrm>
            <a:custGeom>
              <a:avLst/>
              <a:gdLst/>
              <a:ahLst/>
              <a:cxnLst/>
              <a:rect l="l" t="t" r="r" b="b"/>
              <a:pathLst>
                <a:path w="635000" h="635000">
                  <a:moveTo>
                    <a:pt x="317500" y="0"/>
                  </a:moveTo>
                  <a:arcTo wR="317500" hR="317500" stAng="16200000" swAng="3888000"/>
                  <a:lnTo>
                    <a:pt x="317500" y="317500"/>
                  </a:lnTo>
                  <a:close/>
                </a:path>
                <a:path w="635000" h="635000" fill="none">
                  <a:moveTo>
                    <a:pt x="604782" y="182315"/>
                  </a:moveTo>
                  <a:arcTo wR="317500" hR="317500" stAng="-1512000" swAng="1771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49" name="Harvey 19/100 [19]">
              <a:extLst>
                <a:ext uri="{FF2B5EF4-FFF2-40B4-BE49-F238E27FC236}">
                  <a16:creationId xmlns:a16="http://schemas.microsoft.com/office/drawing/2014/main" id="{CD41838E-0172-403D-9B68-FD51310F5400}"/>
                </a:ext>
              </a:extLst>
            </p:cNvPr>
            <p:cNvSpPr>
              <a:spLocks noChangeAspect="1"/>
            </p:cNvSpPr>
            <p:nvPr>
              <p:custDataLst>
                <p:tags r:id="rId55"/>
              </p:custDataLst>
            </p:nvPr>
          </p:nvSpPr>
          <p:spPr>
            <a:xfrm>
              <a:off x="4334905" y="3282696"/>
              <a:ext cx="292608" cy="292608"/>
            </a:xfrm>
            <a:custGeom>
              <a:avLst/>
              <a:gdLst/>
              <a:ahLst/>
              <a:cxnLst/>
              <a:rect l="l" t="t" r="r" b="b"/>
              <a:pathLst>
                <a:path w="635000" h="635000">
                  <a:moveTo>
                    <a:pt x="317500" y="0"/>
                  </a:moveTo>
                  <a:arcTo wR="317500" hR="317500" stAng="16200000" swAng="4104000"/>
                  <a:lnTo>
                    <a:pt x="317500" y="317500"/>
                  </a:lnTo>
                  <a:close/>
                </a:path>
                <a:path w="635000" h="635000" fill="none">
                  <a:moveTo>
                    <a:pt x="612704" y="200620"/>
                  </a:moveTo>
                  <a:arcTo wR="317500" hR="317500" stAng="-1295999" swAng="1749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50" name="Harvey 20/100 [20]">
              <a:extLst>
                <a:ext uri="{FF2B5EF4-FFF2-40B4-BE49-F238E27FC236}">
                  <a16:creationId xmlns:a16="http://schemas.microsoft.com/office/drawing/2014/main" id="{EDE3F4CF-CB3E-40C2-B070-AC09F1E8FBD5}"/>
                </a:ext>
              </a:extLst>
            </p:cNvPr>
            <p:cNvSpPr>
              <a:spLocks noChangeAspect="1"/>
            </p:cNvSpPr>
            <p:nvPr>
              <p:custDataLst>
                <p:tags r:id="rId56"/>
              </p:custDataLst>
            </p:nvPr>
          </p:nvSpPr>
          <p:spPr>
            <a:xfrm>
              <a:off x="4334905" y="3282696"/>
              <a:ext cx="292608" cy="292608"/>
            </a:xfrm>
            <a:custGeom>
              <a:avLst/>
              <a:gdLst/>
              <a:ahLst/>
              <a:cxnLst/>
              <a:rect l="l" t="t" r="r" b="b"/>
              <a:pathLst>
                <a:path w="635000" h="635000">
                  <a:moveTo>
                    <a:pt x="317500" y="0"/>
                  </a:moveTo>
                  <a:arcTo wR="317500" hR="317500" stAng="16200000" swAng="4320000"/>
                  <a:lnTo>
                    <a:pt x="317500" y="317500"/>
                  </a:lnTo>
                  <a:close/>
                </a:path>
                <a:path w="635000" h="635000" fill="none">
                  <a:moveTo>
                    <a:pt x="619460" y="219387"/>
                  </a:moveTo>
                  <a:arcTo wR="317500" hR="317500" stAng="-1080000" swAng="1728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51" name="Harvey 21/100 [21]">
              <a:extLst>
                <a:ext uri="{FF2B5EF4-FFF2-40B4-BE49-F238E27FC236}">
                  <a16:creationId xmlns:a16="http://schemas.microsoft.com/office/drawing/2014/main" id="{CD8E25E7-83D2-4F78-92A7-435281704491}"/>
                </a:ext>
              </a:extLst>
            </p:cNvPr>
            <p:cNvSpPr>
              <a:spLocks noChangeAspect="1"/>
            </p:cNvSpPr>
            <p:nvPr>
              <p:custDataLst>
                <p:tags r:id="rId57"/>
              </p:custDataLst>
            </p:nvPr>
          </p:nvSpPr>
          <p:spPr>
            <a:xfrm>
              <a:off x="4334905" y="3282696"/>
              <a:ext cx="292608" cy="292608"/>
            </a:xfrm>
            <a:custGeom>
              <a:avLst/>
              <a:gdLst/>
              <a:ahLst/>
              <a:cxnLst/>
              <a:rect l="l" t="t" r="r" b="b"/>
              <a:pathLst>
                <a:path w="635000" h="635000">
                  <a:moveTo>
                    <a:pt x="317500" y="0"/>
                  </a:moveTo>
                  <a:arcTo wR="317500" hR="317500" stAng="16200000" swAng="4536000"/>
                  <a:lnTo>
                    <a:pt x="317500" y="317500"/>
                  </a:lnTo>
                  <a:close/>
                </a:path>
                <a:path w="635000" h="635000" fill="none">
                  <a:moveTo>
                    <a:pt x="625025" y="238540"/>
                  </a:moveTo>
                  <a:arcTo wR="317500" hR="317500" stAng="-864000" swAng="1706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52" name="Harvey 22/100 [22]">
              <a:extLst>
                <a:ext uri="{FF2B5EF4-FFF2-40B4-BE49-F238E27FC236}">
                  <a16:creationId xmlns:a16="http://schemas.microsoft.com/office/drawing/2014/main" id="{C6A696FB-9EFC-47F6-9860-247C48C1FC3D}"/>
                </a:ext>
              </a:extLst>
            </p:cNvPr>
            <p:cNvSpPr>
              <a:spLocks noChangeAspect="1"/>
            </p:cNvSpPr>
            <p:nvPr>
              <p:custDataLst>
                <p:tags r:id="rId58"/>
              </p:custDataLst>
            </p:nvPr>
          </p:nvSpPr>
          <p:spPr>
            <a:xfrm>
              <a:off x="4334905" y="3282696"/>
              <a:ext cx="292608" cy="292608"/>
            </a:xfrm>
            <a:custGeom>
              <a:avLst/>
              <a:gdLst/>
              <a:ahLst/>
              <a:cxnLst/>
              <a:rect l="l" t="t" r="r" b="b"/>
              <a:pathLst>
                <a:path w="635000" h="635000">
                  <a:moveTo>
                    <a:pt x="317500" y="0"/>
                  </a:moveTo>
                  <a:arcTo wR="317500" hR="317500" stAng="16200000" swAng="4752000"/>
                  <a:lnTo>
                    <a:pt x="317500" y="317500"/>
                  </a:lnTo>
                  <a:close/>
                </a:path>
                <a:path w="635000" h="635000" fill="none">
                  <a:moveTo>
                    <a:pt x="629376" y="258006"/>
                  </a:moveTo>
                  <a:arcTo wR="317500" hR="317500" stAng="-647999" swAng="1684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53" name="Harvey 23/100 [23]">
              <a:extLst>
                <a:ext uri="{FF2B5EF4-FFF2-40B4-BE49-F238E27FC236}">
                  <a16:creationId xmlns:a16="http://schemas.microsoft.com/office/drawing/2014/main" id="{252958D2-EE89-4FBF-BF7B-C8AFAD704413}"/>
                </a:ext>
              </a:extLst>
            </p:cNvPr>
            <p:cNvSpPr>
              <a:spLocks noChangeAspect="1"/>
            </p:cNvSpPr>
            <p:nvPr>
              <p:custDataLst>
                <p:tags r:id="rId59"/>
              </p:custDataLst>
            </p:nvPr>
          </p:nvSpPr>
          <p:spPr>
            <a:xfrm>
              <a:off x="4334905" y="3282696"/>
              <a:ext cx="292608" cy="292608"/>
            </a:xfrm>
            <a:custGeom>
              <a:avLst/>
              <a:gdLst/>
              <a:ahLst/>
              <a:cxnLst/>
              <a:rect l="l" t="t" r="r" b="b"/>
              <a:pathLst>
                <a:path w="635000" h="635000">
                  <a:moveTo>
                    <a:pt x="317500" y="0"/>
                  </a:moveTo>
                  <a:arcTo wR="317500" hR="317500" stAng="16200000" swAng="4968000"/>
                  <a:lnTo>
                    <a:pt x="317500" y="317500"/>
                  </a:lnTo>
                  <a:close/>
                </a:path>
                <a:path w="635000" h="635000" fill="none">
                  <a:moveTo>
                    <a:pt x="632496" y="277706"/>
                  </a:moveTo>
                  <a:arcTo wR="317500" hR="317500" stAng="-432000" swAng="1663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54" name="Harvey 24/100 [24]">
              <a:extLst>
                <a:ext uri="{FF2B5EF4-FFF2-40B4-BE49-F238E27FC236}">
                  <a16:creationId xmlns:a16="http://schemas.microsoft.com/office/drawing/2014/main" id="{314E82DC-04B6-406C-9D65-1115F4D2AA22}"/>
                </a:ext>
              </a:extLst>
            </p:cNvPr>
            <p:cNvSpPr>
              <a:spLocks noChangeAspect="1"/>
            </p:cNvSpPr>
            <p:nvPr>
              <p:custDataLst>
                <p:tags r:id="rId60"/>
              </p:custDataLst>
            </p:nvPr>
          </p:nvSpPr>
          <p:spPr>
            <a:xfrm>
              <a:off x="4334905" y="3282696"/>
              <a:ext cx="292608" cy="292608"/>
            </a:xfrm>
            <a:custGeom>
              <a:avLst/>
              <a:gdLst/>
              <a:ahLst/>
              <a:cxnLst/>
              <a:rect l="l" t="t" r="r" b="b"/>
              <a:pathLst>
                <a:path w="635000" h="635000">
                  <a:moveTo>
                    <a:pt x="317500" y="0"/>
                  </a:moveTo>
                  <a:arcTo wR="317500" hR="317500" stAng="16200000" swAng="5183999"/>
                  <a:lnTo>
                    <a:pt x="317500" y="317500"/>
                  </a:lnTo>
                  <a:close/>
                </a:path>
                <a:path w="635000" h="635000" fill="none">
                  <a:moveTo>
                    <a:pt x="634373" y="297564"/>
                  </a:moveTo>
                  <a:arcTo wR="317500" hR="317500" stAng="-216000" swAng="1641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55" name="Harvey 25/100 [25]">
              <a:extLst>
                <a:ext uri="{FF2B5EF4-FFF2-40B4-BE49-F238E27FC236}">
                  <a16:creationId xmlns:a16="http://schemas.microsoft.com/office/drawing/2014/main" id="{669D1B60-A74F-4296-8610-F3DCDDC15022}"/>
                </a:ext>
              </a:extLst>
            </p:cNvPr>
            <p:cNvSpPr>
              <a:spLocks noChangeAspect="1"/>
            </p:cNvSpPr>
            <p:nvPr>
              <p:custDataLst>
                <p:tags r:id="rId61"/>
              </p:custDataLst>
            </p:nvPr>
          </p:nvSpPr>
          <p:spPr>
            <a:xfrm>
              <a:off x="4334905" y="3282696"/>
              <a:ext cx="292608" cy="292608"/>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56" name="Harvey 26/100 [26]">
              <a:extLst>
                <a:ext uri="{FF2B5EF4-FFF2-40B4-BE49-F238E27FC236}">
                  <a16:creationId xmlns:a16="http://schemas.microsoft.com/office/drawing/2014/main" id="{FF6DD112-04B6-4656-AB9D-1F9950FEE2D9}"/>
                </a:ext>
              </a:extLst>
            </p:cNvPr>
            <p:cNvSpPr>
              <a:spLocks noChangeAspect="1"/>
            </p:cNvSpPr>
            <p:nvPr>
              <p:custDataLst>
                <p:tags r:id="rId62"/>
              </p:custDataLst>
            </p:nvPr>
          </p:nvSpPr>
          <p:spPr>
            <a:xfrm>
              <a:off x="4334905" y="3282696"/>
              <a:ext cx="292608" cy="292608"/>
            </a:xfrm>
            <a:custGeom>
              <a:avLst/>
              <a:gdLst/>
              <a:ahLst/>
              <a:cxnLst/>
              <a:rect l="l" t="t" r="r" b="b"/>
              <a:pathLst>
                <a:path w="635000" h="635000">
                  <a:moveTo>
                    <a:pt x="317500" y="0"/>
                  </a:moveTo>
                  <a:arcTo wR="317500" hR="317500" stAng="16200000" swAng="5616000"/>
                  <a:lnTo>
                    <a:pt x="317500" y="317500"/>
                  </a:lnTo>
                  <a:close/>
                </a:path>
                <a:path w="635000" h="635000" fill="none">
                  <a:moveTo>
                    <a:pt x="634373" y="337435"/>
                  </a:moveTo>
                  <a:arcTo wR="317500" hR="317500" stAng="216000" swAng="15983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57" name="Harvey 27/100 [27]">
              <a:extLst>
                <a:ext uri="{FF2B5EF4-FFF2-40B4-BE49-F238E27FC236}">
                  <a16:creationId xmlns:a16="http://schemas.microsoft.com/office/drawing/2014/main" id="{E2928B53-FC5C-427C-AE65-9286773D84B2}"/>
                </a:ext>
              </a:extLst>
            </p:cNvPr>
            <p:cNvSpPr>
              <a:spLocks noChangeAspect="1"/>
            </p:cNvSpPr>
            <p:nvPr>
              <p:custDataLst>
                <p:tags r:id="rId63"/>
              </p:custDataLst>
            </p:nvPr>
          </p:nvSpPr>
          <p:spPr>
            <a:xfrm>
              <a:off x="4334905" y="3282696"/>
              <a:ext cx="292608" cy="292608"/>
            </a:xfrm>
            <a:custGeom>
              <a:avLst/>
              <a:gdLst/>
              <a:ahLst/>
              <a:cxnLst/>
              <a:rect l="l" t="t" r="r" b="b"/>
              <a:pathLst>
                <a:path w="635000" h="635000">
                  <a:moveTo>
                    <a:pt x="317500" y="0"/>
                  </a:moveTo>
                  <a:arcTo wR="317500" hR="317500" stAng="16200000" swAng="5832000"/>
                  <a:lnTo>
                    <a:pt x="317500" y="317500"/>
                  </a:lnTo>
                  <a:close/>
                </a:path>
                <a:path w="635000" h="635000" fill="none">
                  <a:moveTo>
                    <a:pt x="632496" y="357293"/>
                  </a:moveTo>
                  <a:arcTo wR="317500" hR="317500" stAng="432000" swAng="1576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58" name="Harvey 28/100 [28]">
              <a:extLst>
                <a:ext uri="{FF2B5EF4-FFF2-40B4-BE49-F238E27FC236}">
                  <a16:creationId xmlns:a16="http://schemas.microsoft.com/office/drawing/2014/main" id="{D8CF4F20-8FEC-47FF-9B86-E818143B2C19}"/>
                </a:ext>
              </a:extLst>
            </p:cNvPr>
            <p:cNvSpPr>
              <a:spLocks noChangeAspect="1"/>
            </p:cNvSpPr>
            <p:nvPr>
              <p:custDataLst>
                <p:tags r:id="rId64"/>
              </p:custDataLst>
            </p:nvPr>
          </p:nvSpPr>
          <p:spPr>
            <a:xfrm>
              <a:off x="4334905" y="3282696"/>
              <a:ext cx="292608" cy="292608"/>
            </a:xfrm>
            <a:custGeom>
              <a:avLst/>
              <a:gdLst/>
              <a:ahLst/>
              <a:cxnLst/>
              <a:rect l="l" t="t" r="r" b="b"/>
              <a:pathLst>
                <a:path w="635000" h="635000">
                  <a:moveTo>
                    <a:pt x="317500" y="0"/>
                  </a:moveTo>
                  <a:arcTo wR="317500" hR="317500" stAng="16200000" swAng="6048000"/>
                  <a:lnTo>
                    <a:pt x="317500" y="317500"/>
                  </a:lnTo>
                  <a:close/>
                </a:path>
                <a:path w="635000" h="635000" fill="none">
                  <a:moveTo>
                    <a:pt x="629376" y="376993"/>
                  </a:moveTo>
                  <a:arcTo wR="317500" hR="317500" stAng="648000" swAng="1555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59" name="Harvey 29/100 [29]">
              <a:extLst>
                <a:ext uri="{FF2B5EF4-FFF2-40B4-BE49-F238E27FC236}">
                  <a16:creationId xmlns:a16="http://schemas.microsoft.com/office/drawing/2014/main" id="{E1AF074D-4599-4D0E-8078-66303FEBDE44}"/>
                </a:ext>
              </a:extLst>
            </p:cNvPr>
            <p:cNvSpPr>
              <a:spLocks noChangeAspect="1"/>
            </p:cNvSpPr>
            <p:nvPr>
              <p:custDataLst>
                <p:tags r:id="rId65"/>
              </p:custDataLst>
            </p:nvPr>
          </p:nvSpPr>
          <p:spPr>
            <a:xfrm>
              <a:off x="4334905" y="3282696"/>
              <a:ext cx="292608" cy="292608"/>
            </a:xfrm>
            <a:custGeom>
              <a:avLst/>
              <a:gdLst/>
              <a:ahLst/>
              <a:cxnLst/>
              <a:rect l="l" t="t" r="r" b="b"/>
              <a:pathLst>
                <a:path w="635000" h="635000">
                  <a:moveTo>
                    <a:pt x="317500" y="0"/>
                  </a:moveTo>
                  <a:arcTo wR="317500" hR="317500" stAng="16200000" swAng="6263999"/>
                  <a:lnTo>
                    <a:pt x="317500" y="317500"/>
                  </a:lnTo>
                  <a:close/>
                </a:path>
                <a:path w="635000" h="635000" fill="none">
                  <a:moveTo>
                    <a:pt x="625025" y="396459"/>
                  </a:moveTo>
                  <a:arcTo wR="317500" hR="317500" stAng="863999" swAng="1533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60" name="Harvey 30/100 [30]">
              <a:extLst>
                <a:ext uri="{FF2B5EF4-FFF2-40B4-BE49-F238E27FC236}">
                  <a16:creationId xmlns:a16="http://schemas.microsoft.com/office/drawing/2014/main" id="{2DF9C982-C062-4899-8A5F-20F49AD9E1B5}"/>
                </a:ext>
              </a:extLst>
            </p:cNvPr>
            <p:cNvSpPr>
              <a:spLocks noChangeAspect="1"/>
            </p:cNvSpPr>
            <p:nvPr>
              <p:custDataLst>
                <p:tags r:id="rId66"/>
              </p:custDataLst>
            </p:nvPr>
          </p:nvSpPr>
          <p:spPr>
            <a:xfrm>
              <a:off x="4334905" y="3282696"/>
              <a:ext cx="292608" cy="292608"/>
            </a:xfrm>
            <a:custGeom>
              <a:avLst/>
              <a:gdLst/>
              <a:ahLst/>
              <a:cxnLst/>
              <a:rect l="l" t="t" r="r" b="b"/>
              <a:pathLst>
                <a:path w="635000" h="635000">
                  <a:moveTo>
                    <a:pt x="317500" y="0"/>
                  </a:moveTo>
                  <a:arcTo wR="317500" hR="317500" stAng="16200000" swAng="6480000"/>
                  <a:lnTo>
                    <a:pt x="317500" y="317500"/>
                  </a:lnTo>
                  <a:close/>
                </a:path>
                <a:path w="635000" h="635000" fill="none">
                  <a:moveTo>
                    <a:pt x="619460" y="415612"/>
                  </a:moveTo>
                  <a:arcTo wR="317500" hR="317500" stAng="1080000" swAng="15119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61" name="Harvey 31/100 [31]">
              <a:extLst>
                <a:ext uri="{FF2B5EF4-FFF2-40B4-BE49-F238E27FC236}">
                  <a16:creationId xmlns:a16="http://schemas.microsoft.com/office/drawing/2014/main" id="{E98CD797-9DD9-4143-9058-D1ABF95E7406}"/>
                </a:ext>
              </a:extLst>
            </p:cNvPr>
            <p:cNvSpPr>
              <a:spLocks noChangeAspect="1"/>
            </p:cNvSpPr>
            <p:nvPr>
              <p:custDataLst>
                <p:tags r:id="rId67"/>
              </p:custDataLst>
            </p:nvPr>
          </p:nvSpPr>
          <p:spPr>
            <a:xfrm>
              <a:off x="4334905" y="3282696"/>
              <a:ext cx="292608" cy="292608"/>
            </a:xfrm>
            <a:custGeom>
              <a:avLst/>
              <a:gdLst/>
              <a:ahLst/>
              <a:cxnLst/>
              <a:rect l="l" t="t" r="r" b="b"/>
              <a:pathLst>
                <a:path w="635000" h="635000">
                  <a:moveTo>
                    <a:pt x="317500" y="0"/>
                  </a:moveTo>
                  <a:arcTo wR="317500" hR="317500" stAng="16200000" swAng="6696000"/>
                  <a:lnTo>
                    <a:pt x="317500" y="317500"/>
                  </a:lnTo>
                  <a:close/>
                </a:path>
                <a:path w="635000" h="635000" fill="none">
                  <a:moveTo>
                    <a:pt x="612704" y="434379"/>
                  </a:moveTo>
                  <a:arcTo wR="317500" hR="317500" stAng="1295999" swAng="14903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62" name="Harvey 32/100 [32]">
              <a:extLst>
                <a:ext uri="{FF2B5EF4-FFF2-40B4-BE49-F238E27FC236}">
                  <a16:creationId xmlns:a16="http://schemas.microsoft.com/office/drawing/2014/main" id="{39029FE4-844F-47DA-8FEF-FB68673FF10C}"/>
                </a:ext>
              </a:extLst>
            </p:cNvPr>
            <p:cNvSpPr>
              <a:spLocks noChangeAspect="1"/>
            </p:cNvSpPr>
            <p:nvPr>
              <p:custDataLst>
                <p:tags r:id="rId68"/>
              </p:custDataLst>
            </p:nvPr>
          </p:nvSpPr>
          <p:spPr>
            <a:xfrm>
              <a:off x="4334905" y="3282696"/>
              <a:ext cx="292608" cy="292608"/>
            </a:xfrm>
            <a:custGeom>
              <a:avLst/>
              <a:gdLst/>
              <a:ahLst/>
              <a:cxnLst/>
              <a:rect l="l" t="t" r="r" b="b"/>
              <a:pathLst>
                <a:path w="635000" h="635000">
                  <a:moveTo>
                    <a:pt x="317500" y="0"/>
                  </a:moveTo>
                  <a:arcTo wR="317500" hR="317500" stAng="16200000" swAng="6912000"/>
                  <a:lnTo>
                    <a:pt x="317500" y="317500"/>
                  </a:lnTo>
                  <a:close/>
                </a:path>
                <a:path w="635000" h="635000" fill="none">
                  <a:moveTo>
                    <a:pt x="604782" y="452684"/>
                  </a:moveTo>
                  <a:arcTo wR="317500" hR="317500" stAng="1512000" swAng="14687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63" name="Harvey 33/100 [33]">
              <a:extLst>
                <a:ext uri="{FF2B5EF4-FFF2-40B4-BE49-F238E27FC236}">
                  <a16:creationId xmlns:a16="http://schemas.microsoft.com/office/drawing/2014/main" id="{B99AA4D4-9C74-447B-89EF-8FD268FF95EE}"/>
                </a:ext>
              </a:extLst>
            </p:cNvPr>
            <p:cNvSpPr>
              <a:spLocks noChangeAspect="1"/>
            </p:cNvSpPr>
            <p:nvPr>
              <p:custDataLst>
                <p:tags r:id="rId69"/>
              </p:custDataLst>
            </p:nvPr>
          </p:nvSpPr>
          <p:spPr>
            <a:xfrm>
              <a:off x="4334905" y="3282696"/>
              <a:ext cx="292608" cy="292608"/>
            </a:xfrm>
            <a:custGeom>
              <a:avLst/>
              <a:gdLst/>
              <a:ahLst/>
              <a:cxnLst/>
              <a:rect l="l" t="t" r="r" b="b"/>
              <a:pathLst>
                <a:path w="635000" h="635000">
                  <a:moveTo>
                    <a:pt x="317500" y="0"/>
                  </a:moveTo>
                  <a:arcTo wR="317500" hR="317500" stAng="16200000" swAng="7128000"/>
                  <a:lnTo>
                    <a:pt x="317500" y="317500"/>
                  </a:lnTo>
                  <a:close/>
                </a:path>
                <a:path w="635000" h="635000" fill="none">
                  <a:moveTo>
                    <a:pt x="595727" y="470456"/>
                  </a:moveTo>
                  <a:arcTo wR="317500" hR="317500" stAng="1728000" swAng="1447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64" name="Harvey 34/100 [34]">
              <a:extLst>
                <a:ext uri="{FF2B5EF4-FFF2-40B4-BE49-F238E27FC236}">
                  <a16:creationId xmlns:a16="http://schemas.microsoft.com/office/drawing/2014/main" id="{0880CCDE-4DDE-49A8-AFB2-FDDCE314B4D3}"/>
                </a:ext>
              </a:extLst>
            </p:cNvPr>
            <p:cNvSpPr>
              <a:spLocks noChangeAspect="1"/>
            </p:cNvSpPr>
            <p:nvPr>
              <p:custDataLst>
                <p:tags r:id="rId70"/>
              </p:custDataLst>
            </p:nvPr>
          </p:nvSpPr>
          <p:spPr>
            <a:xfrm>
              <a:off x="4334905" y="3282696"/>
              <a:ext cx="292608" cy="292608"/>
            </a:xfrm>
            <a:custGeom>
              <a:avLst/>
              <a:gdLst/>
              <a:ahLst/>
              <a:cxnLst/>
              <a:rect l="l" t="t" r="r" b="b"/>
              <a:pathLst>
                <a:path w="635000" h="635000">
                  <a:moveTo>
                    <a:pt x="317500" y="0"/>
                  </a:moveTo>
                  <a:arcTo wR="317500" hR="317500" stAng="16200000" swAng="7344000"/>
                  <a:lnTo>
                    <a:pt x="317500" y="317500"/>
                  </a:lnTo>
                  <a:close/>
                </a:path>
                <a:path w="635000" h="635000" fill="none">
                  <a:moveTo>
                    <a:pt x="585574" y="487625"/>
                  </a:moveTo>
                  <a:arcTo wR="317500" hR="317500" stAng="1944000" swAng="14255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65" name="Harvey 35/100 [35]">
              <a:extLst>
                <a:ext uri="{FF2B5EF4-FFF2-40B4-BE49-F238E27FC236}">
                  <a16:creationId xmlns:a16="http://schemas.microsoft.com/office/drawing/2014/main" id="{F37E834A-F9D8-4623-BC85-60359856CCD0}"/>
                </a:ext>
              </a:extLst>
            </p:cNvPr>
            <p:cNvSpPr>
              <a:spLocks noChangeAspect="1"/>
            </p:cNvSpPr>
            <p:nvPr>
              <p:custDataLst>
                <p:tags r:id="rId71"/>
              </p:custDataLst>
            </p:nvPr>
          </p:nvSpPr>
          <p:spPr>
            <a:xfrm>
              <a:off x="4334905" y="3282696"/>
              <a:ext cx="292608" cy="292608"/>
            </a:xfrm>
            <a:custGeom>
              <a:avLst/>
              <a:gdLst/>
              <a:ahLst/>
              <a:cxnLst/>
              <a:rect l="l" t="t" r="r" b="b"/>
              <a:pathLst>
                <a:path w="635000" h="635000">
                  <a:moveTo>
                    <a:pt x="317500" y="0"/>
                  </a:moveTo>
                  <a:arcTo wR="317500" hR="317500" stAng="16200000" swAng="7559999"/>
                  <a:lnTo>
                    <a:pt x="317500" y="317500"/>
                  </a:lnTo>
                  <a:close/>
                </a:path>
                <a:path w="635000" h="635000" fill="none">
                  <a:moveTo>
                    <a:pt x="574362" y="504121"/>
                  </a:moveTo>
                  <a:arcTo wR="317500" hR="317500" stAng="2159999" swAng="1404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66" name="Harvey 36/100 [36]">
              <a:extLst>
                <a:ext uri="{FF2B5EF4-FFF2-40B4-BE49-F238E27FC236}">
                  <a16:creationId xmlns:a16="http://schemas.microsoft.com/office/drawing/2014/main" id="{15163940-B229-4368-B727-3714123C78AB}"/>
                </a:ext>
              </a:extLst>
            </p:cNvPr>
            <p:cNvSpPr>
              <a:spLocks noChangeAspect="1"/>
            </p:cNvSpPr>
            <p:nvPr>
              <p:custDataLst>
                <p:tags r:id="rId72"/>
              </p:custDataLst>
            </p:nvPr>
          </p:nvSpPr>
          <p:spPr>
            <a:xfrm>
              <a:off x="4334905" y="3282696"/>
              <a:ext cx="292608" cy="292608"/>
            </a:xfrm>
            <a:custGeom>
              <a:avLst/>
              <a:gdLst/>
              <a:ahLst/>
              <a:cxnLst/>
              <a:rect l="l" t="t" r="r" b="b"/>
              <a:pathLst>
                <a:path w="635000" h="635000">
                  <a:moveTo>
                    <a:pt x="317500" y="0"/>
                  </a:moveTo>
                  <a:arcTo wR="317500" hR="317500" stAng="16200000" swAng="7776000"/>
                  <a:lnTo>
                    <a:pt x="317500" y="317500"/>
                  </a:lnTo>
                  <a:close/>
                </a:path>
                <a:path w="635000" h="635000" fill="none">
                  <a:moveTo>
                    <a:pt x="562137" y="519882"/>
                  </a:moveTo>
                  <a:arcTo wR="317500" hR="317500" stAng="2375999" swAng="1382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67" name="Harvey 37/100 [37]">
              <a:extLst>
                <a:ext uri="{FF2B5EF4-FFF2-40B4-BE49-F238E27FC236}">
                  <a16:creationId xmlns:a16="http://schemas.microsoft.com/office/drawing/2014/main" id="{64BAECDC-27C7-4333-B9D8-59DE42A1B1AA}"/>
                </a:ext>
              </a:extLst>
            </p:cNvPr>
            <p:cNvSpPr>
              <a:spLocks noChangeAspect="1"/>
            </p:cNvSpPr>
            <p:nvPr>
              <p:custDataLst>
                <p:tags r:id="rId73"/>
              </p:custDataLst>
            </p:nvPr>
          </p:nvSpPr>
          <p:spPr>
            <a:xfrm>
              <a:off x="4334905" y="3282696"/>
              <a:ext cx="292608" cy="292608"/>
            </a:xfrm>
            <a:custGeom>
              <a:avLst/>
              <a:gdLst/>
              <a:ahLst/>
              <a:cxnLst/>
              <a:rect l="l" t="t" r="r" b="b"/>
              <a:pathLst>
                <a:path w="635000" h="635000">
                  <a:moveTo>
                    <a:pt x="317500" y="0"/>
                  </a:moveTo>
                  <a:arcTo wR="317500" hR="317500" stAng="16200000" swAng="7991999"/>
                  <a:lnTo>
                    <a:pt x="317500" y="317500"/>
                  </a:lnTo>
                  <a:close/>
                </a:path>
                <a:path w="635000" h="635000" fill="none">
                  <a:moveTo>
                    <a:pt x="548947" y="534843"/>
                  </a:moveTo>
                  <a:arcTo wR="317500" hR="317500" stAng="2591999" swAng="1360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68" name="Harvey 38/100 [38]">
              <a:extLst>
                <a:ext uri="{FF2B5EF4-FFF2-40B4-BE49-F238E27FC236}">
                  <a16:creationId xmlns:a16="http://schemas.microsoft.com/office/drawing/2014/main" id="{4F018A0A-A74A-4E47-BC47-203679D4F8C0}"/>
                </a:ext>
              </a:extLst>
            </p:cNvPr>
            <p:cNvSpPr>
              <a:spLocks noChangeAspect="1"/>
            </p:cNvSpPr>
            <p:nvPr>
              <p:custDataLst>
                <p:tags r:id="rId74"/>
              </p:custDataLst>
            </p:nvPr>
          </p:nvSpPr>
          <p:spPr>
            <a:xfrm>
              <a:off x="4334905" y="3282696"/>
              <a:ext cx="292608" cy="292608"/>
            </a:xfrm>
            <a:custGeom>
              <a:avLst/>
              <a:gdLst/>
              <a:ahLst/>
              <a:cxnLst/>
              <a:rect l="l" t="t" r="r" b="b"/>
              <a:pathLst>
                <a:path w="635000" h="635000">
                  <a:moveTo>
                    <a:pt x="317500" y="0"/>
                  </a:moveTo>
                  <a:arcTo wR="317500" hR="317500" stAng="16200000" swAng="8208000"/>
                  <a:lnTo>
                    <a:pt x="317500" y="317500"/>
                  </a:lnTo>
                  <a:close/>
                </a:path>
                <a:path w="635000" h="635000" fill="none">
                  <a:moveTo>
                    <a:pt x="534843" y="548947"/>
                  </a:moveTo>
                  <a:arcTo wR="317500" hR="317500" stAng="2808000" swAng="1339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69" name="Harvey 39/100 [39]">
              <a:extLst>
                <a:ext uri="{FF2B5EF4-FFF2-40B4-BE49-F238E27FC236}">
                  <a16:creationId xmlns:a16="http://schemas.microsoft.com/office/drawing/2014/main" id="{ACA75957-9FDB-46A2-82EC-77103CBEAC52}"/>
                </a:ext>
              </a:extLst>
            </p:cNvPr>
            <p:cNvSpPr>
              <a:spLocks noChangeAspect="1"/>
            </p:cNvSpPr>
            <p:nvPr>
              <p:custDataLst>
                <p:tags r:id="rId75"/>
              </p:custDataLst>
            </p:nvPr>
          </p:nvSpPr>
          <p:spPr>
            <a:xfrm>
              <a:off x="4334905" y="3282696"/>
              <a:ext cx="292608" cy="292608"/>
            </a:xfrm>
            <a:custGeom>
              <a:avLst/>
              <a:gdLst/>
              <a:ahLst/>
              <a:cxnLst/>
              <a:rect l="l" t="t" r="r" b="b"/>
              <a:pathLst>
                <a:path w="635000" h="635000">
                  <a:moveTo>
                    <a:pt x="317500" y="0"/>
                  </a:moveTo>
                  <a:arcTo wR="317500" hR="317500" stAng="16200000" swAng="8424000"/>
                  <a:lnTo>
                    <a:pt x="317500" y="317500"/>
                  </a:lnTo>
                  <a:close/>
                </a:path>
                <a:path w="635000" h="635000" fill="none">
                  <a:moveTo>
                    <a:pt x="519882" y="562137"/>
                  </a:moveTo>
                  <a:arcTo wR="317500" hR="317500" stAng="3024000" swAng="1317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70" name="Harvey 40/100 [40]">
              <a:extLst>
                <a:ext uri="{FF2B5EF4-FFF2-40B4-BE49-F238E27FC236}">
                  <a16:creationId xmlns:a16="http://schemas.microsoft.com/office/drawing/2014/main" id="{025DFA7F-A073-422A-8D20-E27D1ABE4342}"/>
                </a:ext>
              </a:extLst>
            </p:cNvPr>
            <p:cNvSpPr>
              <a:spLocks noChangeAspect="1"/>
            </p:cNvSpPr>
            <p:nvPr>
              <p:custDataLst>
                <p:tags r:id="rId76"/>
              </p:custDataLst>
            </p:nvPr>
          </p:nvSpPr>
          <p:spPr>
            <a:xfrm>
              <a:off x="4334905" y="3282696"/>
              <a:ext cx="292608" cy="292608"/>
            </a:xfrm>
            <a:custGeom>
              <a:avLst/>
              <a:gdLst/>
              <a:ahLst/>
              <a:cxnLst/>
              <a:rect l="l" t="t" r="r" b="b"/>
              <a:pathLst>
                <a:path w="635000" h="635000">
                  <a:moveTo>
                    <a:pt x="317500" y="0"/>
                  </a:moveTo>
                  <a:arcTo wR="317500" hR="317500" stAng="16200000" swAng="8640000"/>
                  <a:lnTo>
                    <a:pt x="317500" y="317500"/>
                  </a:lnTo>
                  <a:close/>
                </a:path>
                <a:path w="635000" h="635000" fill="none">
                  <a:moveTo>
                    <a:pt x="504121" y="574362"/>
                  </a:moveTo>
                  <a:arcTo wR="317500" hR="317500" stAng="3240000" swAng="1296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71" name="Harvey 41/100 [41]">
              <a:extLst>
                <a:ext uri="{FF2B5EF4-FFF2-40B4-BE49-F238E27FC236}">
                  <a16:creationId xmlns:a16="http://schemas.microsoft.com/office/drawing/2014/main" id="{BF311CE9-A4CB-4965-8F0F-5B6811E9FB20}"/>
                </a:ext>
              </a:extLst>
            </p:cNvPr>
            <p:cNvSpPr>
              <a:spLocks noChangeAspect="1"/>
            </p:cNvSpPr>
            <p:nvPr>
              <p:custDataLst>
                <p:tags r:id="rId77"/>
              </p:custDataLst>
            </p:nvPr>
          </p:nvSpPr>
          <p:spPr>
            <a:xfrm>
              <a:off x="4334905" y="3282696"/>
              <a:ext cx="292608" cy="292608"/>
            </a:xfrm>
            <a:custGeom>
              <a:avLst/>
              <a:gdLst/>
              <a:ahLst/>
              <a:cxnLst/>
              <a:rect l="l" t="t" r="r" b="b"/>
              <a:pathLst>
                <a:path w="635000" h="635000">
                  <a:moveTo>
                    <a:pt x="317500" y="0"/>
                  </a:moveTo>
                  <a:arcTo wR="317500" hR="317500" stAng="16200000" swAng="8856000"/>
                  <a:lnTo>
                    <a:pt x="317500" y="317500"/>
                  </a:lnTo>
                  <a:close/>
                </a:path>
                <a:path w="635000" h="635000" fill="none">
                  <a:moveTo>
                    <a:pt x="487625" y="585574"/>
                  </a:moveTo>
                  <a:arcTo wR="317500" hR="317500" stAng="3455999" swAng="1274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72" name="Harvey 42/100 [42]">
              <a:extLst>
                <a:ext uri="{FF2B5EF4-FFF2-40B4-BE49-F238E27FC236}">
                  <a16:creationId xmlns:a16="http://schemas.microsoft.com/office/drawing/2014/main" id="{1B415A3D-1E85-4E6A-8BAB-3BB56600BA4F}"/>
                </a:ext>
              </a:extLst>
            </p:cNvPr>
            <p:cNvSpPr>
              <a:spLocks noChangeAspect="1"/>
            </p:cNvSpPr>
            <p:nvPr>
              <p:custDataLst>
                <p:tags r:id="rId78"/>
              </p:custDataLst>
            </p:nvPr>
          </p:nvSpPr>
          <p:spPr>
            <a:xfrm>
              <a:off x="4334905" y="3282696"/>
              <a:ext cx="292608" cy="292608"/>
            </a:xfrm>
            <a:custGeom>
              <a:avLst/>
              <a:gdLst/>
              <a:ahLst/>
              <a:cxnLst/>
              <a:rect l="l" t="t" r="r" b="b"/>
              <a:pathLst>
                <a:path w="635000" h="635000">
                  <a:moveTo>
                    <a:pt x="317500" y="0"/>
                  </a:moveTo>
                  <a:arcTo wR="317500" hR="317500" stAng="16200000" swAng="9072000"/>
                  <a:lnTo>
                    <a:pt x="317500" y="317500"/>
                  </a:lnTo>
                  <a:close/>
                </a:path>
                <a:path w="635000" h="635000" fill="none">
                  <a:moveTo>
                    <a:pt x="470456" y="595727"/>
                  </a:moveTo>
                  <a:arcTo wR="317500" hR="317500" stAng="3671999" swAng="1252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73" name="Harvey 43/100 [43]">
              <a:extLst>
                <a:ext uri="{FF2B5EF4-FFF2-40B4-BE49-F238E27FC236}">
                  <a16:creationId xmlns:a16="http://schemas.microsoft.com/office/drawing/2014/main" id="{7EAD6077-4487-4E7D-846D-445E65B5291C}"/>
                </a:ext>
              </a:extLst>
            </p:cNvPr>
            <p:cNvSpPr>
              <a:spLocks noChangeAspect="1"/>
            </p:cNvSpPr>
            <p:nvPr>
              <p:custDataLst>
                <p:tags r:id="rId79"/>
              </p:custDataLst>
            </p:nvPr>
          </p:nvSpPr>
          <p:spPr>
            <a:xfrm>
              <a:off x="4334905" y="3282696"/>
              <a:ext cx="292608" cy="292608"/>
            </a:xfrm>
            <a:custGeom>
              <a:avLst/>
              <a:gdLst/>
              <a:ahLst/>
              <a:cxnLst/>
              <a:rect l="l" t="t" r="r" b="b"/>
              <a:pathLst>
                <a:path w="635000" h="635000">
                  <a:moveTo>
                    <a:pt x="317500" y="0"/>
                  </a:moveTo>
                  <a:arcTo wR="317500" hR="317500" stAng="16200000" swAng="9288000"/>
                  <a:lnTo>
                    <a:pt x="317500" y="317500"/>
                  </a:lnTo>
                  <a:close/>
                </a:path>
                <a:path w="635000" h="635000" fill="none">
                  <a:moveTo>
                    <a:pt x="452684" y="604782"/>
                  </a:moveTo>
                  <a:arcTo wR="317500" hR="317500" stAng="3888000" swAng="1231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74" name="Harvey 44/100 [44]">
              <a:extLst>
                <a:ext uri="{FF2B5EF4-FFF2-40B4-BE49-F238E27FC236}">
                  <a16:creationId xmlns:a16="http://schemas.microsoft.com/office/drawing/2014/main" id="{4B57ADAF-4A83-4CB4-8920-E2B9F994E83E}"/>
                </a:ext>
              </a:extLst>
            </p:cNvPr>
            <p:cNvSpPr>
              <a:spLocks noChangeAspect="1"/>
            </p:cNvSpPr>
            <p:nvPr>
              <p:custDataLst>
                <p:tags r:id="rId80"/>
              </p:custDataLst>
            </p:nvPr>
          </p:nvSpPr>
          <p:spPr>
            <a:xfrm>
              <a:off x="4334905" y="3282696"/>
              <a:ext cx="292608" cy="292608"/>
            </a:xfrm>
            <a:custGeom>
              <a:avLst/>
              <a:gdLst/>
              <a:ahLst/>
              <a:cxnLst/>
              <a:rect l="l" t="t" r="r" b="b"/>
              <a:pathLst>
                <a:path w="635000" h="635000">
                  <a:moveTo>
                    <a:pt x="317500" y="0"/>
                  </a:moveTo>
                  <a:arcTo wR="317500" hR="317500" stAng="16200000" swAng="9504000"/>
                  <a:lnTo>
                    <a:pt x="317500" y="317500"/>
                  </a:lnTo>
                  <a:close/>
                </a:path>
                <a:path w="635000" h="635000" fill="none">
                  <a:moveTo>
                    <a:pt x="434379" y="612704"/>
                  </a:moveTo>
                  <a:arcTo wR="317500" hR="317500" stAng="4104000" swAng="1209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75" name="Harvey 45/100 [45]">
              <a:extLst>
                <a:ext uri="{FF2B5EF4-FFF2-40B4-BE49-F238E27FC236}">
                  <a16:creationId xmlns:a16="http://schemas.microsoft.com/office/drawing/2014/main" id="{FF3E5416-AC43-4CBB-A32A-A966ED03106F}"/>
                </a:ext>
              </a:extLst>
            </p:cNvPr>
            <p:cNvSpPr>
              <a:spLocks noChangeAspect="1"/>
            </p:cNvSpPr>
            <p:nvPr>
              <p:custDataLst>
                <p:tags r:id="rId81"/>
              </p:custDataLst>
            </p:nvPr>
          </p:nvSpPr>
          <p:spPr>
            <a:xfrm>
              <a:off x="4334905" y="3282696"/>
              <a:ext cx="292608" cy="292608"/>
            </a:xfrm>
            <a:custGeom>
              <a:avLst/>
              <a:gdLst/>
              <a:ahLst/>
              <a:cxnLst/>
              <a:rect l="l" t="t" r="r" b="b"/>
              <a:pathLst>
                <a:path w="635000" h="635000">
                  <a:moveTo>
                    <a:pt x="317500" y="0"/>
                  </a:moveTo>
                  <a:arcTo wR="317500" hR="317500" stAng="16200000" swAng="9720000"/>
                  <a:lnTo>
                    <a:pt x="317500" y="317500"/>
                  </a:lnTo>
                  <a:close/>
                </a:path>
                <a:path w="635000" h="635000" fill="none">
                  <a:moveTo>
                    <a:pt x="415612" y="619460"/>
                  </a:moveTo>
                  <a:arcTo wR="317500" hR="317500" stAng="4320000" swAng="1188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76" name="Harvey 46/100 [46]">
              <a:extLst>
                <a:ext uri="{FF2B5EF4-FFF2-40B4-BE49-F238E27FC236}">
                  <a16:creationId xmlns:a16="http://schemas.microsoft.com/office/drawing/2014/main" id="{49AFF9C1-C19A-487C-A4C1-47DA87277C3B}"/>
                </a:ext>
              </a:extLst>
            </p:cNvPr>
            <p:cNvSpPr>
              <a:spLocks noChangeAspect="1"/>
            </p:cNvSpPr>
            <p:nvPr>
              <p:custDataLst>
                <p:tags r:id="rId82"/>
              </p:custDataLst>
            </p:nvPr>
          </p:nvSpPr>
          <p:spPr>
            <a:xfrm>
              <a:off x="4334905" y="3282696"/>
              <a:ext cx="292608" cy="292608"/>
            </a:xfrm>
            <a:custGeom>
              <a:avLst/>
              <a:gdLst/>
              <a:ahLst/>
              <a:cxnLst/>
              <a:rect l="l" t="t" r="r" b="b"/>
              <a:pathLst>
                <a:path w="635000" h="635000">
                  <a:moveTo>
                    <a:pt x="317500" y="0"/>
                  </a:moveTo>
                  <a:arcTo wR="317500" hR="317500" stAng="16200000" swAng="9936000"/>
                  <a:lnTo>
                    <a:pt x="317500" y="317500"/>
                  </a:lnTo>
                  <a:close/>
                </a:path>
                <a:path w="635000" h="635000" fill="none">
                  <a:moveTo>
                    <a:pt x="396459" y="625025"/>
                  </a:moveTo>
                  <a:arcTo wR="317500" hR="317500" stAng="4536000" swAng="1166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77" name="Harvey 47/100 [47]">
              <a:extLst>
                <a:ext uri="{FF2B5EF4-FFF2-40B4-BE49-F238E27FC236}">
                  <a16:creationId xmlns:a16="http://schemas.microsoft.com/office/drawing/2014/main" id="{F35AEE09-D82F-438F-9D01-96C6876241F1}"/>
                </a:ext>
              </a:extLst>
            </p:cNvPr>
            <p:cNvSpPr>
              <a:spLocks noChangeAspect="1"/>
            </p:cNvSpPr>
            <p:nvPr>
              <p:custDataLst>
                <p:tags r:id="rId83"/>
              </p:custDataLst>
            </p:nvPr>
          </p:nvSpPr>
          <p:spPr>
            <a:xfrm>
              <a:off x="4334905" y="3282696"/>
              <a:ext cx="292608" cy="292608"/>
            </a:xfrm>
            <a:custGeom>
              <a:avLst/>
              <a:gdLst/>
              <a:ahLst/>
              <a:cxnLst/>
              <a:rect l="l" t="t" r="r" b="b"/>
              <a:pathLst>
                <a:path w="635000" h="635000">
                  <a:moveTo>
                    <a:pt x="317500" y="0"/>
                  </a:moveTo>
                  <a:arcTo wR="317500" hR="317500" stAng="16200000" swAng="10152000"/>
                  <a:lnTo>
                    <a:pt x="317500" y="317500"/>
                  </a:lnTo>
                  <a:close/>
                </a:path>
                <a:path w="635000" h="635000" fill="none">
                  <a:moveTo>
                    <a:pt x="376993" y="629376"/>
                  </a:moveTo>
                  <a:arcTo wR="317500" hR="317500" stAng="4751999" swAng="1144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78" name="Harvey 48/100 [48]">
              <a:extLst>
                <a:ext uri="{FF2B5EF4-FFF2-40B4-BE49-F238E27FC236}">
                  <a16:creationId xmlns:a16="http://schemas.microsoft.com/office/drawing/2014/main" id="{4FC3325B-EEB2-4420-9715-1149CEACE9AC}"/>
                </a:ext>
              </a:extLst>
            </p:cNvPr>
            <p:cNvSpPr>
              <a:spLocks noChangeAspect="1"/>
            </p:cNvSpPr>
            <p:nvPr>
              <p:custDataLst>
                <p:tags r:id="rId84"/>
              </p:custDataLst>
            </p:nvPr>
          </p:nvSpPr>
          <p:spPr>
            <a:xfrm>
              <a:off x="4334905" y="3282696"/>
              <a:ext cx="292608" cy="292608"/>
            </a:xfrm>
            <a:custGeom>
              <a:avLst/>
              <a:gdLst/>
              <a:ahLst/>
              <a:cxnLst/>
              <a:rect l="l" t="t" r="r" b="b"/>
              <a:pathLst>
                <a:path w="635000" h="635000">
                  <a:moveTo>
                    <a:pt x="317500" y="0"/>
                  </a:moveTo>
                  <a:arcTo wR="317500" hR="317500" stAng="16200000" swAng="10367999"/>
                  <a:lnTo>
                    <a:pt x="317500" y="317500"/>
                  </a:lnTo>
                  <a:close/>
                </a:path>
                <a:path w="635000" h="635000" fill="none">
                  <a:moveTo>
                    <a:pt x="357293" y="632496"/>
                  </a:moveTo>
                  <a:arcTo wR="317500" hR="317500" stAng="4967999" swAng="1123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79" name="Harvey 49/100 [49]">
              <a:extLst>
                <a:ext uri="{FF2B5EF4-FFF2-40B4-BE49-F238E27FC236}">
                  <a16:creationId xmlns:a16="http://schemas.microsoft.com/office/drawing/2014/main" id="{3BE00D50-8FCE-4E11-AA24-10B621732F20}"/>
                </a:ext>
              </a:extLst>
            </p:cNvPr>
            <p:cNvSpPr>
              <a:spLocks noChangeAspect="1"/>
            </p:cNvSpPr>
            <p:nvPr>
              <p:custDataLst>
                <p:tags r:id="rId85"/>
              </p:custDataLst>
            </p:nvPr>
          </p:nvSpPr>
          <p:spPr>
            <a:xfrm>
              <a:off x="4334905" y="3282696"/>
              <a:ext cx="292608" cy="292608"/>
            </a:xfrm>
            <a:custGeom>
              <a:avLst/>
              <a:gdLst/>
              <a:ahLst/>
              <a:cxnLst/>
              <a:rect l="l" t="t" r="r" b="b"/>
              <a:pathLst>
                <a:path w="635000" h="635000">
                  <a:moveTo>
                    <a:pt x="317500" y="0"/>
                  </a:moveTo>
                  <a:arcTo wR="317500" hR="317500" stAng="16200000" swAng="10584000"/>
                  <a:lnTo>
                    <a:pt x="317500" y="317500"/>
                  </a:lnTo>
                  <a:close/>
                </a:path>
                <a:path w="635000" h="635000" fill="none">
                  <a:moveTo>
                    <a:pt x="337435" y="634373"/>
                  </a:moveTo>
                  <a:arcTo wR="317500" hR="317500" stAng="5184000" swAng="1101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80" name="Harvey 50/100 [50]">
              <a:extLst>
                <a:ext uri="{FF2B5EF4-FFF2-40B4-BE49-F238E27FC236}">
                  <a16:creationId xmlns:a16="http://schemas.microsoft.com/office/drawing/2014/main" id="{97083993-8BFD-443F-A3A3-D28EF389CE2B}"/>
                </a:ext>
              </a:extLst>
            </p:cNvPr>
            <p:cNvSpPr>
              <a:spLocks noChangeAspect="1"/>
            </p:cNvSpPr>
            <p:nvPr>
              <p:custDataLst>
                <p:tags r:id="rId86"/>
              </p:custDataLst>
            </p:nvPr>
          </p:nvSpPr>
          <p:spPr>
            <a:xfrm>
              <a:off x="4334905" y="3282696"/>
              <a:ext cx="292608" cy="292608"/>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81" name="Harvey 51/100 [51]">
              <a:extLst>
                <a:ext uri="{FF2B5EF4-FFF2-40B4-BE49-F238E27FC236}">
                  <a16:creationId xmlns:a16="http://schemas.microsoft.com/office/drawing/2014/main" id="{BDE38762-18E9-47FF-895E-325F5976ECAA}"/>
                </a:ext>
              </a:extLst>
            </p:cNvPr>
            <p:cNvSpPr>
              <a:spLocks noChangeAspect="1"/>
            </p:cNvSpPr>
            <p:nvPr>
              <p:custDataLst>
                <p:tags r:id="rId87"/>
              </p:custDataLst>
            </p:nvPr>
          </p:nvSpPr>
          <p:spPr>
            <a:xfrm>
              <a:off x="4334905" y="3282696"/>
              <a:ext cx="292608" cy="292608"/>
            </a:xfrm>
            <a:custGeom>
              <a:avLst/>
              <a:gdLst/>
              <a:ahLst/>
              <a:cxnLst/>
              <a:rect l="l" t="t" r="r" b="b"/>
              <a:pathLst>
                <a:path w="635000" h="635000">
                  <a:moveTo>
                    <a:pt x="317500" y="0"/>
                  </a:moveTo>
                  <a:arcTo wR="317500" hR="317500" stAng="16200000" swAng="11016000"/>
                  <a:lnTo>
                    <a:pt x="317500" y="317500"/>
                  </a:lnTo>
                  <a:close/>
                </a:path>
                <a:path w="635000" h="635000" fill="none">
                  <a:moveTo>
                    <a:pt x="297564" y="634373"/>
                  </a:moveTo>
                  <a:arcTo wR="317500" hR="317500" stAng="5616000" swAng="1058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82" name="Harvey 52/100 [52]">
              <a:extLst>
                <a:ext uri="{FF2B5EF4-FFF2-40B4-BE49-F238E27FC236}">
                  <a16:creationId xmlns:a16="http://schemas.microsoft.com/office/drawing/2014/main" id="{785EAA21-FBCD-46DC-8430-7AB12F5A66AF}"/>
                </a:ext>
              </a:extLst>
            </p:cNvPr>
            <p:cNvSpPr>
              <a:spLocks noChangeAspect="1"/>
            </p:cNvSpPr>
            <p:nvPr>
              <p:custDataLst>
                <p:tags r:id="rId88"/>
              </p:custDataLst>
            </p:nvPr>
          </p:nvSpPr>
          <p:spPr>
            <a:xfrm>
              <a:off x="4334905" y="3282696"/>
              <a:ext cx="292608" cy="292608"/>
            </a:xfrm>
            <a:custGeom>
              <a:avLst/>
              <a:gdLst/>
              <a:ahLst/>
              <a:cxnLst/>
              <a:rect l="l" t="t" r="r" b="b"/>
              <a:pathLst>
                <a:path w="635000" h="635000">
                  <a:moveTo>
                    <a:pt x="317500" y="0"/>
                  </a:moveTo>
                  <a:arcTo wR="317500" hR="317500" stAng="16200000" swAng="11232000"/>
                  <a:lnTo>
                    <a:pt x="317500" y="317500"/>
                  </a:lnTo>
                  <a:close/>
                </a:path>
                <a:path w="635000" h="635000" fill="none">
                  <a:moveTo>
                    <a:pt x="277706" y="632496"/>
                  </a:moveTo>
                  <a:arcTo wR="317500" hR="317500" stAng="5832000" swAng="10367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83" name="Harvey 53/100 [53]">
              <a:extLst>
                <a:ext uri="{FF2B5EF4-FFF2-40B4-BE49-F238E27FC236}">
                  <a16:creationId xmlns:a16="http://schemas.microsoft.com/office/drawing/2014/main" id="{858D54BA-F4A5-4C67-830E-E85FF6EE735D}"/>
                </a:ext>
              </a:extLst>
            </p:cNvPr>
            <p:cNvSpPr>
              <a:spLocks noChangeAspect="1"/>
            </p:cNvSpPr>
            <p:nvPr>
              <p:custDataLst>
                <p:tags r:id="rId89"/>
              </p:custDataLst>
            </p:nvPr>
          </p:nvSpPr>
          <p:spPr>
            <a:xfrm>
              <a:off x="4334905" y="3282696"/>
              <a:ext cx="292608" cy="292608"/>
            </a:xfrm>
            <a:custGeom>
              <a:avLst/>
              <a:gdLst/>
              <a:ahLst/>
              <a:cxnLst/>
              <a:rect l="l" t="t" r="r" b="b"/>
              <a:pathLst>
                <a:path w="635000" h="635000">
                  <a:moveTo>
                    <a:pt x="317500" y="0"/>
                  </a:moveTo>
                  <a:arcTo wR="317500" hR="317500" stAng="16200000" swAng="11448000"/>
                  <a:lnTo>
                    <a:pt x="317500" y="317500"/>
                  </a:lnTo>
                  <a:close/>
                </a:path>
                <a:path w="635000" h="635000" fill="none">
                  <a:moveTo>
                    <a:pt x="258006" y="629376"/>
                  </a:moveTo>
                  <a:arcTo wR="317500" hR="317500" stAng="6048000" swAng="1015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84" name="Harvey 54/100 [54]">
              <a:extLst>
                <a:ext uri="{FF2B5EF4-FFF2-40B4-BE49-F238E27FC236}">
                  <a16:creationId xmlns:a16="http://schemas.microsoft.com/office/drawing/2014/main" id="{AC41BD7B-E1FA-4AED-B11C-E03936A672E6}"/>
                </a:ext>
              </a:extLst>
            </p:cNvPr>
            <p:cNvSpPr>
              <a:spLocks noChangeAspect="1"/>
            </p:cNvSpPr>
            <p:nvPr>
              <p:custDataLst>
                <p:tags r:id="rId90"/>
              </p:custDataLst>
            </p:nvPr>
          </p:nvSpPr>
          <p:spPr>
            <a:xfrm>
              <a:off x="4334905" y="3282696"/>
              <a:ext cx="292608" cy="292608"/>
            </a:xfrm>
            <a:custGeom>
              <a:avLst/>
              <a:gdLst/>
              <a:ahLst/>
              <a:cxnLst/>
              <a:rect l="l" t="t" r="r" b="b"/>
              <a:pathLst>
                <a:path w="635000" h="635000">
                  <a:moveTo>
                    <a:pt x="317500" y="0"/>
                  </a:moveTo>
                  <a:arcTo wR="317500" hR="317500" stAng="16200000" swAng="11664000"/>
                  <a:lnTo>
                    <a:pt x="317500" y="317500"/>
                  </a:lnTo>
                  <a:close/>
                </a:path>
                <a:path w="635000" h="635000" fill="none">
                  <a:moveTo>
                    <a:pt x="238540" y="625025"/>
                  </a:moveTo>
                  <a:arcTo wR="317500" hR="317500" stAng="6264000" swAng="993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85" name="Harvey 55/100 [55]">
              <a:extLst>
                <a:ext uri="{FF2B5EF4-FFF2-40B4-BE49-F238E27FC236}">
                  <a16:creationId xmlns:a16="http://schemas.microsoft.com/office/drawing/2014/main" id="{BAF901A0-5FD1-4B29-9AF9-DB8B19412429}"/>
                </a:ext>
              </a:extLst>
            </p:cNvPr>
            <p:cNvSpPr>
              <a:spLocks noChangeAspect="1"/>
            </p:cNvSpPr>
            <p:nvPr>
              <p:custDataLst>
                <p:tags r:id="rId91"/>
              </p:custDataLst>
            </p:nvPr>
          </p:nvSpPr>
          <p:spPr>
            <a:xfrm>
              <a:off x="4334905" y="3282696"/>
              <a:ext cx="292608" cy="292608"/>
            </a:xfrm>
            <a:custGeom>
              <a:avLst/>
              <a:gdLst/>
              <a:ahLst/>
              <a:cxnLst/>
              <a:rect l="l" t="t" r="r" b="b"/>
              <a:pathLst>
                <a:path w="635000" h="635000">
                  <a:moveTo>
                    <a:pt x="317500" y="0"/>
                  </a:moveTo>
                  <a:arcTo wR="317500" hR="317500" stAng="16200000" swAng="11880000"/>
                  <a:lnTo>
                    <a:pt x="317500" y="317500"/>
                  </a:lnTo>
                  <a:close/>
                </a:path>
                <a:path w="635000" h="635000" fill="none">
                  <a:moveTo>
                    <a:pt x="219387" y="619460"/>
                  </a:moveTo>
                  <a:arcTo wR="317500" hR="317500" stAng="6480000" swAng="9719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86" name="Harvey 56/100 [56]">
              <a:extLst>
                <a:ext uri="{FF2B5EF4-FFF2-40B4-BE49-F238E27FC236}">
                  <a16:creationId xmlns:a16="http://schemas.microsoft.com/office/drawing/2014/main" id="{3EFF555D-6B7F-481F-ADC2-746953BA7F97}"/>
                </a:ext>
              </a:extLst>
            </p:cNvPr>
            <p:cNvSpPr>
              <a:spLocks noChangeAspect="1"/>
            </p:cNvSpPr>
            <p:nvPr>
              <p:custDataLst>
                <p:tags r:id="rId92"/>
              </p:custDataLst>
            </p:nvPr>
          </p:nvSpPr>
          <p:spPr>
            <a:xfrm>
              <a:off x="4334905" y="3282696"/>
              <a:ext cx="292608" cy="292608"/>
            </a:xfrm>
            <a:custGeom>
              <a:avLst/>
              <a:gdLst/>
              <a:ahLst/>
              <a:cxnLst/>
              <a:rect l="l" t="t" r="r" b="b"/>
              <a:pathLst>
                <a:path w="635000" h="635000">
                  <a:moveTo>
                    <a:pt x="317500" y="0"/>
                  </a:moveTo>
                  <a:arcTo wR="317500" hR="317500" stAng="16200000" swAng="12096000"/>
                  <a:lnTo>
                    <a:pt x="317500" y="317500"/>
                  </a:lnTo>
                  <a:close/>
                </a:path>
                <a:path w="635000" h="635000" fill="none">
                  <a:moveTo>
                    <a:pt x="200620" y="612704"/>
                  </a:moveTo>
                  <a:arcTo wR="317500" hR="317500" stAng="6696000" swAng="9503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87" name="Harvey 57/100 [57]">
              <a:extLst>
                <a:ext uri="{FF2B5EF4-FFF2-40B4-BE49-F238E27FC236}">
                  <a16:creationId xmlns:a16="http://schemas.microsoft.com/office/drawing/2014/main" id="{A4D3BE31-8C07-4912-AB8B-8331A665C238}"/>
                </a:ext>
              </a:extLst>
            </p:cNvPr>
            <p:cNvSpPr>
              <a:spLocks noChangeAspect="1"/>
            </p:cNvSpPr>
            <p:nvPr>
              <p:custDataLst>
                <p:tags r:id="rId93"/>
              </p:custDataLst>
            </p:nvPr>
          </p:nvSpPr>
          <p:spPr>
            <a:xfrm>
              <a:off x="4334905" y="3282696"/>
              <a:ext cx="292608" cy="292608"/>
            </a:xfrm>
            <a:custGeom>
              <a:avLst/>
              <a:gdLst/>
              <a:ahLst/>
              <a:cxnLst/>
              <a:rect l="l" t="t" r="r" b="b"/>
              <a:pathLst>
                <a:path w="635000" h="635000">
                  <a:moveTo>
                    <a:pt x="317500" y="0"/>
                  </a:moveTo>
                  <a:arcTo wR="317500" hR="317500" stAng="16200000" swAng="12312000"/>
                  <a:lnTo>
                    <a:pt x="317500" y="317500"/>
                  </a:lnTo>
                  <a:close/>
                </a:path>
                <a:path w="635000" h="635000" fill="none">
                  <a:moveTo>
                    <a:pt x="182315" y="604782"/>
                  </a:moveTo>
                  <a:arcTo wR="317500" hR="317500" stAng="6911999" swAng="928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88" name="Harvey 58/100 [58]">
              <a:extLst>
                <a:ext uri="{FF2B5EF4-FFF2-40B4-BE49-F238E27FC236}">
                  <a16:creationId xmlns:a16="http://schemas.microsoft.com/office/drawing/2014/main" id="{E7B5A5D9-6DD2-4B0A-9557-7A7AF774103E}"/>
                </a:ext>
              </a:extLst>
            </p:cNvPr>
            <p:cNvSpPr>
              <a:spLocks noChangeAspect="1"/>
            </p:cNvSpPr>
            <p:nvPr>
              <p:custDataLst>
                <p:tags r:id="rId94"/>
              </p:custDataLst>
            </p:nvPr>
          </p:nvSpPr>
          <p:spPr>
            <a:xfrm>
              <a:off x="4334905" y="3282696"/>
              <a:ext cx="292608" cy="292608"/>
            </a:xfrm>
            <a:custGeom>
              <a:avLst/>
              <a:gdLst/>
              <a:ahLst/>
              <a:cxnLst/>
              <a:rect l="l" t="t" r="r" b="b"/>
              <a:pathLst>
                <a:path w="635000" h="635000">
                  <a:moveTo>
                    <a:pt x="317500" y="0"/>
                  </a:moveTo>
                  <a:arcTo wR="317500" hR="317500" stAng="16200000" swAng="12527999"/>
                  <a:lnTo>
                    <a:pt x="317500" y="317500"/>
                  </a:lnTo>
                  <a:close/>
                </a:path>
                <a:path w="635000" h="635000" fill="none">
                  <a:moveTo>
                    <a:pt x="164543" y="595727"/>
                  </a:moveTo>
                  <a:arcTo wR="317500" hR="317500" stAng="7127999" swAng="907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89" name="Harvey 59/100 [59]">
              <a:extLst>
                <a:ext uri="{FF2B5EF4-FFF2-40B4-BE49-F238E27FC236}">
                  <a16:creationId xmlns:a16="http://schemas.microsoft.com/office/drawing/2014/main" id="{88458C0E-D234-4C86-A6CC-B8CD6C445F00}"/>
                </a:ext>
              </a:extLst>
            </p:cNvPr>
            <p:cNvSpPr>
              <a:spLocks noChangeAspect="1"/>
            </p:cNvSpPr>
            <p:nvPr>
              <p:custDataLst>
                <p:tags r:id="rId95"/>
              </p:custDataLst>
            </p:nvPr>
          </p:nvSpPr>
          <p:spPr>
            <a:xfrm>
              <a:off x="4334905" y="3282696"/>
              <a:ext cx="292608" cy="292608"/>
            </a:xfrm>
            <a:custGeom>
              <a:avLst/>
              <a:gdLst/>
              <a:ahLst/>
              <a:cxnLst/>
              <a:rect l="l" t="t" r="r" b="b"/>
              <a:pathLst>
                <a:path w="635000" h="635000">
                  <a:moveTo>
                    <a:pt x="317500" y="0"/>
                  </a:moveTo>
                  <a:arcTo wR="317500" hR="317500" stAng="16200000" swAng="12743999"/>
                  <a:lnTo>
                    <a:pt x="317500" y="317500"/>
                  </a:lnTo>
                  <a:close/>
                </a:path>
                <a:path w="635000" h="635000" fill="none">
                  <a:moveTo>
                    <a:pt x="147374" y="585574"/>
                  </a:moveTo>
                  <a:arcTo wR="317500" hR="317500" stAng="7343999" swAng="885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90" name="Harvey 60/100 [60]">
              <a:extLst>
                <a:ext uri="{FF2B5EF4-FFF2-40B4-BE49-F238E27FC236}">
                  <a16:creationId xmlns:a16="http://schemas.microsoft.com/office/drawing/2014/main" id="{0924D2C6-D224-49FD-A4B8-312AFD605E78}"/>
                </a:ext>
              </a:extLst>
            </p:cNvPr>
            <p:cNvSpPr>
              <a:spLocks noChangeAspect="1"/>
            </p:cNvSpPr>
            <p:nvPr>
              <p:custDataLst>
                <p:tags r:id="rId96"/>
              </p:custDataLst>
            </p:nvPr>
          </p:nvSpPr>
          <p:spPr>
            <a:xfrm>
              <a:off x="4334905" y="3282696"/>
              <a:ext cx="292608" cy="292608"/>
            </a:xfrm>
            <a:custGeom>
              <a:avLst/>
              <a:gdLst/>
              <a:ahLst/>
              <a:cxnLst/>
              <a:rect l="l" t="t" r="r" b="b"/>
              <a:pathLst>
                <a:path w="635000" h="635000">
                  <a:moveTo>
                    <a:pt x="317500" y="0"/>
                  </a:moveTo>
                  <a:arcTo wR="317500" hR="317500" stAng="16200000" swAng="12960000"/>
                  <a:lnTo>
                    <a:pt x="317500" y="317500"/>
                  </a:lnTo>
                  <a:close/>
                </a:path>
                <a:path w="635000" h="635000" fill="none">
                  <a:moveTo>
                    <a:pt x="130878" y="574362"/>
                  </a:moveTo>
                  <a:arcTo wR="317500" hR="317500" stAng="7560000" swAng="864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91" name="Harvey 61/100 [61]">
              <a:extLst>
                <a:ext uri="{FF2B5EF4-FFF2-40B4-BE49-F238E27FC236}">
                  <a16:creationId xmlns:a16="http://schemas.microsoft.com/office/drawing/2014/main" id="{F9FB23C2-D568-49AC-B8FD-0480EB019739}"/>
                </a:ext>
              </a:extLst>
            </p:cNvPr>
            <p:cNvSpPr>
              <a:spLocks noChangeAspect="1"/>
            </p:cNvSpPr>
            <p:nvPr>
              <p:custDataLst>
                <p:tags r:id="rId97"/>
              </p:custDataLst>
            </p:nvPr>
          </p:nvSpPr>
          <p:spPr>
            <a:xfrm>
              <a:off x="4334905" y="3282696"/>
              <a:ext cx="292608" cy="292608"/>
            </a:xfrm>
            <a:custGeom>
              <a:avLst/>
              <a:gdLst/>
              <a:ahLst/>
              <a:cxnLst/>
              <a:rect l="l" t="t" r="r" b="b"/>
              <a:pathLst>
                <a:path w="635000" h="635000">
                  <a:moveTo>
                    <a:pt x="317500" y="0"/>
                  </a:moveTo>
                  <a:arcTo wR="317500" hR="317500" stAng="16200000" swAng="13176000"/>
                  <a:lnTo>
                    <a:pt x="317500" y="317500"/>
                  </a:lnTo>
                  <a:close/>
                </a:path>
                <a:path w="635000" h="635000" fill="none">
                  <a:moveTo>
                    <a:pt x="115117" y="562137"/>
                  </a:moveTo>
                  <a:arcTo wR="317500" hR="317500" stAng="7776000" swAng="842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92" name="Harvey 62/100 [62]">
              <a:extLst>
                <a:ext uri="{FF2B5EF4-FFF2-40B4-BE49-F238E27FC236}">
                  <a16:creationId xmlns:a16="http://schemas.microsoft.com/office/drawing/2014/main" id="{9EF3159D-F4FB-4032-BCCB-55E6ED5EEFC7}"/>
                </a:ext>
              </a:extLst>
            </p:cNvPr>
            <p:cNvSpPr>
              <a:spLocks noChangeAspect="1"/>
            </p:cNvSpPr>
            <p:nvPr>
              <p:custDataLst>
                <p:tags r:id="rId98"/>
              </p:custDataLst>
            </p:nvPr>
          </p:nvSpPr>
          <p:spPr>
            <a:xfrm>
              <a:off x="4334905" y="3282696"/>
              <a:ext cx="292608" cy="292608"/>
            </a:xfrm>
            <a:custGeom>
              <a:avLst/>
              <a:gdLst/>
              <a:ahLst/>
              <a:cxnLst/>
              <a:rect l="l" t="t" r="r" b="b"/>
              <a:pathLst>
                <a:path w="635000" h="635000">
                  <a:moveTo>
                    <a:pt x="317500" y="0"/>
                  </a:moveTo>
                  <a:arcTo wR="317500" hR="317500" stAng="16200000" swAng="13392000"/>
                  <a:lnTo>
                    <a:pt x="317500" y="317500"/>
                  </a:lnTo>
                  <a:close/>
                </a:path>
                <a:path w="635000" h="635000" fill="none">
                  <a:moveTo>
                    <a:pt x="100156" y="548947"/>
                  </a:moveTo>
                  <a:arcTo wR="317500" hR="317500" stAng="7991999" swAng="820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93" name="Harvey 63/100 [63]">
              <a:extLst>
                <a:ext uri="{FF2B5EF4-FFF2-40B4-BE49-F238E27FC236}">
                  <a16:creationId xmlns:a16="http://schemas.microsoft.com/office/drawing/2014/main" id="{9362C8EA-6D15-4E0C-8AE9-B1B50EB297B8}"/>
                </a:ext>
              </a:extLst>
            </p:cNvPr>
            <p:cNvSpPr>
              <a:spLocks noChangeAspect="1"/>
            </p:cNvSpPr>
            <p:nvPr>
              <p:custDataLst>
                <p:tags r:id="rId99"/>
              </p:custDataLst>
            </p:nvPr>
          </p:nvSpPr>
          <p:spPr>
            <a:xfrm>
              <a:off x="4334905" y="3282696"/>
              <a:ext cx="292608" cy="292608"/>
            </a:xfrm>
            <a:custGeom>
              <a:avLst/>
              <a:gdLst/>
              <a:ahLst/>
              <a:cxnLst/>
              <a:rect l="l" t="t" r="r" b="b"/>
              <a:pathLst>
                <a:path w="635000" h="635000">
                  <a:moveTo>
                    <a:pt x="317500" y="0"/>
                  </a:moveTo>
                  <a:arcTo wR="317500" hR="317500" stAng="16200000" swAng="13608000"/>
                  <a:lnTo>
                    <a:pt x="317500" y="317500"/>
                  </a:lnTo>
                  <a:close/>
                </a:path>
                <a:path w="635000" h="635000" fill="none">
                  <a:moveTo>
                    <a:pt x="86052" y="534843"/>
                  </a:moveTo>
                  <a:arcTo wR="317500" hR="317500" stAng="8208000" swAng="7991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94" name="Harvey 64/100 [64]">
              <a:extLst>
                <a:ext uri="{FF2B5EF4-FFF2-40B4-BE49-F238E27FC236}">
                  <a16:creationId xmlns:a16="http://schemas.microsoft.com/office/drawing/2014/main" id="{91EB375D-1444-4BE3-A696-66272A1564CD}"/>
                </a:ext>
              </a:extLst>
            </p:cNvPr>
            <p:cNvSpPr>
              <a:spLocks noChangeAspect="1"/>
            </p:cNvSpPr>
            <p:nvPr>
              <p:custDataLst>
                <p:tags r:id="rId100"/>
              </p:custDataLst>
            </p:nvPr>
          </p:nvSpPr>
          <p:spPr>
            <a:xfrm>
              <a:off x="4334905" y="3282696"/>
              <a:ext cx="292608" cy="292608"/>
            </a:xfrm>
            <a:custGeom>
              <a:avLst/>
              <a:gdLst/>
              <a:ahLst/>
              <a:cxnLst/>
              <a:rect l="l" t="t" r="r" b="b"/>
              <a:pathLst>
                <a:path w="635000" h="635000">
                  <a:moveTo>
                    <a:pt x="317500" y="0"/>
                  </a:moveTo>
                  <a:arcTo wR="317500" hR="317500" stAng="16200000" swAng="13824000"/>
                  <a:lnTo>
                    <a:pt x="317500" y="317500"/>
                  </a:lnTo>
                  <a:close/>
                </a:path>
                <a:path w="635000" h="635000" fill="none">
                  <a:moveTo>
                    <a:pt x="72862" y="519882"/>
                  </a:moveTo>
                  <a:arcTo wR="317500" hR="317500" stAng="8424000" swAng="777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95" name="Harvey 65/100 [65]">
              <a:extLst>
                <a:ext uri="{FF2B5EF4-FFF2-40B4-BE49-F238E27FC236}">
                  <a16:creationId xmlns:a16="http://schemas.microsoft.com/office/drawing/2014/main" id="{9A3002B1-5D17-4BCB-9A44-B2FB4025D02F}"/>
                </a:ext>
              </a:extLst>
            </p:cNvPr>
            <p:cNvSpPr>
              <a:spLocks noChangeAspect="1"/>
            </p:cNvSpPr>
            <p:nvPr>
              <p:custDataLst>
                <p:tags r:id="rId101"/>
              </p:custDataLst>
            </p:nvPr>
          </p:nvSpPr>
          <p:spPr>
            <a:xfrm>
              <a:off x="4334905" y="3282696"/>
              <a:ext cx="292608" cy="292608"/>
            </a:xfrm>
            <a:custGeom>
              <a:avLst/>
              <a:gdLst/>
              <a:ahLst/>
              <a:cxnLst/>
              <a:rect l="l" t="t" r="r" b="b"/>
              <a:pathLst>
                <a:path w="635000" h="635000">
                  <a:moveTo>
                    <a:pt x="317500" y="0"/>
                  </a:moveTo>
                  <a:arcTo wR="317500" hR="317500" stAng="16200000" swAng="14040000"/>
                  <a:lnTo>
                    <a:pt x="317500" y="317500"/>
                  </a:lnTo>
                  <a:close/>
                </a:path>
                <a:path w="635000" h="635000" fill="none">
                  <a:moveTo>
                    <a:pt x="60637" y="504121"/>
                  </a:moveTo>
                  <a:arcTo wR="317500" hR="317500" stAng="8640000" swAng="7559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96" name="Harvey 66/100 [66]">
              <a:extLst>
                <a:ext uri="{FF2B5EF4-FFF2-40B4-BE49-F238E27FC236}">
                  <a16:creationId xmlns:a16="http://schemas.microsoft.com/office/drawing/2014/main" id="{E5F2FDE4-04B2-4A45-A685-14E0C51883A5}"/>
                </a:ext>
              </a:extLst>
            </p:cNvPr>
            <p:cNvSpPr>
              <a:spLocks noChangeAspect="1"/>
            </p:cNvSpPr>
            <p:nvPr>
              <p:custDataLst>
                <p:tags r:id="rId102"/>
              </p:custDataLst>
            </p:nvPr>
          </p:nvSpPr>
          <p:spPr>
            <a:xfrm>
              <a:off x="4334905" y="3282696"/>
              <a:ext cx="292608" cy="292608"/>
            </a:xfrm>
            <a:custGeom>
              <a:avLst/>
              <a:gdLst/>
              <a:ahLst/>
              <a:cxnLst/>
              <a:rect l="l" t="t" r="r" b="b"/>
              <a:pathLst>
                <a:path w="635000" h="635000">
                  <a:moveTo>
                    <a:pt x="317500" y="0"/>
                  </a:moveTo>
                  <a:arcTo wR="317500" hR="317500" stAng="16200000" swAng="14256000"/>
                  <a:lnTo>
                    <a:pt x="317500" y="317500"/>
                  </a:lnTo>
                  <a:close/>
                </a:path>
                <a:path w="635000" h="635000" fill="none">
                  <a:moveTo>
                    <a:pt x="49425" y="487625"/>
                  </a:moveTo>
                  <a:arcTo wR="317500" hR="317500" stAng="8856000" swAng="7343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97" name="Harvey 67/100 [67]">
              <a:extLst>
                <a:ext uri="{FF2B5EF4-FFF2-40B4-BE49-F238E27FC236}">
                  <a16:creationId xmlns:a16="http://schemas.microsoft.com/office/drawing/2014/main" id="{D399A169-3845-4CD5-A62C-F4586F1FAFE8}"/>
                </a:ext>
              </a:extLst>
            </p:cNvPr>
            <p:cNvSpPr>
              <a:spLocks noChangeAspect="1"/>
            </p:cNvSpPr>
            <p:nvPr>
              <p:custDataLst>
                <p:tags r:id="rId103"/>
              </p:custDataLst>
            </p:nvPr>
          </p:nvSpPr>
          <p:spPr>
            <a:xfrm>
              <a:off x="4334905" y="3282696"/>
              <a:ext cx="292608" cy="292608"/>
            </a:xfrm>
            <a:custGeom>
              <a:avLst/>
              <a:gdLst/>
              <a:ahLst/>
              <a:cxnLst/>
              <a:rect l="l" t="t" r="r" b="b"/>
              <a:pathLst>
                <a:path w="635000" h="635000">
                  <a:moveTo>
                    <a:pt x="317500" y="0"/>
                  </a:moveTo>
                  <a:arcTo wR="317500" hR="317500" stAng="16200000" swAng="14472000"/>
                  <a:lnTo>
                    <a:pt x="317500" y="317500"/>
                  </a:lnTo>
                  <a:close/>
                </a:path>
                <a:path w="635000" h="635000" fill="none">
                  <a:moveTo>
                    <a:pt x="39272" y="470456"/>
                  </a:moveTo>
                  <a:arcTo wR="317500" hR="317500" stAng="9072000" swAng="7127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98" name="Harvey 68/100 [68]">
              <a:extLst>
                <a:ext uri="{FF2B5EF4-FFF2-40B4-BE49-F238E27FC236}">
                  <a16:creationId xmlns:a16="http://schemas.microsoft.com/office/drawing/2014/main" id="{E12F5173-9960-47F5-9A91-B043294E14CB}"/>
                </a:ext>
              </a:extLst>
            </p:cNvPr>
            <p:cNvSpPr>
              <a:spLocks noChangeAspect="1"/>
            </p:cNvSpPr>
            <p:nvPr>
              <p:custDataLst>
                <p:tags r:id="rId104"/>
              </p:custDataLst>
            </p:nvPr>
          </p:nvSpPr>
          <p:spPr>
            <a:xfrm>
              <a:off x="4334905" y="3282696"/>
              <a:ext cx="292608" cy="292608"/>
            </a:xfrm>
            <a:custGeom>
              <a:avLst/>
              <a:gdLst/>
              <a:ahLst/>
              <a:cxnLst/>
              <a:rect l="l" t="t" r="r" b="b"/>
              <a:pathLst>
                <a:path w="635000" h="635000">
                  <a:moveTo>
                    <a:pt x="317500" y="0"/>
                  </a:moveTo>
                  <a:arcTo wR="317500" hR="317500" stAng="16200000" swAng="14688000"/>
                  <a:lnTo>
                    <a:pt x="317500" y="317500"/>
                  </a:lnTo>
                  <a:close/>
                </a:path>
                <a:path w="635000" h="635000" fill="none">
                  <a:moveTo>
                    <a:pt x="30217" y="452684"/>
                  </a:moveTo>
                  <a:arcTo wR="317500" hR="317500" stAng="9288000" swAng="6911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99" name="Harvey 69/100 [69]">
              <a:extLst>
                <a:ext uri="{FF2B5EF4-FFF2-40B4-BE49-F238E27FC236}">
                  <a16:creationId xmlns:a16="http://schemas.microsoft.com/office/drawing/2014/main" id="{DD9B9229-3D3A-4706-BEEC-04C19A30C5C3}"/>
                </a:ext>
              </a:extLst>
            </p:cNvPr>
            <p:cNvSpPr>
              <a:spLocks noChangeAspect="1"/>
            </p:cNvSpPr>
            <p:nvPr>
              <p:custDataLst>
                <p:tags r:id="rId105"/>
              </p:custDataLst>
            </p:nvPr>
          </p:nvSpPr>
          <p:spPr>
            <a:xfrm>
              <a:off x="4334905" y="3282696"/>
              <a:ext cx="292608" cy="292608"/>
            </a:xfrm>
            <a:custGeom>
              <a:avLst/>
              <a:gdLst/>
              <a:ahLst/>
              <a:cxnLst/>
              <a:rect l="l" t="t" r="r" b="b"/>
              <a:pathLst>
                <a:path w="635000" h="635000">
                  <a:moveTo>
                    <a:pt x="317500" y="0"/>
                  </a:moveTo>
                  <a:arcTo wR="317500" hR="317500" stAng="16200000" swAng="14903999"/>
                  <a:lnTo>
                    <a:pt x="317500" y="317500"/>
                  </a:lnTo>
                  <a:close/>
                </a:path>
                <a:path w="635000" h="635000" fill="none">
                  <a:moveTo>
                    <a:pt x="22295" y="434379"/>
                  </a:moveTo>
                  <a:arcTo wR="317500" hR="317500" stAng="9503999" swAng="669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00" name="Harvey 70/100 [70]">
              <a:extLst>
                <a:ext uri="{FF2B5EF4-FFF2-40B4-BE49-F238E27FC236}">
                  <a16:creationId xmlns:a16="http://schemas.microsoft.com/office/drawing/2014/main" id="{795A4CC8-0C08-491C-8D7F-95EC8E0E25B8}"/>
                </a:ext>
              </a:extLst>
            </p:cNvPr>
            <p:cNvSpPr>
              <a:spLocks noChangeAspect="1"/>
            </p:cNvSpPr>
            <p:nvPr>
              <p:custDataLst>
                <p:tags r:id="rId106"/>
              </p:custDataLst>
            </p:nvPr>
          </p:nvSpPr>
          <p:spPr>
            <a:xfrm>
              <a:off x="4334905" y="3282696"/>
              <a:ext cx="292608" cy="292608"/>
            </a:xfrm>
            <a:custGeom>
              <a:avLst/>
              <a:gdLst/>
              <a:ahLst/>
              <a:cxnLst/>
              <a:rect l="l" t="t" r="r" b="b"/>
              <a:pathLst>
                <a:path w="635000" h="635000">
                  <a:moveTo>
                    <a:pt x="317500" y="0"/>
                  </a:moveTo>
                  <a:arcTo wR="317500" hR="317500" stAng="16200000" swAng="15119999"/>
                  <a:lnTo>
                    <a:pt x="317500" y="317500"/>
                  </a:lnTo>
                  <a:close/>
                </a:path>
                <a:path w="635000" h="635000" fill="none">
                  <a:moveTo>
                    <a:pt x="15539" y="415612"/>
                  </a:moveTo>
                  <a:arcTo wR="317500" hR="317500" stAng="9719999" swAng="648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01" name="Harvey 71/100 [71]">
              <a:extLst>
                <a:ext uri="{FF2B5EF4-FFF2-40B4-BE49-F238E27FC236}">
                  <a16:creationId xmlns:a16="http://schemas.microsoft.com/office/drawing/2014/main" id="{91862A76-5FCC-4C25-9A3F-A10651AC7725}"/>
                </a:ext>
              </a:extLst>
            </p:cNvPr>
            <p:cNvSpPr>
              <a:spLocks noChangeAspect="1"/>
            </p:cNvSpPr>
            <p:nvPr>
              <p:custDataLst>
                <p:tags r:id="rId107"/>
              </p:custDataLst>
            </p:nvPr>
          </p:nvSpPr>
          <p:spPr>
            <a:xfrm>
              <a:off x="4334905" y="3282696"/>
              <a:ext cx="292608" cy="292608"/>
            </a:xfrm>
            <a:custGeom>
              <a:avLst/>
              <a:gdLst/>
              <a:ahLst/>
              <a:cxnLst/>
              <a:rect l="l" t="t" r="r" b="b"/>
              <a:pathLst>
                <a:path w="635000" h="635000">
                  <a:moveTo>
                    <a:pt x="317500" y="0"/>
                  </a:moveTo>
                  <a:arcTo wR="317500" hR="317500" stAng="16200000" swAng="15336000"/>
                  <a:lnTo>
                    <a:pt x="317500" y="317500"/>
                  </a:lnTo>
                  <a:close/>
                </a:path>
                <a:path w="635000" h="635000" fill="none">
                  <a:moveTo>
                    <a:pt x="9974" y="396459"/>
                  </a:moveTo>
                  <a:arcTo wR="317500" hR="317500" stAng="9936000" swAng="626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02" name="Harvey 72/100 [72]">
              <a:extLst>
                <a:ext uri="{FF2B5EF4-FFF2-40B4-BE49-F238E27FC236}">
                  <a16:creationId xmlns:a16="http://schemas.microsoft.com/office/drawing/2014/main" id="{46969644-17D9-45C9-A88A-9A88622DCE45}"/>
                </a:ext>
              </a:extLst>
            </p:cNvPr>
            <p:cNvSpPr>
              <a:spLocks noChangeAspect="1"/>
            </p:cNvSpPr>
            <p:nvPr>
              <p:custDataLst>
                <p:tags r:id="rId108"/>
              </p:custDataLst>
            </p:nvPr>
          </p:nvSpPr>
          <p:spPr>
            <a:xfrm>
              <a:off x="4334905" y="3282696"/>
              <a:ext cx="292608" cy="292608"/>
            </a:xfrm>
            <a:custGeom>
              <a:avLst/>
              <a:gdLst/>
              <a:ahLst/>
              <a:cxnLst/>
              <a:rect l="l" t="t" r="r" b="b"/>
              <a:pathLst>
                <a:path w="635000" h="635000">
                  <a:moveTo>
                    <a:pt x="317500" y="0"/>
                  </a:moveTo>
                  <a:arcTo wR="317500" hR="317500" stAng="16200000" swAng="15552000"/>
                  <a:lnTo>
                    <a:pt x="317500" y="317500"/>
                  </a:lnTo>
                  <a:close/>
                </a:path>
                <a:path w="635000" h="635000" fill="none">
                  <a:moveTo>
                    <a:pt x="5623" y="376993"/>
                  </a:moveTo>
                  <a:arcTo wR="317500" hR="317500" stAng="10152000" swAng="604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03" name="Harvey 73/100 [73]">
              <a:extLst>
                <a:ext uri="{FF2B5EF4-FFF2-40B4-BE49-F238E27FC236}">
                  <a16:creationId xmlns:a16="http://schemas.microsoft.com/office/drawing/2014/main" id="{F89621F9-3ABB-450D-913E-7B467F289A9B}"/>
                </a:ext>
              </a:extLst>
            </p:cNvPr>
            <p:cNvSpPr>
              <a:spLocks noChangeAspect="1"/>
            </p:cNvSpPr>
            <p:nvPr>
              <p:custDataLst>
                <p:tags r:id="rId109"/>
              </p:custDataLst>
            </p:nvPr>
          </p:nvSpPr>
          <p:spPr>
            <a:xfrm>
              <a:off x="4334905" y="3282696"/>
              <a:ext cx="292608" cy="292608"/>
            </a:xfrm>
            <a:custGeom>
              <a:avLst/>
              <a:gdLst/>
              <a:ahLst/>
              <a:cxnLst/>
              <a:rect l="l" t="t" r="r" b="b"/>
              <a:pathLst>
                <a:path w="635000" h="635000">
                  <a:moveTo>
                    <a:pt x="317500" y="0"/>
                  </a:moveTo>
                  <a:arcTo wR="317500" hR="317500" stAng="16200000" swAng="15768000"/>
                  <a:lnTo>
                    <a:pt x="317500" y="317500"/>
                  </a:lnTo>
                  <a:close/>
                </a:path>
                <a:path w="635000" h="635000" fill="none">
                  <a:moveTo>
                    <a:pt x="2503" y="357293"/>
                  </a:moveTo>
                  <a:arcTo wR="317500" hR="317500" stAng="10368000" swAng="583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04" name="Harvey 74/100 [74]">
              <a:extLst>
                <a:ext uri="{FF2B5EF4-FFF2-40B4-BE49-F238E27FC236}">
                  <a16:creationId xmlns:a16="http://schemas.microsoft.com/office/drawing/2014/main" id="{89EE4B1F-E703-471D-8307-BFB9EDEDB9F7}"/>
                </a:ext>
              </a:extLst>
            </p:cNvPr>
            <p:cNvSpPr>
              <a:spLocks noChangeAspect="1"/>
            </p:cNvSpPr>
            <p:nvPr>
              <p:custDataLst>
                <p:tags r:id="rId110"/>
              </p:custDataLst>
            </p:nvPr>
          </p:nvSpPr>
          <p:spPr>
            <a:xfrm>
              <a:off x="4334905" y="3282696"/>
              <a:ext cx="292608" cy="292608"/>
            </a:xfrm>
            <a:custGeom>
              <a:avLst/>
              <a:gdLst/>
              <a:ahLst/>
              <a:cxnLst/>
              <a:rect l="l" t="t" r="r" b="b"/>
              <a:pathLst>
                <a:path w="635000" h="635000">
                  <a:moveTo>
                    <a:pt x="317500" y="0"/>
                  </a:moveTo>
                  <a:arcTo wR="317500" hR="317500" stAng="16200000" swAng="15983999"/>
                  <a:lnTo>
                    <a:pt x="317500" y="317500"/>
                  </a:lnTo>
                  <a:close/>
                </a:path>
                <a:path w="635000" h="635000" fill="none">
                  <a:moveTo>
                    <a:pt x="626" y="337435"/>
                  </a:moveTo>
                  <a:arcTo wR="317500" hR="317500" stAng="10583999" swAng="561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05" name="Harvey 75/100 [75]">
              <a:extLst>
                <a:ext uri="{FF2B5EF4-FFF2-40B4-BE49-F238E27FC236}">
                  <a16:creationId xmlns:a16="http://schemas.microsoft.com/office/drawing/2014/main" id="{8AB2EEA8-04AC-4B6C-8D90-28093DB647E6}"/>
                </a:ext>
              </a:extLst>
            </p:cNvPr>
            <p:cNvSpPr>
              <a:spLocks noChangeAspect="1"/>
            </p:cNvSpPr>
            <p:nvPr>
              <p:custDataLst>
                <p:tags r:id="rId111"/>
              </p:custDataLst>
            </p:nvPr>
          </p:nvSpPr>
          <p:spPr>
            <a:xfrm>
              <a:off x="4334905" y="3282696"/>
              <a:ext cx="292608" cy="292608"/>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06" name="Harvey 76/100 [76]">
              <a:extLst>
                <a:ext uri="{FF2B5EF4-FFF2-40B4-BE49-F238E27FC236}">
                  <a16:creationId xmlns:a16="http://schemas.microsoft.com/office/drawing/2014/main" id="{6F4E00F2-EA6F-4809-B2FD-4CE3ABE8C480}"/>
                </a:ext>
              </a:extLst>
            </p:cNvPr>
            <p:cNvSpPr>
              <a:spLocks noChangeAspect="1"/>
            </p:cNvSpPr>
            <p:nvPr>
              <p:custDataLst>
                <p:tags r:id="rId112"/>
              </p:custDataLst>
            </p:nvPr>
          </p:nvSpPr>
          <p:spPr>
            <a:xfrm>
              <a:off x="4334905" y="3282696"/>
              <a:ext cx="292608" cy="292608"/>
            </a:xfrm>
            <a:custGeom>
              <a:avLst/>
              <a:gdLst/>
              <a:ahLst/>
              <a:cxnLst/>
              <a:rect l="l" t="t" r="r" b="b"/>
              <a:pathLst>
                <a:path w="635000" h="635000">
                  <a:moveTo>
                    <a:pt x="317500" y="0"/>
                  </a:moveTo>
                  <a:arcTo wR="317500" hR="317500" stAng="16200000" swAng="16416000"/>
                  <a:lnTo>
                    <a:pt x="317500" y="317500"/>
                  </a:lnTo>
                  <a:close/>
                </a:path>
                <a:path w="635000" h="635000" fill="none">
                  <a:moveTo>
                    <a:pt x="626" y="297564"/>
                  </a:moveTo>
                  <a:arcTo wR="317500" hR="317500" stAng="11016000" swAng="5183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07" name="Harvey 77/100 [77]">
              <a:extLst>
                <a:ext uri="{FF2B5EF4-FFF2-40B4-BE49-F238E27FC236}">
                  <a16:creationId xmlns:a16="http://schemas.microsoft.com/office/drawing/2014/main" id="{CF5CA593-7B87-4492-9B35-2255514CB496}"/>
                </a:ext>
              </a:extLst>
            </p:cNvPr>
            <p:cNvSpPr>
              <a:spLocks noChangeAspect="1"/>
            </p:cNvSpPr>
            <p:nvPr>
              <p:custDataLst>
                <p:tags r:id="rId113"/>
              </p:custDataLst>
            </p:nvPr>
          </p:nvSpPr>
          <p:spPr>
            <a:xfrm>
              <a:off x="4334905" y="3282696"/>
              <a:ext cx="292608" cy="292608"/>
            </a:xfrm>
            <a:custGeom>
              <a:avLst/>
              <a:gdLst/>
              <a:ahLst/>
              <a:cxnLst/>
              <a:rect l="l" t="t" r="r" b="b"/>
              <a:pathLst>
                <a:path w="635000" h="635000">
                  <a:moveTo>
                    <a:pt x="317500" y="0"/>
                  </a:moveTo>
                  <a:arcTo wR="317500" hR="317500" stAng="16200000" swAng="16632000"/>
                  <a:lnTo>
                    <a:pt x="317500" y="317500"/>
                  </a:lnTo>
                  <a:close/>
                </a:path>
                <a:path w="635000" h="635000" fill="none">
                  <a:moveTo>
                    <a:pt x="2503" y="277706"/>
                  </a:moveTo>
                  <a:arcTo wR="317500" hR="317500" stAng="11232000" swAng="496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08" name="Harvey 78/100 [78]">
              <a:extLst>
                <a:ext uri="{FF2B5EF4-FFF2-40B4-BE49-F238E27FC236}">
                  <a16:creationId xmlns:a16="http://schemas.microsoft.com/office/drawing/2014/main" id="{8C036464-458E-48D4-BAC8-84819F820C60}"/>
                </a:ext>
              </a:extLst>
            </p:cNvPr>
            <p:cNvSpPr>
              <a:spLocks noChangeAspect="1"/>
            </p:cNvSpPr>
            <p:nvPr>
              <p:custDataLst>
                <p:tags r:id="rId114"/>
              </p:custDataLst>
            </p:nvPr>
          </p:nvSpPr>
          <p:spPr>
            <a:xfrm>
              <a:off x="4334905" y="3282696"/>
              <a:ext cx="292608" cy="292608"/>
            </a:xfrm>
            <a:custGeom>
              <a:avLst/>
              <a:gdLst/>
              <a:ahLst/>
              <a:cxnLst/>
              <a:rect l="l" t="t" r="r" b="b"/>
              <a:pathLst>
                <a:path w="635000" h="635000">
                  <a:moveTo>
                    <a:pt x="317500" y="0"/>
                  </a:moveTo>
                  <a:arcTo wR="317500" hR="317500" stAng="16200000" swAng="16848000"/>
                  <a:lnTo>
                    <a:pt x="317500" y="317500"/>
                  </a:lnTo>
                  <a:close/>
                </a:path>
                <a:path w="635000" h="635000" fill="none">
                  <a:moveTo>
                    <a:pt x="5623" y="258006"/>
                  </a:moveTo>
                  <a:arcTo wR="317500" hR="317500" stAng="11448000" swAng="4751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09" name="Harvey 79/100 [79]">
              <a:extLst>
                <a:ext uri="{FF2B5EF4-FFF2-40B4-BE49-F238E27FC236}">
                  <a16:creationId xmlns:a16="http://schemas.microsoft.com/office/drawing/2014/main" id="{6FD5AC00-8293-447C-B728-B963DD67B1C2}"/>
                </a:ext>
              </a:extLst>
            </p:cNvPr>
            <p:cNvSpPr>
              <a:spLocks noChangeAspect="1"/>
            </p:cNvSpPr>
            <p:nvPr>
              <p:custDataLst>
                <p:tags r:id="rId115"/>
              </p:custDataLst>
            </p:nvPr>
          </p:nvSpPr>
          <p:spPr>
            <a:xfrm>
              <a:off x="4334905" y="3282696"/>
              <a:ext cx="292608" cy="292608"/>
            </a:xfrm>
            <a:custGeom>
              <a:avLst/>
              <a:gdLst/>
              <a:ahLst/>
              <a:cxnLst/>
              <a:rect l="l" t="t" r="r" b="b"/>
              <a:pathLst>
                <a:path w="635000" h="635000">
                  <a:moveTo>
                    <a:pt x="317500" y="0"/>
                  </a:moveTo>
                  <a:arcTo wR="317500" hR="317500" stAng="16200000" swAng="17064000"/>
                  <a:lnTo>
                    <a:pt x="317500" y="317500"/>
                  </a:lnTo>
                  <a:close/>
                </a:path>
                <a:path w="635000" h="635000" fill="none">
                  <a:moveTo>
                    <a:pt x="9974" y="238540"/>
                  </a:moveTo>
                  <a:arcTo wR="317500" hR="317500" stAng="11664000" swAng="453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10" name="Harvey 80/100 [80]">
              <a:extLst>
                <a:ext uri="{FF2B5EF4-FFF2-40B4-BE49-F238E27FC236}">
                  <a16:creationId xmlns:a16="http://schemas.microsoft.com/office/drawing/2014/main" id="{29C0F859-BC49-430F-8C59-C0B9109E47A3}"/>
                </a:ext>
              </a:extLst>
            </p:cNvPr>
            <p:cNvSpPr>
              <a:spLocks noChangeAspect="1"/>
            </p:cNvSpPr>
            <p:nvPr>
              <p:custDataLst>
                <p:tags r:id="rId116"/>
              </p:custDataLst>
            </p:nvPr>
          </p:nvSpPr>
          <p:spPr>
            <a:xfrm>
              <a:off x="4334905" y="3282696"/>
              <a:ext cx="292608" cy="292608"/>
            </a:xfrm>
            <a:custGeom>
              <a:avLst/>
              <a:gdLst/>
              <a:ahLst/>
              <a:cxnLst/>
              <a:rect l="l" t="t" r="r" b="b"/>
              <a:pathLst>
                <a:path w="635000" h="635000">
                  <a:moveTo>
                    <a:pt x="317500" y="0"/>
                  </a:moveTo>
                  <a:arcTo wR="317500" hR="317500" stAng="16200000" swAng="17280000"/>
                  <a:lnTo>
                    <a:pt x="317500" y="317500"/>
                  </a:lnTo>
                  <a:close/>
                </a:path>
                <a:path w="635000" h="635000" fill="none">
                  <a:moveTo>
                    <a:pt x="15539" y="219387"/>
                  </a:moveTo>
                  <a:arcTo wR="317500" hR="317500" stAng="11880000" swAng="4319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11" name="Harvey 81/100 [81]">
              <a:extLst>
                <a:ext uri="{FF2B5EF4-FFF2-40B4-BE49-F238E27FC236}">
                  <a16:creationId xmlns:a16="http://schemas.microsoft.com/office/drawing/2014/main" id="{F78719E3-0417-4867-B70D-21538B3AC36E}"/>
                </a:ext>
              </a:extLst>
            </p:cNvPr>
            <p:cNvSpPr>
              <a:spLocks noChangeAspect="1"/>
            </p:cNvSpPr>
            <p:nvPr>
              <p:custDataLst>
                <p:tags r:id="rId117"/>
              </p:custDataLst>
            </p:nvPr>
          </p:nvSpPr>
          <p:spPr>
            <a:xfrm>
              <a:off x="4334905" y="3282696"/>
              <a:ext cx="292608" cy="292608"/>
            </a:xfrm>
            <a:custGeom>
              <a:avLst/>
              <a:gdLst/>
              <a:ahLst/>
              <a:cxnLst/>
              <a:rect l="l" t="t" r="r" b="b"/>
              <a:pathLst>
                <a:path w="635000" h="635000">
                  <a:moveTo>
                    <a:pt x="317500" y="0"/>
                  </a:moveTo>
                  <a:arcTo wR="317500" hR="317500" stAng="16200000" swAng="17496000"/>
                  <a:lnTo>
                    <a:pt x="317500" y="317500"/>
                  </a:lnTo>
                  <a:close/>
                </a:path>
                <a:path w="635000" h="635000" fill="none">
                  <a:moveTo>
                    <a:pt x="22295" y="200620"/>
                  </a:moveTo>
                  <a:arcTo wR="317500" hR="317500" stAng="12096000" swAng="4103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12" name="Harvey 82/100 [82]">
              <a:extLst>
                <a:ext uri="{FF2B5EF4-FFF2-40B4-BE49-F238E27FC236}">
                  <a16:creationId xmlns:a16="http://schemas.microsoft.com/office/drawing/2014/main" id="{9C5D0905-7412-4C75-BC20-E51105CA783D}"/>
                </a:ext>
              </a:extLst>
            </p:cNvPr>
            <p:cNvSpPr>
              <a:spLocks noChangeAspect="1"/>
            </p:cNvSpPr>
            <p:nvPr>
              <p:custDataLst>
                <p:tags r:id="rId118"/>
              </p:custDataLst>
            </p:nvPr>
          </p:nvSpPr>
          <p:spPr>
            <a:xfrm>
              <a:off x="4334905" y="3282696"/>
              <a:ext cx="292608" cy="292608"/>
            </a:xfrm>
            <a:custGeom>
              <a:avLst/>
              <a:gdLst/>
              <a:ahLst/>
              <a:cxnLst/>
              <a:rect l="l" t="t" r="r" b="b"/>
              <a:pathLst>
                <a:path w="635000" h="635000">
                  <a:moveTo>
                    <a:pt x="317500" y="0"/>
                  </a:moveTo>
                  <a:arcTo wR="317500" hR="317500" stAng="16200000" swAng="17712000"/>
                  <a:lnTo>
                    <a:pt x="317500" y="317500"/>
                  </a:lnTo>
                  <a:close/>
                </a:path>
                <a:path w="635000" h="635000" fill="none">
                  <a:moveTo>
                    <a:pt x="30217" y="182315"/>
                  </a:moveTo>
                  <a:arcTo wR="317500" hR="317500" stAng="12312000" swAng="388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13" name="Harvey 83/100 [83]">
              <a:extLst>
                <a:ext uri="{FF2B5EF4-FFF2-40B4-BE49-F238E27FC236}">
                  <a16:creationId xmlns:a16="http://schemas.microsoft.com/office/drawing/2014/main" id="{96AA2E20-CC65-4632-B3D4-93E962B59D4C}"/>
                </a:ext>
              </a:extLst>
            </p:cNvPr>
            <p:cNvSpPr>
              <a:spLocks noChangeAspect="1"/>
            </p:cNvSpPr>
            <p:nvPr>
              <p:custDataLst>
                <p:tags r:id="rId119"/>
              </p:custDataLst>
            </p:nvPr>
          </p:nvSpPr>
          <p:spPr>
            <a:xfrm>
              <a:off x="4334905" y="3282696"/>
              <a:ext cx="292608" cy="292608"/>
            </a:xfrm>
            <a:custGeom>
              <a:avLst/>
              <a:gdLst/>
              <a:ahLst/>
              <a:cxnLst/>
              <a:rect l="l" t="t" r="r" b="b"/>
              <a:pathLst>
                <a:path w="635000" h="635000">
                  <a:moveTo>
                    <a:pt x="317500" y="0"/>
                  </a:moveTo>
                  <a:arcTo wR="317500" hR="317500" stAng="16200000" swAng="17928000"/>
                  <a:lnTo>
                    <a:pt x="317500" y="317500"/>
                  </a:lnTo>
                  <a:close/>
                </a:path>
                <a:path w="635000" h="635000" fill="none">
                  <a:moveTo>
                    <a:pt x="39272" y="164543"/>
                  </a:moveTo>
                  <a:arcTo wR="317500" hR="317500" stAng="12528000" swAng="367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14" name="Harvey 84/100 [84]">
              <a:extLst>
                <a:ext uri="{FF2B5EF4-FFF2-40B4-BE49-F238E27FC236}">
                  <a16:creationId xmlns:a16="http://schemas.microsoft.com/office/drawing/2014/main" id="{9B4360A3-E0B2-48F7-B5A8-D24513748A82}"/>
                </a:ext>
              </a:extLst>
            </p:cNvPr>
            <p:cNvSpPr>
              <a:spLocks noChangeAspect="1"/>
            </p:cNvSpPr>
            <p:nvPr>
              <p:custDataLst>
                <p:tags r:id="rId120"/>
              </p:custDataLst>
            </p:nvPr>
          </p:nvSpPr>
          <p:spPr>
            <a:xfrm>
              <a:off x="4334905" y="3282696"/>
              <a:ext cx="292608" cy="292608"/>
            </a:xfrm>
            <a:custGeom>
              <a:avLst/>
              <a:gdLst/>
              <a:ahLst/>
              <a:cxnLst/>
              <a:rect l="l" t="t" r="r" b="b"/>
              <a:pathLst>
                <a:path w="635000" h="635000">
                  <a:moveTo>
                    <a:pt x="317500" y="0"/>
                  </a:moveTo>
                  <a:arcTo wR="317500" hR="317500" stAng="16200000" swAng="18144000"/>
                  <a:lnTo>
                    <a:pt x="317500" y="317500"/>
                  </a:lnTo>
                  <a:close/>
                </a:path>
                <a:path w="635000" h="635000" fill="none">
                  <a:moveTo>
                    <a:pt x="49425" y="147374"/>
                  </a:moveTo>
                  <a:arcTo wR="317500" hR="317500" stAng="12743999" swAng="345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15" name="Harvey 85/100 [85]">
              <a:extLst>
                <a:ext uri="{FF2B5EF4-FFF2-40B4-BE49-F238E27FC236}">
                  <a16:creationId xmlns:a16="http://schemas.microsoft.com/office/drawing/2014/main" id="{D694B21E-EEA0-48FA-A35C-7B6570B3F861}"/>
                </a:ext>
              </a:extLst>
            </p:cNvPr>
            <p:cNvSpPr>
              <a:spLocks noChangeAspect="1"/>
            </p:cNvSpPr>
            <p:nvPr>
              <p:custDataLst>
                <p:tags r:id="rId121"/>
              </p:custDataLst>
            </p:nvPr>
          </p:nvSpPr>
          <p:spPr>
            <a:xfrm>
              <a:off x="4334905" y="3282696"/>
              <a:ext cx="292608" cy="292608"/>
            </a:xfrm>
            <a:custGeom>
              <a:avLst/>
              <a:gdLst/>
              <a:ahLst/>
              <a:cxnLst/>
              <a:rect l="l" t="t" r="r" b="b"/>
              <a:pathLst>
                <a:path w="635000" h="635000">
                  <a:moveTo>
                    <a:pt x="317500" y="0"/>
                  </a:moveTo>
                  <a:arcTo wR="317500" hR="317500" stAng="16200000" swAng="18360000"/>
                  <a:lnTo>
                    <a:pt x="317500" y="317500"/>
                  </a:lnTo>
                  <a:close/>
                </a:path>
                <a:path w="635000" h="635000" fill="none">
                  <a:moveTo>
                    <a:pt x="60637" y="130878"/>
                  </a:moveTo>
                  <a:arcTo wR="317500" hR="317500" stAng="12960000" swAng="324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16" name="Harvey 86/100 [86]">
              <a:extLst>
                <a:ext uri="{FF2B5EF4-FFF2-40B4-BE49-F238E27FC236}">
                  <a16:creationId xmlns:a16="http://schemas.microsoft.com/office/drawing/2014/main" id="{85E1AF41-C21D-4514-B37E-CC830BC09C0A}"/>
                </a:ext>
              </a:extLst>
            </p:cNvPr>
            <p:cNvSpPr>
              <a:spLocks noChangeAspect="1"/>
            </p:cNvSpPr>
            <p:nvPr>
              <p:custDataLst>
                <p:tags r:id="rId122"/>
              </p:custDataLst>
            </p:nvPr>
          </p:nvSpPr>
          <p:spPr>
            <a:xfrm>
              <a:off x="4334905" y="3282696"/>
              <a:ext cx="292608" cy="292608"/>
            </a:xfrm>
            <a:custGeom>
              <a:avLst/>
              <a:gdLst/>
              <a:ahLst/>
              <a:cxnLst/>
              <a:rect l="l" t="t" r="r" b="b"/>
              <a:pathLst>
                <a:path w="635000" h="635000">
                  <a:moveTo>
                    <a:pt x="317500" y="0"/>
                  </a:moveTo>
                  <a:arcTo wR="317500" hR="317500" stAng="16200000" swAng="18576000"/>
                  <a:lnTo>
                    <a:pt x="317500" y="317500"/>
                  </a:lnTo>
                  <a:close/>
                </a:path>
                <a:path w="635000" h="635000" fill="none">
                  <a:moveTo>
                    <a:pt x="72862" y="115117"/>
                  </a:moveTo>
                  <a:arcTo wR="317500" hR="317500" stAng="13176000" swAng="302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17" name="Harvey 87/100 [87]">
              <a:extLst>
                <a:ext uri="{FF2B5EF4-FFF2-40B4-BE49-F238E27FC236}">
                  <a16:creationId xmlns:a16="http://schemas.microsoft.com/office/drawing/2014/main" id="{E3948F2E-FD5F-4107-B122-9AC75FE0CD9E}"/>
                </a:ext>
              </a:extLst>
            </p:cNvPr>
            <p:cNvSpPr>
              <a:spLocks noChangeAspect="1"/>
            </p:cNvSpPr>
            <p:nvPr>
              <p:custDataLst>
                <p:tags r:id="rId123"/>
              </p:custDataLst>
            </p:nvPr>
          </p:nvSpPr>
          <p:spPr>
            <a:xfrm>
              <a:off x="4334905" y="3282696"/>
              <a:ext cx="292608" cy="292608"/>
            </a:xfrm>
            <a:custGeom>
              <a:avLst/>
              <a:gdLst/>
              <a:ahLst/>
              <a:cxnLst/>
              <a:rect l="l" t="t" r="r" b="b"/>
              <a:pathLst>
                <a:path w="635000" h="635000">
                  <a:moveTo>
                    <a:pt x="317500" y="0"/>
                  </a:moveTo>
                  <a:arcTo wR="317500" hR="317500" stAng="16200000" swAng="18792000"/>
                  <a:lnTo>
                    <a:pt x="317500" y="317500"/>
                  </a:lnTo>
                  <a:close/>
                </a:path>
                <a:path w="635000" h="635000" fill="none">
                  <a:moveTo>
                    <a:pt x="86052" y="100156"/>
                  </a:moveTo>
                  <a:arcTo wR="317500" hR="317500" stAng="13392000" swAng="280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18" name="Harvey 88/100 [88]">
              <a:extLst>
                <a:ext uri="{FF2B5EF4-FFF2-40B4-BE49-F238E27FC236}">
                  <a16:creationId xmlns:a16="http://schemas.microsoft.com/office/drawing/2014/main" id="{744E57ED-019F-4A8B-A06E-9FB965FEBB23}"/>
                </a:ext>
              </a:extLst>
            </p:cNvPr>
            <p:cNvSpPr>
              <a:spLocks noChangeAspect="1"/>
            </p:cNvSpPr>
            <p:nvPr>
              <p:custDataLst>
                <p:tags r:id="rId124"/>
              </p:custDataLst>
            </p:nvPr>
          </p:nvSpPr>
          <p:spPr>
            <a:xfrm>
              <a:off x="4334905" y="3282696"/>
              <a:ext cx="292608" cy="292608"/>
            </a:xfrm>
            <a:custGeom>
              <a:avLst/>
              <a:gdLst/>
              <a:ahLst/>
              <a:cxnLst/>
              <a:rect l="l" t="t" r="r" b="b"/>
              <a:pathLst>
                <a:path w="635000" h="635000">
                  <a:moveTo>
                    <a:pt x="317500" y="0"/>
                  </a:moveTo>
                  <a:arcTo wR="317500" hR="317500" stAng="16200000" swAng="19008000"/>
                  <a:lnTo>
                    <a:pt x="317500" y="317500"/>
                  </a:lnTo>
                  <a:close/>
                </a:path>
                <a:path w="635000" h="635000" fill="none">
                  <a:moveTo>
                    <a:pt x="100156" y="86052"/>
                  </a:moveTo>
                  <a:arcTo wR="317500" hR="317500" stAng="13608000" swAng="2591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19" name="Harvey 89/100 [89]">
              <a:extLst>
                <a:ext uri="{FF2B5EF4-FFF2-40B4-BE49-F238E27FC236}">
                  <a16:creationId xmlns:a16="http://schemas.microsoft.com/office/drawing/2014/main" id="{5567719B-31CA-4A86-801E-E0531122E504}"/>
                </a:ext>
              </a:extLst>
            </p:cNvPr>
            <p:cNvSpPr>
              <a:spLocks noChangeAspect="1"/>
            </p:cNvSpPr>
            <p:nvPr>
              <p:custDataLst>
                <p:tags r:id="rId125"/>
              </p:custDataLst>
            </p:nvPr>
          </p:nvSpPr>
          <p:spPr>
            <a:xfrm>
              <a:off x="4334905" y="3282696"/>
              <a:ext cx="292608" cy="292608"/>
            </a:xfrm>
            <a:custGeom>
              <a:avLst/>
              <a:gdLst/>
              <a:ahLst/>
              <a:cxnLst/>
              <a:rect l="l" t="t" r="r" b="b"/>
              <a:pathLst>
                <a:path w="635000" h="635000">
                  <a:moveTo>
                    <a:pt x="317500" y="0"/>
                  </a:moveTo>
                  <a:arcTo wR="317500" hR="317500" stAng="16200000" swAng="19224000"/>
                  <a:lnTo>
                    <a:pt x="317500" y="317500"/>
                  </a:lnTo>
                  <a:close/>
                </a:path>
                <a:path w="635000" h="635000" fill="none">
                  <a:moveTo>
                    <a:pt x="115117" y="72862"/>
                  </a:moveTo>
                  <a:arcTo wR="317500" hR="317500" stAng="13823999" swAng="2375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20" name="Harvey 90/100 [90]">
              <a:extLst>
                <a:ext uri="{FF2B5EF4-FFF2-40B4-BE49-F238E27FC236}">
                  <a16:creationId xmlns:a16="http://schemas.microsoft.com/office/drawing/2014/main" id="{2CD4B3A1-B882-43A6-A4CA-C9FCA394B28B}"/>
                </a:ext>
              </a:extLst>
            </p:cNvPr>
            <p:cNvSpPr>
              <a:spLocks noChangeAspect="1"/>
            </p:cNvSpPr>
            <p:nvPr>
              <p:custDataLst>
                <p:tags r:id="rId126"/>
              </p:custDataLst>
            </p:nvPr>
          </p:nvSpPr>
          <p:spPr>
            <a:xfrm>
              <a:off x="4334905" y="3282696"/>
              <a:ext cx="292608" cy="292608"/>
            </a:xfrm>
            <a:custGeom>
              <a:avLst/>
              <a:gdLst/>
              <a:ahLst/>
              <a:cxnLst/>
              <a:rect l="l" t="t" r="r" b="b"/>
              <a:pathLst>
                <a:path w="635000" h="635000">
                  <a:moveTo>
                    <a:pt x="317500" y="0"/>
                  </a:moveTo>
                  <a:arcTo wR="317500" hR="317500" stAng="16200000" swAng="19440000"/>
                  <a:lnTo>
                    <a:pt x="317500" y="317500"/>
                  </a:lnTo>
                  <a:close/>
                </a:path>
                <a:path w="635000" h="635000" fill="none">
                  <a:moveTo>
                    <a:pt x="130878" y="60637"/>
                  </a:moveTo>
                  <a:arcTo wR="317500" hR="317500" stAng="14040000" swAng="2159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21" name="Harvey 91/100 [91]">
              <a:extLst>
                <a:ext uri="{FF2B5EF4-FFF2-40B4-BE49-F238E27FC236}">
                  <a16:creationId xmlns:a16="http://schemas.microsoft.com/office/drawing/2014/main" id="{68606D93-5175-4900-AD89-6D0710AFE75F}"/>
                </a:ext>
              </a:extLst>
            </p:cNvPr>
            <p:cNvSpPr>
              <a:spLocks noChangeAspect="1"/>
            </p:cNvSpPr>
            <p:nvPr>
              <p:custDataLst>
                <p:tags r:id="rId127"/>
              </p:custDataLst>
            </p:nvPr>
          </p:nvSpPr>
          <p:spPr>
            <a:xfrm>
              <a:off x="4334905" y="3282696"/>
              <a:ext cx="292608" cy="292608"/>
            </a:xfrm>
            <a:custGeom>
              <a:avLst/>
              <a:gdLst/>
              <a:ahLst/>
              <a:cxnLst/>
              <a:rect l="l" t="t" r="r" b="b"/>
              <a:pathLst>
                <a:path w="635000" h="635000">
                  <a:moveTo>
                    <a:pt x="317500" y="0"/>
                  </a:moveTo>
                  <a:arcTo wR="317500" hR="317500" stAng="16200000" swAng="19656000"/>
                  <a:lnTo>
                    <a:pt x="317500" y="317500"/>
                  </a:lnTo>
                  <a:close/>
                </a:path>
                <a:path w="635000" h="635000" fill="none">
                  <a:moveTo>
                    <a:pt x="147374" y="49425"/>
                  </a:moveTo>
                  <a:arcTo wR="317500" hR="317500" stAng="14256000" swAng="1943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22" name="Harvey 92/100 [92]">
              <a:extLst>
                <a:ext uri="{FF2B5EF4-FFF2-40B4-BE49-F238E27FC236}">
                  <a16:creationId xmlns:a16="http://schemas.microsoft.com/office/drawing/2014/main" id="{7EE30864-DDCC-4BBA-B70A-48810E224581}"/>
                </a:ext>
              </a:extLst>
            </p:cNvPr>
            <p:cNvSpPr>
              <a:spLocks noChangeAspect="1"/>
            </p:cNvSpPr>
            <p:nvPr>
              <p:custDataLst>
                <p:tags r:id="rId128"/>
              </p:custDataLst>
            </p:nvPr>
          </p:nvSpPr>
          <p:spPr>
            <a:xfrm>
              <a:off x="4334905" y="3282696"/>
              <a:ext cx="292608" cy="292608"/>
            </a:xfrm>
            <a:custGeom>
              <a:avLst/>
              <a:gdLst/>
              <a:ahLst/>
              <a:cxnLst/>
              <a:rect l="l" t="t" r="r" b="b"/>
              <a:pathLst>
                <a:path w="635000" h="635000">
                  <a:moveTo>
                    <a:pt x="317500" y="0"/>
                  </a:moveTo>
                  <a:arcTo wR="317500" hR="317500" stAng="16200000" swAng="19872000"/>
                  <a:lnTo>
                    <a:pt x="317500" y="317500"/>
                  </a:lnTo>
                  <a:close/>
                </a:path>
                <a:path w="635000" h="635000" fill="none">
                  <a:moveTo>
                    <a:pt x="164543" y="39272"/>
                  </a:moveTo>
                  <a:arcTo wR="317500" hR="317500" stAng="14472000" swAng="1727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23" name="Harvey 93/100 [93]">
              <a:extLst>
                <a:ext uri="{FF2B5EF4-FFF2-40B4-BE49-F238E27FC236}">
                  <a16:creationId xmlns:a16="http://schemas.microsoft.com/office/drawing/2014/main" id="{608CA488-A707-4C7A-9287-9DA9A38ED3D4}"/>
                </a:ext>
              </a:extLst>
            </p:cNvPr>
            <p:cNvSpPr>
              <a:spLocks noChangeAspect="1"/>
            </p:cNvSpPr>
            <p:nvPr>
              <p:custDataLst>
                <p:tags r:id="rId129"/>
              </p:custDataLst>
            </p:nvPr>
          </p:nvSpPr>
          <p:spPr>
            <a:xfrm>
              <a:off x="4334905" y="3282696"/>
              <a:ext cx="292608" cy="292608"/>
            </a:xfrm>
            <a:custGeom>
              <a:avLst/>
              <a:gdLst/>
              <a:ahLst/>
              <a:cxnLst/>
              <a:rect l="l" t="t" r="r" b="b"/>
              <a:pathLst>
                <a:path w="635000" h="635000">
                  <a:moveTo>
                    <a:pt x="317500" y="0"/>
                  </a:moveTo>
                  <a:arcTo wR="317500" hR="317500" stAng="16200000" swAng="20088000"/>
                  <a:lnTo>
                    <a:pt x="317500" y="317500"/>
                  </a:lnTo>
                  <a:close/>
                </a:path>
                <a:path w="635000" h="635000" fill="none">
                  <a:moveTo>
                    <a:pt x="182315" y="30217"/>
                  </a:moveTo>
                  <a:arcTo wR="317500" hR="317500" stAng="14688000" swAng="1511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24" name="Harvey 94/100 [94]">
              <a:extLst>
                <a:ext uri="{FF2B5EF4-FFF2-40B4-BE49-F238E27FC236}">
                  <a16:creationId xmlns:a16="http://schemas.microsoft.com/office/drawing/2014/main" id="{FE1836A9-F92A-4F07-BBB8-2274E290E952}"/>
                </a:ext>
              </a:extLst>
            </p:cNvPr>
            <p:cNvSpPr>
              <a:spLocks noChangeAspect="1"/>
            </p:cNvSpPr>
            <p:nvPr>
              <p:custDataLst>
                <p:tags r:id="rId130"/>
              </p:custDataLst>
            </p:nvPr>
          </p:nvSpPr>
          <p:spPr>
            <a:xfrm>
              <a:off x="4334905" y="3282696"/>
              <a:ext cx="292608" cy="292608"/>
            </a:xfrm>
            <a:custGeom>
              <a:avLst/>
              <a:gdLst/>
              <a:ahLst/>
              <a:cxnLst/>
              <a:rect l="l" t="t" r="r" b="b"/>
              <a:pathLst>
                <a:path w="635000" h="635000">
                  <a:moveTo>
                    <a:pt x="317500" y="0"/>
                  </a:moveTo>
                  <a:arcTo wR="317500" hR="317500" stAng="16200000" swAng="20304000"/>
                  <a:lnTo>
                    <a:pt x="317500" y="317500"/>
                  </a:lnTo>
                  <a:close/>
                </a:path>
                <a:path w="635000" h="635000" fill="none">
                  <a:moveTo>
                    <a:pt x="200620" y="22295"/>
                  </a:moveTo>
                  <a:arcTo wR="317500" hR="317500" stAng="14903999" swAng="129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25" name="Harvey 95/100 [95]">
              <a:extLst>
                <a:ext uri="{FF2B5EF4-FFF2-40B4-BE49-F238E27FC236}">
                  <a16:creationId xmlns:a16="http://schemas.microsoft.com/office/drawing/2014/main" id="{3169BE73-7F99-46E3-BDA9-D9BB85BE343E}"/>
                </a:ext>
              </a:extLst>
            </p:cNvPr>
            <p:cNvSpPr>
              <a:spLocks noChangeAspect="1"/>
            </p:cNvSpPr>
            <p:nvPr>
              <p:custDataLst>
                <p:tags r:id="rId131"/>
              </p:custDataLst>
            </p:nvPr>
          </p:nvSpPr>
          <p:spPr>
            <a:xfrm>
              <a:off x="4334905" y="3282696"/>
              <a:ext cx="292608" cy="292608"/>
            </a:xfrm>
            <a:custGeom>
              <a:avLst/>
              <a:gdLst/>
              <a:ahLst/>
              <a:cxnLst/>
              <a:rect l="l" t="t" r="r" b="b"/>
              <a:pathLst>
                <a:path w="635000" h="635000">
                  <a:moveTo>
                    <a:pt x="317500" y="0"/>
                  </a:moveTo>
                  <a:arcTo wR="317500" hR="317500" stAng="16200000" swAng="20520000"/>
                  <a:lnTo>
                    <a:pt x="317500" y="317500"/>
                  </a:lnTo>
                  <a:close/>
                </a:path>
                <a:path w="635000" h="635000" fill="none">
                  <a:moveTo>
                    <a:pt x="219387" y="15539"/>
                  </a:moveTo>
                  <a:arcTo wR="317500" hR="317500" stAng="15120000" swAng="108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26" name="Harvey 96/100 [96]">
              <a:extLst>
                <a:ext uri="{FF2B5EF4-FFF2-40B4-BE49-F238E27FC236}">
                  <a16:creationId xmlns:a16="http://schemas.microsoft.com/office/drawing/2014/main" id="{12E3B5ED-B1AB-4A99-BD20-FF638135BE37}"/>
                </a:ext>
              </a:extLst>
            </p:cNvPr>
            <p:cNvSpPr>
              <a:spLocks noChangeAspect="1"/>
            </p:cNvSpPr>
            <p:nvPr>
              <p:custDataLst>
                <p:tags r:id="rId132"/>
              </p:custDataLst>
            </p:nvPr>
          </p:nvSpPr>
          <p:spPr>
            <a:xfrm>
              <a:off x="4334905" y="3282696"/>
              <a:ext cx="292608" cy="292608"/>
            </a:xfrm>
            <a:custGeom>
              <a:avLst/>
              <a:gdLst/>
              <a:ahLst/>
              <a:cxnLst/>
              <a:rect l="l" t="t" r="r" b="b"/>
              <a:pathLst>
                <a:path w="635000" h="635000">
                  <a:moveTo>
                    <a:pt x="317500" y="0"/>
                  </a:moveTo>
                  <a:arcTo wR="317500" hR="317500" stAng="16200000" swAng="20735999"/>
                  <a:lnTo>
                    <a:pt x="317500" y="317500"/>
                  </a:lnTo>
                  <a:close/>
                </a:path>
                <a:path w="635000" h="635000" fill="none">
                  <a:moveTo>
                    <a:pt x="238540" y="9974"/>
                  </a:moveTo>
                  <a:arcTo wR="317500" hR="317500" stAng="15335999" swAng="86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27" name="Harvey 97/100 [97]">
              <a:extLst>
                <a:ext uri="{FF2B5EF4-FFF2-40B4-BE49-F238E27FC236}">
                  <a16:creationId xmlns:a16="http://schemas.microsoft.com/office/drawing/2014/main" id="{75A7FEAD-6C4B-4F7A-BB60-3A68D96114DE}"/>
                </a:ext>
              </a:extLst>
            </p:cNvPr>
            <p:cNvSpPr>
              <a:spLocks noChangeAspect="1"/>
            </p:cNvSpPr>
            <p:nvPr>
              <p:custDataLst>
                <p:tags r:id="rId133"/>
              </p:custDataLst>
            </p:nvPr>
          </p:nvSpPr>
          <p:spPr>
            <a:xfrm>
              <a:off x="4334905" y="3282696"/>
              <a:ext cx="292608" cy="292608"/>
            </a:xfrm>
            <a:custGeom>
              <a:avLst/>
              <a:gdLst/>
              <a:ahLst/>
              <a:cxnLst/>
              <a:rect l="l" t="t" r="r" b="b"/>
              <a:pathLst>
                <a:path w="635000" h="635000">
                  <a:moveTo>
                    <a:pt x="317500" y="0"/>
                  </a:moveTo>
                  <a:arcTo wR="317500" hR="317500" stAng="16200000" swAng="20952000"/>
                  <a:lnTo>
                    <a:pt x="317500" y="317500"/>
                  </a:lnTo>
                  <a:close/>
                </a:path>
                <a:path w="635000" h="635000" fill="none">
                  <a:moveTo>
                    <a:pt x="258006" y="5623"/>
                  </a:moveTo>
                  <a:arcTo wR="317500" hR="317500" stAng="15552000" swAng="64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28" name="Harvey 98/100 [98]">
              <a:extLst>
                <a:ext uri="{FF2B5EF4-FFF2-40B4-BE49-F238E27FC236}">
                  <a16:creationId xmlns:a16="http://schemas.microsoft.com/office/drawing/2014/main" id="{C4B5128E-9380-4C38-A1EB-CB12E7401609}"/>
                </a:ext>
              </a:extLst>
            </p:cNvPr>
            <p:cNvSpPr>
              <a:spLocks noChangeAspect="1"/>
            </p:cNvSpPr>
            <p:nvPr>
              <p:custDataLst>
                <p:tags r:id="rId134"/>
              </p:custDataLst>
            </p:nvPr>
          </p:nvSpPr>
          <p:spPr>
            <a:xfrm>
              <a:off x="4334905" y="3282696"/>
              <a:ext cx="292608" cy="292608"/>
            </a:xfrm>
            <a:custGeom>
              <a:avLst/>
              <a:gdLst/>
              <a:ahLst/>
              <a:cxnLst/>
              <a:rect l="l" t="t" r="r" b="b"/>
              <a:pathLst>
                <a:path w="635000" h="635000">
                  <a:moveTo>
                    <a:pt x="317500" y="0"/>
                  </a:moveTo>
                  <a:arcTo wR="317500" hR="317500" stAng="16200000" swAng="21168000"/>
                  <a:lnTo>
                    <a:pt x="317500" y="317500"/>
                  </a:lnTo>
                  <a:close/>
                </a:path>
                <a:path w="635000" h="635000" fill="none">
                  <a:moveTo>
                    <a:pt x="277706" y="2503"/>
                  </a:moveTo>
                  <a:arcTo wR="317500" hR="317500" stAng="15768000" swAng="43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29" name="Harvey 99/100 [99]">
              <a:extLst>
                <a:ext uri="{FF2B5EF4-FFF2-40B4-BE49-F238E27FC236}">
                  <a16:creationId xmlns:a16="http://schemas.microsoft.com/office/drawing/2014/main" id="{50F634E4-E5B9-4DA6-9F91-8AF5B6ACF1FB}"/>
                </a:ext>
              </a:extLst>
            </p:cNvPr>
            <p:cNvSpPr>
              <a:spLocks noChangeAspect="1"/>
            </p:cNvSpPr>
            <p:nvPr>
              <p:custDataLst>
                <p:tags r:id="rId135"/>
              </p:custDataLst>
            </p:nvPr>
          </p:nvSpPr>
          <p:spPr>
            <a:xfrm>
              <a:off x="4334905" y="3282696"/>
              <a:ext cx="292608" cy="292608"/>
            </a:xfrm>
            <a:custGeom>
              <a:avLst/>
              <a:gdLst/>
              <a:ahLst/>
              <a:cxnLst/>
              <a:rect l="l" t="t" r="r" b="b"/>
              <a:pathLst>
                <a:path w="635000" h="635000">
                  <a:moveTo>
                    <a:pt x="317500" y="0"/>
                  </a:moveTo>
                  <a:arcTo wR="317500" hR="317500" stAng="16200000" swAng="21384000"/>
                  <a:lnTo>
                    <a:pt x="317500" y="317500"/>
                  </a:lnTo>
                  <a:close/>
                </a:path>
                <a:path w="635000" h="635000" fill="none">
                  <a:moveTo>
                    <a:pt x="297564" y="626"/>
                  </a:moveTo>
                  <a:arcTo wR="317500" hR="317500" stAng="15983999" swAng="21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30" name="Harvey 100/100 [100]">
              <a:extLst>
                <a:ext uri="{FF2B5EF4-FFF2-40B4-BE49-F238E27FC236}">
                  <a16:creationId xmlns:a16="http://schemas.microsoft.com/office/drawing/2014/main" id="{94AA53CD-8233-470E-AFEE-0BCC721BFAE9}"/>
                </a:ext>
              </a:extLst>
            </p:cNvPr>
            <p:cNvSpPr>
              <a:spLocks noChangeAspect="1"/>
            </p:cNvSpPr>
            <p:nvPr>
              <p:custDataLst>
                <p:tags r:id="rId136"/>
              </p:custDataLst>
            </p:nvPr>
          </p:nvSpPr>
          <p:spPr>
            <a:xfrm>
              <a:off x="4334905" y="3282696"/>
              <a:ext cx="292608" cy="292608"/>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txBody>
            <a:bodyPr/>
            <a:lstStyle/>
            <a:p>
              <a:endParaRPr lang="en-GB" b="0" i="0">
                <a:latin typeface="Arial" panose="020B0604020202020204" pitchFamily="34" charset="0"/>
              </a:endParaRPr>
            </a:p>
          </p:txBody>
        </p:sp>
      </p:grpSp>
      <p:sp>
        <p:nvSpPr>
          <p:cNvPr id="131" name="Footnote [Placeholder]" hidden="1">
            <a:extLst>
              <a:ext uri="{FF2B5EF4-FFF2-40B4-BE49-F238E27FC236}">
                <a16:creationId xmlns:a16="http://schemas.microsoft.com/office/drawing/2014/main" id="{1B41FB17-6D57-4EE1-9C4C-9C305D5D6BEC}"/>
              </a:ext>
            </a:extLst>
          </p:cNvPr>
          <p:cNvSpPr txBox="1"/>
          <p:nvPr userDrawn="1"/>
        </p:nvSpPr>
        <p:spPr>
          <a:xfrm>
            <a:off x="503238" y="5984668"/>
            <a:ext cx="10188208" cy="1384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900" b="0" i="0" kern="0">
                <a:latin typeface="Arial" panose="020B0604020202020204" pitchFamily="34" charset="0"/>
                <a:ea typeface="Arial Unicode MS" pitchFamily="34" charset="-128"/>
                <a:cs typeface="Arial Unicode MS" pitchFamily="34" charset="-128"/>
              </a:rPr>
              <a:t>(r) Footnote</a:t>
            </a:r>
          </a:p>
        </p:txBody>
      </p:sp>
      <p:sp>
        <p:nvSpPr>
          <p:cNvPr id="132" name="Responsible [Sticker]" hidden="1">
            <a:extLst>
              <a:ext uri="{FF2B5EF4-FFF2-40B4-BE49-F238E27FC236}">
                <a16:creationId xmlns:a16="http://schemas.microsoft.com/office/drawing/2014/main" id="{3CB674C2-91C9-46E6-8AB4-E90ABF1CAFE0}"/>
              </a:ext>
            </a:extLst>
          </p:cNvPr>
          <p:cNvSpPr>
            <a:spLocks/>
          </p:cNvSpPr>
          <p:nvPr userDrawn="1"/>
        </p:nvSpPr>
        <p:spPr>
          <a:xfrm>
            <a:off x="10071105" y="896931"/>
            <a:ext cx="2124070" cy="59540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ea typeface="+mn-ea"/>
                <a:cs typeface="+mn-cs"/>
              </a:rPr>
              <a:t>Responsible: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ea typeface="+mn-ea"/>
                <a:cs typeface="+mn-cs"/>
              </a:rPr>
              <a:t>Name Lastname</a:t>
            </a:r>
          </a:p>
        </p:txBody>
      </p:sp>
      <p:sp>
        <p:nvSpPr>
          <p:cNvPr id="133" name="Discussion [Sticker]" hidden="1">
            <a:extLst>
              <a:ext uri="{FF2B5EF4-FFF2-40B4-BE49-F238E27FC236}">
                <a16:creationId xmlns:a16="http://schemas.microsoft.com/office/drawing/2014/main" id="{7C793D27-9296-461C-878D-BA16CBD91587}"/>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ea typeface="Roboto Medium" panose="02000000000000000000" pitchFamily="2" charset="0"/>
                <a:cs typeface="+mn-cs"/>
              </a:rPr>
              <a:t>For discussion</a:t>
            </a:r>
          </a:p>
        </p:txBody>
      </p:sp>
      <p:sp>
        <p:nvSpPr>
          <p:cNvPr id="134" name="Internal [Sticker]" hidden="1">
            <a:extLst>
              <a:ext uri="{FF2B5EF4-FFF2-40B4-BE49-F238E27FC236}">
                <a16:creationId xmlns:a16="http://schemas.microsoft.com/office/drawing/2014/main" id="{704CE42F-5A9B-4CC0-8048-99928A53C0C4}"/>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ea typeface="+mn-ea"/>
                <a:cs typeface="+mn-cs"/>
              </a:rPr>
              <a:t>Internal use only</a:t>
            </a:r>
          </a:p>
        </p:txBody>
      </p:sp>
      <p:sp>
        <p:nvSpPr>
          <p:cNvPr id="135" name="Final [Sticker]" hidden="1">
            <a:extLst>
              <a:ext uri="{FF2B5EF4-FFF2-40B4-BE49-F238E27FC236}">
                <a16:creationId xmlns:a16="http://schemas.microsoft.com/office/drawing/2014/main" id="{348603E9-9858-4213-9B5B-929AD136906A}"/>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ea typeface="+mn-ea"/>
                <a:cs typeface="+mn-cs"/>
              </a:rPr>
              <a:t>Final slide</a:t>
            </a:r>
          </a:p>
        </p:txBody>
      </p:sp>
      <p:sp>
        <p:nvSpPr>
          <p:cNvPr id="136" name="Backup [Sticker]" hidden="1">
            <a:extLst>
              <a:ext uri="{FF2B5EF4-FFF2-40B4-BE49-F238E27FC236}">
                <a16:creationId xmlns:a16="http://schemas.microsoft.com/office/drawing/2014/main" id="{7EEB833A-9AFC-4A66-8469-9D3897CE1E66}"/>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ea typeface="+mn-ea"/>
                <a:cs typeface="+mn-cs"/>
              </a:rPr>
              <a:t>Backup</a:t>
            </a:r>
          </a:p>
        </p:txBody>
      </p:sp>
      <p:sp>
        <p:nvSpPr>
          <p:cNvPr id="137" name="Update [Sticker]" hidden="1">
            <a:extLst>
              <a:ext uri="{FF2B5EF4-FFF2-40B4-BE49-F238E27FC236}">
                <a16:creationId xmlns:a16="http://schemas.microsoft.com/office/drawing/2014/main" id="{D41FF937-AB04-46EE-82EF-FCE26A919A7B}"/>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ea typeface="+mn-ea"/>
                <a:cs typeface="+mn-cs"/>
              </a:rPr>
              <a:t>Update data</a:t>
            </a:r>
          </a:p>
        </p:txBody>
      </p:sp>
      <p:sp>
        <p:nvSpPr>
          <p:cNvPr id="138" name="Dummy [Sticker]" hidden="1">
            <a:extLst>
              <a:ext uri="{FF2B5EF4-FFF2-40B4-BE49-F238E27FC236}">
                <a16:creationId xmlns:a16="http://schemas.microsoft.com/office/drawing/2014/main" id="{06C5579C-7A02-48D6-A733-4B9E6D9F1443}"/>
              </a:ext>
            </a:extLst>
          </p:cNvPr>
          <p:cNvSpPr>
            <a:spLocks/>
          </p:cNvSpPr>
          <p:nvPr userDrawn="1"/>
        </p:nvSpPr>
        <p:spPr>
          <a:xfrm>
            <a:off x="10071105" y="896920"/>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rPr>
              <a:t>Dummy data</a:t>
            </a:r>
          </a:p>
        </p:txBody>
      </p:sp>
      <p:sp>
        <p:nvSpPr>
          <p:cNvPr id="139" name="Formatting [Comment]" hidden="1">
            <a:extLst>
              <a:ext uri="{FF2B5EF4-FFF2-40B4-BE49-F238E27FC236}">
                <a16:creationId xmlns:a16="http://schemas.microsoft.com/office/drawing/2014/main" id="{89EB4C18-DFF3-4A27-ACBB-99DCDC8961A8}"/>
              </a:ext>
            </a:extLst>
          </p:cNvPr>
          <p:cNvSpPr>
            <a:spLocks/>
          </p:cNvSpPr>
          <p:nvPr userDrawn="1"/>
        </p:nvSpPr>
        <p:spPr>
          <a:xfrm>
            <a:off x="9483344" y="1097679"/>
            <a:ext cx="2479101" cy="1277432"/>
          </a:xfrm>
          <a:prstGeom prst="wedgeRectCallout">
            <a:avLst/>
          </a:prstGeom>
          <a:solidFill>
            <a:srgbClr val="FFFF00"/>
          </a:solidFill>
          <a:ln w="12700" cap="flat" cmpd="sng" algn="ctr">
            <a:solidFill>
              <a:srgbClr val="000000"/>
            </a:solidFill>
            <a:prstDash val="solid"/>
            <a:miter lim="800000"/>
          </a:ln>
          <a:effectLst/>
        </p:spPr>
        <p:txBody>
          <a:bodyPr lIns="143252" tIns="143252" rIns="143252" bIns="143252"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A0A0A"/>
                </a:solidFill>
                <a:effectLst/>
                <a:uLnTx/>
                <a:uFillTx/>
                <a:latin typeface="Arial" panose="020B0604020202020204" pitchFamily="34" charset="0"/>
              </a:rPr>
              <a:t>&lt;initials&gt; &lt;date&gt;</a:t>
            </a:r>
            <a:r>
              <a:rPr kumimoji="0" lang="en-US" sz="1200" b="0" i="0" u="none" strike="noStrike" kern="0" cap="none" spc="0" normalizeH="0" baseline="0" noProof="0" err="1">
                <a:ln>
                  <a:noFill/>
                </a:ln>
                <a:solidFill>
                  <a:srgbClr val="0A0A0A"/>
                </a:solidFill>
                <a:effectLst/>
                <a:uLnTx/>
                <a:uFillTx/>
                <a:latin typeface="Arial" panose="020B0604020202020204" pitchFamily="34" charset="0"/>
              </a:rPr>
              <a:t>yyyy</a:t>
            </a:r>
            <a:r>
              <a:rPr kumimoji="0" lang="en-US" sz="1200" b="0" i="0" u="none" strike="noStrike" kern="0" cap="none" spc="0" normalizeH="0" baseline="0" noProof="0">
                <a:ln>
                  <a:noFill/>
                </a:ln>
                <a:solidFill>
                  <a:srgbClr val="0A0A0A"/>
                </a:solidFill>
                <a:effectLst/>
                <a:uLnTx/>
                <a:uFillTx/>
                <a:latin typeface="Arial" panose="020B0604020202020204" pitchFamily="34" charset="0"/>
              </a:rPr>
              <a:t>-MM-dd </a:t>
            </a:r>
            <a:r>
              <a:rPr kumimoji="0" lang="en-US" sz="1200" b="0" i="0" u="none" strike="noStrike" kern="0" cap="none" spc="0" normalizeH="0" baseline="0" noProof="0" err="1">
                <a:ln>
                  <a:noFill/>
                </a:ln>
                <a:solidFill>
                  <a:srgbClr val="0A0A0A"/>
                </a:solidFill>
                <a:effectLst/>
                <a:uLnTx/>
                <a:uFillTx/>
                <a:latin typeface="Arial" panose="020B0604020202020204" pitchFamily="34" charset="0"/>
              </a:rPr>
              <a:t>hh:mm</a:t>
            </a:r>
            <a:r>
              <a:rPr kumimoji="0" lang="en-US" sz="1200" b="0" i="0" u="none" strike="noStrike" kern="0" cap="none" spc="0" normalizeH="0" baseline="0" noProof="0">
                <a:ln>
                  <a:noFill/>
                </a:ln>
                <a:solidFill>
                  <a:srgbClr val="0A0A0A"/>
                </a:solidFill>
                <a:effectLst/>
                <a:uLnTx/>
                <a:uFillTx/>
                <a:latin typeface="Arial" panose="020B0604020202020204" pitchFamily="34" charset="0"/>
              </a:rPr>
              <a:t>&lt;/date&gt;: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A0A0A"/>
              </a:solidFill>
              <a:effectLst/>
              <a:uLnTx/>
              <a:uFillTx/>
              <a:latin typeface="Arial" panose="020B0604020202020204" pitchFamily="34" charset="0"/>
            </a:endParaRPr>
          </a:p>
        </p:txBody>
      </p:sp>
      <p:sp>
        <p:nvSpPr>
          <p:cNvPr id="140" name="Content [Comment]" hidden="1">
            <a:extLst>
              <a:ext uri="{FF2B5EF4-FFF2-40B4-BE49-F238E27FC236}">
                <a16:creationId xmlns:a16="http://schemas.microsoft.com/office/drawing/2014/main" id="{906252E7-98DB-45F0-8278-EB60F71B7340}"/>
              </a:ext>
            </a:extLst>
          </p:cNvPr>
          <p:cNvSpPr>
            <a:spLocks/>
          </p:cNvSpPr>
          <p:nvPr userDrawn="1"/>
        </p:nvSpPr>
        <p:spPr>
          <a:xfrm>
            <a:off x="9483344" y="1097671"/>
            <a:ext cx="2479101" cy="1277440"/>
          </a:xfrm>
          <a:prstGeom prst="wedgeRectCallout">
            <a:avLst/>
          </a:prstGeom>
          <a:solidFill>
            <a:srgbClr val="FFFF00"/>
          </a:solidFill>
          <a:ln w="12700" cap="flat" cmpd="sng" algn="ctr">
            <a:solidFill>
              <a:srgbClr val="000000"/>
            </a:solidFill>
            <a:prstDash val="solid"/>
            <a:miter lim="800000"/>
          </a:ln>
          <a:effectLst/>
        </p:spPr>
        <p:txBody>
          <a:bodyPr lIns="143252" tIns="143252" rIns="143252" bIns="143252"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A0A0A"/>
                </a:solidFill>
                <a:effectLst/>
                <a:uLnTx/>
                <a:uFillTx/>
                <a:latin typeface="Arial" panose="020B0604020202020204" pitchFamily="34" charset="0"/>
              </a:rPr>
              <a:t>&lt;initials&gt; &lt;date&gt;</a:t>
            </a:r>
            <a:r>
              <a:rPr kumimoji="0" lang="en-US" sz="1200" b="0" i="0" u="none" strike="noStrike" kern="0" cap="none" spc="0" normalizeH="0" baseline="0" noProof="0" err="1">
                <a:ln>
                  <a:noFill/>
                </a:ln>
                <a:solidFill>
                  <a:srgbClr val="0A0A0A"/>
                </a:solidFill>
                <a:effectLst/>
                <a:uLnTx/>
                <a:uFillTx/>
                <a:latin typeface="Arial" panose="020B0604020202020204" pitchFamily="34" charset="0"/>
              </a:rPr>
              <a:t>yyyy</a:t>
            </a:r>
            <a:r>
              <a:rPr kumimoji="0" lang="en-US" sz="1200" b="0" i="0" u="none" strike="noStrike" kern="0" cap="none" spc="0" normalizeH="0" baseline="0" noProof="0">
                <a:ln>
                  <a:noFill/>
                </a:ln>
                <a:solidFill>
                  <a:srgbClr val="0A0A0A"/>
                </a:solidFill>
                <a:effectLst/>
                <a:uLnTx/>
                <a:uFillTx/>
                <a:latin typeface="Arial" panose="020B0604020202020204" pitchFamily="34" charset="0"/>
              </a:rPr>
              <a:t>-MM-dd </a:t>
            </a:r>
            <a:r>
              <a:rPr kumimoji="0" lang="en-US" sz="1200" b="0" i="0" u="none" strike="noStrike" kern="0" cap="none" spc="0" normalizeH="0" baseline="0" noProof="0" err="1">
                <a:ln>
                  <a:noFill/>
                </a:ln>
                <a:solidFill>
                  <a:srgbClr val="0A0A0A"/>
                </a:solidFill>
                <a:effectLst/>
                <a:uLnTx/>
                <a:uFillTx/>
                <a:latin typeface="Arial" panose="020B0604020202020204" pitchFamily="34" charset="0"/>
              </a:rPr>
              <a:t>hh:mm</a:t>
            </a:r>
            <a:r>
              <a:rPr kumimoji="0" lang="en-US" sz="1200" b="0" i="0" u="none" strike="noStrike" kern="0" cap="none" spc="0" normalizeH="0" baseline="0" noProof="0">
                <a:ln>
                  <a:noFill/>
                </a:ln>
                <a:solidFill>
                  <a:srgbClr val="0A0A0A"/>
                </a:solidFill>
                <a:effectLst/>
                <a:uLnTx/>
                <a:uFillTx/>
                <a:latin typeface="Arial" panose="020B0604020202020204" pitchFamily="34" charset="0"/>
              </a:rPr>
              <a:t>&lt;/date&gt;: </a:t>
            </a:r>
          </a:p>
        </p:txBody>
      </p:sp>
      <p:sp>
        <p:nvSpPr>
          <p:cNvPr id="141" name="Draft [Sticker]" hidden="1">
            <a:extLst>
              <a:ext uri="{FF2B5EF4-FFF2-40B4-BE49-F238E27FC236}">
                <a16:creationId xmlns:a16="http://schemas.microsoft.com/office/drawing/2014/main" id="{904633E3-6BC9-4C5E-B74A-8B9D4AE95B20}"/>
              </a:ext>
            </a:extLst>
          </p:cNvPr>
          <p:cNvSpPr/>
          <p:nvPr userDrawn="1"/>
        </p:nvSpPr>
        <p:spPr bwMode="gray">
          <a:xfrm rot="18900000">
            <a:off x="2916643" y="2819462"/>
            <a:ext cx="6361889" cy="1219077"/>
          </a:xfrm>
          <a:prstGeom prst="rect">
            <a:avLst/>
          </a:prstGeom>
          <a:no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8800" b="0" i="0" u="none" strike="noStrike" kern="0" cap="none" spc="0" normalizeH="0" baseline="0" noProof="0">
                <a:ln>
                  <a:noFill/>
                </a:ln>
                <a:solidFill>
                  <a:schemeClr val="tx2"/>
                </a:solidFill>
                <a:effectLst/>
                <a:uLnTx/>
                <a:uFillTx/>
                <a:latin typeface="Arial" panose="020B0604020202020204" pitchFamily="34" charset="0"/>
                <a:ea typeface="Arial Unicode MS" pitchFamily="34" charset="-128"/>
                <a:cs typeface="Arial Unicode MS" pitchFamily="34" charset="-128"/>
              </a:rPr>
              <a:t>DRAFT</a:t>
            </a:r>
          </a:p>
        </p:txBody>
      </p:sp>
    </p:spTree>
    <p:extLst>
      <p:ext uri="{BB962C8B-B14F-4D97-AF65-F5344CB8AC3E}">
        <p14:creationId xmlns:p14="http://schemas.microsoft.com/office/powerpoint/2010/main" val="2058596436"/>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 id="2147483834" r:id="rId15"/>
    <p:sldLayoutId id="2147483835" r:id="rId16"/>
    <p:sldLayoutId id="2147483836" r:id="rId17"/>
    <p:sldLayoutId id="2147483837" r:id="rId18"/>
    <p:sldLayoutId id="2147483838" r:id="rId19"/>
    <p:sldLayoutId id="2147483839" r:id="rId20"/>
    <p:sldLayoutId id="2147483840" r:id="rId21"/>
    <p:sldLayoutId id="2147483841" r:id="rId22"/>
    <p:sldLayoutId id="2147483842" r:id="rId23"/>
    <p:sldLayoutId id="2147483843" r:id="rId24"/>
    <p:sldLayoutId id="2147483844" r:id="rId25"/>
    <p:sldLayoutId id="2147483845" r:id="rId26"/>
    <p:sldLayoutId id="2147483846" r:id="rId27"/>
    <p:sldLayoutId id="2147483847" r:id="rId28"/>
    <p:sldLayoutId id="2147483848" r:id="rId29"/>
    <p:sldLayoutId id="2147483849" r:id="rId30"/>
  </p:sldLayoutIdLst>
  <p:hf hdr="0" ftr="0" dt="0"/>
  <p:txStyles>
    <p:titleStyle>
      <a:lvl1pPr algn="l" defTabSz="1088558" rtl="0" eaLnBrk="1" latinLnBrk="0" hangingPunct="1">
        <a:spcBef>
          <a:spcPct val="0"/>
        </a:spcBef>
        <a:buNone/>
        <a:defRPr sz="2400" b="1" i="0" kern="1200" baseline="0">
          <a:solidFill>
            <a:schemeClr val="tx1"/>
          </a:solidFill>
          <a:latin typeface="Arial" panose="020B0604020202020204" pitchFamily="34" charset="0"/>
          <a:ea typeface="+mj-ea"/>
          <a:cs typeface="Arial" panose="020B0604020202020204" pitchFamily="34" charset="0"/>
        </a:defRPr>
      </a:lvl1pPr>
    </p:titleStyle>
    <p:bodyStyle>
      <a:lvl1pPr marL="0" indent="0" algn="l" defTabSz="1088558" rtl="0" eaLnBrk="1" latinLnBrk="0" hangingPunct="1">
        <a:spcBef>
          <a:spcPts val="1800"/>
        </a:spcBef>
        <a:buClr>
          <a:schemeClr val="accent1"/>
        </a:buClr>
        <a:buSzPct val="80000"/>
        <a:buFontTx/>
        <a:buNone/>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b="0" i="0" kern="1200" noProof="0" dirty="0" smtClean="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de-DE"/>
      </a:defPPr>
      <a:lvl1pPr marL="0" algn="l" defTabSz="1088558" rtl="0" eaLnBrk="1" latinLnBrk="0" hangingPunct="1">
        <a:defRPr sz="2100" kern="1200">
          <a:solidFill>
            <a:schemeClr val="tx1"/>
          </a:solidFill>
          <a:latin typeface="+mn-lt"/>
          <a:ea typeface="+mn-ea"/>
          <a:cs typeface="+mn-cs"/>
        </a:defRPr>
      </a:lvl1pPr>
      <a:lvl2pPr marL="544279" algn="l" defTabSz="1088558" rtl="0" eaLnBrk="1" latinLnBrk="0" hangingPunct="1">
        <a:defRPr sz="2100" kern="1200">
          <a:solidFill>
            <a:schemeClr val="tx1"/>
          </a:solidFill>
          <a:latin typeface="+mn-lt"/>
          <a:ea typeface="+mn-ea"/>
          <a:cs typeface="+mn-cs"/>
        </a:defRPr>
      </a:lvl2pPr>
      <a:lvl3pPr marL="1088558" algn="l" defTabSz="1088558" rtl="0" eaLnBrk="1" latinLnBrk="0" hangingPunct="1">
        <a:defRPr sz="2100" kern="1200">
          <a:solidFill>
            <a:schemeClr val="tx1"/>
          </a:solidFill>
          <a:latin typeface="+mn-lt"/>
          <a:ea typeface="+mn-ea"/>
          <a:cs typeface="+mn-cs"/>
        </a:defRPr>
      </a:lvl3pPr>
      <a:lvl4pPr marL="1632837" algn="l" defTabSz="1088558" rtl="0" eaLnBrk="1" latinLnBrk="0" hangingPunct="1">
        <a:defRPr sz="2100" kern="1200">
          <a:solidFill>
            <a:schemeClr val="tx1"/>
          </a:solidFill>
          <a:latin typeface="+mn-lt"/>
          <a:ea typeface="+mn-ea"/>
          <a:cs typeface="+mn-cs"/>
        </a:defRPr>
      </a:lvl4pPr>
      <a:lvl5pPr marL="2177116" algn="l" defTabSz="1088558" rtl="0" eaLnBrk="1" latinLnBrk="0" hangingPunct="1">
        <a:defRPr sz="2100" kern="1200">
          <a:solidFill>
            <a:schemeClr val="tx1"/>
          </a:solidFill>
          <a:latin typeface="+mn-lt"/>
          <a:ea typeface="+mn-ea"/>
          <a:cs typeface="+mn-cs"/>
        </a:defRPr>
      </a:lvl5pPr>
      <a:lvl6pPr marL="2721396" algn="l" defTabSz="1088558" rtl="0" eaLnBrk="1" latinLnBrk="0" hangingPunct="1">
        <a:defRPr sz="2100" kern="1200">
          <a:solidFill>
            <a:schemeClr val="tx1"/>
          </a:solidFill>
          <a:latin typeface="+mn-lt"/>
          <a:ea typeface="+mn-ea"/>
          <a:cs typeface="+mn-cs"/>
        </a:defRPr>
      </a:lvl6pPr>
      <a:lvl7pPr marL="3265675" algn="l" defTabSz="1088558" rtl="0" eaLnBrk="1" latinLnBrk="0" hangingPunct="1">
        <a:defRPr sz="2100" kern="1200">
          <a:solidFill>
            <a:schemeClr val="tx1"/>
          </a:solidFill>
          <a:latin typeface="+mn-lt"/>
          <a:ea typeface="+mn-ea"/>
          <a:cs typeface="+mn-cs"/>
        </a:defRPr>
      </a:lvl7pPr>
      <a:lvl8pPr marL="3809954" algn="l" defTabSz="1088558" rtl="0" eaLnBrk="1" latinLnBrk="0" hangingPunct="1">
        <a:defRPr sz="2100" kern="1200">
          <a:solidFill>
            <a:schemeClr val="tx1"/>
          </a:solidFill>
          <a:latin typeface="+mn-lt"/>
          <a:ea typeface="+mn-ea"/>
          <a:cs typeface="+mn-cs"/>
        </a:defRPr>
      </a:lvl8pPr>
      <a:lvl9pPr marL="4354233" algn="l" defTabSz="1088558" rtl="0" eaLnBrk="1" latinLnBrk="0" hangingPunct="1">
        <a:defRPr sz="21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57293E41-954C-9E9C-7DE2-32FEDBD5A1C6}"/>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34" name="Slide number"/>
          <p:cNvSpPr txBox="1"/>
          <p:nvPr userDrawn="1"/>
        </p:nvSpPr>
        <p:spPr bwMode="black">
          <a:xfrm>
            <a:off x="11472469" y="6536751"/>
            <a:ext cx="218008"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b="0" i="0" noProof="0" smtClean="0">
                <a:latin typeface="+mn-lt"/>
              </a:rPr>
              <a:pPr marL="0" lvl="0" indent="0" algn="r">
                <a:buNone/>
              </a:pPr>
              <a:t>‹#›</a:t>
            </a:fld>
            <a:endParaRPr lang="en-US" sz="900" b="0" i="0" noProof="0">
              <a:latin typeface="+mn-lt"/>
            </a:endParaRPr>
          </a:p>
        </p:txBody>
      </p:sp>
      <p:sp>
        <p:nvSpPr>
          <p:cNvPr id="12" name="Copyright Placeholder" descr="{&quot;templafy&quot;:{&quot;id&quot;:&quot;1df0b5c3-c399-4d80-afa5-baa0f5e07b52&quot;}}">
            <a:extLst>
              <a:ext uri="{FF2B5EF4-FFF2-40B4-BE49-F238E27FC236}">
                <a16:creationId xmlns:a16="http://schemas.microsoft.com/office/drawing/2014/main" id="{539D88F9-B48F-F143-B90F-EDFB85A350E8}"/>
              </a:ext>
            </a:extLst>
          </p:cNvPr>
          <p:cNvSpPr txBox="1">
            <a:spLocks/>
          </p:cNvSpPr>
          <p:nvPr userDrawn="1"/>
        </p:nvSpPr>
        <p:spPr>
          <a:xfrm>
            <a:off x="504001" y="6536751"/>
            <a:ext cx="10155600" cy="138498"/>
          </a:xfrm>
          <a:prstGeom prst="rect">
            <a:avLst/>
          </a:prstGeom>
        </p:spPr>
        <p:txBody>
          <a:bodyPr lIns="0" tIns="0" rIns="0" bIns="0" anchor="ctr" anchorCtr="0">
            <a:noAutofit/>
          </a:bodyPr>
          <a:lstStyle>
            <a:lvl1pPr marL="0" indent="0" algn="l" defTabSz="1088558" rtl="0" eaLnBrk="1" latinLnBrk="0" hangingPunct="1">
              <a:spcBef>
                <a:spcPts val="1800"/>
              </a:spcBef>
              <a:buClr>
                <a:schemeClr val="accent1"/>
              </a:buClr>
              <a:buSzPct val="80000"/>
              <a:buFontTx/>
              <a:buNone/>
              <a:defRPr sz="6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539892" indent="0" algn="l" defTabSz="1088558" rtl="0" eaLnBrk="1" latinLnBrk="0" hangingPunct="1">
              <a:spcBef>
                <a:spcPts val="100"/>
              </a:spcBef>
              <a:buClr>
                <a:schemeClr val="tx1"/>
              </a:buClr>
              <a:buSzPct val="100000"/>
              <a:buFont typeface="Symbol" panose="05050102010706020507" pitchFamily="18" charset="2"/>
              <a:buNone/>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Font typeface="Arial" panose="020B0604020202020204" pitchFamily="34" charset="0"/>
              <a:buNone/>
            </a:pPr>
            <a:r>
              <a:rPr lang="en-US" sz="600" b="0" i="0">
                <a:latin typeface="Arial" panose="020B0604020202020204" pitchFamily="34" charset="0"/>
              </a:rPr>
              <a:t>Public</a:t>
            </a:r>
          </a:p>
        </p:txBody>
      </p:sp>
      <p:sp>
        <p:nvSpPr>
          <p:cNvPr id="3" name="Text Placeholder"/>
          <p:cNvSpPr>
            <a:spLocks noGrp="1"/>
          </p:cNvSpPr>
          <p:nvPr userDrawn="1">
            <p:ph type="body" idx="1"/>
          </p:nvPr>
        </p:nvSpPr>
        <p:spPr bwMode="black">
          <a:xfrm>
            <a:off x="504001" y="1548560"/>
            <a:ext cx="11186476" cy="4716000"/>
          </a:xfrm>
          <a:prstGeom prst="rect">
            <a:avLst/>
          </a:prstGeom>
        </p:spPr>
        <p:txBody>
          <a:bodyPr vert="horz" lIns="0" tIns="0" rIns="0" bIns="0" rtlCol="0">
            <a:normAutofit/>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Placeholder"/>
          <p:cNvSpPr>
            <a:spLocks noGrp="1"/>
          </p:cNvSpPr>
          <p:nvPr userDrawn="1">
            <p:ph type="title"/>
          </p:nvPr>
        </p:nvSpPr>
        <p:spPr bwMode="black">
          <a:xfrm>
            <a:off x="504001" y="504000"/>
            <a:ext cx="11186476" cy="369332"/>
          </a:xfrm>
          <a:prstGeom prst="rect">
            <a:avLst/>
          </a:prstGeom>
        </p:spPr>
        <p:txBody>
          <a:bodyPr vert="horz" wrap="square" lIns="0" tIns="0" rIns="0" bIns="0" rtlCol="0" anchor="t" anchorCtr="0">
            <a:spAutoFit/>
          </a:bodyPr>
          <a:lstStyle/>
          <a:p>
            <a:r>
              <a:rPr lang="en-US" noProof="0"/>
              <a:t>Insert page title (sentence case)</a:t>
            </a:r>
          </a:p>
        </p:txBody>
      </p:sp>
      <p:grpSp>
        <p:nvGrpSpPr>
          <p:cNvPr id="6" name="Harvey 3" hidden="1">
            <a:extLst>
              <a:ext uri="{FF2B5EF4-FFF2-40B4-BE49-F238E27FC236}">
                <a16:creationId xmlns:a16="http://schemas.microsoft.com/office/drawing/2014/main" id="{B3E7C216-6801-4AB8-8D95-E7D60F39B210}"/>
              </a:ext>
            </a:extLst>
          </p:cNvPr>
          <p:cNvGrpSpPr>
            <a:grpSpLocks/>
          </p:cNvGrpSpPr>
          <p:nvPr userDrawn="1">
            <p:custDataLst>
              <p:tags r:id="rId32"/>
            </p:custDataLst>
          </p:nvPr>
        </p:nvGrpSpPr>
        <p:grpSpPr>
          <a:xfrm>
            <a:off x="3938798" y="3978000"/>
            <a:ext cx="1024878" cy="1024878"/>
            <a:chOff x="0" y="0"/>
            <a:chExt cx="914400" cy="914400"/>
          </a:xfrm>
          <a:solidFill>
            <a:schemeClr val="accent1"/>
          </a:solidFill>
        </p:grpSpPr>
        <p:sp>
          <p:nvSpPr>
            <p:cNvPr id="7" name="Harvey 0/3 [0]">
              <a:extLst>
                <a:ext uri="{FF2B5EF4-FFF2-40B4-BE49-F238E27FC236}">
                  <a16:creationId xmlns:a16="http://schemas.microsoft.com/office/drawing/2014/main" id="{FC8CECD5-A3FB-4DD5-A846-DC09FDB6EB04}"/>
                </a:ext>
              </a:extLst>
            </p:cNvPr>
            <p:cNvSpPr>
              <a:spLocks noChangeAspect="1"/>
            </p:cNvSpPr>
            <p:nvPr>
              <p:custDataLst>
                <p:tags r:id="rId151"/>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8" name="Harvey 1/3 [1]">
              <a:extLst>
                <a:ext uri="{FF2B5EF4-FFF2-40B4-BE49-F238E27FC236}">
                  <a16:creationId xmlns:a16="http://schemas.microsoft.com/office/drawing/2014/main" id="{750B853B-8389-4427-AFB9-1CE880FE9BEE}"/>
                </a:ext>
              </a:extLst>
            </p:cNvPr>
            <p:cNvSpPr>
              <a:spLocks noChangeAspect="1"/>
            </p:cNvSpPr>
            <p:nvPr>
              <p:custDataLst>
                <p:tags r:id="rId152"/>
              </p:custDataLst>
            </p:nvPr>
          </p:nvSpPr>
          <p:spPr>
            <a:xfrm>
              <a:off x="0" y="0"/>
              <a:ext cx="914400" cy="914400"/>
            </a:xfrm>
            <a:custGeom>
              <a:avLst/>
              <a:gdLst/>
              <a:ahLst/>
              <a:cxnLst/>
              <a:rect l="l" t="t" r="r" b="b"/>
              <a:pathLst>
                <a:path w="635000" h="635000">
                  <a:moveTo>
                    <a:pt x="317500" y="0"/>
                  </a:moveTo>
                  <a:arcTo wR="317500" hR="317500" stAng="16200000" swAng="7200000"/>
                  <a:lnTo>
                    <a:pt x="317500" y="317500"/>
                  </a:lnTo>
                  <a:close/>
                </a:path>
                <a:path w="635000" h="635000" fill="none">
                  <a:moveTo>
                    <a:pt x="592463" y="476249"/>
                  </a:moveTo>
                  <a:arcTo wR="317500" hR="317500" stAng="1800000" swAng="14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9" name="Harvey 2/3 [2]">
              <a:extLst>
                <a:ext uri="{FF2B5EF4-FFF2-40B4-BE49-F238E27FC236}">
                  <a16:creationId xmlns:a16="http://schemas.microsoft.com/office/drawing/2014/main" id="{0CA9A207-7055-4A72-8ED2-D82605C3D0C8}"/>
                </a:ext>
              </a:extLst>
            </p:cNvPr>
            <p:cNvSpPr>
              <a:spLocks noChangeAspect="1"/>
            </p:cNvSpPr>
            <p:nvPr>
              <p:custDataLst>
                <p:tags r:id="rId153"/>
              </p:custDataLst>
            </p:nvPr>
          </p:nvSpPr>
          <p:spPr>
            <a:xfrm>
              <a:off x="0" y="0"/>
              <a:ext cx="914400" cy="914400"/>
            </a:xfrm>
            <a:custGeom>
              <a:avLst/>
              <a:gdLst/>
              <a:ahLst/>
              <a:cxnLst/>
              <a:rect l="l" t="t" r="r" b="b"/>
              <a:pathLst>
                <a:path w="635000" h="635000">
                  <a:moveTo>
                    <a:pt x="317500" y="0"/>
                  </a:moveTo>
                  <a:arcTo wR="317500" hR="317500" stAng="16200000" swAng="14400000"/>
                  <a:lnTo>
                    <a:pt x="317500" y="317500"/>
                  </a:lnTo>
                  <a:close/>
                </a:path>
                <a:path w="635000" h="635000" fill="none">
                  <a:moveTo>
                    <a:pt x="42536" y="476250"/>
                  </a:moveTo>
                  <a:arcTo wR="317500" hR="317500" stAng="9000000" swAng="7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10" name="Harvey 3/3 [3]">
              <a:extLst>
                <a:ext uri="{FF2B5EF4-FFF2-40B4-BE49-F238E27FC236}">
                  <a16:creationId xmlns:a16="http://schemas.microsoft.com/office/drawing/2014/main" id="{4422C816-875A-41F5-9DC0-8DBAE4C5C6CB}"/>
                </a:ext>
              </a:extLst>
            </p:cNvPr>
            <p:cNvSpPr>
              <a:spLocks noChangeAspect="1"/>
            </p:cNvSpPr>
            <p:nvPr>
              <p:custDataLst>
                <p:tags r:id="rId154"/>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grpSp>
      <p:grpSp>
        <p:nvGrpSpPr>
          <p:cNvPr id="11" name="Harvey 4" hidden="1">
            <a:extLst>
              <a:ext uri="{FF2B5EF4-FFF2-40B4-BE49-F238E27FC236}">
                <a16:creationId xmlns:a16="http://schemas.microsoft.com/office/drawing/2014/main" id="{DDC5C333-7028-4F79-8940-98DC17723588}"/>
              </a:ext>
            </a:extLst>
          </p:cNvPr>
          <p:cNvGrpSpPr>
            <a:grpSpLocks/>
          </p:cNvGrpSpPr>
          <p:nvPr userDrawn="1">
            <p:custDataLst>
              <p:tags r:id="rId33"/>
            </p:custDataLst>
          </p:nvPr>
        </p:nvGrpSpPr>
        <p:grpSpPr>
          <a:xfrm>
            <a:off x="5391506" y="3978000"/>
            <a:ext cx="1024878" cy="1024878"/>
            <a:chOff x="0" y="0"/>
            <a:chExt cx="914400" cy="914400"/>
          </a:xfrm>
          <a:solidFill>
            <a:schemeClr val="accent1"/>
          </a:solidFill>
        </p:grpSpPr>
        <p:sp>
          <p:nvSpPr>
            <p:cNvPr id="13" name="Harvey 0/4 [0]">
              <a:extLst>
                <a:ext uri="{FF2B5EF4-FFF2-40B4-BE49-F238E27FC236}">
                  <a16:creationId xmlns:a16="http://schemas.microsoft.com/office/drawing/2014/main" id="{70B331E2-39A8-4BAF-8DDD-C631B51EB56E}"/>
                </a:ext>
              </a:extLst>
            </p:cNvPr>
            <p:cNvSpPr>
              <a:spLocks noChangeAspect="1"/>
            </p:cNvSpPr>
            <p:nvPr>
              <p:custDataLst>
                <p:tags r:id="rId146"/>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14" name="Harvey 1/4 [1]">
              <a:extLst>
                <a:ext uri="{FF2B5EF4-FFF2-40B4-BE49-F238E27FC236}">
                  <a16:creationId xmlns:a16="http://schemas.microsoft.com/office/drawing/2014/main" id="{47F66FBA-2801-4875-BD13-0BF512FC3C6A}"/>
                </a:ext>
              </a:extLst>
            </p:cNvPr>
            <p:cNvSpPr>
              <a:spLocks noChangeAspect="1"/>
            </p:cNvSpPr>
            <p:nvPr>
              <p:custDataLst>
                <p:tags r:id="rId147"/>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15" name="Harvey 2/4 [2]">
              <a:extLst>
                <a:ext uri="{FF2B5EF4-FFF2-40B4-BE49-F238E27FC236}">
                  <a16:creationId xmlns:a16="http://schemas.microsoft.com/office/drawing/2014/main" id="{99673DAB-5272-45DC-B222-CA8CAA9FD2BB}"/>
                </a:ext>
              </a:extLst>
            </p:cNvPr>
            <p:cNvSpPr>
              <a:spLocks noChangeAspect="1"/>
            </p:cNvSpPr>
            <p:nvPr>
              <p:custDataLst>
                <p:tags r:id="rId148"/>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16" name="Harvey 3/4 [3]">
              <a:extLst>
                <a:ext uri="{FF2B5EF4-FFF2-40B4-BE49-F238E27FC236}">
                  <a16:creationId xmlns:a16="http://schemas.microsoft.com/office/drawing/2014/main" id="{F9B9444B-C98D-45FC-BA92-881D06827328}"/>
                </a:ext>
              </a:extLst>
            </p:cNvPr>
            <p:cNvSpPr>
              <a:spLocks noChangeAspect="1"/>
            </p:cNvSpPr>
            <p:nvPr>
              <p:custDataLst>
                <p:tags r:id="rId149"/>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17" name="Harvey 4/4 [4]">
              <a:extLst>
                <a:ext uri="{FF2B5EF4-FFF2-40B4-BE49-F238E27FC236}">
                  <a16:creationId xmlns:a16="http://schemas.microsoft.com/office/drawing/2014/main" id="{5FFB853D-F550-4F16-8269-A070A19E381C}"/>
                </a:ext>
              </a:extLst>
            </p:cNvPr>
            <p:cNvSpPr>
              <a:spLocks noChangeAspect="1"/>
            </p:cNvSpPr>
            <p:nvPr>
              <p:custDataLst>
                <p:tags r:id="rId150"/>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grpSp>
      <p:grpSp>
        <p:nvGrpSpPr>
          <p:cNvPr id="18" name="Harvey 8" hidden="1">
            <a:extLst>
              <a:ext uri="{FF2B5EF4-FFF2-40B4-BE49-F238E27FC236}">
                <a16:creationId xmlns:a16="http://schemas.microsoft.com/office/drawing/2014/main" id="{0630AB66-7B5F-41CE-A2EB-2EB4C67794AE}"/>
              </a:ext>
            </a:extLst>
          </p:cNvPr>
          <p:cNvGrpSpPr>
            <a:grpSpLocks/>
          </p:cNvGrpSpPr>
          <p:nvPr userDrawn="1">
            <p:custDataLst>
              <p:tags r:id="rId34"/>
            </p:custDataLst>
          </p:nvPr>
        </p:nvGrpSpPr>
        <p:grpSpPr>
          <a:xfrm>
            <a:off x="6844214" y="3978000"/>
            <a:ext cx="1024878" cy="1024878"/>
            <a:chOff x="0" y="0"/>
            <a:chExt cx="914400" cy="914400"/>
          </a:xfrm>
          <a:solidFill>
            <a:schemeClr val="accent1"/>
          </a:solidFill>
        </p:grpSpPr>
        <p:sp>
          <p:nvSpPr>
            <p:cNvPr id="19" name="Harvey 0/8 [0]">
              <a:extLst>
                <a:ext uri="{FF2B5EF4-FFF2-40B4-BE49-F238E27FC236}">
                  <a16:creationId xmlns:a16="http://schemas.microsoft.com/office/drawing/2014/main" id="{051D5678-1EFE-40CF-8563-B5E9EA35A271}"/>
                </a:ext>
              </a:extLst>
            </p:cNvPr>
            <p:cNvSpPr>
              <a:spLocks noChangeAspect="1"/>
            </p:cNvSpPr>
            <p:nvPr>
              <p:custDataLst>
                <p:tags r:id="rId137"/>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20" name="Harvey 1/8 [1]">
              <a:extLst>
                <a:ext uri="{FF2B5EF4-FFF2-40B4-BE49-F238E27FC236}">
                  <a16:creationId xmlns:a16="http://schemas.microsoft.com/office/drawing/2014/main" id="{E5DDEB4B-B8B3-42DA-AF30-4FD0A1770D91}"/>
                </a:ext>
              </a:extLst>
            </p:cNvPr>
            <p:cNvSpPr>
              <a:spLocks noChangeAspect="1"/>
            </p:cNvSpPr>
            <p:nvPr>
              <p:custDataLst>
                <p:tags r:id="rId138"/>
              </p:custDataLst>
            </p:nvPr>
          </p:nvSpPr>
          <p:spPr>
            <a:xfrm>
              <a:off x="0" y="0"/>
              <a:ext cx="914400" cy="914400"/>
            </a:xfrm>
            <a:custGeom>
              <a:avLst/>
              <a:gdLst/>
              <a:ahLst/>
              <a:cxnLst/>
              <a:rect l="l" t="t" r="r" b="b"/>
              <a:pathLst>
                <a:path w="635000" h="635000">
                  <a:moveTo>
                    <a:pt x="317500" y="0"/>
                  </a:moveTo>
                  <a:arcTo wR="317500" hR="317500" stAng="16200000" swAng="2700000"/>
                  <a:lnTo>
                    <a:pt x="317500" y="317500"/>
                  </a:lnTo>
                  <a:close/>
                </a:path>
                <a:path w="635000" h="635000" fill="none">
                  <a:moveTo>
                    <a:pt x="542006" y="92993"/>
                  </a:moveTo>
                  <a:arcTo wR="317500" hR="317500" stAng="-2700000" swAng="189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21" name="Harvey 2/8 [2]">
              <a:extLst>
                <a:ext uri="{FF2B5EF4-FFF2-40B4-BE49-F238E27FC236}">
                  <a16:creationId xmlns:a16="http://schemas.microsoft.com/office/drawing/2014/main" id="{FB9200C4-0418-4CEF-BBB8-18F997AD7CA8}"/>
                </a:ext>
              </a:extLst>
            </p:cNvPr>
            <p:cNvSpPr>
              <a:spLocks noChangeAspect="1"/>
            </p:cNvSpPr>
            <p:nvPr>
              <p:custDataLst>
                <p:tags r:id="rId139"/>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22" name="Harvey 3/8 [3]">
              <a:extLst>
                <a:ext uri="{FF2B5EF4-FFF2-40B4-BE49-F238E27FC236}">
                  <a16:creationId xmlns:a16="http://schemas.microsoft.com/office/drawing/2014/main" id="{8E4DE7E8-0809-4E2E-BE6A-E989A6AEBF62}"/>
                </a:ext>
              </a:extLst>
            </p:cNvPr>
            <p:cNvSpPr>
              <a:spLocks noChangeAspect="1"/>
            </p:cNvSpPr>
            <p:nvPr>
              <p:custDataLst>
                <p:tags r:id="rId140"/>
              </p:custDataLst>
            </p:nvPr>
          </p:nvSpPr>
          <p:spPr>
            <a:xfrm>
              <a:off x="0" y="0"/>
              <a:ext cx="914400" cy="914400"/>
            </a:xfrm>
            <a:custGeom>
              <a:avLst/>
              <a:gdLst/>
              <a:ahLst/>
              <a:cxnLst/>
              <a:rect l="l" t="t" r="r" b="b"/>
              <a:pathLst>
                <a:path w="635000" h="635000">
                  <a:moveTo>
                    <a:pt x="317500" y="0"/>
                  </a:moveTo>
                  <a:arcTo wR="317500" hR="317500" stAng="16200000" swAng="8100000"/>
                  <a:lnTo>
                    <a:pt x="317500" y="317500"/>
                  </a:lnTo>
                  <a:close/>
                </a:path>
                <a:path w="635000" h="635000" fill="none">
                  <a:moveTo>
                    <a:pt x="542006" y="542006"/>
                  </a:moveTo>
                  <a:arcTo wR="317500" hR="317500" stAng="2700000" swAng="135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23" name="Harvey 4/8 [4]">
              <a:extLst>
                <a:ext uri="{FF2B5EF4-FFF2-40B4-BE49-F238E27FC236}">
                  <a16:creationId xmlns:a16="http://schemas.microsoft.com/office/drawing/2014/main" id="{F839E6A9-0DED-402B-8F4C-2176769B55CD}"/>
                </a:ext>
              </a:extLst>
            </p:cNvPr>
            <p:cNvSpPr>
              <a:spLocks noChangeAspect="1"/>
            </p:cNvSpPr>
            <p:nvPr>
              <p:custDataLst>
                <p:tags r:id="rId141"/>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24" name="Harvey 5/8 [5]">
              <a:extLst>
                <a:ext uri="{FF2B5EF4-FFF2-40B4-BE49-F238E27FC236}">
                  <a16:creationId xmlns:a16="http://schemas.microsoft.com/office/drawing/2014/main" id="{C3EE8663-AD08-4237-8344-6543EC4B688C}"/>
                </a:ext>
              </a:extLst>
            </p:cNvPr>
            <p:cNvSpPr>
              <a:spLocks noChangeAspect="1"/>
            </p:cNvSpPr>
            <p:nvPr>
              <p:custDataLst>
                <p:tags r:id="rId142"/>
              </p:custDataLst>
            </p:nvPr>
          </p:nvSpPr>
          <p:spPr>
            <a:xfrm>
              <a:off x="0" y="0"/>
              <a:ext cx="914400" cy="914400"/>
            </a:xfrm>
            <a:custGeom>
              <a:avLst/>
              <a:gdLst/>
              <a:ahLst/>
              <a:cxnLst/>
              <a:rect l="l" t="t" r="r" b="b"/>
              <a:pathLst>
                <a:path w="635000" h="635000">
                  <a:moveTo>
                    <a:pt x="317500" y="0"/>
                  </a:moveTo>
                  <a:arcTo wR="317500" hR="317500" stAng="16200000" swAng="13500000"/>
                  <a:lnTo>
                    <a:pt x="317500" y="317500"/>
                  </a:lnTo>
                  <a:close/>
                </a:path>
                <a:path w="635000" h="635000" fill="none">
                  <a:moveTo>
                    <a:pt x="92993" y="542006"/>
                  </a:moveTo>
                  <a:arcTo wR="317500" hR="317500" stAng="8100000" swAng="81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25" name="Harvey 6/8 [6]">
              <a:extLst>
                <a:ext uri="{FF2B5EF4-FFF2-40B4-BE49-F238E27FC236}">
                  <a16:creationId xmlns:a16="http://schemas.microsoft.com/office/drawing/2014/main" id="{ADE6F931-D156-4E59-A3ED-0B14B5F0EF7E}"/>
                </a:ext>
              </a:extLst>
            </p:cNvPr>
            <p:cNvSpPr>
              <a:spLocks noChangeAspect="1"/>
            </p:cNvSpPr>
            <p:nvPr>
              <p:custDataLst>
                <p:tags r:id="rId143"/>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26" name="Harvey 7/8 [7]">
              <a:extLst>
                <a:ext uri="{FF2B5EF4-FFF2-40B4-BE49-F238E27FC236}">
                  <a16:creationId xmlns:a16="http://schemas.microsoft.com/office/drawing/2014/main" id="{A36821AE-2FF1-4F6E-AAF3-1BEA6AE153B8}"/>
                </a:ext>
              </a:extLst>
            </p:cNvPr>
            <p:cNvSpPr>
              <a:spLocks noChangeAspect="1"/>
            </p:cNvSpPr>
            <p:nvPr>
              <p:custDataLst>
                <p:tags r:id="rId144"/>
              </p:custDataLst>
            </p:nvPr>
          </p:nvSpPr>
          <p:spPr>
            <a:xfrm>
              <a:off x="0" y="0"/>
              <a:ext cx="914400" cy="914400"/>
            </a:xfrm>
            <a:custGeom>
              <a:avLst/>
              <a:gdLst/>
              <a:ahLst/>
              <a:cxnLst/>
              <a:rect l="l" t="t" r="r" b="b"/>
              <a:pathLst>
                <a:path w="635000" h="635000">
                  <a:moveTo>
                    <a:pt x="317500" y="0"/>
                  </a:moveTo>
                  <a:arcTo wR="317500" hR="317500" stAng="16200000" swAng="18900000"/>
                  <a:lnTo>
                    <a:pt x="317500" y="317500"/>
                  </a:lnTo>
                  <a:close/>
                </a:path>
                <a:path w="635000" h="635000" fill="none">
                  <a:moveTo>
                    <a:pt x="92993" y="92993"/>
                  </a:moveTo>
                  <a:arcTo wR="317500" hR="317500" stAng="13500000" swAng="27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27" name="Harvey 8/8 [8]">
              <a:extLst>
                <a:ext uri="{FF2B5EF4-FFF2-40B4-BE49-F238E27FC236}">
                  <a16:creationId xmlns:a16="http://schemas.microsoft.com/office/drawing/2014/main" id="{2D277E47-45D5-4503-8443-BED560C6560A}"/>
                </a:ext>
              </a:extLst>
            </p:cNvPr>
            <p:cNvSpPr>
              <a:spLocks noChangeAspect="1"/>
            </p:cNvSpPr>
            <p:nvPr>
              <p:custDataLst>
                <p:tags r:id="rId145"/>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grpSp>
      <p:grpSp>
        <p:nvGrpSpPr>
          <p:cNvPr id="28" name="Harvey 100" hidden="1">
            <a:extLst>
              <a:ext uri="{FF2B5EF4-FFF2-40B4-BE49-F238E27FC236}">
                <a16:creationId xmlns:a16="http://schemas.microsoft.com/office/drawing/2014/main" id="{6D5D9337-395C-4FE4-97E6-E1CD47A644E9}"/>
              </a:ext>
            </a:extLst>
          </p:cNvPr>
          <p:cNvGrpSpPr/>
          <p:nvPr userDrawn="1">
            <p:custDataLst>
              <p:tags r:id="rId35"/>
            </p:custDataLst>
          </p:nvPr>
        </p:nvGrpSpPr>
        <p:grpSpPr>
          <a:xfrm>
            <a:off x="8296922" y="3978000"/>
            <a:ext cx="1024878" cy="1024878"/>
            <a:chOff x="4334905" y="3282696"/>
            <a:chExt cx="292608" cy="292608"/>
          </a:xfrm>
          <a:solidFill>
            <a:schemeClr val="accent1"/>
          </a:solidFill>
        </p:grpSpPr>
        <p:sp>
          <p:nvSpPr>
            <p:cNvPr id="29" name="Harvey 0/100 [0]">
              <a:extLst>
                <a:ext uri="{FF2B5EF4-FFF2-40B4-BE49-F238E27FC236}">
                  <a16:creationId xmlns:a16="http://schemas.microsoft.com/office/drawing/2014/main" id="{C2D4C837-2D4B-4D6B-81F8-9B001989609B}"/>
                </a:ext>
              </a:extLst>
            </p:cNvPr>
            <p:cNvSpPr>
              <a:spLocks noChangeAspect="1"/>
            </p:cNvSpPr>
            <p:nvPr>
              <p:custDataLst>
                <p:tags r:id="rId36"/>
              </p:custDataLst>
            </p:nvPr>
          </p:nvSpPr>
          <p:spPr>
            <a:xfrm>
              <a:off x="4334905" y="3282696"/>
              <a:ext cx="292608" cy="292608"/>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30" name="Harvey 1/100 [1]">
              <a:extLst>
                <a:ext uri="{FF2B5EF4-FFF2-40B4-BE49-F238E27FC236}">
                  <a16:creationId xmlns:a16="http://schemas.microsoft.com/office/drawing/2014/main" id="{BACD6AAA-4A1C-46BE-B491-9A4A9C7C56F3}"/>
                </a:ext>
              </a:extLst>
            </p:cNvPr>
            <p:cNvSpPr>
              <a:spLocks noChangeAspect="1"/>
            </p:cNvSpPr>
            <p:nvPr>
              <p:custDataLst>
                <p:tags r:id="rId37"/>
              </p:custDataLst>
            </p:nvPr>
          </p:nvSpPr>
          <p:spPr>
            <a:xfrm>
              <a:off x="4334905" y="3282696"/>
              <a:ext cx="292608" cy="292608"/>
            </a:xfrm>
            <a:custGeom>
              <a:avLst/>
              <a:gdLst/>
              <a:ahLst/>
              <a:cxnLst/>
              <a:rect l="l" t="t" r="r" b="b"/>
              <a:pathLst>
                <a:path w="635000" h="635000">
                  <a:moveTo>
                    <a:pt x="317500" y="0"/>
                  </a:moveTo>
                  <a:arcTo wR="317500" hR="317500" stAng="16200000" swAng="216000"/>
                  <a:lnTo>
                    <a:pt x="317500" y="317500"/>
                  </a:lnTo>
                  <a:close/>
                </a:path>
                <a:path w="635000" h="635000" fill="none">
                  <a:moveTo>
                    <a:pt x="337435" y="626"/>
                  </a:moveTo>
                  <a:arcTo wR="317500" hR="317500" stAng="-5184000" swAng="2138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31" name="Harvey 2/100 [2]">
              <a:extLst>
                <a:ext uri="{FF2B5EF4-FFF2-40B4-BE49-F238E27FC236}">
                  <a16:creationId xmlns:a16="http://schemas.microsoft.com/office/drawing/2014/main" id="{701024C3-4DEF-477C-9CFB-100E0303499E}"/>
                </a:ext>
              </a:extLst>
            </p:cNvPr>
            <p:cNvSpPr>
              <a:spLocks noChangeAspect="1"/>
            </p:cNvSpPr>
            <p:nvPr>
              <p:custDataLst>
                <p:tags r:id="rId38"/>
              </p:custDataLst>
            </p:nvPr>
          </p:nvSpPr>
          <p:spPr>
            <a:xfrm>
              <a:off x="4334905" y="3282696"/>
              <a:ext cx="292608" cy="292608"/>
            </a:xfrm>
            <a:custGeom>
              <a:avLst/>
              <a:gdLst/>
              <a:ahLst/>
              <a:cxnLst/>
              <a:rect l="l" t="t" r="r" b="b"/>
              <a:pathLst>
                <a:path w="635000" h="635000">
                  <a:moveTo>
                    <a:pt x="317500" y="0"/>
                  </a:moveTo>
                  <a:arcTo wR="317500" hR="317500" stAng="16200000" swAng="432000"/>
                  <a:lnTo>
                    <a:pt x="317500" y="317500"/>
                  </a:lnTo>
                  <a:close/>
                </a:path>
                <a:path w="635000" h="635000" fill="none">
                  <a:moveTo>
                    <a:pt x="357293" y="2503"/>
                  </a:moveTo>
                  <a:arcTo wR="317500" hR="317500" stAng="-4968000" swAng="2116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32" name="Harvey 3/100 [3]">
              <a:extLst>
                <a:ext uri="{FF2B5EF4-FFF2-40B4-BE49-F238E27FC236}">
                  <a16:creationId xmlns:a16="http://schemas.microsoft.com/office/drawing/2014/main" id="{46A461CD-8D28-4422-AF2A-8267EFA51CAD}"/>
                </a:ext>
              </a:extLst>
            </p:cNvPr>
            <p:cNvSpPr>
              <a:spLocks noChangeAspect="1"/>
            </p:cNvSpPr>
            <p:nvPr>
              <p:custDataLst>
                <p:tags r:id="rId39"/>
              </p:custDataLst>
            </p:nvPr>
          </p:nvSpPr>
          <p:spPr>
            <a:xfrm>
              <a:off x="4334905" y="3282696"/>
              <a:ext cx="292608" cy="292608"/>
            </a:xfrm>
            <a:custGeom>
              <a:avLst/>
              <a:gdLst/>
              <a:ahLst/>
              <a:cxnLst/>
              <a:rect l="l" t="t" r="r" b="b"/>
              <a:pathLst>
                <a:path w="635000" h="635000">
                  <a:moveTo>
                    <a:pt x="317500" y="0"/>
                  </a:moveTo>
                  <a:arcTo wR="317500" hR="317500" stAng="16200000" swAng="647999"/>
                  <a:lnTo>
                    <a:pt x="317500" y="317500"/>
                  </a:lnTo>
                  <a:close/>
                </a:path>
                <a:path w="635000" h="635000" fill="none">
                  <a:moveTo>
                    <a:pt x="376993" y="5623"/>
                  </a:moveTo>
                  <a:arcTo wR="317500" hR="317500" stAng="-4752000" swAng="2095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33" name="Harvey 4/100 [4]">
              <a:extLst>
                <a:ext uri="{FF2B5EF4-FFF2-40B4-BE49-F238E27FC236}">
                  <a16:creationId xmlns:a16="http://schemas.microsoft.com/office/drawing/2014/main" id="{0A337C3A-F021-437D-9E3D-FDE5AF266029}"/>
                </a:ext>
              </a:extLst>
            </p:cNvPr>
            <p:cNvSpPr>
              <a:spLocks noChangeAspect="1"/>
            </p:cNvSpPr>
            <p:nvPr>
              <p:custDataLst>
                <p:tags r:id="rId40"/>
              </p:custDataLst>
            </p:nvPr>
          </p:nvSpPr>
          <p:spPr>
            <a:xfrm>
              <a:off x="4334905" y="3282696"/>
              <a:ext cx="292608" cy="292608"/>
            </a:xfrm>
            <a:custGeom>
              <a:avLst/>
              <a:gdLst/>
              <a:ahLst/>
              <a:cxnLst/>
              <a:rect l="l" t="t" r="r" b="b"/>
              <a:pathLst>
                <a:path w="635000" h="635000">
                  <a:moveTo>
                    <a:pt x="317500" y="0"/>
                  </a:moveTo>
                  <a:arcTo wR="317500" hR="317500" stAng="16200000" swAng="864000"/>
                  <a:lnTo>
                    <a:pt x="317500" y="317500"/>
                  </a:lnTo>
                  <a:close/>
                </a:path>
                <a:path w="635000" h="635000" fill="none">
                  <a:moveTo>
                    <a:pt x="396459" y="9974"/>
                  </a:moveTo>
                  <a:arcTo wR="317500" hR="317500" stAng="-4536000" swAng="20735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35" name="Harvey 5/100 [5]">
              <a:extLst>
                <a:ext uri="{FF2B5EF4-FFF2-40B4-BE49-F238E27FC236}">
                  <a16:creationId xmlns:a16="http://schemas.microsoft.com/office/drawing/2014/main" id="{BDF66AF7-3D75-4118-B7E6-241B2C41B2C9}"/>
                </a:ext>
              </a:extLst>
            </p:cNvPr>
            <p:cNvSpPr>
              <a:spLocks noChangeAspect="1"/>
            </p:cNvSpPr>
            <p:nvPr>
              <p:custDataLst>
                <p:tags r:id="rId41"/>
              </p:custDataLst>
            </p:nvPr>
          </p:nvSpPr>
          <p:spPr>
            <a:xfrm>
              <a:off x="4334905" y="3282696"/>
              <a:ext cx="292608" cy="292608"/>
            </a:xfrm>
            <a:custGeom>
              <a:avLst/>
              <a:gdLst/>
              <a:ahLst/>
              <a:cxnLst/>
              <a:rect l="l" t="t" r="r" b="b"/>
              <a:pathLst>
                <a:path w="635000" h="635000">
                  <a:moveTo>
                    <a:pt x="317500" y="0"/>
                  </a:moveTo>
                  <a:arcTo wR="317500" hR="317500" stAng="16200000" swAng="1080000"/>
                  <a:lnTo>
                    <a:pt x="317500" y="317500"/>
                  </a:lnTo>
                  <a:close/>
                </a:path>
                <a:path w="635000" h="635000" fill="none">
                  <a:moveTo>
                    <a:pt x="415612" y="15539"/>
                  </a:moveTo>
                  <a:arcTo wR="317500" hR="317500" stAng="-4320000" swAng="2052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36" name="Harvey 6/100 [6]">
              <a:extLst>
                <a:ext uri="{FF2B5EF4-FFF2-40B4-BE49-F238E27FC236}">
                  <a16:creationId xmlns:a16="http://schemas.microsoft.com/office/drawing/2014/main" id="{E74E7438-4315-4097-9BA7-F0CE3252AC14}"/>
                </a:ext>
              </a:extLst>
            </p:cNvPr>
            <p:cNvSpPr>
              <a:spLocks noChangeAspect="1"/>
            </p:cNvSpPr>
            <p:nvPr>
              <p:custDataLst>
                <p:tags r:id="rId42"/>
              </p:custDataLst>
            </p:nvPr>
          </p:nvSpPr>
          <p:spPr>
            <a:xfrm>
              <a:off x="4334905" y="3282696"/>
              <a:ext cx="292608" cy="292608"/>
            </a:xfrm>
            <a:custGeom>
              <a:avLst/>
              <a:gdLst/>
              <a:ahLst/>
              <a:cxnLst/>
              <a:rect l="l" t="t" r="r" b="b"/>
              <a:pathLst>
                <a:path w="635000" h="635000">
                  <a:moveTo>
                    <a:pt x="317500" y="0"/>
                  </a:moveTo>
                  <a:arcTo wR="317500" hR="317500" stAng="16200000" swAng="1295999"/>
                  <a:lnTo>
                    <a:pt x="317500" y="317500"/>
                  </a:lnTo>
                  <a:close/>
                </a:path>
                <a:path w="635000" h="635000" fill="none">
                  <a:moveTo>
                    <a:pt x="434379" y="22295"/>
                  </a:moveTo>
                  <a:arcTo wR="317500" hR="317500" stAng="-4104000" swAng="2030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37" name="Harvey 7/100 [7]">
              <a:extLst>
                <a:ext uri="{FF2B5EF4-FFF2-40B4-BE49-F238E27FC236}">
                  <a16:creationId xmlns:a16="http://schemas.microsoft.com/office/drawing/2014/main" id="{FEBA4E91-97BB-4DAC-B193-66FA4828DB26}"/>
                </a:ext>
              </a:extLst>
            </p:cNvPr>
            <p:cNvSpPr>
              <a:spLocks noChangeAspect="1"/>
            </p:cNvSpPr>
            <p:nvPr>
              <p:custDataLst>
                <p:tags r:id="rId43"/>
              </p:custDataLst>
            </p:nvPr>
          </p:nvSpPr>
          <p:spPr>
            <a:xfrm>
              <a:off x="4334905" y="3282696"/>
              <a:ext cx="292608" cy="292608"/>
            </a:xfrm>
            <a:custGeom>
              <a:avLst/>
              <a:gdLst/>
              <a:ahLst/>
              <a:cxnLst/>
              <a:rect l="l" t="t" r="r" b="b"/>
              <a:pathLst>
                <a:path w="635000" h="635000">
                  <a:moveTo>
                    <a:pt x="317500" y="0"/>
                  </a:moveTo>
                  <a:arcTo wR="317500" hR="317500" stAng="16200000" swAng="1512000"/>
                  <a:lnTo>
                    <a:pt x="317500" y="317500"/>
                  </a:lnTo>
                  <a:close/>
                </a:path>
                <a:path w="635000" h="635000" fill="none">
                  <a:moveTo>
                    <a:pt x="452684" y="30217"/>
                  </a:moveTo>
                  <a:arcTo wR="317500" hR="317500" stAng="-3888000" swAng="20087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38" name="Harvey 8/100 [8]">
              <a:extLst>
                <a:ext uri="{FF2B5EF4-FFF2-40B4-BE49-F238E27FC236}">
                  <a16:creationId xmlns:a16="http://schemas.microsoft.com/office/drawing/2014/main" id="{EEB85E02-177B-40CF-B926-A4423CC7C827}"/>
                </a:ext>
              </a:extLst>
            </p:cNvPr>
            <p:cNvSpPr>
              <a:spLocks noChangeAspect="1"/>
            </p:cNvSpPr>
            <p:nvPr>
              <p:custDataLst>
                <p:tags r:id="rId44"/>
              </p:custDataLst>
            </p:nvPr>
          </p:nvSpPr>
          <p:spPr>
            <a:xfrm>
              <a:off x="4334905" y="3282696"/>
              <a:ext cx="292608" cy="292608"/>
            </a:xfrm>
            <a:custGeom>
              <a:avLst/>
              <a:gdLst/>
              <a:ahLst/>
              <a:cxnLst/>
              <a:rect l="l" t="t" r="r" b="b"/>
              <a:pathLst>
                <a:path w="635000" h="635000">
                  <a:moveTo>
                    <a:pt x="317500" y="0"/>
                  </a:moveTo>
                  <a:arcTo wR="317500" hR="317500" stAng="16200000" swAng="1728000"/>
                  <a:lnTo>
                    <a:pt x="317500" y="317500"/>
                  </a:lnTo>
                  <a:close/>
                </a:path>
                <a:path w="635000" h="635000" fill="none">
                  <a:moveTo>
                    <a:pt x="470456" y="39272"/>
                  </a:moveTo>
                  <a:arcTo wR="317500" hR="317500" stAng="-3672000" swAng="1987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39" name="Harvey 9/100 [9]">
              <a:extLst>
                <a:ext uri="{FF2B5EF4-FFF2-40B4-BE49-F238E27FC236}">
                  <a16:creationId xmlns:a16="http://schemas.microsoft.com/office/drawing/2014/main" id="{C133BC7F-B0E3-404F-92D1-BB930C4F3311}"/>
                </a:ext>
              </a:extLst>
            </p:cNvPr>
            <p:cNvSpPr>
              <a:spLocks noChangeAspect="1"/>
            </p:cNvSpPr>
            <p:nvPr>
              <p:custDataLst>
                <p:tags r:id="rId45"/>
              </p:custDataLst>
            </p:nvPr>
          </p:nvSpPr>
          <p:spPr>
            <a:xfrm>
              <a:off x="4334905" y="3282696"/>
              <a:ext cx="292608" cy="292608"/>
            </a:xfrm>
            <a:custGeom>
              <a:avLst/>
              <a:gdLst/>
              <a:ahLst/>
              <a:cxnLst/>
              <a:rect l="l" t="t" r="r" b="b"/>
              <a:pathLst>
                <a:path w="635000" h="635000">
                  <a:moveTo>
                    <a:pt x="317500" y="0"/>
                  </a:moveTo>
                  <a:arcTo wR="317500" hR="317500" stAng="16200000" swAng="1944000"/>
                  <a:lnTo>
                    <a:pt x="317500" y="317500"/>
                  </a:lnTo>
                  <a:close/>
                </a:path>
                <a:path w="635000" h="635000" fill="none">
                  <a:moveTo>
                    <a:pt x="487625" y="49425"/>
                  </a:moveTo>
                  <a:arcTo wR="317500" hR="317500" stAng="-3456000" swAng="1965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40" name="Harvey 10/100 [10]">
              <a:extLst>
                <a:ext uri="{FF2B5EF4-FFF2-40B4-BE49-F238E27FC236}">
                  <a16:creationId xmlns:a16="http://schemas.microsoft.com/office/drawing/2014/main" id="{F2FB72A6-CDF7-48B3-A3B8-5A5FC061802C}"/>
                </a:ext>
              </a:extLst>
            </p:cNvPr>
            <p:cNvSpPr>
              <a:spLocks noChangeAspect="1"/>
            </p:cNvSpPr>
            <p:nvPr>
              <p:custDataLst>
                <p:tags r:id="rId46"/>
              </p:custDataLst>
            </p:nvPr>
          </p:nvSpPr>
          <p:spPr>
            <a:xfrm>
              <a:off x="4334905" y="3282696"/>
              <a:ext cx="292608" cy="292608"/>
            </a:xfrm>
            <a:custGeom>
              <a:avLst/>
              <a:gdLst/>
              <a:ahLst/>
              <a:cxnLst/>
              <a:rect l="l" t="t" r="r" b="b"/>
              <a:pathLst>
                <a:path w="635000" h="635000">
                  <a:moveTo>
                    <a:pt x="317500" y="0"/>
                  </a:moveTo>
                  <a:arcTo wR="317500" hR="317500" stAng="16200000" swAng="2160000"/>
                  <a:lnTo>
                    <a:pt x="317500" y="317500"/>
                  </a:lnTo>
                  <a:close/>
                </a:path>
                <a:path w="635000" h="635000" fill="none">
                  <a:moveTo>
                    <a:pt x="504121" y="60637"/>
                  </a:moveTo>
                  <a:arcTo wR="317500" hR="317500" stAng="-3240000" swAng="1944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41" name="Harvey 11/100 [11]">
              <a:extLst>
                <a:ext uri="{FF2B5EF4-FFF2-40B4-BE49-F238E27FC236}">
                  <a16:creationId xmlns:a16="http://schemas.microsoft.com/office/drawing/2014/main" id="{F3110C8B-1B18-4579-AB3F-0F4A0840CF38}"/>
                </a:ext>
              </a:extLst>
            </p:cNvPr>
            <p:cNvSpPr>
              <a:spLocks noChangeAspect="1"/>
            </p:cNvSpPr>
            <p:nvPr>
              <p:custDataLst>
                <p:tags r:id="rId47"/>
              </p:custDataLst>
            </p:nvPr>
          </p:nvSpPr>
          <p:spPr>
            <a:xfrm>
              <a:off x="4334905" y="3282696"/>
              <a:ext cx="292608" cy="292608"/>
            </a:xfrm>
            <a:custGeom>
              <a:avLst/>
              <a:gdLst/>
              <a:ahLst/>
              <a:cxnLst/>
              <a:rect l="l" t="t" r="r" b="b"/>
              <a:pathLst>
                <a:path w="635000" h="635000">
                  <a:moveTo>
                    <a:pt x="317500" y="0"/>
                  </a:moveTo>
                  <a:arcTo wR="317500" hR="317500" stAng="16200000" swAng="2376000"/>
                  <a:lnTo>
                    <a:pt x="317500" y="317500"/>
                  </a:lnTo>
                  <a:close/>
                </a:path>
                <a:path w="635000" h="635000" fill="none">
                  <a:moveTo>
                    <a:pt x="519882" y="72862"/>
                  </a:moveTo>
                  <a:arcTo wR="317500" hR="317500" stAng="-3024000" swAng="1922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42" name="Harvey 12/100 [12]">
              <a:extLst>
                <a:ext uri="{FF2B5EF4-FFF2-40B4-BE49-F238E27FC236}">
                  <a16:creationId xmlns:a16="http://schemas.microsoft.com/office/drawing/2014/main" id="{84A1B722-E5AC-45F7-9498-7FF502B6FA2B}"/>
                </a:ext>
              </a:extLst>
            </p:cNvPr>
            <p:cNvSpPr>
              <a:spLocks noChangeAspect="1"/>
            </p:cNvSpPr>
            <p:nvPr>
              <p:custDataLst>
                <p:tags r:id="rId48"/>
              </p:custDataLst>
            </p:nvPr>
          </p:nvSpPr>
          <p:spPr>
            <a:xfrm>
              <a:off x="4334905" y="3282696"/>
              <a:ext cx="292608" cy="292608"/>
            </a:xfrm>
            <a:custGeom>
              <a:avLst/>
              <a:gdLst/>
              <a:ahLst/>
              <a:cxnLst/>
              <a:rect l="l" t="t" r="r" b="b"/>
              <a:pathLst>
                <a:path w="635000" h="635000">
                  <a:moveTo>
                    <a:pt x="317500" y="0"/>
                  </a:moveTo>
                  <a:arcTo wR="317500" hR="317500" stAng="16200000" swAng="2591999"/>
                  <a:lnTo>
                    <a:pt x="317500" y="317500"/>
                  </a:lnTo>
                  <a:close/>
                </a:path>
                <a:path w="635000" h="635000" fill="none">
                  <a:moveTo>
                    <a:pt x="534843" y="86052"/>
                  </a:moveTo>
                  <a:arcTo wR="317500" hR="317500" stAng="-2808000" swAng="1900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43" name="Harvey 13/100 [13]">
              <a:extLst>
                <a:ext uri="{FF2B5EF4-FFF2-40B4-BE49-F238E27FC236}">
                  <a16:creationId xmlns:a16="http://schemas.microsoft.com/office/drawing/2014/main" id="{A5599F20-B957-4DF9-8B04-F2B77AAF0BDB}"/>
                </a:ext>
              </a:extLst>
            </p:cNvPr>
            <p:cNvSpPr>
              <a:spLocks noChangeAspect="1"/>
            </p:cNvSpPr>
            <p:nvPr>
              <p:custDataLst>
                <p:tags r:id="rId49"/>
              </p:custDataLst>
            </p:nvPr>
          </p:nvSpPr>
          <p:spPr>
            <a:xfrm>
              <a:off x="4334905" y="3282696"/>
              <a:ext cx="292608" cy="292608"/>
            </a:xfrm>
            <a:custGeom>
              <a:avLst/>
              <a:gdLst/>
              <a:ahLst/>
              <a:cxnLst/>
              <a:rect l="l" t="t" r="r" b="b"/>
              <a:pathLst>
                <a:path w="635000" h="635000">
                  <a:moveTo>
                    <a:pt x="317500" y="0"/>
                  </a:moveTo>
                  <a:arcTo wR="317500" hR="317500" stAng="16200000" swAng="2808000"/>
                  <a:lnTo>
                    <a:pt x="317500" y="317500"/>
                  </a:lnTo>
                  <a:close/>
                </a:path>
                <a:path w="635000" h="635000" fill="none">
                  <a:moveTo>
                    <a:pt x="548947" y="100156"/>
                  </a:moveTo>
                  <a:arcTo wR="317500" hR="317500" stAng="-2591999" swAng="1879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44" name="Harvey 14/100 [14]">
              <a:extLst>
                <a:ext uri="{FF2B5EF4-FFF2-40B4-BE49-F238E27FC236}">
                  <a16:creationId xmlns:a16="http://schemas.microsoft.com/office/drawing/2014/main" id="{F74357FC-EB3D-46C4-B56A-5007C9F4FB84}"/>
                </a:ext>
              </a:extLst>
            </p:cNvPr>
            <p:cNvSpPr>
              <a:spLocks noChangeAspect="1"/>
            </p:cNvSpPr>
            <p:nvPr>
              <p:custDataLst>
                <p:tags r:id="rId50"/>
              </p:custDataLst>
            </p:nvPr>
          </p:nvSpPr>
          <p:spPr>
            <a:xfrm>
              <a:off x="4334905" y="3282696"/>
              <a:ext cx="292608" cy="292608"/>
            </a:xfrm>
            <a:custGeom>
              <a:avLst/>
              <a:gdLst/>
              <a:ahLst/>
              <a:cxnLst/>
              <a:rect l="l" t="t" r="r" b="b"/>
              <a:pathLst>
                <a:path w="635000" h="635000">
                  <a:moveTo>
                    <a:pt x="317500" y="0"/>
                  </a:moveTo>
                  <a:arcTo wR="317500" hR="317500" stAng="16200000" swAng="3024000"/>
                  <a:lnTo>
                    <a:pt x="317500" y="317500"/>
                  </a:lnTo>
                  <a:close/>
                </a:path>
                <a:path w="635000" h="635000" fill="none">
                  <a:moveTo>
                    <a:pt x="562137" y="115117"/>
                  </a:moveTo>
                  <a:arcTo wR="317500" hR="317500" stAng="-2375999" swAng="1857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45" name="Harvey 15/100 [15]">
              <a:extLst>
                <a:ext uri="{FF2B5EF4-FFF2-40B4-BE49-F238E27FC236}">
                  <a16:creationId xmlns:a16="http://schemas.microsoft.com/office/drawing/2014/main" id="{32E8E8F3-9DBC-46F4-9700-CAF071913650}"/>
                </a:ext>
              </a:extLst>
            </p:cNvPr>
            <p:cNvSpPr>
              <a:spLocks noChangeAspect="1"/>
            </p:cNvSpPr>
            <p:nvPr>
              <p:custDataLst>
                <p:tags r:id="rId51"/>
              </p:custDataLst>
            </p:nvPr>
          </p:nvSpPr>
          <p:spPr>
            <a:xfrm>
              <a:off x="4334905" y="3282696"/>
              <a:ext cx="292608" cy="292608"/>
            </a:xfrm>
            <a:custGeom>
              <a:avLst/>
              <a:gdLst/>
              <a:ahLst/>
              <a:cxnLst/>
              <a:rect l="l" t="t" r="r" b="b"/>
              <a:pathLst>
                <a:path w="635000" h="635000">
                  <a:moveTo>
                    <a:pt x="317500" y="0"/>
                  </a:moveTo>
                  <a:arcTo wR="317500" hR="317500" stAng="16200000" swAng="3240000"/>
                  <a:lnTo>
                    <a:pt x="317500" y="317500"/>
                  </a:lnTo>
                  <a:close/>
                </a:path>
                <a:path w="635000" h="635000" fill="none">
                  <a:moveTo>
                    <a:pt x="574362" y="130878"/>
                  </a:moveTo>
                  <a:arcTo wR="317500" hR="317500" stAng="-2160000" swAng="1836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46" name="Harvey 16/100 [16]">
              <a:extLst>
                <a:ext uri="{FF2B5EF4-FFF2-40B4-BE49-F238E27FC236}">
                  <a16:creationId xmlns:a16="http://schemas.microsoft.com/office/drawing/2014/main" id="{71360883-3CF3-4439-9568-E456C60454A8}"/>
                </a:ext>
              </a:extLst>
            </p:cNvPr>
            <p:cNvSpPr>
              <a:spLocks noChangeAspect="1"/>
            </p:cNvSpPr>
            <p:nvPr>
              <p:custDataLst>
                <p:tags r:id="rId52"/>
              </p:custDataLst>
            </p:nvPr>
          </p:nvSpPr>
          <p:spPr>
            <a:xfrm>
              <a:off x="4334905" y="3282696"/>
              <a:ext cx="292608" cy="292608"/>
            </a:xfrm>
            <a:custGeom>
              <a:avLst/>
              <a:gdLst/>
              <a:ahLst/>
              <a:cxnLst/>
              <a:rect l="l" t="t" r="r" b="b"/>
              <a:pathLst>
                <a:path w="635000" h="635000">
                  <a:moveTo>
                    <a:pt x="317500" y="0"/>
                  </a:moveTo>
                  <a:arcTo wR="317500" hR="317500" stAng="16200000" swAng="3456000"/>
                  <a:lnTo>
                    <a:pt x="317500" y="317500"/>
                  </a:lnTo>
                  <a:close/>
                </a:path>
                <a:path w="635000" h="635000" fill="none">
                  <a:moveTo>
                    <a:pt x="585574" y="147374"/>
                  </a:moveTo>
                  <a:arcTo wR="317500" hR="317500" stAng="-1944000" swAng="1814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47" name="Harvey 17/100 [17]">
              <a:extLst>
                <a:ext uri="{FF2B5EF4-FFF2-40B4-BE49-F238E27FC236}">
                  <a16:creationId xmlns:a16="http://schemas.microsoft.com/office/drawing/2014/main" id="{AE88FC9E-FB95-4413-AE3E-B8BF504735B5}"/>
                </a:ext>
              </a:extLst>
            </p:cNvPr>
            <p:cNvSpPr>
              <a:spLocks noChangeAspect="1"/>
            </p:cNvSpPr>
            <p:nvPr>
              <p:custDataLst>
                <p:tags r:id="rId53"/>
              </p:custDataLst>
            </p:nvPr>
          </p:nvSpPr>
          <p:spPr>
            <a:xfrm>
              <a:off x="4334905" y="3282696"/>
              <a:ext cx="292608" cy="292608"/>
            </a:xfrm>
            <a:custGeom>
              <a:avLst/>
              <a:gdLst/>
              <a:ahLst/>
              <a:cxnLst/>
              <a:rect l="l" t="t" r="r" b="b"/>
              <a:pathLst>
                <a:path w="635000" h="635000">
                  <a:moveTo>
                    <a:pt x="317500" y="0"/>
                  </a:moveTo>
                  <a:arcTo wR="317500" hR="317500" stAng="16200000" swAng="3672000"/>
                  <a:lnTo>
                    <a:pt x="317500" y="317500"/>
                  </a:lnTo>
                  <a:close/>
                </a:path>
                <a:path w="635000" h="635000" fill="none">
                  <a:moveTo>
                    <a:pt x="595727" y="164543"/>
                  </a:moveTo>
                  <a:arcTo wR="317500" hR="317500" stAng="-1727999" swAng="1792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48" name="Harvey 18/100 [18]">
              <a:extLst>
                <a:ext uri="{FF2B5EF4-FFF2-40B4-BE49-F238E27FC236}">
                  <a16:creationId xmlns:a16="http://schemas.microsoft.com/office/drawing/2014/main" id="{62593B83-E4BE-4CE8-9B0B-25AF9B7D4254}"/>
                </a:ext>
              </a:extLst>
            </p:cNvPr>
            <p:cNvSpPr>
              <a:spLocks noChangeAspect="1"/>
            </p:cNvSpPr>
            <p:nvPr>
              <p:custDataLst>
                <p:tags r:id="rId54"/>
              </p:custDataLst>
            </p:nvPr>
          </p:nvSpPr>
          <p:spPr>
            <a:xfrm>
              <a:off x="4334905" y="3282696"/>
              <a:ext cx="292608" cy="292608"/>
            </a:xfrm>
            <a:custGeom>
              <a:avLst/>
              <a:gdLst/>
              <a:ahLst/>
              <a:cxnLst/>
              <a:rect l="l" t="t" r="r" b="b"/>
              <a:pathLst>
                <a:path w="635000" h="635000">
                  <a:moveTo>
                    <a:pt x="317500" y="0"/>
                  </a:moveTo>
                  <a:arcTo wR="317500" hR="317500" stAng="16200000" swAng="3888000"/>
                  <a:lnTo>
                    <a:pt x="317500" y="317500"/>
                  </a:lnTo>
                  <a:close/>
                </a:path>
                <a:path w="635000" h="635000" fill="none">
                  <a:moveTo>
                    <a:pt x="604782" y="182315"/>
                  </a:moveTo>
                  <a:arcTo wR="317500" hR="317500" stAng="-1512000" swAng="1771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49" name="Harvey 19/100 [19]">
              <a:extLst>
                <a:ext uri="{FF2B5EF4-FFF2-40B4-BE49-F238E27FC236}">
                  <a16:creationId xmlns:a16="http://schemas.microsoft.com/office/drawing/2014/main" id="{CD41838E-0172-403D-9B68-FD51310F5400}"/>
                </a:ext>
              </a:extLst>
            </p:cNvPr>
            <p:cNvSpPr>
              <a:spLocks noChangeAspect="1"/>
            </p:cNvSpPr>
            <p:nvPr>
              <p:custDataLst>
                <p:tags r:id="rId55"/>
              </p:custDataLst>
            </p:nvPr>
          </p:nvSpPr>
          <p:spPr>
            <a:xfrm>
              <a:off x="4334905" y="3282696"/>
              <a:ext cx="292608" cy="292608"/>
            </a:xfrm>
            <a:custGeom>
              <a:avLst/>
              <a:gdLst/>
              <a:ahLst/>
              <a:cxnLst/>
              <a:rect l="l" t="t" r="r" b="b"/>
              <a:pathLst>
                <a:path w="635000" h="635000">
                  <a:moveTo>
                    <a:pt x="317500" y="0"/>
                  </a:moveTo>
                  <a:arcTo wR="317500" hR="317500" stAng="16200000" swAng="4104000"/>
                  <a:lnTo>
                    <a:pt x="317500" y="317500"/>
                  </a:lnTo>
                  <a:close/>
                </a:path>
                <a:path w="635000" h="635000" fill="none">
                  <a:moveTo>
                    <a:pt x="612704" y="200620"/>
                  </a:moveTo>
                  <a:arcTo wR="317500" hR="317500" stAng="-1295999" swAng="1749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50" name="Harvey 20/100 [20]">
              <a:extLst>
                <a:ext uri="{FF2B5EF4-FFF2-40B4-BE49-F238E27FC236}">
                  <a16:creationId xmlns:a16="http://schemas.microsoft.com/office/drawing/2014/main" id="{EDE3F4CF-CB3E-40C2-B070-AC09F1E8FBD5}"/>
                </a:ext>
              </a:extLst>
            </p:cNvPr>
            <p:cNvSpPr>
              <a:spLocks noChangeAspect="1"/>
            </p:cNvSpPr>
            <p:nvPr>
              <p:custDataLst>
                <p:tags r:id="rId56"/>
              </p:custDataLst>
            </p:nvPr>
          </p:nvSpPr>
          <p:spPr>
            <a:xfrm>
              <a:off x="4334905" y="3282696"/>
              <a:ext cx="292608" cy="292608"/>
            </a:xfrm>
            <a:custGeom>
              <a:avLst/>
              <a:gdLst/>
              <a:ahLst/>
              <a:cxnLst/>
              <a:rect l="l" t="t" r="r" b="b"/>
              <a:pathLst>
                <a:path w="635000" h="635000">
                  <a:moveTo>
                    <a:pt x="317500" y="0"/>
                  </a:moveTo>
                  <a:arcTo wR="317500" hR="317500" stAng="16200000" swAng="4320000"/>
                  <a:lnTo>
                    <a:pt x="317500" y="317500"/>
                  </a:lnTo>
                  <a:close/>
                </a:path>
                <a:path w="635000" h="635000" fill="none">
                  <a:moveTo>
                    <a:pt x="619460" y="219387"/>
                  </a:moveTo>
                  <a:arcTo wR="317500" hR="317500" stAng="-1080000" swAng="1728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51" name="Harvey 21/100 [21]">
              <a:extLst>
                <a:ext uri="{FF2B5EF4-FFF2-40B4-BE49-F238E27FC236}">
                  <a16:creationId xmlns:a16="http://schemas.microsoft.com/office/drawing/2014/main" id="{CD8E25E7-83D2-4F78-92A7-435281704491}"/>
                </a:ext>
              </a:extLst>
            </p:cNvPr>
            <p:cNvSpPr>
              <a:spLocks noChangeAspect="1"/>
            </p:cNvSpPr>
            <p:nvPr>
              <p:custDataLst>
                <p:tags r:id="rId57"/>
              </p:custDataLst>
            </p:nvPr>
          </p:nvSpPr>
          <p:spPr>
            <a:xfrm>
              <a:off x="4334905" y="3282696"/>
              <a:ext cx="292608" cy="292608"/>
            </a:xfrm>
            <a:custGeom>
              <a:avLst/>
              <a:gdLst/>
              <a:ahLst/>
              <a:cxnLst/>
              <a:rect l="l" t="t" r="r" b="b"/>
              <a:pathLst>
                <a:path w="635000" h="635000">
                  <a:moveTo>
                    <a:pt x="317500" y="0"/>
                  </a:moveTo>
                  <a:arcTo wR="317500" hR="317500" stAng="16200000" swAng="4536000"/>
                  <a:lnTo>
                    <a:pt x="317500" y="317500"/>
                  </a:lnTo>
                  <a:close/>
                </a:path>
                <a:path w="635000" h="635000" fill="none">
                  <a:moveTo>
                    <a:pt x="625025" y="238540"/>
                  </a:moveTo>
                  <a:arcTo wR="317500" hR="317500" stAng="-864000" swAng="1706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52" name="Harvey 22/100 [22]">
              <a:extLst>
                <a:ext uri="{FF2B5EF4-FFF2-40B4-BE49-F238E27FC236}">
                  <a16:creationId xmlns:a16="http://schemas.microsoft.com/office/drawing/2014/main" id="{C6A696FB-9EFC-47F6-9860-247C48C1FC3D}"/>
                </a:ext>
              </a:extLst>
            </p:cNvPr>
            <p:cNvSpPr>
              <a:spLocks noChangeAspect="1"/>
            </p:cNvSpPr>
            <p:nvPr>
              <p:custDataLst>
                <p:tags r:id="rId58"/>
              </p:custDataLst>
            </p:nvPr>
          </p:nvSpPr>
          <p:spPr>
            <a:xfrm>
              <a:off x="4334905" y="3282696"/>
              <a:ext cx="292608" cy="292608"/>
            </a:xfrm>
            <a:custGeom>
              <a:avLst/>
              <a:gdLst/>
              <a:ahLst/>
              <a:cxnLst/>
              <a:rect l="l" t="t" r="r" b="b"/>
              <a:pathLst>
                <a:path w="635000" h="635000">
                  <a:moveTo>
                    <a:pt x="317500" y="0"/>
                  </a:moveTo>
                  <a:arcTo wR="317500" hR="317500" stAng="16200000" swAng="4752000"/>
                  <a:lnTo>
                    <a:pt x="317500" y="317500"/>
                  </a:lnTo>
                  <a:close/>
                </a:path>
                <a:path w="635000" h="635000" fill="none">
                  <a:moveTo>
                    <a:pt x="629376" y="258006"/>
                  </a:moveTo>
                  <a:arcTo wR="317500" hR="317500" stAng="-647999" swAng="1684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53" name="Harvey 23/100 [23]">
              <a:extLst>
                <a:ext uri="{FF2B5EF4-FFF2-40B4-BE49-F238E27FC236}">
                  <a16:creationId xmlns:a16="http://schemas.microsoft.com/office/drawing/2014/main" id="{252958D2-EE89-4FBF-BF7B-C8AFAD704413}"/>
                </a:ext>
              </a:extLst>
            </p:cNvPr>
            <p:cNvSpPr>
              <a:spLocks noChangeAspect="1"/>
            </p:cNvSpPr>
            <p:nvPr>
              <p:custDataLst>
                <p:tags r:id="rId59"/>
              </p:custDataLst>
            </p:nvPr>
          </p:nvSpPr>
          <p:spPr>
            <a:xfrm>
              <a:off x="4334905" y="3282696"/>
              <a:ext cx="292608" cy="292608"/>
            </a:xfrm>
            <a:custGeom>
              <a:avLst/>
              <a:gdLst/>
              <a:ahLst/>
              <a:cxnLst/>
              <a:rect l="l" t="t" r="r" b="b"/>
              <a:pathLst>
                <a:path w="635000" h="635000">
                  <a:moveTo>
                    <a:pt x="317500" y="0"/>
                  </a:moveTo>
                  <a:arcTo wR="317500" hR="317500" stAng="16200000" swAng="4968000"/>
                  <a:lnTo>
                    <a:pt x="317500" y="317500"/>
                  </a:lnTo>
                  <a:close/>
                </a:path>
                <a:path w="635000" h="635000" fill="none">
                  <a:moveTo>
                    <a:pt x="632496" y="277706"/>
                  </a:moveTo>
                  <a:arcTo wR="317500" hR="317500" stAng="-432000" swAng="1663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54" name="Harvey 24/100 [24]">
              <a:extLst>
                <a:ext uri="{FF2B5EF4-FFF2-40B4-BE49-F238E27FC236}">
                  <a16:creationId xmlns:a16="http://schemas.microsoft.com/office/drawing/2014/main" id="{314E82DC-04B6-406C-9D65-1115F4D2AA22}"/>
                </a:ext>
              </a:extLst>
            </p:cNvPr>
            <p:cNvSpPr>
              <a:spLocks noChangeAspect="1"/>
            </p:cNvSpPr>
            <p:nvPr>
              <p:custDataLst>
                <p:tags r:id="rId60"/>
              </p:custDataLst>
            </p:nvPr>
          </p:nvSpPr>
          <p:spPr>
            <a:xfrm>
              <a:off x="4334905" y="3282696"/>
              <a:ext cx="292608" cy="292608"/>
            </a:xfrm>
            <a:custGeom>
              <a:avLst/>
              <a:gdLst/>
              <a:ahLst/>
              <a:cxnLst/>
              <a:rect l="l" t="t" r="r" b="b"/>
              <a:pathLst>
                <a:path w="635000" h="635000">
                  <a:moveTo>
                    <a:pt x="317500" y="0"/>
                  </a:moveTo>
                  <a:arcTo wR="317500" hR="317500" stAng="16200000" swAng="5183999"/>
                  <a:lnTo>
                    <a:pt x="317500" y="317500"/>
                  </a:lnTo>
                  <a:close/>
                </a:path>
                <a:path w="635000" h="635000" fill="none">
                  <a:moveTo>
                    <a:pt x="634373" y="297564"/>
                  </a:moveTo>
                  <a:arcTo wR="317500" hR="317500" stAng="-216000" swAng="1641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55" name="Harvey 25/100 [25]">
              <a:extLst>
                <a:ext uri="{FF2B5EF4-FFF2-40B4-BE49-F238E27FC236}">
                  <a16:creationId xmlns:a16="http://schemas.microsoft.com/office/drawing/2014/main" id="{669D1B60-A74F-4296-8610-F3DCDDC15022}"/>
                </a:ext>
              </a:extLst>
            </p:cNvPr>
            <p:cNvSpPr>
              <a:spLocks noChangeAspect="1"/>
            </p:cNvSpPr>
            <p:nvPr>
              <p:custDataLst>
                <p:tags r:id="rId61"/>
              </p:custDataLst>
            </p:nvPr>
          </p:nvSpPr>
          <p:spPr>
            <a:xfrm>
              <a:off x="4334905" y="3282696"/>
              <a:ext cx="292608" cy="292608"/>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56" name="Harvey 26/100 [26]">
              <a:extLst>
                <a:ext uri="{FF2B5EF4-FFF2-40B4-BE49-F238E27FC236}">
                  <a16:creationId xmlns:a16="http://schemas.microsoft.com/office/drawing/2014/main" id="{FF6DD112-04B6-4656-AB9D-1F9950FEE2D9}"/>
                </a:ext>
              </a:extLst>
            </p:cNvPr>
            <p:cNvSpPr>
              <a:spLocks noChangeAspect="1"/>
            </p:cNvSpPr>
            <p:nvPr>
              <p:custDataLst>
                <p:tags r:id="rId62"/>
              </p:custDataLst>
            </p:nvPr>
          </p:nvSpPr>
          <p:spPr>
            <a:xfrm>
              <a:off x="4334905" y="3282696"/>
              <a:ext cx="292608" cy="292608"/>
            </a:xfrm>
            <a:custGeom>
              <a:avLst/>
              <a:gdLst/>
              <a:ahLst/>
              <a:cxnLst/>
              <a:rect l="l" t="t" r="r" b="b"/>
              <a:pathLst>
                <a:path w="635000" h="635000">
                  <a:moveTo>
                    <a:pt x="317500" y="0"/>
                  </a:moveTo>
                  <a:arcTo wR="317500" hR="317500" stAng="16200000" swAng="5616000"/>
                  <a:lnTo>
                    <a:pt x="317500" y="317500"/>
                  </a:lnTo>
                  <a:close/>
                </a:path>
                <a:path w="635000" h="635000" fill="none">
                  <a:moveTo>
                    <a:pt x="634373" y="337435"/>
                  </a:moveTo>
                  <a:arcTo wR="317500" hR="317500" stAng="216000" swAng="15983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57" name="Harvey 27/100 [27]">
              <a:extLst>
                <a:ext uri="{FF2B5EF4-FFF2-40B4-BE49-F238E27FC236}">
                  <a16:creationId xmlns:a16="http://schemas.microsoft.com/office/drawing/2014/main" id="{E2928B53-FC5C-427C-AE65-9286773D84B2}"/>
                </a:ext>
              </a:extLst>
            </p:cNvPr>
            <p:cNvSpPr>
              <a:spLocks noChangeAspect="1"/>
            </p:cNvSpPr>
            <p:nvPr>
              <p:custDataLst>
                <p:tags r:id="rId63"/>
              </p:custDataLst>
            </p:nvPr>
          </p:nvSpPr>
          <p:spPr>
            <a:xfrm>
              <a:off x="4334905" y="3282696"/>
              <a:ext cx="292608" cy="292608"/>
            </a:xfrm>
            <a:custGeom>
              <a:avLst/>
              <a:gdLst/>
              <a:ahLst/>
              <a:cxnLst/>
              <a:rect l="l" t="t" r="r" b="b"/>
              <a:pathLst>
                <a:path w="635000" h="635000">
                  <a:moveTo>
                    <a:pt x="317500" y="0"/>
                  </a:moveTo>
                  <a:arcTo wR="317500" hR="317500" stAng="16200000" swAng="5832000"/>
                  <a:lnTo>
                    <a:pt x="317500" y="317500"/>
                  </a:lnTo>
                  <a:close/>
                </a:path>
                <a:path w="635000" h="635000" fill="none">
                  <a:moveTo>
                    <a:pt x="632496" y="357293"/>
                  </a:moveTo>
                  <a:arcTo wR="317500" hR="317500" stAng="432000" swAng="1576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58" name="Harvey 28/100 [28]">
              <a:extLst>
                <a:ext uri="{FF2B5EF4-FFF2-40B4-BE49-F238E27FC236}">
                  <a16:creationId xmlns:a16="http://schemas.microsoft.com/office/drawing/2014/main" id="{D8CF4F20-8FEC-47FF-9B86-E818143B2C19}"/>
                </a:ext>
              </a:extLst>
            </p:cNvPr>
            <p:cNvSpPr>
              <a:spLocks noChangeAspect="1"/>
            </p:cNvSpPr>
            <p:nvPr>
              <p:custDataLst>
                <p:tags r:id="rId64"/>
              </p:custDataLst>
            </p:nvPr>
          </p:nvSpPr>
          <p:spPr>
            <a:xfrm>
              <a:off x="4334905" y="3282696"/>
              <a:ext cx="292608" cy="292608"/>
            </a:xfrm>
            <a:custGeom>
              <a:avLst/>
              <a:gdLst/>
              <a:ahLst/>
              <a:cxnLst/>
              <a:rect l="l" t="t" r="r" b="b"/>
              <a:pathLst>
                <a:path w="635000" h="635000">
                  <a:moveTo>
                    <a:pt x="317500" y="0"/>
                  </a:moveTo>
                  <a:arcTo wR="317500" hR="317500" stAng="16200000" swAng="6048000"/>
                  <a:lnTo>
                    <a:pt x="317500" y="317500"/>
                  </a:lnTo>
                  <a:close/>
                </a:path>
                <a:path w="635000" h="635000" fill="none">
                  <a:moveTo>
                    <a:pt x="629376" y="376993"/>
                  </a:moveTo>
                  <a:arcTo wR="317500" hR="317500" stAng="648000" swAng="1555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59" name="Harvey 29/100 [29]">
              <a:extLst>
                <a:ext uri="{FF2B5EF4-FFF2-40B4-BE49-F238E27FC236}">
                  <a16:creationId xmlns:a16="http://schemas.microsoft.com/office/drawing/2014/main" id="{E1AF074D-4599-4D0E-8078-66303FEBDE44}"/>
                </a:ext>
              </a:extLst>
            </p:cNvPr>
            <p:cNvSpPr>
              <a:spLocks noChangeAspect="1"/>
            </p:cNvSpPr>
            <p:nvPr>
              <p:custDataLst>
                <p:tags r:id="rId65"/>
              </p:custDataLst>
            </p:nvPr>
          </p:nvSpPr>
          <p:spPr>
            <a:xfrm>
              <a:off x="4334905" y="3282696"/>
              <a:ext cx="292608" cy="292608"/>
            </a:xfrm>
            <a:custGeom>
              <a:avLst/>
              <a:gdLst/>
              <a:ahLst/>
              <a:cxnLst/>
              <a:rect l="l" t="t" r="r" b="b"/>
              <a:pathLst>
                <a:path w="635000" h="635000">
                  <a:moveTo>
                    <a:pt x="317500" y="0"/>
                  </a:moveTo>
                  <a:arcTo wR="317500" hR="317500" stAng="16200000" swAng="6263999"/>
                  <a:lnTo>
                    <a:pt x="317500" y="317500"/>
                  </a:lnTo>
                  <a:close/>
                </a:path>
                <a:path w="635000" h="635000" fill="none">
                  <a:moveTo>
                    <a:pt x="625025" y="396459"/>
                  </a:moveTo>
                  <a:arcTo wR="317500" hR="317500" stAng="863999" swAng="1533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60" name="Harvey 30/100 [30]">
              <a:extLst>
                <a:ext uri="{FF2B5EF4-FFF2-40B4-BE49-F238E27FC236}">
                  <a16:creationId xmlns:a16="http://schemas.microsoft.com/office/drawing/2014/main" id="{2DF9C982-C062-4899-8A5F-20F49AD9E1B5}"/>
                </a:ext>
              </a:extLst>
            </p:cNvPr>
            <p:cNvSpPr>
              <a:spLocks noChangeAspect="1"/>
            </p:cNvSpPr>
            <p:nvPr>
              <p:custDataLst>
                <p:tags r:id="rId66"/>
              </p:custDataLst>
            </p:nvPr>
          </p:nvSpPr>
          <p:spPr>
            <a:xfrm>
              <a:off x="4334905" y="3282696"/>
              <a:ext cx="292608" cy="292608"/>
            </a:xfrm>
            <a:custGeom>
              <a:avLst/>
              <a:gdLst/>
              <a:ahLst/>
              <a:cxnLst/>
              <a:rect l="l" t="t" r="r" b="b"/>
              <a:pathLst>
                <a:path w="635000" h="635000">
                  <a:moveTo>
                    <a:pt x="317500" y="0"/>
                  </a:moveTo>
                  <a:arcTo wR="317500" hR="317500" stAng="16200000" swAng="6480000"/>
                  <a:lnTo>
                    <a:pt x="317500" y="317500"/>
                  </a:lnTo>
                  <a:close/>
                </a:path>
                <a:path w="635000" h="635000" fill="none">
                  <a:moveTo>
                    <a:pt x="619460" y="415612"/>
                  </a:moveTo>
                  <a:arcTo wR="317500" hR="317500" stAng="1080000" swAng="15119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61" name="Harvey 31/100 [31]">
              <a:extLst>
                <a:ext uri="{FF2B5EF4-FFF2-40B4-BE49-F238E27FC236}">
                  <a16:creationId xmlns:a16="http://schemas.microsoft.com/office/drawing/2014/main" id="{E98CD797-9DD9-4143-9058-D1ABF95E7406}"/>
                </a:ext>
              </a:extLst>
            </p:cNvPr>
            <p:cNvSpPr>
              <a:spLocks noChangeAspect="1"/>
            </p:cNvSpPr>
            <p:nvPr>
              <p:custDataLst>
                <p:tags r:id="rId67"/>
              </p:custDataLst>
            </p:nvPr>
          </p:nvSpPr>
          <p:spPr>
            <a:xfrm>
              <a:off x="4334905" y="3282696"/>
              <a:ext cx="292608" cy="292608"/>
            </a:xfrm>
            <a:custGeom>
              <a:avLst/>
              <a:gdLst/>
              <a:ahLst/>
              <a:cxnLst/>
              <a:rect l="l" t="t" r="r" b="b"/>
              <a:pathLst>
                <a:path w="635000" h="635000">
                  <a:moveTo>
                    <a:pt x="317500" y="0"/>
                  </a:moveTo>
                  <a:arcTo wR="317500" hR="317500" stAng="16200000" swAng="6696000"/>
                  <a:lnTo>
                    <a:pt x="317500" y="317500"/>
                  </a:lnTo>
                  <a:close/>
                </a:path>
                <a:path w="635000" h="635000" fill="none">
                  <a:moveTo>
                    <a:pt x="612704" y="434379"/>
                  </a:moveTo>
                  <a:arcTo wR="317500" hR="317500" stAng="1295999" swAng="14903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62" name="Harvey 32/100 [32]">
              <a:extLst>
                <a:ext uri="{FF2B5EF4-FFF2-40B4-BE49-F238E27FC236}">
                  <a16:creationId xmlns:a16="http://schemas.microsoft.com/office/drawing/2014/main" id="{39029FE4-844F-47DA-8FEF-FB68673FF10C}"/>
                </a:ext>
              </a:extLst>
            </p:cNvPr>
            <p:cNvSpPr>
              <a:spLocks noChangeAspect="1"/>
            </p:cNvSpPr>
            <p:nvPr>
              <p:custDataLst>
                <p:tags r:id="rId68"/>
              </p:custDataLst>
            </p:nvPr>
          </p:nvSpPr>
          <p:spPr>
            <a:xfrm>
              <a:off x="4334905" y="3282696"/>
              <a:ext cx="292608" cy="292608"/>
            </a:xfrm>
            <a:custGeom>
              <a:avLst/>
              <a:gdLst/>
              <a:ahLst/>
              <a:cxnLst/>
              <a:rect l="l" t="t" r="r" b="b"/>
              <a:pathLst>
                <a:path w="635000" h="635000">
                  <a:moveTo>
                    <a:pt x="317500" y="0"/>
                  </a:moveTo>
                  <a:arcTo wR="317500" hR="317500" stAng="16200000" swAng="6912000"/>
                  <a:lnTo>
                    <a:pt x="317500" y="317500"/>
                  </a:lnTo>
                  <a:close/>
                </a:path>
                <a:path w="635000" h="635000" fill="none">
                  <a:moveTo>
                    <a:pt x="604782" y="452684"/>
                  </a:moveTo>
                  <a:arcTo wR="317500" hR="317500" stAng="1512000" swAng="14687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63" name="Harvey 33/100 [33]">
              <a:extLst>
                <a:ext uri="{FF2B5EF4-FFF2-40B4-BE49-F238E27FC236}">
                  <a16:creationId xmlns:a16="http://schemas.microsoft.com/office/drawing/2014/main" id="{B99AA4D4-9C74-447B-89EF-8FD268FF95EE}"/>
                </a:ext>
              </a:extLst>
            </p:cNvPr>
            <p:cNvSpPr>
              <a:spLocks noChangeAspect="1"/>
            </p:cNvSpPr>
            <p:nvPr>
              <p:custDataLst>
                <p:tags r:id="rId69"/>
              </p:custDataLst>
            </p:nvPr>
          </p:nvSpPr>
          <p:spPr>
            <a:xfrm>
              <a:off x="4334905" y="3282696"/>
              <a:ext cx="292608" cy="292608"/>
            </a:xfrm>
            <a:custGeom>
              <a:avLst/>
              <a:gdLst/>
              <a:ahLst/>
              <a:cxnLst/>
              <a:rect l="l" t="t" r="r" b="b"/>
              <a:pathLst>
                <a:path w="635000" h="635000">
                  <a:moveTo>
                    <a:pt x="317500" y="0"/>
                  </a:moveTo>
                  <a:arcTo wR="317500" hR="317500" stAng="16200000" swAng="7128000"/>
                  <a:lnTo>
                    <a:pt x="317500" y="317500"/>
                  </a:lnTo>
                  <a:close/>
                </a:path>
                <a:path w="635000" h="635000" fill="none">
                  <a:moveTo>
                    <a:pt x="595727" y="470456"/>
                  </a:moveTo>
                  <a:arcTo wR="317500" hR="317500" stAng="1728000" swAng="1447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64" name="Harvey 34/100 [34]">
              <a:extLst>
                <a:ext uri="{FF2B5EF4-FFF2-40B4-BE49-F238E27FC236}">
                  <a16:creationId xmlns:a16="http://schemas.microsoft.com/office/drawing/2014/main" id="{0880CCDE-4DDE-49A8-AFB2-FDDCE314B4D3}"/>
                </a:ext>
              </a:extLst>
            </p:cNvPr>
            <p:cNvSpPr>
              <a:spLocks noChangeAspect="1"/>
            </p:cNvSpPr>
            <p:nvPr>
              <p:custDataLst>
                <p:tags r:id="rId70"/>
              </p:custDataLst>
            </p:nvPr>
          </p:nvSpPr>
          <p:spPr>
            <a:xfrm>
              <a:off x="4334905" y="3282696"/>
              <a:ext cx="292608" cy="292608"/>
            </a:xfrm>
            <a:custGeom>
              <a:avLst/>
              <a:gdLst/>
              <a:ahLst/>
              <a:cxnLst/>
              <a:rect l="l" t="t" r="r" b="b"/>
              <a:pathLst>
                <a:path w="635000" h="635000">
                  <a:moveTo>
                    <a:pt x="317500" y="0"/>
                  </a:moveTo>
                  <a:arcTo wR="317500" hR="317500" stAng="16200000" swAng="7344000"/>
                  <a:lnTo>
                    <a:pt x="317500" y="317500"/>
                  </a:lnTo>
                  <a:close/>
                </a:path>
                <a:path w="635000" h="635000" fill="none">
                  <a:moveTo>
                    <a:pt x="585574" y="487625"/>
                  </a:moveTo>
                  <a:arcTo wR="317500" hR="317500" stAng="1944000" swAng="14255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65" name="Harvey 35/100 [35]">
              <a:extLst>
                <a:ext uri="{FF2B5EF4-FFF2-40B4-BE49-F238E27FC236}">
                  <a16:creationId xmlns:a16="http://schemas.microsoft.com/office/drawing/2014/main" id="{F37E834A-F9D8-4623-BC85-60359856CCD0}"/>
                </a:ext>
              </a:extLst>
            </p:cNvPr>
            <p:cNvSpPr>
              <a:spLocks noChangeAspect="1"/>
            </p:cNvSpPr>
            <p:nvPr>
              <p:custDataLst>
                <p:tags r:id="rId71"/>
              </p:custDataLst>
            </p:nvPr>
          </p:nvSpPr>
          <p:spPr>
            <a:xfrm>
              <a:off x="4334905" y="3282696"/>
              <a:ext cx="292608" cy="292608"/>
            </a:xfrm>
            <a:custGeom>
              <a:avLst/>
              <a:gdLst/>
              <a:ahLst/>
              <a:cxnLst/>
              <a:rect l="l" t="t" r="r" b="b"/>
              <a:pathLst>
                <a:path w="635000" h="635000">
                  <a:moveTo>
                    <a:pt x="317500" y="0"/>
                  </a:moveTo>
                  <a:arcTo wR="317500" hR="317500" stAng="16200000" swAng="7559999"/>
                  <a:lnTo>
                    <a:pt x="317500" y="317500"/>
                  </a:lnTo>
                  <a:close/>
                </a:path>
                <a:path w="635000" h="635000" fill="none">
                  <a:moveTo>
                    <a:pt x="574362" y="504121"/>
                  </a:moveTo>
                  <a:arcTo wR="317500" hR="317500" stAng="2159999" swAng="1404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66" name="Harvey 36/100 [36]">
              <a:extLst>
                <a:ext uri="{FF2B5EF4-FFF2-40B4-BE49-F238E27FC236}">
                  <a16:creationId xmlns:a16="http://schemas.microsoft.com/office/drawing/2014/main" id="{15163940-B229-4368-B727-3714123C78AB}"/>
                </a:ext>
              </a:extLst>
            </p:cNvPr>
            <p:cNvSpPr>
              <a:spLocks noChangeAspect="1"/>
            </p:cNvSpPr>
            <p:nvPr>
              <p:custDataLst>
                <p:tags r:id="rId72"/>
              </p:custDataLst>
            </p:nvPr>
          </p:nvSpPr>
          <p:spPr>
            <a:xfrm>
              <a:off x="4334905" y="3282696"/>
              <a:ext cx="292608" cy="292608"/>
            </a:xfrm>
            <a:custGeom>
              <a:avLst/>
              <a:gdLst/>
              <a:ahLst/>
              <a:cxnLst/>
              <a:rect l="l" t="t" r="r" b="b"/>
              <a:pathLst>
                <a:path w="635000" h="635000">
                  <a:moveTo>
                    <a:pt x="317500" y="0"/>
                  </a:moveTo>
                  <a:arcTo wR="317500" hR="317500" stAng="16200000" swAng="7776000"/>
                  <a:lnTo>
                    <a:pt x="317500" y="317500"/>
                  </a:lnTo>
                  <a:close/>
                </a:path>
                <a:path w="635000" h="635000" fill="none">
                  <a:moveTo>
                    <a:pt x="562137" y="519882"/>
                  </a:moveTo>
                  <a:arcTo wR="317500" hR="317500" stAng="2375999" swAng="1382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67" name="Harvey 37/100 [37]">
              <a:extLst>
                <a:ext uri="{FF2B5EF4-FFF2-40B4-BE49-F238E27FC236}">
                  <a16:creationId xmlns:a16="http://schemas.microsoft.com/office/drawing/2014/main" id="{64BAECDC-27C7-4333-B9D8-59DE42A1B1AA}"/>
                </a:ext>
              </a:extLst>
            </p:cNvPr>
            <p:cNvSpPr>
              <a:spLocks noChangeAspect="1"/>
            </p:cNvSpPr>
            <p:nvPr>
              <p:custDataLst>
                <p:tags r:id="rId73"/>
              </p:custDataLst>
            </p:nvPr>
          </p:nvSpPr>
          <p:spPr>
            <a:xfrm>
              <a:off x="4334905" y="3282696"/>
              <a:ext cx="292608" cy="292608"/>
            </a:xfrm>
            <a:custGeom>
              <a:avLst/>
              <a:gdLst/>
              <a:ahLst/>
              <a:cxnLst/>
              <a:rect l="l" t="t" r="r" b="b"/>
              <a:pathLst>
                <a:path w="635000" h="635000">
                  <a:moveTo>
                    <a:pt x="317500" y="0"/>
                  </a:moveTo>
                  <a:arcTo wR="317500" hR="317500" stAng="16200000" swAng="7991999"/>
                  <a:lnTo>
                    <a:pt x="317500" y="317500"/>
                  </a:lnTo>
                  <a:close/>
                </a:path>
                <a:path w="635000" h="635000" fill="none">
                  <a:moveTo>
                    <a:pt x="548947" y="534843"/>
                  </a:moveTo>
                  <a:arcTo wR="317500" hR="317500" stAng="2591999" swAng="1360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68" name="Harvey 38/100 [38]">
              <a:extLst>
                <a:ext uri="{FF2B5EF4-FFF2-40B4-BE49-F238E27FC236}">
                  <a16:creationId xmlns:a16="http://schemas.microsoft.com/office/drawing/2014/main" id="{4F018A0A-A74A-4E47-BC47-203679D4F8C0}"/>
                </a:ext>
              </a:extLst>
            </p:cNvPr>
            <p:cNvSpPr>
              <a:spLocks noChangeAspect="1"/>
            </p:cNvSpPr>
            <p:nvPr>
              <p:custDataLst>
                <p:tags r:id="rId74"/>
              </p:custDataLst>
            </p:nvPr>
          </p:nvSpPr>
          <p:spPr>
            <a:xfrm>
              <a:off x="4334905" y="3282696"/>
              <a:ext cx="292608" cy="292608"/>
            </a:xfrm>
            <a:custGeom>
              <a:avLst/>
              <a:gdLst/>
              <a:ahLst/>
              <a:cxnLst/>
              <a:rect l="l" t="t" r="r" b="b"/>
              <a:pathLst>
                <a:path w="635000" h="635000">
                  <a:moveTo>
                    <a:pt x="317500" y="0"/>
                  </a:moveTo>
                  <a:arcTo wR="317500" hR="317500" stAng="16200000" swAng="8208000"/>
                  <a:lnTo>
                    <a:pt x="317500" y="317500"/>
                  </a:lnTo>
                  <a:close/>
                </a:path>
                <a:path w="635000" h="635000" fill="none">
                  <a:moveTo>
                    <a:pt x="534843" y="548947"/>
                  </a:moveTo>
                  <a:arcTo wR="317500" hR="317500" stAng="2808000" swAng="1339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69" name="Harvey 39/100 [39]">
              <a:extLst>
                <a:ext uri="{FF2B5EF4-FFF2-40B4-BE49-F238E27FC236}">
                  <a16:creationId xmlns:a16="http://schemas.microsoft.com/office/drawing/2014/main" id="{ACA75957-9FDB-46A2-82EC-77103CBEAC52}"/>
                </a:ext>
              </a:extLst>
            </p:cNvPr>
            <p:cNvSpPr>
              <a:spLocks noChangeAspect="1"/>
            </p:cNvSpPr>
            <p:nvPr>
              <p:custDataLst>
                <p:tags r:id="rId75"/>
              </p:custDataLst>
            </p:nvPr>
          </p:nvSpPr>
          <p:spPr>
            <a:xfrm>
              <a:off x="4334905" y="3282696"/>
              <a:ext cx="292608" cy="292608"/>
            </a:xfrm>
            <a:custGeom>
              <a:avLst/>
              <a:gdLst/>
              <a:ahLst/>
              <a:cxnLst/>
              <a:rect l="l" t="t" r="r" b="b"/>
              <a:pathLst>
                <a:path w="635000" h="635000">
                  <a:moveTo>
                    <a:pt x="317500" y="0"/>
                  </a:moveTo>
                  <a:arcTo wR="317500" hR="317500" stAng="16200000" swAng="8424000"/>
                  <a:lnTo>
                    <a:pt x="317500" y="317500"/>
                  </a:lnTo>
                  <a:close/>
                </a:path>
                <a:path w="635000" h="635000" fill="none">
                  <a:moveTo>
                    <a:pt x="519882" y="562137"/>
                  </a:moveTo>
                  <a:arcTo wR="317500" hR="317500" stAng="3024000" swAng="1317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70" name="Harvey 40/100 [40]">
              <a:extLst>
                <a:ext uri="{FF2B5EF4-FFF2-40B4-BE49-F238E27FC236}">
                  <a16:creationId xmlns:a16="http://schemas.microsoft.com/office/drawing/2014/main" id="{025DFA7F-A073-422A-8D20-E27D1ABE4342}"/>
                </a:ext>
              </a:extLst>
            </p:cNvPr>
            <p:cNvSpPr>
              <a:spLocks noChangeAspect="1"/>
            </p:cNvSpPr>
            <p:nvPr>
              <p:custDataLst>
                <p:tags r:id="rId76"/>
              </p:custDataLst>
            </p:nvPr>
          </p:nvSpPr>
          <p:spPr>
            <a:xfrm>
              <a:off x="4334905" y="3282696"/>
              <a:ext cx="292608" cy="292608"/>
            </a:xfrm>
            <a:custGeom>
              <a:avLst/>
              <a:gdLst/>
              <a:ahLst/>
              <a:cxnLst/>
              <a:rect l="l" t="t" r="r" b="b"/>
              <a:pathLst>
                <a:path w="635000" h="635000">
                  <a:moveTo>
                    <a:pt x="317500" y="0"/>
                  </a:moveTo>
                  <a:arcTo wR="317500" hR="317500" stAng="16200000" swAng="8640000"/>
                  <a:lnTo>
                    <a:pt x="317500" y="317500"/>
                  </a:lnTo>
                  <a:close/>
                </a:path>
                <a:path w="635000" h="635000" fill="none">
                  <a:moveTo>
                    <a:pt x="504121" y="574362"/>
                  </a:moveTo>
                  <a:arcTo wR="317500" hR="317500" stAng="3240000" swAng="1296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71" name="Harvey 41/100 [41]">
              <a:extLst>
                <a:ext uri="{FF2B5EF4-FFF2-40B4-BE49-F238E27FC236}">
                  <a16:creationId xmlns:a16="http://schemas.microsoft.com/office/drawing/2014/main" id="{BF311CE9-A4CB-4965-8F0F-5B6811E9FB20}"/>
                </a:ext>
              </a:extLst>
            </p:cNvPr>
            <p:cNvSpPr>
              <a:spLocks noChangeAspect="1"/>
            </p:cNvSpPr>
            <p:nvPr>
              <p:custDataLst>
                <p:tags r:id="rId77"/>
              </p:custDataLst>
            </p:nvPr>
          </p:nvSpPr>
          <p:spPr>
            <a:xfrm>
              <a:off x="4334905" y="3282696"/>
              <a:ext cx="292608" cy="292608"/>
            </a:xfrm>
            <a:custGeom>
              <a:avLst/>
              <a:gdLst/>
              <a:ahLst/>
              <a:cxnLst/>
              <a:rect l="l" t="t" r="r" b="b"/>
              <a:pathLst>
                <a:path w="635000" h="635000">
                  <a:moveTo>
                    <a:pt x="317500" y="0"/>
                  </a:moveTo>
                  <a:arcTo wR="317500" hR="317500" stAng="16200000" swAng="8856000"/>
                  <a:lnTo>
                    <a:pt x="317500" y="317500"/>
                  </a:lnTo>
                  <a:close/>
                </a:path>
                <a:path w="635000" h="635000" fill="none">
                  <a:moveTo>
                    <a:pt x="487625" y="585574"/>
                  </a:moveTo>
                  <a:arcTo wR="317500" hR="317500" stAng="3455999" swAng="1274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72" name="Harvey 42/100 [42]">
              <a:extLst>
                <a:ext uri="{FF2B5EF4-FFF2-40B4-BE49-F238E27FC236}">
                  <a16:creationId xmlns:a16="http://schemas.microsoft.com/office/drawing/2014/main" id="{1B415A3D-1E85-4E6A-8BAB-3BB56600BA4F}"/>
                </a:ext>
              </a:extLst>
            </p:cNvPr>
            <p:cNvSpPr>
              <a:spLocks noChangeAspect="1"/>
            </p:cNvSpPr>
            <p:nvPr>
              <p:custDataLst>
                <p:tags r:id="rId78"/>
              </p:custDataLst>
            </p:nvPr>
          </p:nvSpPr>
          <p:spPr>
            <a:xfrm>
              <a:off x="4334905" y="3282696"/>
              <a:ext cx="292608" cy="292608"/>
            </a:xfrm>
            <a:custGeom>
              <a:avLst/>
              <a:gdLst/>
              <a:ahLst/>
              <a:cxnLst/>
              <a:rect l="l" t="t" r="r" b="b"/>
              <a:pathLst>
                <a:path w="635000" h="635000">
                  <a:moveTo>
                    <a:pt x="317500" y="0"/>
                  </a:moveTo>
                  <a:arcTo wR="317500" hR="317500" stAng="16200000" swAng="9072000"/>
                  <a:lnTo>
                    <a:pt x="317500" y="317500"/>
                  </a:lnTo>
                  <a:close/>
                </a:path>
                <a:path w="635000" h="635000" fill="none">
                  <a:moveTo>
                    <a:pt x="470456" y="595727"/>
                  </a:moveTo>
                  <a:arcTo wR="317500" hR="317500" stAng="3671999" swAng="1252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73" name="Harvey 43/100 [43]">
              <a:extLst>
                <a:ext uri="{FF2B5EF4-FFF2-40B4-BE49-F238E27FC236}">
                  <a16:creationId xmlns:a16="http://schemas.microsoft.com/office/drawing/2014/main" id="{7EAD6077-4487-4E7D-846D-445E65B5291C}"/>
                </a:ext>
              </a:extLst>
            </p:cNvPr>
            <p:cNvSpPr>
              <a:spLocks noChangeAspect="1"/>
            </p:cNvSpPr>
            <p:nvPr>
              <p:custDataLst>
                <p:tags r:id="rId79"/>
              </p:custDataLst>
            </p:nvPr>
          </p:nvSpPr>
          <p:spPr>
            <a:xfrm>
              <a:off x="4334905" y="3282696"/>
              <a:ext cx="292608" cy="292608"/>
            </a:xfrm>
            <a:custGeom>
              <a:avLst/>
              <a:gdLst/>
              <a:ahLst/>
              <a:cxnLst/>
              <a:rect l="l" t="t" r="r" b="b"/>
              <a:pathLst>
                <a:path w="635000" h="635000">
                  <a:moveTo>
                    <a:pt x="317500" y="0"/>
                  </a:moveTo>
                  <a:arcTo wR="317500" hR="317500" stAng="16200000" swAng="9288000"/>
                  <a:lnTo>
                    <a:pt x="317500" y="317500"/>
                  </a:lnTo>
                  <a:close/>
                </a:path>
                <a:path w="635000" h="635000" fill="none">
                  <a:moveTo>
                    <a:pt x="452684" y="604782"/>
                  </a:moveTo>
                  <a:arcTo wR="317500" hR="317500" stAng="3888000" swAng="1231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74" name="Harvey 44/100 [44]">
              <a:extLst>
                <a:ext uri="{FF2B5EF4-FFF2-40B4-BE49-F238E27FC236}">
                  <a16:creationId xmlns:a16="http://schemas.microsoft.com/office/drawing/2014/main" id="{4B57ADAF-4A83-4CB4-8920-E2B9F994E83E}"/>
                </a:ext>
              </a:extLst>
            </p:cNvPr>
            <p:cNvSpPr>
              <a:spLocks noChangeAspect="1"/>
            </p:cNvSpPr>
            <p:nvPr>
              <p:custDataLst>
                <p:tags r:id="rId80"/>
              </p:custDataLst>
            </p:nvPr>
          </p:nvSpPr>
          <p:spPr>
            <a:xfrm>
              <a:off x="4334905" y="3282696"/>
              <a:ext cx="292608" cy="292608"/>
            </a:xfrm>
            <a:custGeom>
              <a:avLst/>
              <a:gdLst/>
              <a:ahLst/>
              <a:cxnLst/>
              <a:rect l="l" t="t" r="r" b="b"/>
              <a:pathLst>
                <a:path w="635000" h="635000">
                  <a:moveTo>
                    <a:pt x="317500" y="0"/>
                  </a:moveTo>
                  <a:arcTo wR="317500" hR="317500" stAng="16200000" swAng="9504000"/>
                  <a:lnTo>
                    <a:pt x="317500" y="317500"/>
                  </a:lnTo>
                  <a:close/>
                </a:path>
                <a:path w="635000" h="635000" fill="none">
                  <a:moveTo>
                    <a:pt x="434379" y="612704"/>
                  </a:moveTo>
                  <a:arcTo wR="317500" hR="317500" stAng="4104000" swAng="1209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75" name="Harvey 45/100 [45]">
              <a:extLst>
                <a:ext uri="{FF2B5EF4-FFF2-40B4-BE49-F238E27FC236}">
                  <a16:creationId xmlns:a16="http://schemas.microsoft.com/office/drawing/2014/main" id="{FF3E5416-AC43-4CBB-A32A-A966ED03106F}"/>
                </a:ext>
              </a:extLst>
            </p:cNvPr>
            <p:cNvSpPr>
              <a:spLocks noChangeAspect="1"/>
            </p:cNvSpPr>
            <p:nvPr>
              <p:custDataLst>
                <p:tags r:id="rId81"/>
              </p:custDataLst>
            </p:nvPr>
          </p:nvSpPr>
          <p:spPr>
            <a:xfrm>
              <a:off x="4334905" y="3282696"/>
              <a:ext cx="292608" cy="292608"/>
            </a:xfrm>
            <a:custGeom>
              <a:avLst/>
              <a:gdLst/>
              <a:ahLst/>
              <a:cxnLst/>
              <a:rect l="l" t="t" r="r" b="b"/>
              <a:pathLst>
                <a:path w="635000" h="635000">
                  <a:moveTo>
                    <a:pt x="317500" y="0"/>
                  </a:moveTo>
                  <a:arcTo wR="317500" hR="317500" stAng="16200000" swAng="9720000"/>
                  <a:lnTo>
                    <a:pt x="317500" y="317500"/>
                  </a:lnTo>
                  <a:close/>
                </a:path>
                <a:path w="635000" h="635000" fill="none">
                  <a:moveTo>
                    <a:pt x="415612" y="619460"/>
                  </a:moveTo>
                  <a:arcTo wR="317500" hR="317500" stAng="4320000" swAng="1188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76" name="Harvey 46/100 [46]">
              <a:extLst>
                <a:ext uri="{FF2B5EF4-FFF2-40B4-BE49-F238E27FC236}">
                  <a16:creationId xmlns:a16="http://schemas.microsoft.com/office/drawing/2014/main" id="{49AFF9C1-C19A-487C-A4C1-47DA87277C3B}"/>
                </a:ext>
              </a:extLst>
            </p:cNvPr>
            <p:cNvSpPr>
              <a:spLocks noChangeAspect="1"/>
            </p:cNvSpPr>
            <p:nvPr>
              <p:custDataLst>
                <p:tags r:id="rId82"/>
              </p:custDataLst>
            </p:nvPr>
          </p:nvSpPr>
          <p:spPr>
            <a:xfrm>
              <a:off x="4334905" y="3282696"/>
              <a:ext cx="292608" cy="292608"/>
            </a:xfrm>
            <a:custGeom>
              <a:avLst/>
              <a:gdLst/>
              <a:ahLst/>
              <a:cxnLst/>
              <a:rect l="l" t="t" r="r" b="b"/>
              <a:pathLst>
                <a:path w="635000" h="635000">
                  <a:moveTo>
                    <a:pt x="317500" y="0"/>
                  </a:moveTo>
                  <a:arcTo wR="317500" hR="317500" stAng="16200000" swAng="9936000"/>
                  <a:lnTo>
                    <a:pt x="317500" y="317500"/>
                  </a:lnTo>
                  <a:close/>
                </a:path>
                <a:path w="635000" h="635000" fill="none">
                  <a:moveTo>
                    <a:pt x="396459" y="625025"/>
                  </a:moveTo>
                  <a:arcTo wR="317500" hR="317500" stAng="4536000" swAng="1166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77" name="Harvey 47/100 [47]">
              <a:extLst>
                <a:ext uri="{FF2B5EF4-FFF2-40B4-BE49-F238E27FC236}">
                  <a16:creationId xmlns:a16="http://schemas.microsoft.com/office/drawing/2014/main" id="{F35AEE09-D82F-438F-9D01-96C6876241F1}"/>
                </a:ext>
              </a:extLst>
            </p:cNvPr>
            <p:cNvSpPr>
              <a:spLocks noChangeAspect="1"/>
            </p:cNvSpPr>
            <p:nvPr>
              <p:custDataLst>
                <p:tags r:id="rId83"/>
              </p:custDataLst>
            </p:nvPr>
          </p:nvSpPr>
          <p:spPr>
            <a:xfrm>
              <a:off x="4334905" y="3282696"/>
              <a:ext cx="292608" cy="292608"/>
            </a:xfrm>
            <a:custGeom>
              <a:avLst/>
              <a:gdLst/>
              <a:ahLst/>
              <a:cxnLst/>
              <a:rect l="l" t="t" r="r" b="b"/>
              <a:pathLst>
                <a:path w="635000" h="635000">
                  <a:moveTo>
                    <a:pt x="317500" y="0"/>
                  </a:moveTo>
                  <a:arcTo wR="317500" hR="317500" stAng="16200000" swAng="10152000"/>
                  <a:lnTo>
                    <a:pt x="317500" y="317500"/>
                  </a:lnTo>
                  <a:close/>
                </a:path>
                <a:path w="635000" h="635000" fill="none">
                  <a:moveTo>
                    <a:pt x="376993" y="629376"/>
                  </a:moveTo>
                  <a:arcTo wR="317500" hR="317500" stAng="4751999" swAng="1144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78" name="Harvey 48/100 [48]">
              <a:extLst>
                <a:ext uri="{FF2B5EF4-FFF2-40B4-BE49-F238E27FC236}">
                  <a16:creationId xmlns:a16="http://schemas.microsoft.com/office/drawing/2014/main" id="{4FC3325B-EEB2-4420-9715-1149CEACE9AC}"/>
                </a:ext>
              </a:extLst>
            </p:cNvPr>
            <p:cNvSpPr>
              <a:spLocks noChangeAspect="1"/>
            </p:cNvSpPr>
            <p:nvPr>
              <p:custDataLst>
                <p:tags r:id="rId84"/>
              </p:custDataLst>
            </p:nvPr>
          </p:nvSpPr>
          <p:spPr>
            <a:xfrm>
              <a:off x="4334905" y="3282696"/>
              <a:ext cx="292608" cy="292608"/>
            </a:xfrm>
            <a:custGeom>
              <a:avLst/>
              <a:gdLst/>
              <a:ahLst/>
              <a:cxnLst/>
              <a:rect l="l" t="t" r="r" b="b"/>
              <a:pathLst>
                <a:path w="635000" h="635000">
                  <a:moveTo>
                    <a:pt x="317500" y="0"/>
                  </a:moveTo>
                  <a:arcTo wR="317500" hR="317500" stAng="16200000" swAng="10367999"/>
                  <a:lnTo>
                    <a:pt x="317500" y="317500"/>
                  </a:lnTo>
                  <a:close/>
                </a:path>
                <a:path w="635000" h="635000" fill="none">
                  <a:moveTo>
                    <a:pt x="357293" y="632496"/>
                  </a:moveTo>
                  <a:arcTo wR="317500" hR="317500" stAng="4967999" swAng="1123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79" name="Harvey 49/100 [49]">
              <a:extLst>
                <a:ext uri="{FF2B5EF4-FFF2-40B4-BE49-F238E27FC236}">
                  <a16:creationId xmlns:a16="http://schemas.microsoft.com/office/drawing/2014/main" id="{3BE00D50-8FCE-4E11-AA24-10B621732F20}"/>
                </a:ext>
              </a:extLst>
            </p:cNvPr>
            <p:cNvSpPr>
              <a:spLocks noChangeAspect="1"/>
            </p:cNvSpPr>
            <p:nvPr>
              <p:custDataLst>
                <p:tags r:id="rId85"/>
              </p:custDataLst>
            </p:nvPr>
          </p:nvSpPr>
          <p:spPr>
            <a:xfrm>
              <a:off x="4334905" y="3282696"/>
              <a:ext cx="292608" cy="292608"/>
            </a:xfrm>
            <a:custGeom>
              <a:avLst/>
              <a:gdLst/>
              <a:ahLst/>
              <a:cxnLst/>
              <a:rect l="l" t="t" r="r" b="b"/>
              <a:pathLst>
                <a:path w="635000" h="635000">
                  <a:moveTo>
                    <a:pt x="317500" y="0"/>
                  </a:moveTo>
                  <a:arcTo wR="317500" hR="317500" stAng="16200000" swAng="10584000"/>
                  <a:lnTo>
                    <a:pt x="317500" y="317500"/>
                  </a:lnTo>
                  <a:close/>
                </a:path>
                <a:path w="635000" h="635000" fill="none">
                  <a:moveTo>
                    <a:pt x="337435" y="634373"/>
                  </a:moveTo>
                  <a:arcTo wR="317500" hR="317500" stAng="5184000" swAng="1101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80" name="Harvey 50/100 [50]">
              <a:extLst>
                <a:ext uri="{FF2B5EF4-FFF2-40B4-BE49-F238E27FC236}">
                  <a16:creationId xmlns:a16="http://schemas.microsoft.com/office/drawing/2014/main" id="{97083993-8BFD-443F-A3A3-D28EF389CE2B}"/>
                </a:ext>
              </a:extLst>
            </p:cNvPr>
            <p:cNvSpPr>
              <a:spLocks noChangeAspect="1"/>
            </p:cNvSpPr>
            <p:nvPr>
              <p:custDataLst>
                <p:tags r:id="rId86"/>
              </p:custDataLst>
            </p:nvPr>
          </p:nvSpPr>
          <p:spPr>
            <a:xfrm>
              <a:off x="4334905" y="3282696"/>
              <a:ext cx="292608" cy="292608"/>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81" name="Harvey 51/100 [51]">
              <a:extLst>
                <a:ext uri="{FF2B5EF4-FFF2-40B4-BE49-F238E27FC236}">
                  <a16:creationId xmlns:a16="http://schemas.microsoft.com/office/drawing/2014/main" id="{BDE38762-18E9-47FF-895E-325F5976ECAA}"/>
                </a:ext>
              </a:extLst>
            </p:cNvPr>
            <p:cNvSpPr>
              <a:spLocks noChangeAspect="1"/>
            </p:cNvSpPr>
            <p:nvPr>
              <p:custDataLst>
                <p:tags r:id="rId87"/>
              </p:custDataLst>
            </p:nvPr>
          </p:nvSpPr>
          <p:spPr>
            <a:xfrm>
              <a:off x="4334905" y="3282696"/>
              <a:ext cx="292608" cy="292608"/>
            </a:xfrm>
            <a:custGeom>
              <a:avLst/>
              <a:gdLst/>
              <a:ahLst/>
              <a:cxnLst/>
              <a:rect l="l" t="t" r="r" b="b"/>
              <a:pathLst>
                <a:path w="635000" h="635000">
                  <a:moveTo>
                    <a:pt x="317500" y="0"/>
                  </a:moveTo>
                  <a:arcTo wR="317500" hR="317500" stAng="16200000" swAng="11016000"/>
                  <a:lnTo>
                    <a:pt x="317500" y="317500"/>
                  </a:lnTo>
                  <a:close/>
                </a:path>
                <a:path w="635000" h="635000" fill="none">
                  <a:moveTo>
                    <a:pt x="297564" y="634373"/>
                  </a:moveTo>
                  <a:arcTo wR="317500" hR="317500" stAng="5616000" swAng="1058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82" name="Harvey 52/100 [52]">
              <a:extLst>
                <a:ext uri="{FF2B5EF4-FFF2-40B4-BE49-F238E27FC236}">
                  <a16:creationId xmlns:a16="http://schemas.microsoft.com/office/drawing/2014/main" id="{785EAA21-FBCD-46DC-8430-7AB12F5A66AF}"/>
                </a:ext>
              </a:extLst>
            </p:cNvPr>
            <p:cNvSpPr>
              <a:spLocks noChangeAspect="1"/>
            </p:cNvSpPr>
            <p:nvPr>
              <p:custDataLst>
                <p:tags r:id="rId88"/>
              </p:custDataLst>
            </p:nvPr>
          </p:nvSpPr>
          <p:spPr>
            <a:xfrm>
              <a:off x="4334905" y="3282696"/>
              <a:ext cx="292608" cy="292608"/>
            </a:xfrm>
            <a:custGeom>
              <a:avLst/>
              <a:gdLst/>
              <a:ahLst/>
              <a:cxnLst/>
              <a:rect l="l" t="t" r="r" b="b"/>
              <a:pathLst>
                <a:path w="635000" h="635000">
                  <a:moveTo>
                    <a:pt x="317500" y="0"/>
                  </a:moveTo>
                  <a:arcTo wR="317500" hR="317500" stAng="16200000" swAng="11232000"/>
                  <a:lnTo>
                    <a:pt x="317500" y="317500"/>
                  </a:lnTo>
                  <a:close/>
                </a:path>
                <a:path w="635000" h="635000" fill="none">
                  <a:moveTo>
                    <a:pt x="277706" y="632496"/>
                  </a:moveTo>
                  <a:arcTo wR="317500" hR="317500" stAng="5832000" swAng="10367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83" name="Harvey 53/100 [53]">
              <a:extLst>
                <a:ext uri="{FF2B5EF4-FFF2-40B4-BE49-F238E27FC236}">
                  <a16:creationId xmlns:a16="http://schemas.microsoft.com/office/drawing/2014/main" id="{858D54BA-F4A5-4C67-830E-E85FF6EE735D}"/>
                </a:ext>
              </a:extLst>
            </p:cNvPr>
            <p:cNvSpPr>
              <a:spLocks noChangeAspect="1"/>
            </p:cNvSpPr>
            <p:nvPr>
              <p:custDataLst>
                <p:tags r:id="rId89"/>
              </p:custDataLst>
            </p:nvPr>
          </p:nvSpPr>
          <p:spPr>
            <a:xfrm>
              <a:off x="4334905" y="3282696"/>
              <a:ext cx="292608" cy="292608"/>
            </a:xfrm>
            <a:custGeom>
              <a:avLst/>
              <a:gdLst/>
              <a:ahLst/>
              <a:cxnLst/>
              <a:rect l="l" t="t" r="r" b="b"/>
              <a:pathLst>
                <a:path w="635000" h="635000">
                  <a:moveTo>
                    <a:pt x="317500" y="0"/>
                  </a:moveTo>
                  <a:arcTo wR="317500" hR="317500" stAng="16200000" swAng="11448000"/>
                  <a:lnTo>
                    <a:pt x="317500" y="317500"/>
                  </a:lnTo>
                  <a:close/>
                </a:path>
                <a:path w="635000" h="635000" fill="none">
                  <a:moveTo>
                    <a:pt x="258006" y="629376"/>
                  </a:moveTo>
                  <a:arcTo wR="317500" hR="317500" stAng="6048000" swAng="1015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84" name="Harvey 54/100 [54]">
              <a:extLst>
                <a:ext uri="{FF2B5EF4-FFF2-40B4-BE49-F238E27FC236}">
                  <a16:creationId xmlns:a16="http://schemas.microsoft.com/office/drawing/2014/main" id="{AC41BD7B-E1FA-4AED-B11C-E03936A672E6}"/>
                </a:ext>
              </a:extLst>
            </p:cNvPr>
            <p:cNvSpPr>
              <a:spLocks noChangeAspect="1"/>
            </p:cNvSpPr>
            <p:nvPr>
              <p:custDataLst>
                <p:tags r:id="rId90"/>
              </p:custDataLst>
            </p:nvPr>
          </p:nvSpPr>
          <p:spPr>
            <a:xfrm>
              <a:off x="4334905" y="3282696"/>
              <a:ext cx="292608" cy="292608"/>
            </a:xfrm>
            <a:custGeom>
              <a:avLst/>
              <a:gdLst/>
              <a:ahLst/>
              <a:cxnLst/>
              <a:rect l="l" t="t" r="r" b="b"/>
              <a:pathLst>
                <a:path w="635000" h="635000">
                  <a:moveTo>
                    <a:pt x="317500" y="0"/>
                  </a:moveTo>
                  <a:arcTo wR="317500" hR="317500" stAng="16200000" swAng="11664000"/>
                  <a:lnTo>
                    <a:pt x="317500" y="317500"/>
                  </a:lnTo>
                  <a:close/>
                </a:path>
                <a:path w="635000" h="635000" fill="none">
                  <a:moveTo>
                    <a:pt x="238540" y="625025"/>
                  </a:moveTo>
                  <a:arcTo wR="317500" hR="317500" stAng="6264000" swAng="993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85" name="Harvey 55/100 [55]">
              <a:extLst>
                <a:ext uri="{FF2B5EF4-FFF2-40B4-BE49-F238E27FC236}">
                  <a16:creationId xmlns:a16="http://schemas.microsoft.com/office/drawing/2014/main" id="{BAF901A0-5FD1-4B29-9AF9-DB8B19412429}"/>
                </a:ext>
              </a:extLst>
            </p:cNvPr>
            <p:cNvSpPr>
              <a:spLocks noChangeAspect="1"/>
            </p:cNvSpPr>
            <p:nvPr>
              <p:custDataLst>
                <p:tags r:id="rId91"/>
              </p:custDataLst>
            </p:nvPr>
          </p:nvSpPr>
          <p:spPr>
            <a:xfrm>
              <a:off x="4334905" y="3282696"/>
              <a:ext cx="292608" cy="292608"/>
            </a:xfrm>
            <a:custGeom>
              <a:avLst/>
              <a:gdLst/>
              <a:ahLst/>
              <a:cxnLst/>
              <a:rect l="l" t="t" r="r" b="b"/>
              <a:pathLst>
                <a:path w="635000" h="635000">
                  <a:moveTo>
                    <a:pt x="317500" y="0"/>
                  </a:moveTo>
                  <a:arcTo wR="317500" hR="317500" stAng="16200000" swAng="11880000"/>
                  <a:lnTo>
                    <a:pt x="317500" y="317500"/>
                  </a:lnTo>
                  <a:close/>
                </a:path>
                <a:path w="635000" h="635000" fill="none">
                  <a:moveTo>
                    <a:pt x="219387" y="619460"/>
                  </a:moveTo>
                  <a:arcTo wR="317500" hR="317500" stAng="6480000" swAng="9719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86" name="Harvey 56/100 [56]">
              <a:extLst>
                <a:ext uri="{FF2B5EF4-FFF2-40B4-BE49-F238E27FC236}">
                  <a16:creationId xmlns:a16="http://schemas.microsoft.com/office/drawing/2014/main" id="{3EFF555D-6B7F-481F-ADC2-746953BA7F97}"/>
                </a:ext>
              </a:extLst>
            </p:cNvPr>
            <p:cNvSpPr>
              <a:spLocks noChangeAspect="1"/>
            </p:cNvSpPr>
            <p:nvPr>
              <p:custDataLst>
                <p:tags r:id="rId92"/>
              </p:custDataLst>
            </p:nvPr>
          </p:nvSpPr>
          <p:spPr>
            <a:xfrm>
              <a:off x="4334905" y="3282696"/>
              <a:ext cx="292608" cy="292608"/>
            </a:xfrm>
            <a:custGeom>
              <a:avLst/>
              <a:gdLst/>
              <a:ahLst/>
              <a:cxnLst/>
              <a:rect l="l" t="t" r="r" b="b"/>
              <a:pathLst>
                <a:path w="635000" h="635000">
                  <a:moveTo>
                    <a:pt x="317500" y="0"/>
                  </a:moveTo>
                  <a:arcTo wR="317500" hR="317500" stAng="16200000" swAng="12096000"/>
                  <a:lnTo>
                    <a:pt x="317500" y="317500"/>
                  </a:lnTo>
                  <a:close/>
                </a:path>
                <a:path w="635000" h="635000" fill="none">
                  <a:moveTo>
                    <a:pt x="200620" y="612704"/>
                  </a:moveTo>
                  <a:arcTo wR="317500" hR="317500" stAng="6696000" swAng="9503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87" name="Harvey 57/100 [57]">
              <a:extLst>
                <a:ext uri="{FF2B5EF4-FFF2-40B4-BE49-F238E27FC236}">
                  <a16:creationId xmlns:a16="http://schemas.microsoft.com/office/drawing/2014/main" id="{A4D3BE31-8C07-4912-AB8B-8331A665C238}"/>
                </a:ext>
              </a:extLst>
            </p:cNvPr>
            <p:cNvSpPr>
              <a:spLocks noChangeAspect="1"/>
            </p:cNvSpPr>
            <p:nvPr>
              <p:custDataLst>
                <p:tags r:id="rId93"/>
              </p:custDataLst>
            </p:nvPr>
          </p:nvSpPr>
          <p:spPr>
            <a:xfrm>
              <a:off x="4334905" y="3282696"/>
              <a:ext cx="292608" cy="292608"/>
            </a:xfrm>
            <a:custGeom>
              <a:avLst/>
              <a:gdLst/>
              <a:ahLst/>
              <a:cxnLst/>
              <a:rect l="l" t="t" r="r" b="b"/>
              <a:pathLst>
                <a:path w="635000" h="635000">
                  <a:moveTo>
                    <a:pt x="317500" y="0"/>
                  </a:moveTo>
                  <a:arcTo wR="317500" hR="317500" stAng="16200000" swAng="12312000"/>
                  <a:lnTo>
                    <a:pt x="317500" y="317500"/>
                  </a:lnTo>
                  <a:close/>
                </a:path>
                <a:path w="635000" h="635000" fill="none">
                  <a:moveTo>
                    <a:pt x="182315" y="604782"/>
                  </a:moveTo>
                  <a:arcTo wR="317500" hR="317500" stAng="6911999" swAng="928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88" name="Harvey 58/100 [58]">
              <a:extLst>
                <a:ext uri="{FF2B5EF4-FFF2-40B4-BE49-F238E27FC236}">
                  <a16:creationId xmlns:a16="http://schemas.microsoft.com/office/drawing/2014/main" id="{E7B5A5D9-6DD2-4B0A-9557-7A7AF774103E}"/>
                </a:ext>
              </a:extLst>
            </p:cNvPr>
            <p:cNvSpPr>
              <a:spLocks noChangeAspect="1"/>
            </p:cNvSpPr>
            <p:nvPr>
              <p:custDataLst>
                <p:tags r:id="rId94"/>
              </p:custDataLst>
            </p:nvPr>
          </p:nvSpPr>
          <p:spPr>
            <a:xfrm>
              <a:off x="4334905" y="3282696"/>
              <a:ext cx="292608" cy="292608"/>
            </a:xfrm>
            <a:custGeom>
              <a:avLst/>
              <a:gdLst/>
              <a:ahLst/>
              <a:cxnLst/>
              <a:rect l="l" t="t" r="r" b="b"/>
              <a:pathLst>
                <a:path w="635000" h="635000">
                  <a:moveTo>
                    <a:pt x="317500" y="0"/>
                  </a:moveTo>
                  <a:arcTo wR="317500" hR="317500" stAng="16200000" swAng="12527999"/>
                  <a:lnTo>
                    <a:pt x="317500" y="317500"/>
                  </a:lnTo>
                  <a:close/>
                </a:path>
                <a:path w="635000" h="635000" fill="none">
                  <a:moveTo>
                    <a:pt x="164543" y="595727"/>
                  </a:moveTo>
                  <a:arcTo wR="317500" hR="317500" stAng="7127999" swAng="907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89" name="Harvey 59/100 [59]">
              <a:extLst>
                <a:ext uri="{FF2B5EF4-FFF2-40B4-BE49-F238E27FC236}">
                  <a16:creationId xmlns:a16="http://schemas.microsoft.com/office/drawing/2014/main" id="{88458C0E-D234-4C86-A6CC-B8CD6C445F00}"/>
                </a:ext>
              </a:extLst>
            </p:cNvPr>
            <p:cNvSpPr>
              <a:spLocks noChangeAspect="1"/>
            </p:cNvSpPr>
            <p:nvPr>
              <p:custDataLst>
                <p:tags r:id="rId95"/>
              </p:custDataLst>
            </p:nvPr>
          </p:nvSpPr>
          <p:spPr>
            <a:xfrm>
              <a:off x="4334905" y="3282696"/>
              <a:ext cx="292608" cy="292608"/>
            </a:xfrm>
            <a:custGeom>
              <a:avLst/>
              <a:gdLst/>
              <a:ahLst/>
              <a:cxnLst/>
              <a:rect l="l" t="t" r="r" b="b"/>
              <a:pathLst>
                <a:path w="635000" h="635000">
                  <a:moveTo>
                    <a:pt x="317500" y="0"/>
                  </a:moveTo>
                  <a:arcTo wR="317500" hR="317500" stAng="16200000" swAng="12743999"/>
                  <a:lnTo>
                    <a:pt x="317500" y="317500"/>
                  </a:lnTo>
                  <a:close/>
                </a:path>
                <a:path w="635000" h="635000" fill="none">
                  <a:moveTo>
                    <a:pt x="147374" y="585574"/>
                  </a:moveTo>
                  <a:arcTo wR="317500" hR="317500" stAng="7343999" swAng="885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90" name="Harvey 60/100 [60]">
              <a:extLst>
                <a:ext uri="{FF2B5EF4-FFF2-40B4-BE49-F238E27FC236}">
                  <a16:creationId xmlns:a16="http://schemas.microsoft.com/office/drawing/2014/main" id="{0924D2C6-D224-49FD-A4B8-312AFD605E78}"/>
                </a:ext>
              </a:extLst>
            </p:cNvPr>
            <p:cNvSpPr>
              <a:spLocks noChangeAspect="1"/>
            </p:cNvSpPr>
            <p:nvPr>
              <p:custDataLst>
                <p:tags r:id="rId96"/>
              </p:custDataLst>
            </p:nvPr>
          </p:nvSpPr>
          <p:spPr>
            <a:xfrm>
              <a:off x="4334905" y="3282696"/>
              <a:ext cx="292608" cy="292608"/>
            </a:xfrm>
            <a:custGeom>
              <a:avLst/>
              <a:gdLst/>
              <a:ahLst/>
              <a:cxnLst/>
              <a:rect l="l" t="t" r="r" b="b"/>
              <a:pathLst>
                <a:path w="635000" h="635000">
                  <a:moveTo>
                    <a:pt x="317500" y="0"/>
                  </a:moveTo>
                  <a:arcTo wR="317500" hR="317500" stAng="16200000" swAng="12960000"/>
                  <a:lnTo>
                    <a:pt x="317500" y="317500"/>
                  </a:lnTo>
                  <a:close/>
                </a:path>
                <a:path w="635000" h="635000" fill="none">
                  <a:moveTo>
                    <a:pt x="130878" y="574362"/>
                  </a:moveTo>
                  <a:arcTo wR="317500" hR="317500" stAng="7560000" swAng="864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91" name="Harvey 61/100 [61]">
              <a:extLst>
                <a:ext uri="{FF2B5EF4-FFF2-40B4-BE49-F238E27FC236}">
                  <a16:creationId xmlns:a16="http://schemas.microsoft.com/office/drawing/2014/main" id="{F9FB23C2-D568-49AC-B8FD-0480EB019739}"/>
                </a:ext>
              </a:extLst>
            </p:cNvPr>
            <p:cNvSpPr>
              <a:spLocks noChangeAspect="1"/>
            </p:cNvSpPr>
            <p:nvPr>
              <p:custDataLst>
                <p:tags r:id="rId97"/>
              </p:custDataLst>
            </p:nvPr>
          </p:nvSpPr>
          <p:spPr>
            <a:xfrm>
              <a:off x="4334905" y="3282696"/>
              <a:ext cx="292608" cy="292608"/>
            </a:xfrm>
            <a:custGeom>
              <a:avLst/>
              <a:gdLst/>
              <a:ahLst/>
              <a:cxnLst/>
              <a:rect l="l" t="t" r="r" b="b"/>
              <a:pathLst>
                <a:path w="635000" h="635000">
                  <a:moveTo>
                    <a:pt x="317500" y="0"/>
                  </a:moveTo>
                  <a:arcTo wR="317500" hR="317500" stAng="16200000" swAng="13176000"/>
                  <a:lnTo>
                    <a:pt x="317500" y="317500"/>
                  </a:lnTo>
                  <a:close/>
                </a:path>
                <a:path w="635000" h="635000" fill="none">
                  <a:moveTo>
                    <a:pt x="115117" y="562137"/>
                  </a:moveTo>
                  <a:arcTo wR="317500" hR="317500" stAng="7776000" swAng="842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92" name="Harvey 62/100 [62]">
              <a:extLst>
                <a:ext uri="{FF2B5EF4-FFF2-40B4-BE49-F238E27FC236}">
                  <a16:creationId xmlns:a16="http://schemas.microsoft.com/office/drawing/2014/main" id="{9EF3159D-F4FB-4032-BCCB-55E6ED5EEFC7}"/>
                </a:ext>
              </a:extLst>
            </p:cNvPr>
            <p:cNvSpPr>
              <a:spLocks noChangeAspect="1"/>
            </p:cNvSpPr>
            <p:nvPr>
              <p:custDataLst>
                <p:tags r:id="rId98"/>
              </p:custDataLst>
            </p:nvPr>
          </p:nvSpPr>
          <p:spPr>
            <a:xfrm>
              <a:off x="4334905" y="3282696"/>
              <a:ext cx="292608" cy="292608"/>
            </a:xfrm>
            <a:custGeom>
              <a:avLst/>
              <a:gdLst/>
              <a:ahLst/>
              <a:cxnLst/>
              <a:rect l="l" t="t" r="r" b="b"/>
              <a:pathLst>
                <a:path w="635000" h="635000">
                  <a:moveTo>
                    <a:pt x="317500" y="0"/>
                  </a:moveTo>
                  <a:arcTo wR="317500" hR="317500" stAng="16200000" swAng="13392000"/>
                  <a:lnTo>
                    <a:pt x="317500" y="317500"/>
                  </a:lnTo>
                  <a:close/>
                </a:path>
                <a:path w="635000" h="635000" fill="none">
                  <a:moveTo>
                    <a:pt x="100156" y="548947"/>
                  </a:moveTo>
                  <a:arcTo wR="317500" hR="317500" stAng="7991999" swAng="820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93" name="Harvey 63/100 [63]">
              <a:extLst>
                <a:ext uri="{FF2B5EF4-FFF2-40B4-BE49-F238E27FC236}">
                  <a16:creationId xmlns:a16="http://schemas.microsoft.com/office/drawing/2014/main" id="{9362C8EA-6D15-4E0C-8AE9-B1B50EB297B8}"/>
                </a:ext>
              </a:extLst>
            </p:cNvPr>
            <p:cNvSpPr>
              <a:spLocks noChangeAspect="1"/>
            </p:cNvSpPr>
            <p:nvPr>
              <p:custDataLst>
                <p:tags r:id="rId99"/>
              </p:custDataLst>
            </p:nvPr>
          </p:nvSpPr>
          <p:spPr>
            <a:xfrm>
              <a:off x="4334905" y="3282696"/>
              <a:ext cx="292608" cy="292608"/>
            </a:xfrm>
            <a:custGeom>
              <a:avLst/>
              <a:gdLst/>
              <a:ahLst/>
              <a:cxnLst/>
              <a:rect l="l" t="t" r="r" b="b"/>
              <a:pathLst>
                <a:path w="635000" h="635000">
                  <a:moveTo>
                    <a:pt x="317500" y="0"/>
                  </a:moveTo>
                  <a:arcTo wR="317500" hR="317500" stAng="16200000" swAng="13608000"/>
                  <a:lnTo>
                    <a:pt x="317500" y="317500"/>
                  </a:lnTo>
                  <a:close/>
                </a:path>
                <a:path w="635000" h="635000" fill="none">
                  <a:moveTo>
                    <a:pt x="86052" y="534843"/>
                  </a:moveTo>
                  <a:arcTo wR="317500" hR="317500" stAng="8208000" swAng="7991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94" name="Harvey 64/100 [64]">
              <a:extLst>
                <a:ext uri="{FF2B5EF4-FFF2-40B4-BE49-F238E27FC236}">
                  <a16:creationId xmlns:a16="http://schemas.microsoft.com/office/drawing/2014/main" id="{91EB375D-1444-4BE3-A696-66272A1564CD}"/>
                </a:ext>
              </a:extLst>
            </p:cNvPr>
            <p:cNvSpPr>
              <a:spLocks noChangeAspect="1"/>
            </p:cNvSpPr>
            <p:nvPr>
              <p:custDataLst>
                <p:tags r:id="rId100"/>
              </p:custDataLst>
            </p:nvPr>
          </p:nvSpPr>
          <p:spPr>
            <a:xfrm>
              <a:off x="4334905" y="3282696"/>
              <a:ext cx="292608" cy="292608"/>
            </a:xfrm>
            <a:custGeom>
              <a:avLst/>
              <a:gdLst/>
              <a:ahLst/>
              <a:cxnLst/>
              <a:rect l="l" t="t" r="r" b="b"/>
              <a:pathLst>
                <a:path w="635000" h="635000">
                  <a:moveTo>
                    <a:pt x="317500" y="0"/>
                  </a:moveTo>
                  <a:arcTo wR="317500" hR="317500" stAng="16200000" swAng="13824000"/>
                  <a:lnTo>
                    <a:pt x="317500" y="317500"/>
                  </a:lnTo>
                  <a:close/>
                </a:path>
                <a:path w="635000" h="635000" fill="none">
                  <a:moveTo>
                    <a:pt x="72862" y="519882"/>
                  </a:moveTo>
                  <a:arcTo wR="317500" hR="317500" stAng="8424000" swAng="777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95" name="Harvey 65/100 [65]">
              <a:extLst>
                <a:ext uri="{FF2B5EF4-FFF2-40B4-BE49-F238E27FC236}">
                  <a16:creationId xmlns:a16="http://schemas.microsoft.com/office/drawing/2014/main" id="{9A3002B1-5D17-4BCB-9A44-B2FB4025D02F}"/>
                </a:ext>
              </a:extLst>
            </p:cNvPr>
            <p:cNvSpPr>
              <a:spLocks noChangeAspect="1"/>
            </p:cNvSpPr>
            <p:nvPr>
              <p:custDataLst>
                <p:tags r:id="rId101"/>
              </p:custDataLst>
            </p:nvPr>
          </p:nvSpPr>
          <p:spPr>
            <a:xfrm>
              <a:off x="4334905" y="3282696"/>
              <a:ext cx="292608" cy="292608"/>
            </a:xfrm>
            <a:custGeom>
              <a:avLst/>
              <a:gdLst/>
              <a:ahLst/>
              <a:cxnLst/>
              <a:rect l="l" t="t" r="r" b="b"/>
              <a:pathLst>
                <a:path w="635000" h="635000">
                  <a:moveTo>
                    <a:pt x="317500" y="0"/>
                  </a:moveTo>
                  <a:arcTo wR="317500" hR="317500" stAng="16200000" swAng="14040000"/>
                  <a:lnTo>
                    <a:pt x="317500" y="317500"/>
                  </a:lnTo>
                  <a:close/>
                </a:path>
                <a:path w="635000" h="635000" fill="none">
                  <a:moveTo>
                    <a:pt x="60637" y="504121"/>
                  </a:moveTo>
                  <a:arcTo wR="317500" hR="317500" stAng="8640000" swAng="7559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96" name="Harvey 66/100 [66]">
              <a:extLst>
                <a:ext uri="{FF2B5EF4-FFF2-40B4-BE49-F238E27FC236}">
                  <a16:creationId xmlns:a16="http://schemas.microsoft.com/office/drawing/2014/main" id="{E5F2FDE4-04B2-4A45-A685-14E0C51883A5}"/>
                </a:ext>
              </a:extLst>
            </p:cNvPr>
            <p:cNvSpPr>
              <a:spLocks noChangeAspect="1"/>
            </p:cNvSpPr>
            <p:nvPr>
              <p:custDataLst>
                <p:tags r:id="rId102"/>
              </p:custDataLst>
            </p:nvPr>
          </p:nvSpPr>
          <p:spPr>
            <a:xfrm>
              <a:off x="4334905" y="3282696"/>
              <a:ext cx="292608" cy="292608"/>
            </a:xfrm>
            <a:custGeom>
              <a:avLst/>
              <a:gdLst/>
              <a:ahLst/>
              <a:cxnLst/>
              <a:rect l="l" t="t" r="r" b="b"/>
              <a:pathLst>
                <a:path w="635000" h="635000">
                  <a:moveTo>
                    <a:pt x="317500" y="0"/>
                  </a:moveTo>
                  <a:arcTo wR="317500" hR="317500" stAng="16200000" swAng="14256000"/>
                  <a:lnTo>
                    <a:pt x="317500" y="317500"/>
                  </a:lnTo>
                  <a:close/>
                </a:path>
                <a:path w="635000" h="635000" fill="none">
                  <a:moveTo>
                    <a:pt x="49425" y="487625"/>
                  </a:moveTo>
                  <a:arcTo wR="317500" hR="317500" stAng="8856000" swAng="7343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97" name="Harvey 67/100 [67]">
              <a:extLst>
                <a:ext uri="{FF2B5EF4-FFF2-40B4-BE49-F238E27FC236}">
                  <a16:creationId xmlns:a16="http://schemas.microsoft.com/office/drawing/2014/main" id="{D399A169-3845-4CD5-A62C-F4586F1FAFE8}"/>
                </a:ext>
              </a:extLst>
            </p:cNvPr>
            <p:cNvSpPr>
              <a:spLocks noChangeAspect="1"/>
            </p:cNvSpPr>
            <p:nvPr>
              <p:custDataLst>
                <p:tags r:id="rId103"/>
              </p:custDataLst>
            </p:nvPr>
          </p:nvSpPr>
          <p:spPr>
            <a:xfrm>
              <a:off x="4334905" y="3282696"/>
              <a:ext cx="292608" cy="292608"/>
            </a:xfrm>
            <a:custGeom>
              <a:avLst/>
              <a:gdLst/>
              <a:ahLst/>
              <a:cxnLst/>
              <a:rect l="l" t="t" r="r" b="b"/>
              <a:pathLst>
                <a:path w="635000" h="635000">
                  <a:moveTo>
                    <a:pt x="317500" y="0"/>
                  </a:moveTo>
                  <a:arcTo wR="317500" hR="317500" stAng="16200000" swAng="14472000"/>
                  <a:lnTo>
                    <a:pt x="317500" y="317500"/>
                  </a:lnTo>
                  <a:close/>
                </a:path>
                <a:path w="635000" h="635000" fill="none">
                  <a:moveTo>
                    <a:pt x="39272" y="470456"/>
                  </a:moveTo>
                  <a:arcTo wR="317500" hR="317500" stAng="9072000" swAng="7127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98" name="Harvey 68/100 [68]">
              <a:extLst>
                <a:ext uri="{FF2B5EF4-FFF2-40B4-BE49-F238E27FC236}">
                  <a16:creationId xmlns:a16="http://schemas.microsoft.com/office/drawing/2014/main" id="{E12F5173-9960-47F5-9A91-B043294E14CB}"/>
                </a:ext>
              </a:extLst>
            </p:cNvPr>
            <p:cNvSpPr>
              <a:spLocks noChangeAspect="1"/>
            </p:cNvSpPr>
            <p:nvPr>
              <p:custDataLst>
                <p:tags r:id="rId104"/>
              </p:custDataLst>
            </p:nvPr>
          </p:nvSpPr>
          <p:spPr>
            <a:xfrm>
              <a:off x="4334905" y="3282696"/>
              <a:ext cx="292608" cy="292608"/>
            </a:xfrm>
            <a:custGeom>
              <a:avLst/>
              <a:gdLst/>
              <a:ahLst/>
              <a:cxnLst/>
              <a:rect l="l" t="t" r="r" b="b"/>
              <a:pathLst>
                <a:path w="635000" h="635000">
                  <a:moveTo>
                    <a:pt x="317500" y="0"/>
                  </a:moveTo>
                  <a:arcTo wR="317500" hR="317500" stAng="16200000" swAng="14688000"/>
                  <a:lnTo>
                    <a:pt x="317500" y="317500"/>
                  </a:lnTo>
                  <a:close/>
                </a:path>
                <a:path w="635000" h="635000" fill="none">
                  <a:moveTo>
                    <a:pt x="30217" y="452684"/>
                  </a:moveTo>
                  <a:arcTo wR="317500" hR="317500" stAng="9288000" swAng="6911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99" name="Harvey 69/100 [69]">
              <a:extLst>
                <a:ext uri="{FF2B5EF4-FFF2-40B4-BE49-F238E27FC236}">
                  <a16:creationId xmlns:a16="http://schemas.microsoft.com/office/drawing/2014/main" id="{DD9B9229-3D3A-4706-BEEC-04C19A30C5C3}"/>
                </a:ext>
              </a:extLst>
            </p:cNvPr>
            <p:cNvSpPr>
              <a:spLocks noChangeAspect="1"/>
            </p:cNvSpPr>
            <p:nvPr>
              <p:custDataLst>
                <p:tags r:id="rId105"/>
              </p:custDataLst>
            </p:nvPr>
          </p:nvSpPr>
          <p:spPr>
            <a:xfrm>
              <a:off x="4334905" y="3282696"/>
              <a:ext cx="292608" cy="292608"/>
            </a:xfrm>
            <a:custGeom>
              <a:avLst/>
              <a:gdLst/>
              <a:ahLst/>
              <a:cxnLst/>
              <a:rect l="l" t="t" r="r" b="b"/>
              <a:pathLst>
                <a:path w="635000" h="635000">
                  <a:moveTo>
                    <a:pt x="317500" y="0"/>
                  </a:moveTo>
                  <a:arcTo wR="317500" hR="317500" stAng="16200000" swAng="14903999"/>
                  <a:lnTo>
                    <a:pt x="317500" y="317500"/>
                  </a:lnTo>
                  <a:close/>
                </a:path>
                <a:path w="635000" h="635000" fill="none">
                  <a:moveTo>
                    <a:pt x="22295" y="434379"/>
                  </a:moveTo>
                  <a:arcTo wR="317500" hR="317500" stAng="9503999" swAng="669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00" name="Harvey 70/100 [70]">
              <a:extLst>
                <a:ext uri="{FF2B5EF4-FFF2-40B4-BE49-F238E27FC236}">
                  <a16:creationId xmlns:a16="http://schemas.microsoft.com/office/drawing/2014/main" id="{795A4CC8-0C08-491C-8D7F-95EC8E0E25B8}"/>
                </a:ext>
              </a:extLst>
            </p:cNvPr>
            <p:cNvSpPr>
              <a:spLocks noChangeAspect="1"/>
            </p:cNvSpPr>
            <p:nvPr>
              <p:custDataLst>
                <p:tags r:id="rId106"/>
              </p:custDataLst>
            </p:nvPr>
          </p:nvSpPr>
          <p:spPr>
            <a:xfrm>
              <a:off x="4334905" y="3282696"/>
              <a:ext cx="292608" cy="292608"/>
            </a:xfrm>
            <a:custGeom>
              <a:avLst/>
              <a:gdLst/>
              <a:ahLst/>
              <a:cxnLst/>
              <a:rect l="l" t="t" r="r" b="b"/>
              <a:pathLst>
                <a:path w="635000" h="635000">
                  <a:moveTo>
                    <a:pt x="317500" y="0"/>
                  </a:moveTo>
                  <a:arcTo wR="317500" hR="317500" stAng="16200000" swAng="15119999"/>
                  <a:lnTo>
                    <a:pt x="317500" y="317500"/>
                  </a:lnTo>
                  <a:close/>
                </a:path>
                <a:path w="635000" h="635000" fill="none">
                  <a:moveTo>
                    <a:pt x="15539" y="415612"/>
                  </a:moveTo>
                  <a:arcTo wR="317500" hR="317500" stAng="9719999" swAng="648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01" name="Harvey 71/100 [71]">
              <a:extLst>
                <a:ext uri="{FF2B5EF4-FFF2-40B4-BE49-F238E27FC236}">
                  <a16:creationId xmlns:a16="http://schemas.microsoft.com/office/drawing/2014/main" id="{91862A76-5FCC-4C25-9A3F-A10651AC7725}"/>
                </a:ext>
              </a:extLst>
            </p:cNvPr>
            <p:cNvSpPr>
              <a:spLocks noChangeAspect="1"/>
            </p:cNvSpPr>
            <p:nvPr>
              <p:custDataLst>
                <p:tags r:id="rId107"/>
              </p:custDataLst>
            </p:nvPr>
          </p:nvSpPr>
          <p:spPr>
            <a:xfrm>
              <a:off x="4334905" y="3282696"/>
              <a:ext cx="292608" cy="292608"/>
            </a:xfrm>
            <a:custGeom>
              <a:avLst/>
              <a:gdLst/>
              <a:ahLst/>
              <a:cxnLst/>
              <a:rect l="l" t="t" r="r" b="b"/>
              <a:pathLst>
                <a:path w="635000" h="635000">
                  <a:moveTo>
                    <a:pt x="317500" y="0"/>
                  </a:moveTo>
                  <a:arcTo wR="317500" hR="317500" stAng="16200000" swAng="15336000"/>
                  <a:lnTo>
                    <a:pt x="317500" y="317500"/>
                  </a:lnTo>
                  <a:close/>
                </a:path>
                <a:path w="635000" h="635000" fill="none">
                  <a:moveTo>
                    <a:pt x="9974" y="396459"/>
                  </a:moveTo>
                  <a:arcTo wR="317500" hR="317500" stAng="9936000" swAng="626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02" name="Harvey 72/100 [72]">
              <a:extLst>
                <a:ext uri="{FF2B5EF4-FFF2-40B4-BE49-F238E27FC236}">
                  <a16:creationId xmlns:a16="http://schemas.microsoft.com/office/drawing/2014/main" id="{46969644-17D9-45C9-A88A-9A88622DCE45}"/>
                </a:ext>
              </a:extLst>
            </p:cNvPr>
            <p:cNvSpPr>
              <a:spLocks noChangeAspect="1"/>
            </p:cNvSpPr>
            <p:nvPr>
              <p:custDataLst>
                <p:tags r:id="rId108"/>
              </p:custDataLst>
            </p:nvPr>
          </p:nvSpPr>
          <p:spPr>
            <a:xfrm>
              <a:off x="4334905" y="3282696"/>
              <a:ext cx="292608" cy="292608"/>
            </a:xfrm>
            <a:custGeom>
              <a:avLst/>
              <a:gdLst/>
              <a:ahLst/>
              <a:cxnLst/>
              <a:rect l="l" t="t" r="r" b="b"/>
              <a:pathLst>
                <a:path w="635000" h="635000">
                  <a:moveTo>
                    <a:pt x="317500" y="0"/>
                  </a:moveTo>
                  <a:arcTo wR="317500" hR="317500" stAng="16200000" swAng="15552000"/>
                  <a:lnTo>
                    <a:pt x="317500" y="317500"/>
                  </a:lnTo>
                  <a:close/>
                </a:path>
                <a:path w="635000" h="635000" fill="none">
                  <a:moveTo>
                    <a:pt x="5623" y="376993"/>
                  </a:moveTo>
                  <a:arcTo wR="317500" hR="317500" stAng="10152000" swAng="604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03" name="Harvey 73/100 [73]">
              <a:extLst>
                <a:ext uri="{FF2B5EF4-FFF2-40B4-BE49-F238E27FC236}">
                  <a16:creationId xmlns:a16="http://schemas.microsoft.com/office/drawing/2014/main" id="{F89621F9-3ABB-450D-913E-7B467F289A9B}"/>
                </a:ext>
              </a:extLst>
            </p:cNvPr>
            <p:cNvSpPr>
              <a:spLocks noChangeAspect="1"/>
            </p:cNvSpPr>
            <p:nvPr>
              <p:custDataLst>
                <p:tags r:id="rId109"/>
              </p:custDataLst>
            </p:nvPr>
          </p:nvSpPr>
          <p:spPr>
            <a:xfrm>
              <a:off x="4334905" y="3282696"/>
              <a:ext cx="292608" cy="292608"/>
            </a:xfrm>
            <a:custGeom>
              <a:avLst/>
              <a:gdLst/>
              <a:ahLst/>
              <a:cxnLst/>
              <a:rect l="l" t="t" r="r" b="b"/>
              <a:pathLst>
                <a:path w="635000" h="635000">
                  <a:moveTo>
                    <a:pt x="317500" y="0"/>
                  </a:moveTo>
                  <a:arcTo wR="317500" hR="317500" stAng="16200000" swAng="15768000"/>
                  <a:lnTo>
                    <a:pt x="317500" y="317500"/>
                  </a:lnTo>
                  <a:close/>
                </a:path>
                <a:path w="635000" h="635000" fill="none">
                  <a:moveTo>
                    <a:pt x="2503" y="357293"/>
                  </a:moveTo>
                  <a:arcTo wR="317500" hR="317500" stAng="10368000" swAng="583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04" name="Harvey 74/100 [74]">
              <a:extLst>
                <a:ext uri="{FF2B5EF4-FFF2-40B4-BE49-F238E27FC236}">
                  <a16:creationId xmlns:a16="http://schemas.microsoft.com/office/drawing/2014/main" id="{89EE4B1F-E703-471D-8307-BFB9EDEDB9F7}"/>
                </a:ext>
              </a:extLst>
            </p:cNvPr>
            <p:cNvSpPr>
              <a:spLocks noChangeAspect="1"/>
            </p:cNvSpPr>
            <p:nvPr>
              <p:custDataLst>
                <p:tags r:id="rId110"/>
              </p:custDataLst>
            </p:nvPr>
          </p:nvSpPr>
          <p:spPr>
            <a:xfrm>
              <a:off x="4334905" y="3282696"/>
              <a:ext cx="292608" cy="292608"/>
            </a:xfrm>
            <a:custGeom>
              <a:avLst/>
              <a:gdLst/>
              <a:ahLst/>
              <a:cxnLst/>
              <a:rect l="l" t="t" r="r" b="b"/>
              <a:pathLst>
                <a:path w="635000" h="635000">
                  <a:moveTo>
                    <a:pt x="317500" y="0"/>
                  </a:moveTo>
                  <a:arcTo wR="317500" hR="317500" stAng="16200000" swAng="15983999"/>
                  <a:lnTo>
                    <a:pt x="317500" y="317500"/>
                  </a:lnTo>
                  <a:close/>
                </a:path>
                <a:path w="635000" h="635000" fill="none">
                  <a:moveTo>
                    <a:pt x="626" y="337435"/>
                  </a:moveTo>
                  <a:arcTo wR="317500" hR="317500" stAng="10583999" swAng="561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05" name="Harvey 75/100 [75]">
              <a:extLst>
                <a:ext uri="{FF2B5EF4-FFF2-40B4-BE49-F238E27FC236}">
                  <a16:creationId xmlns:a16="http://schemas.microsoft.com/office/drawing/2014/main" id="{8AB2EEA8-04AC-4B6C-8D90-28093DB647E6}"/>
                </a:ext>
              </a:extLst>
            </p:cNvPr>
            <p:cNvSpPr>
              <a:spLocks noChangeAspect="1"/>
            </p:cNvSpPr>
            <p:nvPr>
              <p:custDataLst>
                <p:tags r:id="rId111"/>
              </p:custDataLst>
            </p:nvPr>
          </p:nvSpPr>
          <p:spPr>
            <a:xfrm>
              <a:off x="4334905" y="3282696"/>
              <a:ext cx="292608" cy="292608"/>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06" name="Harvey 76/100 [76]">
              <a:extLst>
                <a:ext uri="{FF2B5EF4-FFF2-40B4-BE49-F238E27FC236}">
                  <a16:creationId xmlns:a16="http://schemas.microsoft.com/office/drawing/2014/main" id="{6F4E00F2-EA6F-4809-B2FD-4CE3ABE8C480}"/>
                </a:ext>
              </a:extLst>
            </p:cNvPr>
            <p:cNvSpPr>
              <a:spLocks noChangeAspect="1"/>
            </p:cNvSpPr>
            <p:nvPr>
              <p:custDataLst>
                <p:tags r:id="rId112"/>
              </p:custDataLst>
            </p:nvPr>
          </p:nvSpPr>
          <p:spPr>
            <a:xfrm>
              <a:off x="4334905" y="3282696"/>
              <a:ext cx="292608" cy="292608"/>
            </a:xfrm>
            <a:custGeom>
              <a:avLst/>
              <a:gdLst/>
              <a:ahLst/>
              <a:cxnLst/>
              <a:rect l="l" t="t" r="r" b="b"/>
              <a:pathLst>
                <a:path w="635000" h="635000">
                  <a:moveTo>
                    <a:pt x="317500" y="0"/>
                  </a:moveTo>
                  <a:arcTo wR="317500" hR="317500" stAng="16200000" swAng="16416000"/>
                  <a:lnTo>
                    <a:pt x="317500" y="317500"/>
                  </a:lnTo>
                  <a:close/>
                </a:path>
                <a:path w="635000" h="635000" fill="none">
                  <a:moveTo>
                    <a:pt x="626" y="297564"/>
                  </a:moveTo>
                  <a:arcTo wR="317500" hR="317500" stAng="11016000" swAng="5183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07" name="Harvey 77/100 [77]">
              <a:extLst>
                <a:ext uri="{FF2B5EF4-FFF2-40B4-BE49-F238E27FC236}">
                  <a16:creationId xmlns:a16="http://schemas.microsoft.com/office/drawing/2014/main" id="{CF5CA593-7B87-4492-9B35-2255514CB496}"/>
                </a:ext>
              </a:extLst>
            </p:cNvPr>
            <p:cNvSpPr>
              <a:spLocks noChangeAspect="1"/>
            </p:cNvSpPr>
            <p:nvPr>
              <p:custDataLst>
                <p:tags r:id="rId113"/>
              </p:custDataLst>
            </p:nvPr>
          </p:nvSpPr>
          <p:spPr>
            <a:xfrm>
              <a:off x="4334905" y="3282696"/>
              <a:ext cx="292608" cy="292608"/>
            </a:xfrm>
            <a:custGeom>
              <a:avLst/>
              <a:gdLst/>
              <a:ahLst/>
              <a:cxnLst/>
              <a:rect l="l" t="t" r="r" b="b"/>
              <a:pathLst>
                <a:path w="635000" h="635000">
                  <a:moveTo>
                    <a:pt x="317500" y="0"/>
                  </a:moveTo>
                  <a:arcTo wR="317500" hR="317500" stAng="16200000" swAng="16632000"/>
                  <a:lnTo>
                    <a:pt x="317500" y="317500"/>
                  </a:lnTo>
                  <a:close/>
                </a:path>
                <a:path w="635000" h="635000" fill="none">
                  <a:moveTo>
                    <a:pt x="2503" y="277706"/>
                  </a:moveTo>
                  <a:arcTo wR="317500" hR="317500" stAng="11232000" swAng="496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08" name="Harvey 78/100 [78]">
              <a:extLst>
                <a:ext uri="{FF2B5EF4-FFF2-40B4-BE49-F238E27FC236}">
                  <a16:creationId xmlns:a16="http://schemas.microsoft.com/office/drawing/2014/main" id="{8C036464-458E-48D4-BAC8-84819F820C60}"/>
                </a:ext>
              </a:extLst>
            </p:cNvPr>
            <p:cNvSpPr>
              <a:spLocks noChangeAspect="1"/>
            </p:cNvSpPr>
            <p:nvPr>
              <p:custDataLst>
                <p:tags r:id="rId114"/>
              </p:custDataLst>
            </p:nvPr>
          </p:nvSpPr>
          <p:spPr>
            <a:xfrm>
              <a:off x="4334905" y="3282696"/>
              <a:ext cx="292608" cy="292608"/>
            </a:xfrm>
            <a:custGeom>
              <a:avLst/>
              <a:gdLst/>
              <a:ahLst/>
              <a:cxnLst/>
              <a:rect l="l" t="t" r="r" b="b"/>
              <a:pathLst>
                <a:path w="635000" h="635000">
                  <a:moveTo>
                    <a:pt x="317500" y="0"/>
                  </a:moveTo>
                  <a:arcTo wR="317500" hR="317500" stAng="16200000" swAng="16848000"/>
                  <a:lnTo>
                    <a:pt x="317500" y="317500"/>
                  </a:lnTo>
                  <a:close/>
                </a:path>
                <a:path w="635000" h="635000" fill="none">
                  <a:moveTo>
                    <a:pt x="5623" y="258006"/>
                  </a:moveTo>
                  <a:arcTo wR="317500" hR="317500" stAng="11448000" swAng="4751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09" name="Harvey 79/100 [79]">
              <a:extLst>
                <a:ext uri="{FF2B5EF4-FFF2-40B4-BE49-F238E27FC236}">
                  <a16:creationId xmlns:a16="http://schemas.microsoft.com/office/drawing/2014/main" id="{6FD5AC00-8293-447C-B728-B963DD67B1C2}"/>
                </a:ext>
              </a:extLst>
            </p:cNvPr>
            <p:cNvSpPr>
              <a:spLocks noChangeAspect="1"/>
            </p:cNvSpPr>
            <p:nvPr>
              <p:custDataLst>
                <p:tags r:id="rId115"/>
              </p:custDataLst>
            </p:nvPr>
          </p:nvSpPr>
          <p:spPr>
            <a:xfrm>
              <a:off x="4334905" y="3282696"/>
              <a:ext cx="292608" cy="292608"/>
            </a:xfrm>
            <a:custGeom>
              <a:avLst/>
              <a:gdLst/>
              <a:ahLst/>
              <a:cxnLst/>
              <a:rect l="l" t="t" r="r" b="b"/>
              <a:pathLst>
                <a:path w="635000" h="635000">
                  <a:moveTo>
                    <a:pt x="317500" y="0"/>
                  </a:moveTo>
                  <a:arcTo wR="317500" hR="317500" stAng="16200000" swAng="17064000"/>
                  <a:lnTo>
                    <a:pt x="317500" y="317500"/>
                  </a:lnTo>
                  <a:close/>
                </a:path>
                <a:path w="635000" h="635000" fill="none">
                  <a:moveTo>
                    <a:pt x="9974" y="238540"/>
                  </a:moveTo>
                  <a:arcTo wR="317500" hR="317500" stAng="11664000" swAng="453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10" name="Harvey 80/100 [80]">
              <a:extLst>
                <a:ext uri="{FF2B5EF4-FFF2-40B4-BE49-F238E27FC236}">
                  <a16:creationId xmlns:a16="http://schemas.microsoft.com/office/drawing/2014/main" id="{29C0F859-BC49-430F-8C59-C0B9109E47A3}"/>
                </a:ext>
              </a:extLst>
            </p:cNvPr>
            <p:cNvSpPr>
              <a:spLocks noChangeAspect="1"/>
            </p:cNvSpPr>
            <p:nvPr>
              <p:custDataLst>
                <p:tags r:id="rId116"/>
              </p:custDataLst>
            </p:nvPr>
          </p:nvSpPr>
          <p:spPr>
            <a:xfrm>
              <a:off x="4334905" y="3282696"/>
              <a:ext cx="292608" cy="292608"/>
            </a:xfrm>
            <a:custGeom>
              <a:avLst/>
              <a:gdLst/>
              <a:ahLst/>
              <a:cxnLst/>
              <a:rect l="l" t="t" r="r" b="b"/>
              <a:pathLst>
                <a:path w="635000" h="635000">
                  <a:moveTo>
                    <a:pt x="317500" y="0"/>
                  </a:moveTo>
                  <a:arcTo wR="317500" hR="317500" stAng="16200000" swAng="17280000"/>
                  <a:lnTo>
                    <a:pt x="317500" y="317500"/>
                  </a:lnTo>
                  <a:close/>
                </a:path>
                <a:path w="635000" h="635000" fill="none">
                  <a:moveTo>
                    <a:pt x="15539" y="219387"/>
                  </a:moveTo>
                  <a:arcTo wR="317500" hR="317500" stAng="11880000" swAng="4319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11" name="Harvey 81/100 [81]">
              <a:extLst>
                <a:ext uri="{FF2B5EF4-FFF2-40B4-BE49-F238E27FC236}">
                  <a16:creationId xmlns:a16="http://schemas.microsoft.com/office/drawing/2014/main" id="{F78719E3-0417-4867-B70D-21538B3AC36E}"/>
                </a:ext>
              </a:extLst>
            </p:cNvPr>
            <p:cNvSpPr>
              <a:spLocks noChangeAspect="1"/>
            </p:cNvSpPr>
            <p:nvPr>
              <p:custDataLst>
                <p:tags r:id="rId117"/>
              </p:custDataLst>
            </p:nvPr>
          </p:nvSpPr>
          <p:spPr>
            <a:xfrm>
              <a:off x="4334905" y="3282696"/>
              <a:ext cx="292608" cy="292608"/>
            </a:xfrm>
            <a:custGeom>
              <a:avLst/>
              <a:gdLst/>
              <a:ahLst/>
              <a:cxnLst/>
              <a:rect l="l" t="t" r="r" b="b"/>
              <a:pathLst>
                <a:path w="635000" h="635000">
                  <a:moveTo>
                    <a:pt x="317500" y="0"/>
                  </a:moveTo>
                  <a:arcTo wR="317500" hR="317500" stAng="16200000" swAng="17496000"/>
                  <a:lnTo>
                    <a:pt x="317500" y="317500"/>
                  </a:lnTo>
                  <a:close/>
                </a:path>
                <a:path w="635000" h="635000" fill="none">
                  <a:moveTo>
                    <a:pt x="22295" y="200620"/>
                  </a:moveTo>
                  <a:arcTo wR="317500" hR="317500" stAng="12096000" swAng="4103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12" name="Harvey 82/100 [82]">
              <a:extLst>
                <a:ext uri="{FF2B5EF4-FFF2-40B4-BE49-F238E27FC236}">
                  <a16:creationId xmlns:a16="http://schemas.microsoft.com/office/drawing/2014/main" id="{9C5D0905-7412-4C75-BC20-E51105CA783D}"/>
                </a:ext>
              </a:extLst>
            </p:cNvPr>
            <p:cNvSpPr>
              <a:spLocks noChangeAspect="1"/>
            </p:cNvSpPr>
            <p:nvPr>
              <p:custDataLst>
                <p:tags r:id="rId118"/>
              </p:custDataLst>
            </p:nvPr>
          </p:nvSpPr>
          <p:spPr>
            <a:xfrm>
              <a:off x="4334905" y="3282696"/>
              <a:ext cx="292608" cy="292608"/>
            </a:xfrm>
            <a:custGeom>
              <a:avLst/>
              <a:gdLst/>
              <a:ahLst/>
              <a:cxnLst/>
              <a:rect l="l" t="t" r="r" b="b"/>
              <a:pathLst>
                <a:path w="635000" h="635000">
                  <a:moveTo>
                    <a:pt x="317500" y="0"/>
                  </a:moveTo>
                  <a:arcTo wR="317500" hR="317500" stAng="16200000" swAng="17712000"/>
                  <a:lnTo>
                    <a:pt x="317500" y="317500"/>
                  </a:lnTo>
                  <a:close/>
                </a:path>
                <a:path w="635000" h="635000" fill="none">
                  <a:moveTo>
                    <a:pt x="30217" y="182315"/>
                  </a:moveTo>
                  <a:arcTo wR="317500" hR="317500" stAng="12312000" swAng="388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13" name="Harvey 83/100 [83]">
              <a:extLst>
                <a:ext uri="{FF2B5EF4-FFF2-40B4-BE49-F238E27FC236}">
                  <a16:creationId xmlns:a16="http://schemas.microsoft.com/office/drawing/2014/main" id="{96AA2E20-CC65-4632-B3D4-93E962B59D4C}"/>
                </a:ext>
              </a:extLst>
            </p:cNvPr>
            <p:cNvSpPr>
              <a:spLocks noChangeAspect="1"/>
            </p:cNvSpPr>
            <p:nvPr>
              <p:custDataLst>
                <p:tags r:id="rId119"/>
              </p:custDataLst>
            </p:nvPr>
          </p:nvSpPr>
          <p:spPr>
            <a:xfrm>
              <a:off x="4334905" y="3282696"/>
              <a:ext cx="292608" cy="292608"/>
            </a:xfrm>
            <a:custGeom>
              <a:avLst/>
              <a:gdLst/>
              <a:ahLst/>
              <a:cxnLst/>
              <a:rect l="l" t="t" r="r" b="b"/>
              <a:pathLst>
                <a:path w="635000" h="635000">
                  <a:moveTo>
                    <a:pt x="317500" y="0"/>
                  </a:moveTo>
                  <a:arcTo wR="317500" hR="317500" stAng="16200000" swAng="17928000"/>
                  <a:lnTo>
                    <a:pt x="317500" y="317500"/>
                  </a:lnTo>
                  <a:close/>
                </a:path>
                <a:path w="635000" h="635000" fill="none">
                  <a:moveTo>
                    <a:pt x="39272" y="164543"/>
                  </a:moveTo>
                  <a:arcTo wR="317500" hR="317500" stAng="12528000" swAng="367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14" name="Harvey 84/100 [84]">
              <a:extLst>
                <a:ext uri="{FF2B5EF4-FFF2-40B4-BE49-F238E27FC236}">
                  <a16:creationId xmlns:a16="http://schemas.microsoft.com/office/drawing/2014/main" id="{9B4360A3-E0B2-48F7-B5A8-D24513748A82}"/>
                </a:ext>
              </a:extLst>
            </p:cNvPr>
            <p:cNvSpPr>
              <a:spLocks noChangeAspect="1"/>
            </p:cNvSpPr>
            <p:nvPr>
              <p:custDataLst>
                <p:tags r:id="rId120"/>
              </p:custDataLst>
            </p:nvPr>
          </p:nvSpPr>
          <p:spPr>
            <a:xfrm>
              <a:off x="4334905" y="3282696"/>
              <a:ext cx="292608" cy="292608"/>
            </a:xfrm>
            <a:custGeom>
              <a:avLst/>
              <a:gdLst/>
              <a:ahLst/>
              <a:cxnLst/>
              <a:rect l="l" t="t" r="r" b="b"/>
              <a:pathLst>
                <a:path w="635000" h="635000">
                  <a:moveTo>
                    <a:pt x="317500" y="0"/>
                  </a:moveTo>
                  <a:arcTo wR="317500" hR="317500" stAng="16200000" swAng="18144000"/>
                  <a:lnTo>
                    <a:pt x="317500" y="317500"/>
                  </a:lnTo>
                  <a:close/>
                </a:path>
                <a:path w="635000" h="635000" fill="none">
                  <a:moveTo>
                    <a:pt x="49425" y="147374"/>
                  </a:moveTo>
                  <a:arcTo wR="317500" hR="317500" stAng="12743999" swAng="345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15" name="Harvey 85/100 [85]">
              <a:extLst>
                <a:ext uri="{FF2B5EF4-FFF2-40B4-BE49-F238E27FC236}">
                  <a16:creationId xmlns:a16="http://schemas.microsoft.com/office/drawing/2014/main" id="{D694B21E-EEA0-48FA-A35C-7B6570B3F861}"/>
                </a:ext>
              </a:extLst>
            </p:cNvPr>
            <p:cNvSpPr>
              <a:spLocks noChangeAspect="1"/>
            </p:cNvSpPr>
            <p:nvPr>
              <p:custDataLst>
                <p:tags r:id="rId121"/>
              </p:custDataLst>
            </p:nvPr>
          </p:nvSpPr>
          <p:spPr>
            <a:xfrm>
              <a:off x="4334905" y="3282696"/>
              <a:ext cx="292608" cy="292608"/>
            </a:xfrm>
            <a:custGeom>
              <a:avLst/>
              <a:gdLst/>
              <a:ahLst/>
              <a:cxnLst/>
              <a:rect l="l" t="t" r="r" b="b"/>
              <a:pathLst>
                <a:path w="635000" h="635000">
                  <a:moveTo>
                    <a:pt x="317500" y="0"/>
                  </a:moveTo>
                  <a:arcTo wR="317500" hR="317500" stAng="16200000" swAng="18360000"/>
                  <a:lnTo>
                    <a:pt x="317500" y="317500"/>
                  </a:lnTo>
                  <a:close/>
                </a:path>
                <a:path w="635000" h="635000" fill="none">
                  <a:moveTo>
                    <a:pt x="60637" y="130878"/>
                  </a:moveTo>
                  <a:arcTo wR="317500" hR="317500" stAng="12960000" swAng="324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16" name="Harvey 86/100 [86]">
              <a:extLst>
                <a:ext uri="{FF2B5EF4-FFF2-40B4-BE49-F238E27FC236}">
                  <a16:creationId xmlns:a16="http://schemas.microsoft.com/office/drawing/2014/main" id="{85E1AF41-C21D-4514-B37E-CC830BC09C0A}"/>
                </a:ext>
              </a:extLst>
            </p:cNvPr>
            <p:cNvSpPr>
              <a:spLocks noChangeAspect="1"/>
            </p:cNvSpPr>
            <p:nvPr>
              <p:custDataLst>
                <p:tags r:id="rId122"/>
              </p:custDataLst>
            </p:nvPr>
          </p:nvSpPr>
          <p:spPr>
            <a:xfrm>
              <a:off x="4334905" y="3282696"/>
              <a:ext cx="292608" cy="292608"/>
            </a:xfrm>
            <a:custGeom>
              <a:avLst/>
              <a:gdLst/>
              <a:ahLst/>
              <a:cxnLst/>
              <a:rect l="l" t="t" r="r" b="b"/>
              <a:pathLst>
                <a:path w="635000" h="635000">
                  <a:moveTo>
                    <a:pt x="317500" y="0"/>
                  </a:moveTo>
                  <a:arcTo wR="317500" hR="317500" stAng="16200000" swAng="18576000"/>
                  <a:lnTo>
                    <a:pt x="317500" y="317500"/>
                  </a:lnTo>
                  <a:close/>
                </a:path>
                <a:path w="635000" h="635000" fill="none">
                  <a:moveTo>
                    <a:pt x="72862" y="115117"/>
                  </a:moveTo>
                  <a:arcTo wR="317500" hR="317500" stAng="13176000" swAng="302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17" name="Harvey 87/100 [87]">
              <a:extLst>
                <a:ext uri="{FF2B5EF4-FFF2-40B4-BE49-F238E27FC236}">
                  <a16:creationId xmlns:a16="http://schemas.microsoft.com/office/drawing/2014/main" id="{E3948F2E-FD5F-4107-B122-9AC75FE0CD9E}"/>
                </a:ext>
              </a:extLst>
            </p:cNvPr>
            <p:cNvSpPr>
              <a:spLocks noChangeAspect="1"/>
            </p:cNvSpPr>
            <p:nvPr>
              <p:custDataLst>
                <p:tags r:id="rId123"/>
              </p:custDataLst>
            </p:nvPr>
          </p:nvSpPr>
          <p:spPr>
            <a:xfrm>
              <a:off x="4334905" y="3282696"/>
              <a:ext cx="292608" cy="292608"/>
            </a:xfrm>
            <a:custGeom>
              <a:avLst/>
              <a:gdLst/>
              <a:ahLst/>
              <a:cxnLst/>
              <a:rect l="l" t="t" r="r" b="b"/>
              <a:pathLst>
                <a:path w="635000" h="635000">
                  <a:moveTo>
                    <a:pt x="317500" y="0"/>
                  </a:moveTo>
                  <a:arcTo wR="317500" hR="317500" stAng="16200000" swAng="18792000"/>
                  <a:lnTo>
                    <a:pt x="317500" y="317500"/>
                  </a:lnTo>
                  <a:close/>
                </a:path>
                <a:path w="635000" h="635000" fill="none">
                  <a:moveTo>
                    <a:pt x="86052" y="100156"/>
                  </a:moveTo>
                  <a:arcTo wR="317500" hR="317500" stAng="13392000" swAng="280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18" name="Harvey 88/100 [88]">
              <a:extLst>
                <a:ext uri="{FF2B5EF4-FFF2-40B4-BE49-F238E27FC236}">
                  <a16:creationId xmlns:a16="http://schemas.microsoft.com/office/drawing/2014/main" id="{744E57ED-019F-4A8B-A06E-9FB965FEBB23}"/>
                </a:ext>
              </a:extLst>
            </p:cNvPr>
            <p:cNvSpPr>
              <a:spLocks noChangeAspect="1"/>
            </p:cNvSpPr>
            <p:nvPr>
              <p:custDataLst>
                <p:tags r:id="rId124"/>
              </p:custDataLst>
            </p:nvPr>
          </p:nvSpPr>
          <p:spPr>
            <a:xfrm>
              <a:off x="4334905" y="3282696"/>
              <a:ext cx="292608" cy="292608"/>
            </a:xfrm>
            <a:custGeom>
              <a:avLst/>
              <a:gdLst/>
              <a:ahLst/>
              <a:cxnLst/>
              <a:rect l="l" t="t" r="r" b="b"/>
              <a:pathLst>
                <a:path w="635000" h="635000">
                  <a:moveTo>
                    <a:pt x="317500" y="0"/>
                  </a:moveTo>
                  <a:arcTo wR="317500" hR="317500" stAng="16200000" swAng="19008000"/>
                  <a:lnTo>
                    <a:pt x="317500" y="317500"/>
                  </a:lnTo>
                  <a:close/>
                </a:path>
                <a:path w="635000" h="635000" fill="none">
                  <a:moveTo>
                    <a:pt x="100156" y="86052"/>
                  </a:moveTo>
                  <a:arcTo wR="317500" hR="317500" stAng="13608000" swAng="2591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19" name="Harvey 89/100 [89]">
              <a:extLst>
                <a:ext uri="{FF2B5EF4-FFF2-40B4-BE49-F238E27FC236}">
                  <a16:creationId xmlns:a16="http://schemas.microsoft.com/office/drawing/2014/main" id="{5567719B-31CA-4A86-801E-E0531122E504}"/>
                </a:ext>
              </a:extLst>
            </p:cNvPr>
            <p:cNvSpPr>
              <a:spLocks noChangeAspect="1"/>
            </p:cNvSpPr>
            <p:nvPr>
              <p:custDataLst>
                <p:tags r:id="rId125"/>
              </p:custDataLst>
            </p:nvPr>
          </p:nvSpPr>
          <p:spPr>
            <a:xfrm>
              <a:off x="4334905" y="3282696"/>
              <a:ext cx="292608" cy="292608"/>
            </a:xfrm>
            <a:custGeom>
              <a:avLst/>
              <a:gdLst/>
              <a:ahLst/>
              <a:cxnLst/>
              <a:rect l="l" t="t" r="r" b="b"/>
              <a:pathLst>
                <a:path w="635000" h="635000">
                  <a:moveTo>
                    <a:pt x="317500" y="0"/>
                  </a:moveTo>
                  <a:arcTo wR="317500" hR="317500" stAng="16200000" swAng="19224000"/>
                  <a:lnTo>
                    <a:pt x="317500" y="317500"/>
                  </a:lnTo>
                  <a:close/>
                </a:path>
                <a:path w="635000" h="635000" fill="none">
                  <a:moveTo>
                    <a:pt x="115117" y="72862"/>
                  </a:moveTo>
                  <a:arcTo wR="317500" hR="317500" stAng="13823999" swAng="2375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20" name="Harvey 90/100 [90]">
              <a:extLst>
                <a:ext uri="{FF2B5EF4-FFF2-40B4-BE49-F238E27FC236}">
                  <a16:creationId xmlns:a16="http://schemas.microsoft.com/office/drawing/2014/main" id="{2CD4B3A1-B882-43A6-A4CA-C9FCA394B28B}"/>
                </a:ext>
              </a:extLst>
            </p:cNvPr>
            <p:cNvSpPr>
              <a:spLocks noChangeAspect="1"/>
            </p:cNvSpPr>
            <p:nvPr>
              <p:custDataLst>
                <p:tags r:id="rId126"/>
              </p:custDataLst>
            </p:nvPr>
          </p:nvSpPr>
          <p:spPr>
            <a:xfrm>
              <a:off x="4334905" y="3282696"/>
              <a:ext cx="292608" cy="292608"/>
            </a:xfrm>
            <a:custGeom>
              <a:avLst/>
              <a:gdLst/>
              <a:ahLst/>
              <a:cxnLst/>
              <a:rect l="l" t="t" r="r" b="b"/>
              <a:pathLst>
                <a:path w="635000" h="635000">
                  <a:moveTo>
                    <a:pt x="317500" y="0"/>
                  </a:moveTo>
                  <a:arcTo wR="317500" hR="317500" stAng="16200000" swAng="19440000"/>
                  <a:lnTo>
                    <a:pt x="317500" y="317500"/>
                  </a:lnTo>
                  <a:close/>
                </a:path>
                <a:path w="635000" h="635000" fill="none">
                  <a:moveTo>
                    <a:pt x="130878" y="60637"/>
                  </a:moveTo>
                  <a:arcTo wR="317500" hR="317500" stAng="14040000" swAng="2159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21" name="Harvey 91/100 [91]">
              <a:extLst>
                <a:ext uri="{FF2B5EF4-FFF2-40B4-BE49-F238E27FC236}">
                  <a16:creationId xmlns:a16="http://schemas.microsoft.com/office/drawing/2014/main" id="{68606D93-5175-4900-AD89-6D0710AFE75F}"/>
                </a:ext>
              </a:extLst>
            </p:cNvPr>
            <p:cNvSpPr>
              <a:spLocks noChangeAspect="1"/>
            </p:cNvSpPr>
            <p:nvPr>
              <p:custDataLst>
                <p:tags r:id="rId127"/>
              </p:custDataLst>
            </p:nvPr>
          </p:nvSpPr>
          <p:spPr>
            <a:xfrm>
              <a:off x="4334905" y="3282696"/>
              <a:ext cx="292608" cy="292608"/>
            </a:xfrm>
            <a:custGeom>
              <a:avLst/>
              <a:gdLst/>
              <a:ahLst/>
              <a:cxnLst/>
              <a:rect l="l" t="t" r="r" b="b"/>
              <a:pathLst>
                <a:path w="635000" h="635000">
                  <a:moveTo>
                    <a:pt x="317500" y="0"/>
                  </a:moveTo>
                  <a:arcTo wR="317500" hR="317500" stAng="16200000" swAng="19656000"/>
                  <a:lnTo>
                    <a:pt x="317500" y="317500"/>
                  </a:lnTo>
                  <a:close/>
                </a:path>
                <a:path w="635000" h="635000" fill="none">
                  <a:moveTo>
                    <a:pt x="147374" y="49425"/>
                  </a:moveTo>
                  <a:arcTo wR="317500" hR="317500" stAng="14256000" swAng="1943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22" name="Harvey 92/100 [92]">
              <a:extLst>
                <a:ext uri="{FF2B5EF4-FFF2-40B4-BE49-F238E27FC236}">
                  <a16:creationId xmlns:a16="http://schemas.microsoft.com/office/drawing/2014/main" id="{7EE30864-DDCC-4BBA-B70A-48810E224581}"/>
                </a:ext>
              </a:extLst>
            </p:cNvPr>
            <p:cNvSpPr>
              <a:spLocks noChangeAspect="1"/>
            </p:cNvSpPr>
            <p:nvPr>
              <p:custDataLst>
                <p:tags r:id="rId128"/>
              </p:custDataLst>
            </p:nvPr>
          </p:nvSpPr>
          <p:spPr>
            <a:xfrm>
              <a:off x="4334905" y="3282696"/>
              <a:ext cx="292608" cy="292608"/>
            </a:xfrm>
            <a:custGeom>
              <a:avLst/>
              <a:gdLst/>
              <a:ahLst/>
              <a:cxnLst/>
              <a:rect l="l" t="t" r="r" b="b"/>
              <a:pathLst>
                <a:path w="635000" h="635000">
                  <a:moveTo>
                    <a:pt x="317500" y="0"/>
                  </a:moveTo>
                  <a:arcTo wR="317500" hR="317500" stAng="16200000" swAng="19872000"/>
                  <a:lnTo>
                    <a:pt x="317500" y="317500"/>
                  </a:lnTo>
                  <a:close/>
                </a:path>
                <a:path w="635000" h="635000" fill="none">
                  <a:moveTo>
                    <a:pt x="164543" y="39272"/>
                  </a:moveTo>
                  <a:arcTo wR="317500" hR="317500" stAng="14472000" swAng="1727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23" name="Harvey 93/100 [93]">
              <a:extLst>
                <a:ext uri="{FF2B5EF4-FFF2-40B4-BE49-F238E27FC236}">
                  <a16:creationId xmlns:a16="http://schemas.microsoft.com/office/drawing/2014/main" id="{608CA488-A707-4C7A-9287-9DA9A38ED3D4}"/>
                </a:ext>
              </a:extLst>
            </p:cNvPr>
            <p:cNvSpPr>
              <a:spLocks noChangeAspect="1"/>
            </p:cNvSpPr>
            <p:nvPr>
              <p:custDataLst>
                <p:tags r:id="rId129"/>
              </p:custDataLst>
            </p:nvPr>
          </p:nvSpPr>
          <p:spPr>
            <a:xfrm>
              <a:off x="4334905" y="3282696"/>
              <a:ext cx="292608" cy="292608"/>
            </a:xfrm>
            <a:custGeom>
              <a:avLst/>
              <a:gdLst/>
              <a:ahLst/>
              <a:cxnLst/>
              <a:rect l="l" t="t" r="r" b="b"/>
              <a:pathLst>
                <a:path w="635000" h="635000">
                  <a:moveTo>
                    <a:pt x="317500" y="0"/>
                  </a:moveTo>
                  <a:arcTo wR="317500" hR="317500" stAng="16200000" swAng="20088000"/>
                  <a:lnTo>
                    <a:pt x="317500" y="317500"/>
                  </a:lnTo>
                  <a:close/>
                </a:path>
                <a:path w="635000" h="635000" fill="none">
                  <a:moveTo>
                    <a:pt x="182315" y="30217"/>
                  </a:moveTo>
                  <a:arcTo wR="317500" hR="317500" stAng="14688000" swAng="1511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24" name="Harvey 94/100 [94]">
              <a:extLst>
                <a:ext uri="{FF2B5EF4-FFF2-40B4-BE49-F238E27FC236}">
                  <a16:creationId xmlns:a16="http://schemas.microsoft.com/office/drawing/2014/main" id="{FE1836A9-F92A-4F07-BBB8-2274E290E952}"/>
                </a:ext>
              </a:extLst>
            </p:cNvPr>
            <p:cNvSpPr>
              <a:spLocks noChangeAspect="1"/>
            </p:cNvSpPr>
            <p:nvPr>
              <p:custDataLst>
                <p:tags r:id="rId130"/>
              </p:custDataLst>
            </p:nvPr>
          </p:nvSpPr>
          <p:spPr>
            <a:xfrm>
              <a:off x="4334905" y="3282696"/>
              <a:ext cx="292608" cy="292608"/>
            </a:xfrm>
            <a:custGeom>
              <a:avLst/>
              <a:gdLst/>
              <a:ahLst/>
              <a:cxnLst/>
              <a:rect l="l" t="t" r="r" b="b"/>
              <a:pathLst>
                <a:path w="635000" h="635000">
                  <a:moveTo>
                    <a:pt x="317500" y="0"/>
                  </a:moveTo>
                  <a:arcTo wR="317500" hR="317500" stAng="16200000" swAng="20304000"/>
                  <a:lnTo>
                    <a:pt x="317500" y="317500"/>
                  </a:lnTo>
                  <a:close/>
                </a:path>
                <a:path w="635000" h="635000" fill="none">
                  <a:moveTo>
                    <a:pt x="200620" y="22295"/>
                  </a:moveTo>
                  <a:arcTo wR="317500" hR="317500" stAng="14903999" swAng="129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25" name="Harvey 95/100 [95]">
              <a:extLst>
                <a:ext uri="{FF2B5EF4-FFF2-40B4-BE49-F238E27FC236}">
                  <a16:creationId xmlns:a16="http://schemas.microsoft.com/office/drawing/2014/main" id="{3169BE73-7F99-46E3-BDA9-D9BB85BE343E}"/>
                </a:ext>
              </a:extLst>
            </p:cNvPr>
            <p:cNvSpPr>
              <a:spLocks noChangeAspect="1"/>
            </p:cNvSpPr>
            <p:nvPr>
              <p:custDataLst>
                <p:tags r:id="rId131"/>
              </p:custDataLst>
            </p:nvPr>
          </p:nvSpPr>
          <p:spPr>
            <a:xfrm>
              <a:off x="4334905" y="3282696"/>
              <a:ext cx="292608" cy="292608"/>
            </a:xfrm>
            <a:custGeom>
              <a:avLst/>
              <a:gdLst/>
              <a:ahLst/>
              <a:cxnLst/>
              <a:rect l="l" t="t" r="r" b="b"/>
              <a:pathLst>
                <a:path w="635000" h="635000">
                  <a:moveTo>
                    <a:pt x="317500" y="0"/>
                  </a:moveTo>
                  <a:arcTo wR="317500" hR="317500" stAng="16200000" swAng="20520000"/>
                  <a:lnTo>
                    <a:pt x="317500" y="317500"/>
                  </a:lnTo>
                  <a:close/>
                </a:path>
                <a:path w="635000" h="635000" fill="none">
                  <a:moveTo>
                    <a:pt x="219387" y="15539"/>
                  </a:moveTo>
                  <a:arcTo wR="317500" hR="317500" stAng="15120000" swAng="108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26" name="Harvey 96/100 [96]">
              <a:extLst>
                <a:ext uri="{FF2B5EF4-FFF2-40B4-BE49-F238E27FC236}">
                  <a16:creationId xmlns:a16="http://schemas.microsoft.com/office/drawing/2014/main" id="{12E3B5ED-B1AB-4A99-BD20-FF638135BE37}"/>
                </a:ext>
              </a:extLst>
            </p:cNvPr>
            <p:cNvSpPr>
              <a:spLocks noChangeAspect="1"/>
            </p:cNvSpPr>
            <p:nvPr>
              <p:custDataLst>
                <p:tags r:id="rId132"/>
              </p:custDataLst>
            </p:nvPr>
          </p:nvSpPr>
          <p:spPr>
            <a:xfrm>
              <a:off x="4334905" y="3282696"/>
              <a:ext cx="292608" cy="292608"/>
            </a:xfrm>
            <a:custGeom>
              <a:avLst/>
              <a:gdLst/>
              <a:ahLst/>
              <a:cxnLst/>
              <a:rect l="l" t="t" r="r" b="b"/>
              <a:pathLst>
                <a:path w="635000" h="635000">
                  <a:moveTo>
                    <a:pt x="317500" y="0"/>
                  </a:moveTo>
                  <a:arcTo wR="317500" hR="317500" stAng="16200000" swAng="20735999"/>
                  <a:lnTo>
                    <a:pt x="317500" y="317500"/>
                  </a:lnTo>
                  <a:close/>
                </a:path>
                <a:path w="635000" h="635000" fill="none">
                  <a:moveTo>
                    <a:pt x="238540" y="9974"/>
                  </a:moveTo>
                  <a:arcTo wR="317500" hR="317500" stAng="15335999" swAng="86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27" name="Harvey 97/100 [97]">
              <a:extLst>
                <a:ext uri="{FF2B5EF4-FFF2-40B4-BE49-F238E27FC236}">
                  <a16:creationId xmlns:a16="http://schemas.microsoft.com/office/drawing/2014/main" id="{75A7FEAD-6C4B-4F7A-BB60-3A68D96114DE}"/>
                </a:ext>
              </a:extLst>
            </p:cNvPr>
            <p:cNvSpPr>
              <a:spLocks noChangeAspect="1"/>
            </p:cNvSpPr>
            <p:nvPr>
              <p:custDataLst>
                <p:tags r:id="rId133"/>
              </p:custDataLst>
            </p:nvPr>
          </p:nvSpPr>
          <p:spPr>
            <a:xfrm>
              <a:off x="4334905" y="3282696"/>
              <a:ext cx="292608" cy="292608"/>
            </a:xfrm>
            <a:custGeom>
              <a:avLst/>
              <a:gdLst/>
              <a:ahLst/>
              <a:cxnLst/>
              <a:rect l="l" t="t" r="r" b="b"/>
              <a:pathLst>
                <a:path w="635000" h="635000">
                  <a:moveTo>
                    <a:pt x="317500" y="0"/>
                  </a:moveTo>
                  <a:arcTo wR="317500" hR="317500" stAng="16200000" swAng="20952000"/>
                  <a:lnTo>
                    <a:pt x="317500" y="317500"/>
                  </a:lnTo>
                  <a:close/>
                </a:path>
                <a:path w="635000" h="635000" fill="none">
                  <a:moveTo>
                    <a:pt x="258006" y="5623"/>
                  </a:moveTo>
                  <a:arcTo wR="317500" hR="317500" stAng="15552000" swAng="64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28" name="Harvey 98/100 [98]">
              <a:extLst>
                <a:ext uri="{FF2B5EF4-FFF2-40B4-BE49-F238E27FC236}">
                  <a16:creationId xmlns:a16="http://schemas.microsoft.com/office/drawing/2014/main" id="{C4B5128E-9380-4C38-A1EB-CB12E7401609}"/>
                </a:ext>
              </a:extLst>
            </p:cNvPr>
            <p:cNvSpPr>
              <a:spLocks noChangeAspect="1"/>
            </p:cNvSpPr>
            <p:nvPr>
              <p:custDataLst>
                <p:tags r:id="rId134"/>
              </p:custDataLst>
            </p:nvPr>
          </p:nvSpPr>
          <p:spPr>
            <a:xfrm>
              <a:off x="4334905" y="3282696"/>
              <a:ext cx="292608" cy="292608"/>
            </a:xfrm>
            <a:custGeom>
              <a:avLst/>
              <a:gdLst/>
              <a:ahLst/>
              <a:cxnLst/>
              <a:rect l="l" t="t" r="r" b="b"/>
              <a:pathLst>
                <a:path w="635000" h="635000">
                  <a:moveTo>
                    <a:pt x="317500" y="0"/>
                  </a:moveTo>
                  <a:arcTo wR="317500" hR="317500" stAng="16200000" swAng="21168000"/>
                  <a:lnTo>
                    <a:pt x="317500" y="317500"/>
                  </a:lnTo>
                  <a:close/>
                </a:path>
                <a:path w="635000" h="635000" fill="none">
                  <a:moveTo>
                    <a:pt x="277706" y="2503"/>
                  </a:moveTo>
                  <a:arcTo wR="317500" hR="317500" stAng="15768000" swAng="43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29" name="Harvey 99/100 [99]">
              <a:extLst>
                <a:ext uri="{FF2B5EF4-FFF2-40B4-BE49-F238E27FC236}">
                  <a16:creationId xmlns:a16="http://schemas.microsoft.com/office/drawing/2014/main" id="{50F634E4-E5B9-4DA6-9F91-8AF5B6ACF1FB}"/>
                </a:ext>
              </a:extLst>
            </p:cNvPr>
            <p:cNvSpPr>
              <a:spLocks noChangeAspect="1"/>
            </p:cNvSpPr>
            <p:nvPr>
              <p:custDataLst>
                <p:tags r:id="rId135"/>
              </p:custDataLst>
            </p:nvPr>
          </p:nvSpPr>
          <p:spPr>
            <a:xfrm>
              <a:off x="4334905" y="3282696"/>
              <a:ext cx="292608" cy="292608"/>
            </a:xfrm>
            <a:custGeom>
              <a:avLst/>
              <a:gdLst/>
              <a:ahLst/>
              <a:cxnLst/>
              <a:rect l="l" t="t" r="r" b="b"/>
              <a:pathLst>
                <a:path w="635000" h="635000">
                  <a:moveTo>
                    <a:pt x="317500" y="0"/>
                  </a:moveTo>
                  <a:arcTo wR="317500" hR="317500" stAng="16200000" swAng="21384000"/>
                  <a:lnTo>
                    <a:pt x="317500" y="317500"/>
                  </a:lnTo>
                  <a:close/>
                </a:path>
                <a:path w="635000" h="635000" fill="none">
                  <a:moveTo>
                    <a:pt x="297564" y="626"/>
                  </a:moveTo>
                  <a:arcTo wR="317500" hR="317500" stAng="15983999" swAng="21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30" name="Harvey 100/100 [100]">
              <a:extLst>
                <a:ext uri="{FF2B5EF4-FFF2-40B4-BE49-F238E27FC236}">
                  <a16:creationId xmlns:a16="http://schemas.microsoft.com/office/drawing/2014/main" id="{94AA53CD-8233-470E-AFEE-0BCC721BFAE9}"/>
                </a:ext>
              </a:extLst>
            </p:cNvPr>
            <p:cNvSpPr>
              <a:spLocks noChangeAspect="1"/>
            </p:cNvSpPr>
            <p:nvPr>
              <p:custDataLst>
                <p:tags r:id="rId136"/>
              </p:custDataLst>
            </p:nvPr>
          </p:nvSpPr>
          <p:spPr>
            <a:xfrm>
              <a:off x="4334905" y="3282696"/>
              <a:ext cx="292608" cy="292608"/>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txBody>
            <a:bodyPr/>
            <a:lstStyle/>
            <a:p>
              <a:endParaRPr lang="en-GB" b="0" i="0">
                <a:latin typeface="Arial" panose="020B0604020202020204" pitchFamily="34" charset="0"/>
              </a:endParaRPr>
            </a:p>
          </p:txBody>
        </p:sp>
      </p:grpSp>
      <p:sp>
        <p:nvSpPr>
          <p:cNvPr id="131" name="Footnote [Placeholder]" hidden="1">
            <a:extLst>
              <a:ext uri="{FF2B5EF4-FFF2-40B4-BE49-F238E27FC236}">
                <a16:creationId xmlns:a16="http://schemas.microsoft.com/office/drawing/2014/main" id="{1B41FB17-6D57-4EE1-9C4C-9C305D5D6BEC}"/>
              </a:ext>
            </a:extLst>
          </p:cNvPr>
          <p:cNvSpPr txBox="1"/>
          <p:nvPr userDrawn="1"/>
        </p:nvSpPr>
        <p:spPr>
          <a:xfrm>
            <a:off x="503238" y="5984668"/>
            <a:ext cx="10188208" cy="1384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900" b="0" i="0" kern="0">
                <a:latin typeface="Arial" panose="020B0604020202020204" pitchFamily="34" charset="0"/>
                <a:ea typeface="Arial Unicode MS" pitchFamily="34" charset="-128"/>
                <a:cs typeface="Arial Unicode MS" pitchFamily="34" charset="-128"/>
              </a:rPr>
              <a:t>(r) Footnote</a:t>
            </a:r>
          </a:p>
        </p:txBody>
      </p:sp>
      <p:sp>
        <p:nvSpPr>
          <p:cNvPr id="132" name="Responsible [Sticker]" hidden="1">
            <a:extLst>
              <a:ext uri="{FF2B5EF4-FFF2-40B4-BE49-F238E27FC236}">
                <a16:creationId xmlns:a16="http://schemas.microsoft.com/office/drawing/2014/main" id="{3CB674C2-91C9-46E6-8AB4-E90ABF1CAFE0}"/>
              </a:ext>
            </a:extLst>
          </p:cNvPr>
          <p:cNvSpPr>
            <a:spLocks/>
          </p:cNvSpPr>
          <p:nvPr userDrawn="1"/>
        </p:nvSpPr>
        <p:spPr>
          <a:xfrm>
            <a:off x="10071105" y="896931"/>
            <a:ext cx="2124070" cy="59540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ea typeface="+mn-ea"/>
                <a:cs typeface="+mn-cs"/>
              </a:rPr>
              <a:t>Responsible: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ea typeface="+mn-ea"/>
                <a:cs typeface="+mn-cs"/>
              </a:rPr>
              <a:t>Name Lastname</a:t>
            </a:r>
          </a:p>
        </p:txBody>
      </p:sp>
      <p:sp>
        <p:nvSpPr>
          <p:cNvPr id="133" name="Discussion [Sticker]" hidden="1">
            <a:extLst>
              <a:ext uri="{FF2B5EF4-FFF2-40B4-BE49-F238E27FC236}">
                <a16:creationId xmlns:a16="http://schemas.microsoft.com/office/drawing/2014/main" id="{7C793D27-9296-461C-878D-BA16CBD91587}"/>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ea typeface="Roboto Medium" panose="02000000000000000000" pitchFamily="2" charset="0"/>
                <a:cs typeface="+mn-cs"/>
              </a:rPr>
              <a:t>For discussion</a:t>
            </a:r>
          </a:p>
        </p:txBody>
      </p:sp>
      <p:sp>
        <p:nvSpPr>
          <p:cNvPr id="134" name="Internal [Sticker]" hidden="1">
            <a:extLst>
              <a:ext uri="{FF2B5EF4-FFF2-40B4-BE49-F238E27FC236}">
                <a16:creationId xmlns:a16="http://schemas.microsoft.com/office/drawing/2014/main" id="{704CE42F-5A9B-4CC0-8048-99928A53C0C4}"/>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ea typeface="+mn-ea"/>
                <a:cs typeface="+mn-cs"/>
              </a:rPr>
              <a:t>Internal use only</a:t>
            </a:r>
          </a:p>
        </p:txBody>
      </p:sp>
      <p:sp>
        <p:nvSpPr>
          <p:cNvPr id="135" name="Final [Sticker]" hidden="1">
            <a:extLst>
              <a:ext uri="{FF2B5EF4-FFF2-40B4-BE49-F238E27FC236}">
                <a16:creationId xmlns:a16="http://schemas.microsoft.com/office/drawing/2014/main" id="{348603E9-9858-4213-9B5B-929AD136906A}"/>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ea typeface="+mn-ea"/>
                <a:cs typeface="+mn-cs"/>
              </a:rPr>
              <a:t>Final slide</a:t>
            </a:r>
          </a:p>
        </p:txBody>
      </p:sp>
      <p:sp>
        <p:nvSpPr>
          <p:cNvPr id="136" name="Backup [Sticker]" hidden="1">
            <a:extLst>
              <a:ext uri="{FF2B5EF4-FFF2-40B4-BE49-F238E27FC236}">
                <a16:creationId xmlns:a16="http://schemas.microsoft.com/office/drawing/2014/main" id="{7EEB833A-9AFC-4A66-8469-9D3897CE1E66}"/>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ea typeface="+mn-ea"/>
                <a:cs typeface="+mn-cs"/>
              </a:rPr>
              <a:t>Backup</a:t>
            </a:r>
          </a:p>
        </p:txBody>
      </p:sp>
      <p:sp>
        <p:nvSpPr>
          <p:cNvPr id="137" name="Update [Sticker]" hidden="1">
            <a:extLst>
              <a:ext uri="{FF2B5EF4-FFF2-40B4-BE49-F238E27FC236}">
                <a16:creationId xmlns:a16="http://schemas.microsoft.com/office/drawing/2014/main" id="{D41FF937-AB04-46EE-82EF-FCE26A919A7B}"/>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ea typeface="+mn-ea"/>
                <a:cs typeface="+mn-cs"/>
              </a:rPr>
              <a:t>Update data</a:t>
            </a:r>
          </a:p>
        </p:txBody>
      </p:sp>
      <p:sp>
        <p:nvSpPr>
          <p:cNvPr id="138" name="Dummy [Sticker]" hidden="1">
            <a:extLst>
              <a:ext uri="{FF2B5EF4-FFF2-40B4-BE49-F238E27FC236}">
                <a16:creationId xmlns:a16="http://schemas.microsoft.com/office/drawing/2014/main" id="{06C5579C-7A02-48D6-A733-4B9E6D9F1443}"/>
              </a:ext>
            </a:extLst>
          </p:cNvPr>
          <p:cNvSpPr>
            <a:spLocks/>
          </p:cNvSpPr>
          <p:nvPr userDrawn="1"/>
        </p:nvSpPr>
        <p:spPr>
          <a:xfrm>
            <a:off x="10071105" y="896920"/>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rPr>
              <a:t>Dummy data</a:t>
            </a:r>
          </a:p>
        </p:txBody>
      </p:sp>
      <p:sp>
        <p:nvSpPr>
          <p:cNvPr id="139" name="Formatting [Comment]" hidden="1">
            <a:extLst>
              <a:ext uri="{FF2B5EF4-FFF2-40B4-BE49-F238E27FC236}">
                <a16:creationId xmlns:a16="http://schemas.microsoft.com/office/drawing/2014/main" id="{89EB4C18-DFF3-4A27-ACBB-99DCDC8961A8}"/>
              </a:ext>
            </a:extLst>
          </p:cNvPr>
          <p:cNvSpPr>
            <a:spLocks/>
          </p:cNvSpPr>
          <p:nvPr userDrawn="1"/>
        </p:nvSpPr>
        <p:spPr>
          <a:xfrm>
            <a:off x="9483344" y="1097679"/>
            <a:ext cx="2479101" cy="1277432"/>
          </a:xfrm>
          <a:prstGeom prst="wedgeRectCallout">
            <a:avLst/>
          </a:prstGeom>
          <a:solidFill>
            <a:srgbClr val="FFFF00"/>
          </a:solidFill>
          <a:ln w="12700" cap="flat" cmpd="sng" algn="ctr">
            <a:solidFill>
              <a:srgbClr val="000000"/>
            </a:solidFill>
            <a:prstDash val="solid"/>
            <a:miter lim="800000"/>
          </a:ln>
          <a:effectLst/>
        </p:spPr>
        <p:txBody>
          <a:bodyPr lIns="143252" tIns="143252" rIns="143252" bIns="143252"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A0A0A"/>
                </a:solidFill>
                <a:effectLst/>
                <a:uLnTx/>
                <a:uFillTx/>
                <a:latin typeface="Arial" panose="020B0604020202020204" pitchFamily="34" charset="0"/>
              </a:rPr>
              <a:t>&lt;initials&gt; &lt;date&gt;</a:t>
            </a:r>
            <a:r>
              <a:rPr kumimoji="0" lang="en-US" sz="1200" b="0" i="0" u="none" strike="noStrike" kern="0" cap="none" spc="0" normalizeH="0" baseline="0" noProof="0" err="1">
                <a:ln>
                  <a:noFill/>
                </a:ln>
                <a:solidFill>
                  <a:srgbClr val="0A0A0A"/>
                </a:solidFill>
                <a:effectLst/>
                <a:uLnTx/>
                <a:uFillTx/>
                <a:latin typeface="Arial" panose="020B0604020202020204" pitchFamily="34" charset="0"/>
              </a:rPr>
              <a:t>yyyy</a:t>
            </a:r>
            <a:r>
              <a:rPr kumimoji="0" lang="en-US" sz="1200" b="0" i="0" u="none" strike="noStrike" kern="0" cap="none" spc="0" normalizeH="0" baseline="0" noProof="0">
                <a:ln>
                  <a:noFill/>
                </a:ln>
                <a:solidFill>
                  <a:srgbClr val="0A0A0A"/>
                </a:solidFill>
                <a:effectLst/>
                <a:uLnTx/>
                <a:uFillTx/>
                <a:latin typeface="Arial" panose="020B0604020202020204" pitchFamily="34" charset="0"/>
              </a:rPr>
              <a:t>-MM-dd </a:t>
            </a:r>
            <a:r>
              <a:rPr kumimoji="0" lang="en-US" sz="1200" b="0" i="0" u="none" strike="noStrike" kern="0" cap="none" spc="0" normalizeH="0" baseline="0" noProof="0" err="1">
                <a:ln>
                  <a:noFill/>
                </a:ln>
                <a:solidFill>
                  <a:srgbClr val="0A0A0A"/>
                </a:solidFill>
                <a:effectLst/>
                <a:uLnTx/>
                <a:uFillTx/>
                <a:latin typeface="Arial" panose="020B0604020202020204" pitchFamily="34" charset="0"/>
              </a:rPr>
              <a:t>hh:mm</a:t>
            </a:r>
            <a:r>
              <a:rPr kumimoji="0" lang="en-US" sz="1200" b="0" i="0" u="none" strike="noStrike" kern="0" cap="none" spc="0" normalizeH="0" baseline="0" noProof="0">
                <a:ln>
                  <a:noFill/>
                </a:ln>
                <a:solidFill>
                  <a:srgbClr val="0A0A0A"/>
                </a:solidFill>
                <a:effectLst/>
                <a:uLnTx/>
                <a:uFillTx/>
                <a:latin typeface="Arial" panose="020B0604020202020204" pitchFamily="34" charset="0"/>
              </a:rPr>
              <a:t>&lt;/date&gt;: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A0A0A"/>
              </a:solidFill>
              <a:effectLst/>
              <a:uLnTx/>
              <a:uFillTx/>
              <a:latin typeface="Arial" panose="020B0604020202020204" pitchFamily="34" charset="0"/>
            </a:endParaRPr>
          </a:p>
        </p:txBody>
      </p:sp>
      <p:sp>
        <p:nvSpPr>
          <p:cNvPr id="140" name="Content [Comment]" hidden="1">
            <a:extLst>
              <a:ext uri="{FF2B5EF4-FFF2-40B4-BE49-F238E27FC236}">
                <a16:creationId xmlns:a16="http://schemas.microsoft.com/office/drawing/2014/main" id="{906252E7-98DB-45F0-8278-EB60F71B7340}"/>
              </a:ext>
            </a:extLst>
          </p:cNvPr>
          <p:cNvSpPr>
            <a:spLocks/>
          </p:cNvSpPr>
          <p:nvPr userDrawn="1"/>
        </p:nvSpPr>
        <p:spPr>
          <a:xfrm>
            <a:off x="9483344" y="1097671"/>
            <a:ext cx="2479101" cy="1277440"/>
          </a:xfrm>
          <a:prstGeom prst="wedgeRectCallout">
            <a:avLst/>
          </a:prstGeom>
          <a:solidFill>
            <a:srgbClr val="FFFF00"/>
          </a:solidFill>
          <a:ln w="12700" cap="flat" cmpd="sng" algn="ctr">
            <a:solidFill>
              <a:srgbClr val="000000"/>
            </a:solidFill>
            <a:prstDash val="solid"/>
            <a:miter lim="800000"/>
          </a:ln>
          <a:effectLst/>
        </p:spPr>
        <p:txBody>
          <a:bodyPr lIns="143252" tIns="143252" rIns="143252" bIns="143252"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A0A0A"/>
                </a:solidFill>
                <a:effectLst/>
                <a:uLnTx/>
                <a:uFillTx/>
                <a:latin typeface="Arial" panose="020B0604020202020204" pitchFamily="34" charset="0"/>
              </a:rPr>
              <a:t>&lt;initials&gt; &lt;date&gt;</a:t>
            </a:r>
            <a:r>
              <a:rPr kumimoji="0" lang="en-US" sz="1200" b="0" i="0" u="none" strike="noStrike" kern="0" cap="none" spc="0" normalizeH="0" baseline="0" noProof="0" err="1">
                <a:ln>
                  <a:noFill/>
                </a:ln>
                <a:solidFill>
                  <a:srgbClr val="0A0A0A"/>
                </a:solidFill>
                <a:effectLst/>
                <a:uLnTx/>
                <a:uFillTx/>
                <a:latin typeface="Arial" panose="020B0604020202020204" pitchFamily="34" charset="0"/>
              </a:rPr>
              <a:t>yyyy</a:t>
            </a:r>
            <a:r>
              <a:rPr kumimoji="0" lang="en-US" sz="1200" b="0" i="0" u="none" strike="noStrike" kern="0" cap="none" spc="0" normalizeH="0" baseline="0" noProof="0">
                <a:ln>
                  <a:noFill/>
                </a:ln>
                <a:solidFill>
                  <a:srgbClr val="0A0A0A"/>
                </a:solidFill>
                <a:effectLst/>
                <a:uLnTx/>
                <a:uFillTx/>
                <a:latin typeface="Arial" panose="020B0604020202020204" pitchFamily="34" charset="0"/>
              </a:rPr>
              <a:t>-MM-dd </a:t>
            </a:r>
            <a:r>
              <a:rPr kumimoji="0" lang="en-US" sz="1200" b="0" i="0" u="none" strike="noStrike" kern="0" cap="none" spc="0" normalizeH="0" baseline="0" noProof="0" err="1">
                <a:ln>
                  <a:noFill/>
                </a:ln>
                <a:solidFill>
                  <a:srgbClr val="0A0A0A"/>
                </a:solidFill>
                <a:effectLst/>
                <a:uLnTx/>
                <a:uFillTx/>
                <a:latin typeface="Arial" panose="020B0604020202020204" pitchFamily="34" charset="0"/>
              </a:rPr>
              <a:t>hh:mm</a:t>
            </a:r>
            <a:r>
              <a:rPr kumimoji="0" lang="en-US" sz="1200" b="0" i="0" u="none" strike="noStrike" kern="0" cap="none" spc="0" normalizeH="0" baseline="0" noProof="0">
                <a:ln>
                  <a:noFill/>
                </a:ln>
                <a:solidFill>
                  <a:srgbClr val="0A0A0A"/>
                </a:solidFill>
                <a:effectLst/>
                <a:uLnTx/>
                <a:uFillTx/>
                <a:latin typeface="Arial" panose="020B0604020202020204" pitchFamily="34" charset="0"/>
              </a:rPr>
              <a:t>&lt;/date&gt;: </a:t>
            </a:r>
          </a:p>
        </p:txBody>
      </p:sp>
      <p:sp>
        <p:nvSpPr>
          <p:cNvPr id="141" name="Draft [Sticker]" hidden="1">
            <a:extLst>
              <a:ext uri="{FF2B5EF4-FFF2-40B4-BE49-F238E27FC236}">
                <a16:creationId xmlns:a16="http://schemas.microsoft.com/office/drawing/2014/main" id="{904633E3-6BC9-4C5E-B74A-8B9D4AE95B20}"/>
              </a:ext>
            </a:extLst>
          </p:cNvPr>
          <p:cNvSpPr/>
          <p:nvPr userDrawn="1"/>
        </p:nvSpPr>
        <p:spPr bwMode="gray">
          <a:xfrm rot="18900000">
            <a:off x="2916643" y="2819462"/>
            <a:ext cx="6361889" cy="1219077"/>
          </a:xfrm>
          <a:prstGeom prst="rect">
            <a:avLst/>
          </a:prstGeom>
          <a:no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8800" b="0" i="0" u="none" strike="noStrike" kern="0" cap="none" spc="0" normalizeH="0" baseline="0" noProof="0">
                <a:ln>
                  <a:noFill/>
                </a:ln>
                <a:solidFill>
                  <a:schemeClr val="tx2"/>
                </a:solidFill>
                <a:effectLst/>
                <a:uLnTx/>
                <a:uFillTx/>
                <a:latin typeface="Arial" panose="020B0604020202020204" pitchFamily="34" charset="0"/>
                <a:ea typeface="Arial Unicode MS" pitchFamily="34" charset="-128"/>
                <a:cs typeface="Arial Unicode MS" pitchFamily="34" charset="-128"/>
              </a:rPr>
              <a:t>DRAFT</a:t>
            </a:r>
          </a:p>
        </p:txBody>
      </p:sp>
    </p:spTree>
    <p:extLst>
      <p:ext uri="{BB962C8B-B14F-4D97-AF65-F5344CB8AC3E}">
        <p14:creationId xmlns:p14="http://schemas.microsoft.com/office/powerpoint/2010/main" val="2482311649"/>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 id="2147483865" r:id="rId15"/>
    <p:sldLayoutId id="2147483866" r:id="rId16"/>
    <p:sldLayoutId id="2147483867" r:id="rId17"/>
    <p:sldLayoutId id="2147483868" r:id="rId18"/>
    <p:sldLayoutId id="2147483869" r:id="rId19"/>
    <p:sldLayoutId id="2147483870" r:id="rId20"/>
    <p:sldLayoutId id="2147483871" r:id="rId21"/>
    <p:sldLayoutId id="2147483872" r:id="rId22"/>
    <p:sldLayoutId id="2147483873" r:id="rId23"/>
    <p:sldLayoutId id="2147483874" r:id="rId24"/>
    <p:sldLayoutId id="2147483875" r:id="rId25"/>
    <p:sldLayoutId id="2147483876" r:id="rId26"/>
    <p:sldLayoutId id="2147483877" r:id="rId27"/>
    <p:sldLayoutId id="2147483878" r:id="rId28"/>
    <p:sldLayoutId id="2147483879" r:id="rId29"/>
    <p:sldLayoutId id="2147483880" r:id="rId30"/>
  </p:sldLayoutIdLst>
  <p:hf hdr="0" ftr="0" dt="0"/>
  <p:txStyles>
    <p:title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p:titleStyle>
    <p:body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b="0" i="0" kern="1200" noProof="0" dirty="0" smtClean="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de-DE"/>
      </a:defPPr>
      <a:lvl1pPr marL="0" algn="l" defTabSz="1088558" rtl="0" eaLnBrk="1" latinLnBrk="0" hangingPunct="1">
        <a:defRPr sz="2100" kern="1200">
          <a:solidFill>
            <a:schemeClr val="tx1"/>
          </a:solidFill>
          <a:latin typeface="+mn-lt"/>
          <a:ea typeface="+mn-ea"/>
          <a:cs typeface="+mn-cs"/>
        </a:defRPr>
      </a:lvl1pPr>
      <a:lvl2pPr marL="544279" algn="l" defTabSz="1088558" rtl="0" eaLnBrk="1" latinLnBrk="0" hangingPunct="1">
        <a:defRPr sz="2100" kern="1200">
          <a:solidFill>
            <a:schemeClr val="tx1"/>
          </a:solidFill>
          <a:latin typeface="+mn-lt"/>
          <a:ea typeface="+mn-ea"/>
          <a:cs typeface="+mn-cs"/>
        </a:defRPr>
      </a:lvl2pPr>
      <a:lvl3pPr marL="1088558" algn="l" defTabSz="1088558" rtl="0" eaLnBrk="1" latinLnBrk="0" hangingPunct="1">
        <a:defRPr sz="2100" kern="1200">
          <a:solidFill>
            <a:schemeClr val="tx1"/>
          </a:solidFill>
          <a:latin typeface="+mn-lt"/>
          <a:ea typeface="+mn-ea"/>
          <a:cs typeface="+mn-cs"/>
        </a:defRPr>
      </a:lvl3pPr>
      <a:lvl4pPr marL="1632837" algn="l" defTabSz="1088558" rtl="0" eaLnBrk="1" latinLnBrk="0" hangingPunct="1">
        <a:defRPr sz="2100" kern="1200">
          <a:solidFill>
            <a:schemeClr val="tx1"/>
          </a:solidFill>
          <a:latin typeface="+mn-lt"/>
          <a:ea typeface="+mn-ea"/>
          <a:cs typeface="+mn-cs"/>
        </a:defRPr>
      </a:lvl4pPr>
      <a:lvl5pPr marL="2177116" algn="l" defTabSz="1088558" rtl="0" eaLnBrk="1" latinLnBrk="0" hangingPunct="1">
        <a:defRPr sz="2100" kern="1200">
          <a:solidFill>
            <a:schemeClr val="tx1"/>
          </a:solidFill>
          <a:latin typeface="+mn-lt"/>
          <a:ea typeface="+mn-ea"/>
          <a:cs typeface="+mn-cs"/>
        </a:defRPr>
      </a:lvl5pPr>
      <a:lvl6pPr marL="2721396" algn="l" defTabSz="1088558" rtl="0" eaLnBrk="1" latinLnBrk="0" hangingPunct="1">
        <a:defRPr sz="2100" kern="1200">
          <a:solidFill>
            <a:schemeClr val="tx1"/>
          </a:solidFill>
          <a:latin typeface="+mn-lt"/>
          <a:ea typeface="+mn-ea"/>
          <a:cs typeface="+mn-cs"/>
        </a:defRPr>
      </a:lvl6pPr>
      <a:lvl7pPr marL="3265675" algn="l" defTabSz="1088558" rtl="0" eaLnBrk="1" latinLnBrk="0" hangingPunct="1">
        <a:defRPr sz="2100" kern="1200">
          <a:solidFill>
            <a:schemeClr val="tx1"/>
          </a:solidFill>
          <a:latin typeface="+mn-lt"/>
          <a:ea typeface="+mn-ea"/>
          <a:cs typeface="+mn-cs"/>
        </a:defRPr>
      </a:lvl7pPr>
      <a:lvl8pPr marL="3809954" algn="l" defTabSz="1088558" rtl="0" eaLnBrk="1" latinLnBrk="0" hangingPunct="1">
        <a:defRPr sz="2100" kern="1200">
          <a:solidFill>
            <a:schemeClr val="tx1"/>
          </a:solidFill>
          <a:latin typeface="+mn-lt"/>
          <a:ea typeface="+mn-ea"/>
          <a:cs typeface="+mn-cs"/>
        </a:defRPr>
      </a:lvl8pPr>
      <a:lvl9pPr marL="4354233" algn="l" defTabSz="1088558" rtl="0" eaLnBrk="1" latinLnBrk="0" hangingPunct="1">
        <a:defRPr sz="21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57293E41-954C-9E9C-7DE2-32FEDBD5A1C6}"/>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72 Brand" pitchFamily="34" charset="-128"/>
              <a:cs typeface="72 Brand" pitchFamily="34" charset="-128"/>
            </a:endParaRPr>
          </a:p>
        </p:txBody>
      </p:sp>
      <p:sp>
        <p:nvSpPr>
          <p:cNvPr id="34" name="Slide number"/>
          <p:cNvSpPr txBox="1"/>
          <p:nvPr userDrawn="1"/>
        </p:nvSpPr>
        <p:spPr bwMode="black">
          <a:xfrm>
            <a:off x="11546207" y="6536751"/>
            <a:ext cx="144270"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b="0" i="0" noProof="0" smtClean="0">
                <a:latin typeface="+mn-lt"/>
              </a:rPr>
              <a:pPr marL="0" lvl="0" indent="0" algn="r">
                <a:buNone/>
              </a:pPr>
              <a:t>‹#›</a:t>
            </a:fld>
            <a:endParaRPr lang="en-US" sz="900" b="0" i="0" noProof="0">
              <a:latin typeface="+mn-lt"/>
            </a:endParaRPr>
          </a:p>
        </p:txBody>
      </p:sp>
      <p:sp>
        <p:nvSpPr>
          <p:cNvPr id="12" name="Copyright Placeholder" descr="{&quot;templafy&quot;:{&quot;id&quot;:&quot;e05b9042-0e45-4cdf-a177-91a0befc3ce7&quot;}}">
            <a:extLst>
              <a:ext uri="{FF2B5EF4-FFF2-40B4-BE49-F238E27FC236}">
                <a16:creationId xmlns:a16="http://schemas.microsoft.com/office/drawing/2014/main" id="{539D88F9-B48F-F143-B90F-EDFB85A350E8}"/>
              </a:ext>
            </a:extLst>
          </p:cNvPr>
          <p:cNvSpPr txBox="1">
            <a:spLocks/>
          </p:cNvSpPr>
          <p:nvPr userDrawn="1"/>
        </p:nvSpPr>
        <p:spPr>
          <a:xfrm>
            <a:off x="504001" y="6536751"/>
            <a:ext cx="10155600" cy="138498"/>
          </a:xfrm>
          <a:prstGeom prst="rect">
            <a:avLst/>
          </a:prstGeom>
        </p:spPr>
        <p:txBody>
          <a:bodyPr lIns="0" tIns="0" rIns="0" bIns="0" anchor="ctr" anchorCtr="0">
            <a:noAutofit/>
          </a:bodyPr>
          <a:lstStyle>
            <a:lvl1pPr marL="0" indent="0" algn="l" defTabSz="1088558" rtl="0" eaLnBrk="1" latinLnBrk="0" hangingPunct="1">
              <a:spcBef>
                <a:spcPts val="1800"/>
              </a:spcBef>
              <a:buClr>
                <a:schemeClr val="accent1"/>
              </a:buClr>
              <a:buSzPct val="80000"/>
              <a:buFontTx/>
              <a:buNone/>
              <a:defRPr sz="6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539892" indent="0" algn="l" defTabSz="1088558" rtl="0" eaLnBrk="1" latinLnBrk="0" hangingPunct="1">
              <a:spcBef>
                <a:spcPts val="100"/>
              </a:spcBef>
              <a:buClr>
                <a:schemeClr val="tx1"/>
              </a:buClr>
              <a:buSzPct val="100000"/>
              <a:buFont typeface="Symbol" panose="05050102010706020507" pitchFamily="18" charset="2"/>
              <a:buNone/>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Font typeface="Arial" panose="020B0604020202020204" pitchFamily="34" charset="0"/>
              <a:buNone/>
            </a:pPr>
            <a:r>
              <a:rPr lang="en-US" sz="600" b="0" i="0" dirty="0">
                <a:latin typeface="72 Brand" panose="020B0504030603020204" pitchFamily="34" charset="0"/>
              </a:rPr>
              <a:t>PUBLIC</a:t>
            </a:r>
          </a:p>
        </p:txBody>
      </p:sp>
      <p:sp>
        <p:nvSpPr>
          <p:cNvPr id="3" name="Text Placeholder"/>
          <p:cNvSpPr>
            <a:spLocks noGrp="1"/>
          </p:cNvSpPr>
          <p:nvPr userDrawn="1">
            <p:ph type="body" idx="1"/>
          </p:nvPr>
        </p:nvSpPr>
        <p:spPr bwMode="black">
          <a:xfrm>
            <a:off x="504001" y="1548560"/>
            <a:ext cx="11186476" cy="4788000"/>
          </a:xfrm>
          <a:prstGeom prst="rect">
            <a:avLst/>
          </a:prstGeom>
        </p:spPr>
        <p:txBody>
          <a:bodyPr vert="horz" lIns="0" tIns="0" rIns="0" bIns="0" rtlCol="0">
            <a:noAutofit/>
          </a:bodyPr>
          <a:lstStyle/>
          <a:p>
            <a:pPr lvl="0"/>
            <a:r>
              <a:rPr lang="en-GB"/>
              <a:t>Start typing to add text without a bullet point. To add a bullet point, place the cursor at the start of this line and press tab.</a:t>
            </a:r>
            <a:endParaRPr lang="en-US" noProof="0"/>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Placeholder"/>
          <p:cNvSpPr>
            <a:spLocks noGrp="1"/>
          </p:cNvSpPr>
          <p:nvPr userDrawn="1">
            <p:ph type="title"/>
          </p:nvPr>
        </p:nvSpPr>
        <p:spPr bwMode="black">
          <a:xfrm>
            <a:off x="504001" y="504000"/>
            <a:ext cx="11186476" cy="369332"/>
          </a:xfrm>
          <a:prstGeom prst="rect">
            <a:avLst/>
          </a:prstGeom>
        </p:spPr>
        <p:txBody>
          <a:bodyPr vert="horz" wrap="square" lIns="0" tIns="0" rIns="0" bIns="0" rtlCol="0" anchor="t" anchorCtr="0">
            <a:spAutoFit/>
          </a:bodyPr>
          <a:lstStyle/>
          <a:p>
            <a:r>
              <a:rPr lang="en-US" noProof="0"/>
              <a:t>Insert page title (sentence case)</a:t>
            </a:r>
          </a:p>
        </p:txBody>
      </p:sp>
      <p:grpSp>
        <p:nvGrpSpPr>
          <p:cNvPr id="6" name="Harvey 3" hidden="1">
            <a:extLst>
              <a:ext uri="{FF2B5EF4-FFF2-40B4-BE49-F238E27FC236}">
                <a16:creationId xmlns:a16="http://schemas.microsoft.com/office/drawing/2014/main" id="{B3E7C216-6801-4AB8-8D95-E7D60F39B210}"/>
              </a:ext>
            </a:extLst>
          </p:cNvPr>
          <p:cNvGrpSpPr>
            <a:grpSpLocks/>
          </p:cNvGrpSpPr>
          <p:nvPr userDrawn="1">
            <p:custDataLst>
              <p:tags r:id="rId32"/>
            </p:custDataLst>
          </p:nvPr>
        </p:nvGrpSpPr>
        <p:grpSpPr>
          <a:xfrm>
            <a:off x="3938798" y="3978000"/>
            <a:ext cx="1024878" cy="1024878"/>
            <a:chOff x="0" y="0"/>
            <a:chExt cx="914400" cy="914400"/>
          </a:xfrm>
          <a:solidFill>
            <a:schemeClr val="accent1"/>
          </a:solidFill>
        </p:grpSpPr>
        <p:sp>
          <p:nvSpPr>
            <p:cNvPr id="7" name="Harvey 0/3 [0]">
              <a:extLst>
                <a:ext uri="{FF2B5EF4-FFF2-40B4-BE49-F238E27FC236}">
                  <a16:creationId xmlns:a16="http://schemas.microsoft.com/office/drawing/2014/main" id="{FC8CECD5-A3FB-4DD5-A846-DC09FDB6EB04}"/>
                </a:ext>
              </a:extLst>
            </p:cNvPr>
            <p:cNvSpPr>
              <a:spLocks noChangeAspect="1"/>
            </p:cNvSpPr>
            <p:nvPr>
              <p:custDataLst>
                <p:tags r:id="rId151"/>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72 Brand" panose="020B0504030603020204" pitchFamily="34" charset="0"/>
              </a:endParaRPr>
            </a:p>
          </p:txBody>
        </p:sp>
        <p:sp>
          <p:nvSpPr>
            <p:cNvPr id="8" name="Harvey 1/3 [1]">
              <a:extLst>
                <a:ext uri="{FF2B5EF4-FFF2-40B4-BE49-F238E27FC236}">
                  <a16:creationId xmlns:a16="http://schemas.microsoft.com/office/drawing/2014/main" id="{750B853B-8389-4427-AFB9-1CE880FE9BEE}"/>
                </a:ext>
              </a:extLst>
            </p:cNvPr>
            <p:cNvSpPr>
              <a:spLocks noChangeAspect="1"/>
            </p:cNvSpPr>
            <p:nvPr>
              <p:custDataLst>
                <p:tags r:id="rId152"/>
              </p:custDataLst>
            </p:nvPr>
          </p:nvSpPr>
          <p:spPr>
            <a:xfrm>
              <a:off x="0" y="0"/>
              <a:ext cx="914400" cy="914400"/>
            </a:xfrm>
            <a:custGeom>
              <a:avLst/>
              <a:gdLst/>
              <a:ahLst/>
              <a:cxnLst/>
              <a:rect l="l" t="t" r="r" b="b"/>
              <a:pathLst>
                <a:path w="635000" h="635000">
                  <a:moveTo>
                    <a:pt x="317500" y="0"/>
                  </a:moveTo>
                  <a:arcTo wR="317500" hR="317500" stAng="16200000" swAng="7200000"/>
                  <a:lnTo>
                    <a:pt x="317500" y="317500"/>
                  </a:lnTo>
                  <a:close/>
                </a:path>
                <a:path w="635000" h="635000" fill="none">
                  <a:moveTo>
                    <a:pt x="592463" y="476249"/>
                  </a:moveTo>
                  <a:arcTo wR="317500" hR="317500" stAng="1800000" swAng="14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72 Brand" panose="020B0504030603020204" pitchFamily="34" charset="0"/>
              </a:endParaRPr>
            </a:p>
          </p:txBody>
        </p:sp>
        <p:sp>
          <p:nvSpPr>
            <p:cNvPr id="9" name="Harvey 2/3 [2]">
              <a:extLst>
                <a:ext uri="{FF2B5EF4-FFF2-40B4-BE49-F238E27FC236}">
                  <a16:creationId xmlns:a16="http://schemas.microsoft.com/office/drawing/2014/main" id="{0CA9A207-7055-4A72-8ED2-D82605C3D0C8}"/>
                </a:ext>
              </a:extLst>
            </p:cNvPr>
            <p:cNvSpPr>
              <a:spLocks noChangeAspect="1"/>
            </p:cNvSpPr>
            <p:nvPr>
              <p:custDataLst>
                <p:tags r:id="rId153"/>
              </p:custDataLst>
            </p:nvPr>
          </p:nvSpPr>
          <p:spPr>
            <a:xfrm>
              <a:off x="0" y="0"/>
              <a:ext cx="914400" cy="914400"/>
            </a:xfrm>
            <a:custGeom>
              <a:avLst/>
              <a:gdLst/>
              <a:ahLst/>
              <a:cxnLst/>
              <a:rect l="l" t="t" r="r" b="b"/>
              <a:pathLst>
                <a:path w="635000" h="635000">
                  <a:moveTo>
                    <a:pt x="317500" y="0"/>
                  </a:moveTo>
                  <a:arcTo wR="317500" hR="317500" stAng="16200000" swAng="14400000"/>
                  <a:lnTo>
                    <a:pt x="317500" y="317500"/>
                  </a:lnTo>
                  <a:close/>
                </a:path>
                <a:path w="635000" h="635000" fill="none">
                  <a:moveTo>
                    <a:pt x="42536" y="476250"/>
                  </a:moveTo>
                  <a:arcTo wR="317500" hR="317500" stAng="9000000" swAng="7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72 Brand" panose="020B0504030603020204" pitchFamily="34" charset="0"/>
              </a:endParaRPr>
            </a:p>
          </p:txBody>
        </p:sp>
        <p:sp>
          <p:nvSpPr>
            <p:cNvPr id="10" name="Harvey 3/3 [3]">
              <a:extLst>
                <a:ext uri="{FF2B5EF4-FFF2-40B4-BE49-F238E27FC236}">
                  <a16:creationId xmlns:a16="http://schemas.microsoft.com/office/drawing/2014/main" id="{4422C816-875A-41F5-9DC0-8DBAE4C5C6CB}"/>
                </a:ext>
              </a:extLst>
            </p:cNvPr>
            <p:cNvSpPr>
              <a:spLocks noChangeAspect="1"/>
            </p:cNvSpPr>
            <p:nvPr>
              <p:custDataLst>
                <p:tags r:id="rId154"/>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72 Brand" panose="020B0504030603020204" pitchFamily="34" charset="0"/>
              </a:endParaRPr>
            </a:p>
          </p:txBody>
        </p:sp>
      </p:grpSp>
      <p:grpSp>
        <p:nvGrpSpPr>
          <p:cNvPr id="11" name="Harvey 4" hidden="1">
            <a:extLst>
              <a:ext uri="{FF2B5EF4-FFF2-40B4-BE49-F238E27FC236}">
                <a16:creationId xmlns:a16="http://schemas.microsoft.com/office/drawing/2014/main" id="{DDC5C333-7028-4F79-8940-98DC17723588}"/>
              </a:ext>
            </a:extLst>
          </p:cNvPr>
          <p:cNvGrpSpPr>
            <a:grpSpLocks/>
          </p:cNvGrpSpPr>
          <p:nvPr userDrawn="1">
            <p:custDataLst>
              <p:tags r:id="rId33"/>
            </p:custDataLst>
          </p:nvPr>
        </p:nvGrpSpPr>
        <p:grpSpPr>
          <a:xfrm>
            <a:off x="5391506" y="3978000"/>
            <a:ext cx="1024878" cy="1024878"/>
            <a:chOff x="0" y="0"/>
            <a:chExt cx="914400" cy="914400"/>
          </a:xfrm>
          <a:solidFill>
            <a:schemeClr val="accent1"/>
          </a:solidFill>
        </p:grpSpPr>
        <p:sp>
          <p:nvSpPr>
            <p:cNvPr id="13" name="Harvey 0/4 [0]">
              <a:extLst>
                <a:ext uri="{FF2B5EF4-FFF2-40B4-BE49-F238E27FC236}">
                  <a16:creationId xmlns:a16="http://schemas.microsoft.com/office/drawing/2014/main" id="{70B331E2-39A8-4BAF-8DDD-C631B51EB56E}"/>
                </a:ext>
              </a:extLst>
            </p:cNvPr>
            <p:cNvSpPr>
              <a:spLocks noChangeAspect="1"/>
            </p:cNvSpPr>
            <p:nvPr>
              <p:custDataLst>
                <p:tags r:id="rId146"/>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72 Brand" panose="020B0504030603020204" pitchFamily="34" charset="0"/>
              </a:endParaRPr>
            </a:p>
          </p:txBody>
        </p:sp>
        <p:sp>
          <p:nvSpPr>
            <p:cNvPr id="14" name="Harvey 1/4 [1]">
              <a:extLst>
                <a:ext uri="{FF2B5EF4-FFF2-40B4-BE49-F238E27FC236}">
                  <a16:creationId xmlns:a16="http://schemas.microsoft.com/office/drawing/2014/main" id="{47F66FBA-2801-4875-BD13-0BF512FC3C6A}"/>
                </a:ext>
              </a:extLst>
            </p:cNvPr>
            <p:cNvSpPr>
              <a:spLocks noChangeAspect="1"/>
            </p:cNvSpPr>
            <p:nvPr>
              <p:custDataLst>
                <p:tags r:id="rId147"/>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72 Brand" panose="020B0504030603020204" pitchFamily="34" charset="0"/>
              </a:endParaRPr>
            </a:p>
          </p:txBody>
        </p:sp>
        <p:sp>
          <p:nvSpPr>
            <p:cNvPr id="15" name="Harvey 2/4 [2]">
              <a:extLst>
                <a:ext uri="{FF2B5EF4-FFF2-40B4-BE49-F238E27FC236}">
                  <a16:creationId xmlns:a16="http://schemas.microsoft.com/office/drawing/2014/main" id="{99673DAB-5272-45DC-B222-CA8CAA9FD2BB}"/>
                </a:ext>
              </a:extLst>
            </p:cNvPr>
            <p:cNvSpPr>
              <a:spLocks noChangeAspect="1"/>
            </p:cNvSpPr>
            <p:nvPr>
              <p:custDataLst>
                <p:tags r:id="rId148"/>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72 Brand" panose="020B0504030603020204" pitchFamily="34" charset="0"/>
              </a:endParaRPr>
            </a:p>
          </p:txBody>
        </p:sp>
        <p:sp>
          <p:nvSpPr>
            <p:cNvPr id="16" name="Harvey 3/4 [3]">
              <a:extLst>
                <a:ext uri="{FF2B5EF4-FFF2-40B4-BE49-F238E27FC236}">
                  <a16:creationId xmlns:a16="http://schemas.microsoft.com/office/drawing/2014/main" id="{F9B9444B-C98D-45FC-BA92-881D06827328}"/>
                </a:ext>
              </a:extLst>
            </p:cNvPr>
            <p:cNvSpPr>
              <a:spLocks noChangeAspect="1"/>
            </p:cNvSpPr>
            <p:nvPr>
              <p:custDataLst>
                <p:tags r:id="rId149"/>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72 Brand" panose="020B0504030603020204" pitchFamily="34" charset="0"/>
              </a:endParaRPr>
            </a:p>
          </p:txBody>
        </p:sp>
        <p:sp>
          <p:nvSpPr>
            <p:cNvPr id="17" name="Harvey 4/4 [4]">
              <a:extLst>
                <a:ext uri="{FF2B5EF4-FFF2-40B4-BE49-F238E27FC236}">
                  <a16:creationId xmlns:a16="http://schemas.microsoft.com/office/drawing/2014/main" id="{5FFB853D-F550-4F16-8269-A070A19E381C}"/>
                </a:ext>
              </a:extLst>
            </p:cNvPr>
            <p:cNvSpPr>
              <a:spLocks noChangeAspect="1"/>
            </p:cNvSpPr>
            <p:nvPr>
              <p:custDataLst>
                <p:tags r:id="rId150"/>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72 Brand" panose="020B0504030603020204" pitchFamily="34" charset="0"/>
              </a:endParaRPr>
            </a:p>
          </p:txBody>
        </p:sp>
      </p:grpSp>
      <p:grpSp>
        <p:nvGrpSpPr>
          <p:cNvPr id="18" name="Harvey 8" hidden="1">
            <a:extLst>
              <a:ext uri="{FF2B5EF4-FFF2-40B4-BE49-F238E27FC236}">
                <a16:creationId xmlns:a16="http://schemas.microsoft.com/office/drawing/2014/main" id="{0630AB66-7B5F-41CE-A2EB-2EB4C67794AE}"/>
              </a:ext>
            </a:extLst>
          </p:cNvPr>
          <p:cNvGrpSpPr>
            <a:grpSpLocks/>
          </p:cNvGrpSpPr>
          <p:nvPr userDrawn="1">
            <p:custDataLst>
              <p:tags r:id="rId34"/>
            </p:custDataLst>
          </p:nvPr>
        </p:nvGrpSpPr>
        <p:grpSpPr>
          <a:xfrm>
            <a:off x="6844214" y="3978000"/>
            <a:ext cx="1024878" cy="1024878"/>
            <a:chOff x="0" y="0"/>
            <a:chExt cx="914400" cy="914400"/>
          </a:xfrm>
          <a:solidFill>
            <a:schemeClr val="accent1"/>
          </a:solidFill>
        </p:grpSpPr>
        <p:sp>
          <p:nvSpPr>
            <p:cNvPr id="19" name="Harvey 0/8 [0]">
              <a:extLst>
                <a:ext uri="{FF2B5EF4-FFF2-40B4-BE49-F238E27FC236}">
                  <a16:creationId xmlns:a16="http://schemas.microsoft.com/office/drawing/2014/main" id="{051D5678-1EFE-40CF-8563-B5E9EA35A271}"/>
                </a:ext>
              </a:extLst>
            </p:cNvPr>
            <p:cNvSpPr>
              <a:spLocks noChangeAspect="1"/>
            </p:cNvSpPr>
            <p:nvPr>
              <p:custDataLst>
                <p:tags r:id="rId137"/>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72 Brand" panose="020B0504030603020204" pitchFamily="34" charset="0"/>
              </a:endParaRPr>
            </a:p>
          </p:txBody>
        </p:sp>
        <p:sp>
          <p:nvSpPr>
            <p:cNvPr id="20" name="Harvey 1/8 [1]">
              <a:extLst>
                <a:ext uri="{FF2B5EF4-FFF2-40B4-BE49-F238E27FC236}">
                  <a16:creationId xmlns:a16="http://schemas.microsoft.com/office/drawing/2014/main" id="{E5DDEB4B-B8B3-42DA-AF30-4FD0A1770D91}"/>
                </a:ext>
              </a:extLst>
            </p:cNvPr>
            <p:cNvSpPr>
              <a:spLocks noChangeAspect="1"/>
            </p:cNvSpPr>
            <p:nvPr>
              <p:custDataLst>
                <p:tags r:id="rId138"/>
              </p:custDataLst>
            </p:nvPr>
          </p:nvSpPr>
          <p:spPr>
            <a:xfrm>
              <a:off x="0" y="0"/>
              <a:ext cx="914400" cy="914400"/>
            </a:xfrm>
            <a:custGeom>
              <a:avLst/>
              <a:gdLst/>
              <a:ahLst/>
              <a:cxnLst/>
              <a:rect l="l" t="t" r="r" b="b"/>
              <a:pathLst>
                <a:path w="635000" h="635000">
                  <a:moveTo>
                    <a:pt x="317500" y="0"/>
                  </a:moveTo>
                  <a:arcTo wR="317500" hR="317500" stAng="16200000" swAng="2700000"/>
                  <a:lnTo>
                    <a:pt x="317500" y="317500"/>
                  </a:lnTo>
                  <a:close/>
                </a:path>
                <a:path w="635000" h="635000" fill="none">
                  <a:moveTo>
                    <a:pt x="542006" y="92993"/>
                  </a:moveTo>
                  <a:arcTo wR="317500" hR="317500" stAng="-2700000" swAng="189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72 Brand" panose="020B0504030603020204" pitchFamily="34" charset="0"/>
              </a:endParaRPr>
            </a:p>
          </p:txBody>
        </p:sp>
        <p:sp>
          <p:nvSpPr>
            <p:cNvPr id="21" name="Harvey 2/8 [2]">
              <a:extLst>
                <a:ext uri="{FF2B5EF4-FFF2-40B4-BE49-F238E27FC236}">
                  <a16:creationId xmlns:a16="http://schemas.microsoft.com/office/drawing/2014/main" id="{FB9200C4-0418-4CEF-BBB8-18F997AD7CA8}"/>
                </a:ext>
              </a:extLst>
            </p:cNvPr>
            <p:cNvSpPr>
              <a:spLocks noChangeAspect="1"/>
            </p:cNvSpPr>
            <p:nvPr>
              <p:custDataLst>
                <p:tags r:id="rId139"/>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72 Brand" panose="020B0504030603020204" pitchFamily="34" charset="0"/>
              </a:endParaRPr>
            </a:p>
          </p:txBody>
        </p:sp>
        <p:sp>
          <p:nvSpPr>
            <p:cNvPr id="22" name="Harvey 3/8 [3]">
              <a:extLst>
                <a:ext uri="{FF2B5EF4-FFF2-40B4-BE49-F238E27FC236}">
                  <a16:creationId xmlns:a16="http://schemas.microsoft.com/office/drawing/2014/main" id="{8E4DE7E8-0809-4E2E-BE6A-E989A6AEBF62}"/>
                </a:ext>
              </a:extLst>
            </p:cNvPr>
            <p:cNvSpPr>
              <a:spLocks noChangeAspect="1"/>
            </p:cNvSpPr>
            <p:nvPr>
              <p:custDataLst>
                <p:tags r:id="rId140"/>
              </p:custDataLst>
            </p:nvPr>
          </p:nvSpPr>
          <p:spPr>
            <a:xfrm>
              <a:off x="0" y="0"/>
              <a:ext cx="914400" cy="914400"/>
            </a:xfrm>
            <a:custGeom>
              <a:avLst/>
              <a:gdLst/>
              <a:ahLst/>
              <a:cxnLst/>
              <a:rect l="l" t="t" r="r" b="b"/>
              <a:pathLst>
                <a:path w="635000" h="635000">
                  <a:moveTo>
                    <a:pt x="317500" y="0"/>
                  </a:moveTo>
                  <a:arcTo wR="317500" hR="317500" stAng="16200000" swAng="8100000"/>
                  <a:lnTo>
                    <a:pt x="317500" y="317500"/>
                  </a:lnTo>
                  <a:close/>
                </a:path>
                <a:path w="635000" h="635000" fill="none">
                  <a:moveTo>
                    <a:pt x="542006" y="542006"/>
                  </a:moveTo>
                  <a:arcTo wR="317500" hR="317500" stAng="2700000" swAng="135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72 Brand" panose="020B0504030603020204" pitchFamily="34" charset="0"/>
              </a:endParaRPr>
            </a:p>
          </p:txBody>
        </p:sp>
        <p:sp>
          <p:nvSpPr>
            <p:cNvPr id="23" name="Harvey 4/8 [4]">
              <a:extLst>
                <a:ext uri="{FF2B5EF4-FFF2-40B4-BE49-F238E27FC236}">
                  <a16:creationId xmlns:a16="http://schemas.microsoft.com/office/drawing/2014/main" id="{F839E6A9-0DED-402B-8F4C-2176769B55CD}"/>
                </a:ext>
              </a:extLst>
            </p:cNvPr>
            <p:cNvSpPr>
              <a:spLocks noChangeAspect="1"/>
            </p:cNvSpPr>
            <p:nvPr>
              <p:custDataLst>
                <p:tags r:id="rId141"/>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72 Brand" panose="020B0504030603020204" pitchFamily="34" charset="0"/>
              </a:endParaRPr>
            </a:p>
          </p:txBody>
        </p:sp>
        <p:sp>
          <p:nvSpPr>
            <p:cNvPr id="24" name="Harvey 5/8 [5]">
              <a:extLst>
                <a:ext uri="{FF2B5EF4-FFF2-40B4-BE49-F238E27FC236}">
                  <a16:creationId xmlns:a16="http://schemas.microsoft.com/office/drawing/2014/main" id="{C3EE8663-AD08-4237-8344-6543EC4B688C}"/>
                </a:ext>
              </a:extLst>
            </p:cNvPr>
            <p:cNvSpPr>
              <a:spLocks noChangeAspect="1"/>
            </p:cNvSpPr>
            <p:nvPr>
              <p:custDataLst>
                <p:tags r:id="rId142"/>
              </p:custDataLst>
            </p:nvPr>
          </p:nvSpPr>
          <p:spPr>
            <a:xfrm>
              <a:off x="0" y="0"/>
              <a:ext cx="914400" cy="914400"/>
            </a:xfrm>
            <a:custGeom>
              <a:avLst/>
              <a:gdLst/>
              <a:ahLst/>
              <a:cxnLst/>
              <a:rect l="l" t="t" r="r" b="b"/>
              <a:pathLst>
                <a:path w="635000" h="635000">
                  <a:moveTo>
                    <a:pt x="317500" y="0"/>
                  </a:moveTo>
                  <a:arcTo wR="317500" hR="317500" stAng="16200000" swAng="13500000"/>
                  <a:lnTo>
                    <a:pt x="317500" y="317500"/>
                  </a:lnTo>
                  <a:close/>
                </a:path>
                <a:path w="635000" h="635000" fill="none">
                  <a:moveTo>
                    <a:pt x="92993" y="542006"/>
                  </a:moveTo>
                  <a:arcTo wR="317500" hR="317500" stAng="8100000" swAng="81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72 Brand" panose="020B0504030603020204" pitchFamily="34" charset="0"/>
              </a:endParaRPr>
            </a:p>
          </p:txBody>
        </p:sp>
        <p:sp>
          <p:nvSpPr>
            <p:cNvPr id="25" name="Harvey 6/8 [6]">
              <a:extLst>
                <a:ext uri="{FF2B5EF4-FFF2-40B4-BE49-F238E27FC236}">
                  <a16:creationId xmlns:a16="http://schemas.microsoft.com/office/drawing/2014/main" id="{ADE6F931-D156-4E59-A3ED-0B14B5F0EF7E}"/>
                </a:ext>
              </a:extLst>
            </p:cNvPr>
            <p:cNvSpPr>
              <a:spLocks noChangeAspect="1"/>
            </p:cNvSpPr>
            <p:nvPr>
              <p:custDataLst>
                <p:tags r:id="rId143"/>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72 Brand" panose="020B0504030603020204" pitchFamily="34" charset="0"/>
              </a:endParaRPr>
            </a:p>
          </p:txBody>
        </p:sp>
        <p:sp>
          <p:nvSpPr>
            <p:cNvPr id="26" name="Harvey 7/8 [7]">
              <a:extLst>
                <a:ext uri="{FF2B5EF4-FFF2-40B4-BE49-F238E27FC236}">
                  <a16:creationId xmlns:a16="http://schemas.microsoft.com/office/drawing/2014/main" id="{A36821AE-2FF1-4F6E-AAF3-1BEA6AE153B8}"/>
                </a:ext>
              </a:extLst>
            </p:cNvPr>
            <p:cNvSpPr>
              <a:spLocks noChangeAspect="1"/>
            </p:cNvSpPr>
            <p:nvPr>
              <p:custDataLst>
                <p:tags r:id="rId144"/>
              </p:custDataLst>
            </p:nvPr>
          </p:nvSpPr>
          <p:spPr>
            <a:xfrm>
              <a:off x="0" y="0"/>
              <a:ext cx="914400" cy="914400"/>
            </a:xfrm>
            <a:custGeom>
              <a:avLst/>
              <a:gdLst/>
              <a:ahLst/>
              <a:cxnLst/>
              <a:rect l="l" t="t" r="r" b="b"/>
              <a:pathLst>
                <a:path w="635000" h="635000">
                  <a:moveTo>
                    <a:pt x="317500" y="0"/>
                  </a:moveTo>
                  <a:arcTo wR="317500" hR="317500" stAng="16200000" swAng="18900000"/>
                  <a:lnTo>
                    <a:pt x="317500" y="317500"/>
                  </a:lnTo>
                  <a:close/>
                </a:path>
                <a:path w="635000" h="635000" fill="none">
                  <a:moveTo>
                    <a:pt x="92993" y="92993"/>
                  </a:moveTo>
                  <a:arcTo wR="317500" hR="317500" stAng="13500000" swAng="27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72 Brand" panose="020B0504030603020204" pitchFamily="34" charset="0"/>
              </a:endParaRPr>
            </a:p>
          </p:txBody>
        </p:sp>
        <p:sp>
          <p:nvSpPr>
            <p:cNvPr id="27" name="Harvey 8/8 [8]">
              <a:extLst>
                <a:ext uri="{FF2B5EF4-FFF2-40B4-BE49-F238E27FC236}">
                  <a16:creationId xmlns:a16="http://schemas.microsoft.com/office/drawing/2014/main" id="{2D277E47-45D5-4503-8443-BED560C6560A}"/>
                </a:ext>
              </a:extLst>
            </p:cNvPr>
            <p:cNvSpPr>
              <a:spLocks noChangeAspect="1"/>
            </p:cNvSpPr>
            <p:nvPr>
              <p:custDataLst>
                <p:tags r:id="rId145"/>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72 Brand" panose="020B0504030603020204" pitchFamily="34" charset="0"/>
              </a:endParaRPr>
            </a:p>
          </p:txBody>
        </p:sp>
      </p:grpSp>
      <p:grpSp>
        <p:nvGrpSpPr>
          <p:cNvPr id="28" name="Harvey 100" hidden="1">
            <a:extLst>
              <a:ext uri="{FF2B5EF4-FFF2-40B4-BE49-F238E27FC236}">
                <a16:creationId xmlns:a16="http://schemas.microsoft.com/office/drawing/2014/main" id="{6D5D9337-395C-4FE4-97E6-E1CD47A644E9}"/>
              </a:ext>
            </a:extLst>
          </p:cNvPr>
          <p:cNvGrpSpPr/>
          <p:nvPr userDrawn="1">
            <p:custDataLst>
              <p:tags r:id="rId35"/>
            </p:custDataLst>
          </p:nvPr>
        </p:nvGrpSpPr>
        <p:grpSpPr>
          <a:xfrm>
            <a:off x="8296922" y="3978000"/>
            <a:ext cx="1024878" cy="1024878"/>
            <a:chOff x="4334905" y="3282696"/>
            <a:chExt cx="292608" cy="292608"/>
          </a:xfrm>
          <a:solidFill>
            <a:schemeClr val="accent1"/>
          </a:solidFill>
        </p:grpSpPr>
        <p:sp>
          <p:nvSpPr>
            <p:cNvPr id="29" name="Harvey 0/100 [0]">
              <a:extLst>
                <a:ext uri="{FF2B5EF4-FFF2-40B4-BE49-F238E27FC236}">
                  <a16:creationId xmlns:a16="http://schemas.microsoft.com/office/drawing/2014/main" id="{C2D4C837-2D4B-4D6B-81F8-9B001989609B}"/>
                </a:ext>
              </a:extLst>
            </p:cNvPr>
            <p:cNvSpPr>
              <a:spLocks noChangeAspect="1"/>
            </p:cNvSpPr>
            <p:nvPr>
              <p:custDataLst>
                <p:tags r:id="rId36"/>
              </p:custDataLst>
            </p:nvPr>
          </p:nvSpPr>
          <p:spPr>
            <a:xfrm>
              <a:off x="4334905" y="3282696"/>
              <a:ext cx="292608" cy="292608"/>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30" name="Harvey 1/100 [1]">
              <a:extLst>
                <a:ext uri="{FF2B5EF4-FFF2-40B4-BE49-F238E27FC236}">
                  <a16:creationId xmlns:a16="http://schemas.microsoft.com/office/drawing/2014/main" id="{BACD6AAA-4A1C-46BE-B491-9A4A9C7C56F3}"/>
                </a:ext>
              </a:extLst>
            </p:cNvPr>
            <p:cNvSpPr>
              <a:spLocks noChangeAspect="1"/>
            </p:cNvSpPr>
            <p:nvPr>
              <p:custDataLst>
                <p:tags r:id="rId37"/>
              </p:custDataLst>
            </p:nvPr>
          </p:nvSpPr>
          <p:spPr>
            <a:xfrm>
              <a:off x="4334905" y="3282696"/>
              <a:ext cx="292608" cy="292608"/>
            </a:xfrm>
            <a:custGeom>
              <a:avLst/>
              <a:gdLst/>
              <a:ahLst/>
              <a:cxnLst/>
              <a:rect l="l" t="t" r="r" b="b"/>
              <a:pathLst>
                <a:path w="635000" h="635000">
                  <a:moveTo>
                    <a:pt x="317500" y="0"/>
                  </a:moveTo>
                  <a:arcTo wR="317500" hR="317500" stAng="16200000" swAng="216000"/>
                  <a:lnTo>
                    <a:pt x="317500" y="317500"/>
                  </a:lnTo>
                  <a:close/>
                </a:path>
                <a:path w="635000" h="635000" fill="none">
                  <a:moveTo>
                    <a:pt x="337435" y="626"/>
                  </a:moveTo>
                  <a:arcTo wR="317500" hR="317500" stAng="-5184000" swAng="21384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31" name="Harvey 2/100 [2]">
              <a:extLst>
                <a:ext uri="{FF2B5EF4-FFF2-40B4-BE49-F238E27FC236}">
                  <a16:creationId xmlns:a16="http://schemas.microsoft.com/office/drawing/2014/main" id="{701024C3-4DEF-477C-9CFB-100E0303499E}"/>
                </a:ext>
              </a:extLst>
            </p:cNvPr>
            <p:cNvSpPr>
              <a:spLocks noChangeAspect="1"/>
            </p:cNvSpPr>
            <p:nvPr>
              <p:custDataLst>
                <p:tags r:id="rId38"/>
              </p:custDataLst>
            </p:nvPr>
          </p:nvSpPr>
          <p:spPr>
            <a:xfrm>
              <a:off x="4334905" y="3282696"/>
              <a:ext cx="292608" cy="292608"/>
            </a:xfrm>
            <a:custGeom>
              <a:avLst/>
              <a:gdLst/>
              <a:ahLst/>
              <a:cxnLst/>
              <a:rect l="l" t="t" r="r" b="b"/>
              <a:pathLst>
                <a:path w="635000" h="635000">
                  <a:moveTo>
                    <a:pt x="317500" y="0"/>
                  </a:moveTo>
                  <a:arcTo wR="317500" hR="317500" stAng="16200000" swAng="432000"/>
                  <a:lnTo>
                    <a:pt x="317500" y="317500"/>
                  </a:lnTo>
                  <a:close/>
                </a:path>
                <a:path w="635000" h="635000" fill="none">
                  <a:moveTo>
                    <a:pt x="357293" y="2503"/>
                  </a:moveTo>
                  <a:arcTo wR="317500" hR="317500" stAng="-4968000" swAng="21168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32" name="Harvey 3/100 [3]">
              <a:extLst>
                <a:ext uri="{FF2B5EF4-FFF2-40B4-BE49-F238E27FC236}">
                  <a16:creationId xmlns:a16="http://schemas.microsoft.com/office/drawing/2014/main" id="{46A461CD-8D28-4422-AF2A-8267EFA51CAD}"/>
                </a:ext>
              </a:extLst>
            </p:cNvPr>
            <p:cNvSpPr>
              <a:spLocks noChangeAspect="1"/>
            </p:cNvSpPr>
            <p:nvPr>
              <p:custDataLst>
                <p:tags r:id="rId39"/>
              </p:custDataLst>
            </p:nvPr>
          </p:nvSpPr>
          <p:spPr>
            <a:xfrm>
              <a:off x="4334905" y="3282696"/>
              <a:ext cx="292608" cy="292608"/>
            </a:xfrm>
            <a:custGeom>
              <a:avLst/>
              <a:gdLst/>
              <a:ahLst/>
              <a:cxnLst/>
              <a:rect l="l" t="t" r="r" b="b"/>
              <a:pathLst>
                <a:path w="635000" h="635000">
                  <a:moveTo>
                    <a:pt x="317500" y="0"/>
                  </a:moveTo>
                  <a:arcTo wR="317500" hR="317500" stAng="16200000" swAng="647999"/>
                  <a:lnTo>
                    <a:pt x="317500" y="317500"/>
                  </a:lnTo>
                  <a:close/>
                </a:path>
                <a:path w="635000" h="635000" fill="none">
                  <a:moveTo>
                    <a:pt x="376993" y="5623"/>
                  </a:moveTo>
                  <a:arcTo wR="317500" hR="317500" stAng="-4752000" swAng="20952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33" name="Harvey 4/100 [4]">
              <a:extLst>
                <a:ext uri="{FF2B5EF4-FFF2-40B4-BE49-F238E27FC236}">
                  <a16:creationId xmlns:a16="http://schemas.microsoft.com/office/drawing/2014/main" id="{0A337C3A-F021-437D-9E3D-FDE5AF266029}"/>
                </a:ext>
              </a:extLst>
            </p:cNvPr>
            <p:cNvSpPr>
              <a:spLocks noChangeAspect="1"/>
            </p:cNvSpPr>
            <p:nvPr>
              <p:custDataLst>
                <p:tags r:id="rId40"/>
              </p:custDataLst>
            </p:nvPr>
          </p:nvSpPr>
          <p:spPr>
            <a:xfrm>
              <a:off x="4334905" y="3282696"/>
              <a:ext cx="292608" cy="292608"/>
            </a:xfrm>
            <a:custGeom>
              <a:avLst/>
              <a:gdLst/>
              <a:ahLst/>
              <a:cxnLst/>
              <a:rect l="l" t="t" r="r" b="b"/>
              <a:pathLst>
                <a:path w="635000" h="635000">
                  <a:moveTo>
                    <a:pt x="317500" y="0"/>
                  </a:moveTo>
                  <a:arcTo wR="317500" hR="317500" stAng="16200000" swAng="864000"/>
                  <a:lnTo>
                    <a:pt x="317500" y="317500"/>
                  </a:lnTo>
                  <a:close/>
                </a:path>
                <a:path w="635000" h="635000" fill="none">
                  <a:moveTo>
                    <a:pt x="396459" y="9974"/>
                  </a:moveTo>
                  <a:arcTo wR="317500" hR="317500" stAng="-4536000" swAng="20735999"/>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35" name="Harvey 5/100 [5]">
              <a:extLst>
                <a:ext uri="{FF2B5EF4-FFF2-40B4-BE49-F238E27FC236}">
                  <a16:creationId xmlns:a16="http://schemas.microsoft.com/office/drawing/2014/main" id="{BDF66AF7-3D75-4118-B7E6-241B2C41B2C9}"/>
                </a:ext>
              </a:extLst>
            </p:cNvPr>
            <p:cNvSpPr>
              <a:spLocks noChangeAspect="1"/>
            </p:cNvSpPr>
            <p:nvPr>
              <p:custDataLst>
                <p:tags r:id="rId41"/>
              </p:custDataLst>
            </p:nvPr>
          </p:nvSpPr>
          <p:spPr>
            <a:xfrm>
              <a:off x="4334905" y="3282696"/>
              <a:ext cx="292608" cy="292608"/>
            </a:xfrm>
            <a:custGeom>
              <a:avLst/>
              <a:gdLst/>
              <a:ahLst/>
              <a:cxnLst/>
              <a:rect l="l" t="t" r="r" b="b"/>
              <a:pathLst>
                <a:path w="635000" h="635000">
                  <a:moveTo>
                    <a:pt x="317500" y="0"/>
                  </a:moveTo>
                  <a:arcTo wR="317500" hR="317500" stAng="16200000" swAng="1080000"/>
                  <a:lnTo>
                    <a:pt x="317500" y="317500"/>
                  </a:lnTo>
                  <a:close/>
                </a:path>
                <a:path w="635000" h="635000" fill="none">
                  <a:moveTo>
                    <a:pt x="415612" y="15539"/>
                  </a:moveTo>
                  <a:arcTo wR="317500" hR="317500" stAng="-4320000" swAng="20520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36" name="Harvey 6/100 [6]">
              <a:extLst>
                <a:ext uri="{FF2B5EF4-FFF2-40B4-BE49-F238E27FC236}">
                  <a16:creationId xmlns:a16="http://schemas.microsoft.com/office/drawing/2014/main" id="{E74E7438-4315-4097-9BA7-F0CE3252AC14}"/>
                </a:ext>
              </a:extLst>
            </p:cNvPr>
            <p:cNvSpPr>
              <a:spLocks noChangeAspect="1"/>
            </p:cNvSpPr>
            <p:nvPr>
              <p:custDataLst>
                <p:tags r:id="rId42"/>
              </p:custDataLst>
            </p:nvPr>
          </p:nvSpPr>
          <p:spPr>
            <a:xfrm>
              <a:off x="4334905" y="3282696"/>
              <a:ext cx="292608" cy="292608"/>
            </a:xfrm>
            <a:custGeom>
              <a:avLst/>
              <a:gdLst/>
              <a:ahLst/>
              <a:cxnLst/>
              <a:rect l="l" t="t" r="r" b="b"/>
              <a:pathLst>
                <a:path w="635000" h="635000">
                  <a:moveTo>
                    <a:pt x="317500" y="0"/>
                  </a:moveTo>
                  <a:arcTo wR="317500" hR="317500" stAng="16200000" swAng="1295999"/>
                  <a:lnTo>
                    <a:pt x="317500" y="317500"/>
                  </a:lnTo>
                  <a:close/>
                </a:path>
                <a:path w="635000" h="635000" fill="none">
                  <a:moveTo>
                    <a:pt x="434379" y="22295"/>
                  </a:moveTo>
                  <a:arcTo wR="317500" hR="317500" stAng="-4104000" swAng="20304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37" name="Harvey 7/100 [7]">
              <a:extLst>
                <a:ext uri="{FF2B5EF4-FFF2-40B4-BE49-F238E27FC236}">
                  <a16:creationId xmlns:a16="http://schemas.microsoft.com/office/drawing/2014/main" id="{FEBA4E91-97BB-4DAC-B193-66FA4828DB26}"/>
                </a:ext>
              </a:extLst>
            </p:cNvPr>
            <p:cNvSpPr>
              <a:spLocks noChangeAspect="1"/>
            </p:cNvSpPr>
            <p:nvPr>
              <p:custDataLst>
                <p:tags r:id="rId43"/>
              </p:custDataLst>
            </p:nvPr>
          </p:nvSpPr>
          <p:spPr>
            <a:xfrm>
              <a:off x="4334905" y="3282696"/>
              <a:ext cx="292608" cy="292608"/>
            </a:xfrm>
            <a:custGeom>
              <a:avLst/>
              <a:gdLst/>
              <a:ahLst/>
              <a:cxnLst/>
              <a:rect l="l" t="t" r="r" b="b"/>
              <a:pathLst>
                <a:path w="635000" h="635000">
                  <a:moveTo>
                    <a:pt x="317500" y="0"/>
                  </a:moveTo>
                  <a:arcTo wR="317500" hR="317500" stAng="16200000" swAng="1512000"/>
                  <a:lnTo>
                    <a:pt x="317500" y="317500"/>
                  </a:lnTo>
                  <a:close/>
                </a:path>
                <a:path w="635000" h="635000" fill="none">
                  <a:moveTo>
                    <a:pt x="452684" y="30217"/>
                  </a:moveTo>
                  <a:arcTo wR="317500" hR="317500" stAng="-3888000" swAng="20087999"/>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38" name="Harvey 8/100 [8]">
              <a:extLst>
                <a:ext uri="{FF2B5EF4-FFF2-40B4-BE49-F238E27FC236}">
                  <a16:creationId xmlns:a16="http://schemas.microsoft.com/office/drawing/2014/main" id="{EEB85E02-177B-40CF-B926-A4423CC7C827}"/>
                </a:ext>
              </a:extLst>
            </p:cNvPr>
            <p:cNvSpPr>
              <a:spLocks noChangeAspect="1"/>
            </p:cNvSpPr>
            <p:nvPr>
              <p:custDataLst>
                <p:tags r:id="rId44"/>
              </p:custDataLst>
            </p:nvPr>
          </p:nvSpPr>
          <p:spPr>
            <a:xfrm>
              <a:off x="4334905" y="3282696"/>
              <a:ext cx="292608" cy="292608"/>
            </a:xfrm>
            <a:custGeom>
              <a:avLst/>
              <a:gdLst/>
              <a:ahLst/>
              <a:cxnLst/>
              <a:rect l="l" t="t" r="r" b="b"/>
              <a:pathLst>
                <a:path w="635000" h="635000">
                  <a:moveTo>
                    <a:pt x="317500" y="0"/>
                  </a:moveTo>
                  <a:arcTo wR="317500" hR="317500" stAng="16200000" swAng="1728000"/>
                  <a:lnTo>
                    <a:pt x="317500" y="317500"/>
                  </a:lnTo>
                  <a:close/>
                </a:path>
                <a:path w="635000" h="635000" fill="none">
                  <a:moveTo>
                    <a:pt x="470456" y="39272"/>
                  </a:moveTo>
                  <a:arcTo wR="317500" hR="317500" stAng="-3672000" swAng="19872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39" name="Harvey 9/100 [9]">
              <a:extLst>
                <a:ext uri="{FF2B5EF4-FFF2-40B4-BE49-F238E27FC236}">
                  <a16:creationId xmlns:a16="http://schemas.microsoft.com/office/drawing/2014/main" id="{C133BC7F-B0E3-404F-92D1-BB930C4F3311}"/>
                </a:ext>
              </a:extLst>
            </p:cNvPr>
            <p:cNvSpPr>
              <a:spLocks noChangeAspect="1"/>
            </p:cNvSpPr>
            <p:nvPr>
              <p:custDataLst>
                <p:tags r:id="rId45"/>
              </p:custDataLst>
            </p:nvPr>
          </p:nvSpPr>
          <p:spPr>
            <a:xfrm>
              <a:off x="4334905" y="3282696"/>
              <a:ext cx="292608" cy="292608"/>
            </a:xfrm>
            <a:custGeom>
              <a:avLst/>
              <a:gdLst/>
              <a:ahLst/>
              <a:cxnLst/>
              <a:rect l="l" t="t" r="r" b="b"/>
              <a:pathLst>
                <a:path w="635000" h="635000">
                  <a:moveTo>
                    <a:pt x="317500" y="0"/>
                  </a:moveTo>
                  <a:arcTo wR="317500" hR="317500" stAng="16200000" swAng="1944000"/>
                  <a:lnTo>
                    <a:pt x="317500" y="317500"/>
                  </a:lnTo>
                  <a:close/>
                </a:path>
                <a:path w="635000" h="635000" fill="none">
                  <a:moveTo>
                    <a:pt x="487625" y="49425"/>
                  </a:moveTo>
                  <a:arcTo wR="317500" hR="317500" stAng="-3456000" swAng="19656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40" name="Harvey 10/100 [10]">
              <a:extLst>
                <a:ext uri="{FF2B5EF4-FFF2-40B4-BE49-F238E27FC236}">
                  <a16:creationId xmlns:a16="http://schemas.microsoft.com/office/drawing/2014/main" id="{F2FB72A6-CDF7-48B3-A3B8-5A5FC061802C}"/>
                </a:ext>
              </a:extLst>
            </p:cNvPr>
            <p:cNvSpPr>
              <a:spLocks noChangeAspect="1"/>
            </p:cNvSpPr>
            <p:nvPr>
              <p:custDataLst>
                <p:tags r:id="rId46"/>
              </p:custDataLst>
            </p:nvPr>
          </p:nvSpPr>
          <p:spPr>
            <a:xfrm>
              <a:off x="4334905" y="3282696"/>
              <a:ext cx="292608" cy="292608"/>
            </a:xfrm>
            <a:custGeom>
              <a:avLst/>
              <a:gdLst/>
              <a:ahLst/>
              <a:cxnLst/>
              <a:rect l="l" t="t" r="r" b="b"/>
              <a:pathLst>
                <a:path w="635000" h="635000">
                  <a:moveTo>
                    <a:pt x="317500" y="0"/>
                  </a:moveTo>
                  <a:arcTo wR="317500" hR="317500" stAng="16200000" swAng="2160000"/>
                  <a:lnTo>
                    <a:pt x="317500" y="317500"/>
                  </a:lnTo>
                  <a:close/>
                </a:path>
                <a:path w="635000" h="635000" fill="none">
                  <a:moveTo>
                    <a:pt x="504121" y="60637"/>
                  </a:moveTo>
                  <a:arcTo wR="317500" hR="317500" stAng="-3240000" swAng="19440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41" name="Harvey 11/100 [11]">
              <a:extLst>
                <a:ext uri="{FF2B5EF4-FFF2-40B4-BE49-F238E27FC236}">
                  <a16:creationId xmlns:a16="http://schemas.microsoft.com/office/drawing/2014/main" id="{F3110C8B-1B18-4579-AB3F-0F4A0840CF38}"/>
                </a:ext>
              </a:extLst>
            </p:cNvPr>
            <p:cNvSpPr>
              <a:spLocks noChangeAspect="1"/>
            </p:cNvSpPr>
            <p:nvPr>
              <p:custDataLst>
                <p:tags r:id="rId47"/>
              </p:custDataLst>
            </p:nvPr>
          </p:nvSpPr>
          <p:spPr>
            <a:xfrm>
              <a:off x="4334905" y="3282696"/>
              <a:ext cx="292608" cy="292608"/>
            </a:xfrm>
            <a:custGeom>
              <a:avLst/>
              <a:gdLst/>
              <a:ahLst/>
              <a:cxnLst/>
              <a:rect l="l" t="t" r="r" b="b"/>
              <a:pathLst>
                <a:path w="635000" h="635000">
                  <a:moveTo>
                    <a:pt x="317500" y="0"/>
                  </a:moveTo>
                  <a:arcTo wR="317500" hR="317500" stAng="16200000" swAng="2376000"/>
                  <a:lnTo>
                    <a:pt x="317500" y="317500"/>
                  </a:lnTo>
                  <a:close/>
                </a:path>
                <a:path w="635000" h="635000" fill="none">
                  <a:moveTo>
                    <a:pt x="519882" y="72862"/>
                  </a:moveTo>
                  <a:arcTo wR="317500" hR="317500" stAng="-3024000" swAng="19224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42" name="Harvey 12/100 [12]">
              <a:extLst>
                <a:ext uri="{FF2B5EF4-FFF2-40B4-BE49-F238E27FC236}">
                  <a16:creationId xmlns:a16="http://schemas.microsoft.com/office/drawing/2014/main" id="{84A1B722-E5AC-45F7-9498-7FF502B6FA2B}"/>
                </a:ext>
              </a:extLst>
            </p:cNvPr>
            <p:cNvSpPr>
              <a:spLocks noChangeAspect="1"/>
            </p:cNvSpPr>
            <p:nvPr>
              <p:custDataLst>
                <p:tags r:id="rId48"/>
              </p:custDataLst>
            </p:nvPr>
          </p:nvSpPr>
          <p:spPr>
            <a:xfrm>
              <a:off x="4334905" y="3282696"/>
              <a:ext cx="292608" cy="292608"/>
            </a:xfrm>
            <a:custGeom>
              <a:avLst/>
              <a:gdLst/>
              <a:ahLst/>
              <a:cxnLst/>
              <a:rect l="l" t="t" r="r" b="b"/>
              <a:pathLst>
                <a:path w="635000" h="635000">
                  <a:moveTo>
                    <a:pt x="317500" y="0"/>
                  </a:moveTo>
                  <a:arcTo wR="317500" hR="317500" stAng="16200000" swAng="2591999"/>
                  <a:lnTo>
                    <a:pt x="317500" y="317500"/>
                  </a:lnTo>
                  <a:close/>
                </a:path>
                <a:path w="635000" h="635000" fill="none">
                  <a:moveTo>
                    <a:pt x="534843" y="86052"/>
                  </a:moveTo>
                  <a:arcTo wR="317500" hR="317500" stAng="-2808000" swAng="19008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43" name="Harvey 13/100 [13]">
              <a:extLst>
                <a:ext uri="{FF2B5EF4-FFF2-40B4-BE49-F238E27FC236}">
                  <a16:creationId xmlns:a16="http://schemas.microsoft.com/office/drawing/2014/main" id="{A5599F20-B957-4DF9-8B04-F2B77AAF0BDB}"/>
                </a:ext>
              </a:extLst>
            </p:cNvPr>
            <p:cNvSpPr>
              <a:spLocks noChangeAspect="1"/>
            </p:cNvSpPr>
            <p:nvPr>
              <p:custDataLst>
                <p:tags r:id="rId49"/>
              </p:custDataLst>
            </p:nvPr>
          </p:nvSpPr>
          <p:spPr>
            <a:xfrm>
              <a:off x="4334905" y="3282696"/>
              <a:ext cx="292608" cy="292608"/>
            </a:xfrm>
            <a:custGeom>
              <a:avLst/>
              <a:gdLst/>
              <a:ahLst/>
              <a:cxnLst/>
              <a:rect l="l" t="t" r="r" b="b"/>
              <a:pathLst>
                <a:path w="635000" h="635000">
                  <a:moveTo>
                    <a:pt x="317500" y="0"/>
                  </a:moveTo>
                  <a:arcTo wR="317500" hR="317500" stAng="16200000" swAng="2808000"/>
                  <a:lnTo>
                    <a:pt x="317500" y="317500"/>
                  </a:lnTo>
                  <a:close/>
                </a:path>
                <a:path w="635000" h="635000" fill="none">
                  <a:moveTo>
                    <a:pt x="548947" y="100156"/>
                  </a:moveTo>
                  <a:arcTo wR="317500" hR="317500" stAng="-2591999" swAng="18792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44" name="Harvey 14/100 [14]">
              <a:extLst>
                <a:ext uri="{FF2B5EF4-FFF2-40B4-BE49-F238E27FC236}">
                  <a16:creationId xmlns:a16="http://schemas.microsoft.com/office/drawing/2014/main" id="{F74357FC-EB3D-46C4-B56A-5007C9F4FB84}"/>
                </a:ext>
              </a:extLst>
            </p:cNvPr>
            <p:cNvSpPr>
              <a:spLocks noChangeAspect="1"/>
            </p:cNvSpPr>
            <p:nvPr>
              <p:custDataLst>
                <p:tags r:id="rId50"/>
              </p:custDataLst>
            </p:nvPr>
          </p:nvSpPr>
          <p:spPr>
            <a:xfrm>
              <a:off x="4334905" y="3282696"/>
              <a:ext cx="292608" cy="292608"/>
            </a:xfrm>
            <a:custGeom>
              <a:avLst/>
              <a:gdLst/>
              <a:ahLst/>
              <a:cxnLst/>
              <a:rect l="l" t="t" r="r" b="b"/>
              <a:pathLst>
                <a:path w="635000" h="635000">
                  <a:moveTo>
                    <a:pt x="317500" y="0"/>
                  </a:moveTo>
                  <a:arcTo wR="317500" hR="317500" stAng="16200000" swAng="3024000"/>
                  <a:lnTo>
                    <a:pt x="317500" y="317500"/>
                  </a:lnTo>
                  <a:close/>
                </a:path>
                <a:path w="635000" h="635000" fill="none">
                  <a:moveTo>
                    <a:pt x="562137" y="115117"/>
                  </a:moveTo>
                  <a:arcTo wR="317500" hR="317500" stAng="-2375999" swAng="18576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45" name="Harvey 15/100 [15]">
              <a:extLst>
                <a:ext uri="{FF2B5EF4-FFF2-40B4-BE49-F238E27FC236}">
                  <a16:creationId xmlns:a16="http://schemas.microsoft.com/office/drawing/2014/main" id="{32E8E8F3-9DBC-46F4-9700-CAF071913650}"/>
                </a:ext>
              </a:extLst>
            </p:cNvPr>
            <p:cNvSpPr>
              <a:spLocks noChangeAspect="1"/>
            </p:cNvSpPr>
            <p:nvPr>
              <p:custDataLst>
                <p:tags r:id="rId51"/>
              </p:custDataLst>
            </p:nvPr>
          </p:nvSpPr>
          <p:spPr>
            <a:xfrm>
              <a:off x="4334905" y="3282696"/>
              <a:ext cx="292608" cy="292608"/>
            </a:xfrm>
            <a:custGeom>
              <a:avLst/>
              <a:gdLst/>
              <a:ahLst/>
              <a:cxnLst/>
              <a:rect l="l" t="t" r="r" b="b"/>
              <a:pathLst>
                <a:path w="635000" h="635000">
                  <a:moveTo>
                    <a:pt x="317500" y="0"/>
                  </a:moveTo>
                  <a:arcTo wR="317500" hR="317500" stAng="16200000" swAng="3240000"/>
                  <a:lnTo>
                    <a:pt x="317500" y="317500"/>
                  </a:lnTo>
                  <a:close/>
                </a:path>
                <a:path w="635000" h="635000" fill="none">
                  <a:moveTo>
                    <a:pt x="574362" y="130878"/>
                  </a:moveTo>
                  <a:arcTo wR="317500" hR="317500" stAng="-2160000" swAng="18360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46" name="Harvey 16/100 [16]">
              <a:extLst>
                <a:ext uri="{FF2B5EF4-FFF2-40B4-BE49-F238E27FC236}">
                  <a16:creationId xmlns:a16="http://schemas.microsoft.com/office/drawing/2014/main" id="{71360883-3CF3-4439-9568-E456C60454A8}"/>
                </a:ext>
              </a:extLst>
            </p:cNvPr>
            <p:cNvSpPr>
              <a:spLocks noChangeAspect="1"/>
            </p:cNvSpPr>
            <p:nvPr>
              <p:custDataLst>
                <p:tags r:id="rId52"/>
              </p:custDataLst>
            </p:nvPr>
          </p:nvSpPr>
          <p:spPr>
            <a:xfrm>
              <a:off x="4334905" y="3282696"/>
              <a:ext cx="292608" cy="292608"/>
            </a:xfrm>
            <a:custGeom>
              <a:avLst/>
              <a:gdLst/>
              <a:ahLst/>
              <a:cxnLst/>
              <a:rect l="l" t="t" r="r" b="b"/>
              <a:pathLst>
                <a:path w="635000" h="635000">
                  <a:moveTo>
                    <a:pt x="317500" y="0"/>
                  </a:moveTo>
                  <a:arcTo wR="317500" hR="317500" stAng="16200000" swAng="3456000"/>
                  <a:lnTo>
                    <a:pt x="317500" y="317500"/>
                  </a:lnTo>
                  <a:close/>
                </a:path>
                <a:path w="635000" h="635000" fill="none">
                  <a:moveTo>
                    <a:pt x="585574" y="147374"/>
                  </a:moveTo>
                  <a:arcTo wR="317500" hR="317500" stAng="-1944000" swAng="18144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47" name="Harvey 17/100 [17]">
              <a:extLst>
                <a:ext uri="{FF2B5EF4-FFF2-40B4-BE49-F238E27FC236}">
                  <a16:creationId xmlns:a16="http://schemas.microsoft.com/office/drawing/2014/main" id="{AE88FC9E-FB95-4413-AE3E-B8BF504735B5}"/>
                </a:ext>
              </a:extLst>
            </p:cNvPr>
            <p:cNvSpPr>
              <a:spLocks noChangeAspect="1"/>
            </p:cNvSpPr>
            <p:nvPr>
              <p:custDataLst>
                <p:tags r:id="rId53"/>
              </p:custDataLst>
            </p:nvPr>
          </p:nvSpPr>
          <p:spPr>
            <a:xfrm>
              <a:off x="4334905" y="3282696"/>
              <a:ext cx="292608" cy="292608"/>
            </a:xfrm>
            <a:custGeom>
              <a:avLst/>
              <a:gdLst/>
              <a:ahLst/>
              <a:cxnLst/>
              <a:rect l="l" t="t" r="r" b="b"/>
              <a:pathLst>
                <a:path w="635000" h="635000">
                  <a:moveTo>
                    <a:pt x="317500" y="0"/>
                  </a:moveTo>
                  <a:arcTo wR="317500" hR="317500" stAng="16200000" swAng="3672000"/>
                  <a:lnTo>
                    <a:pt x="317500" y="317500"/>
                  </a:lnTo>
                  <a:close/>
                </a:path>
                <a:path w="635000" h="635000" fill="none">
                  <a:moveTo>
                    <a:pt x="595727" y="164543"/>
                  </a:moveTo>
                  <a:arcTo wR="317500" hR="317500" stAng="-1727999" swAng="17928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48" name="Harvey 18/100 [18]">
              <a:extLst>
                <a:ext uri="{FF2B5EF4-FFF2-40B4-BE49-F238E27FC236}">
                  <a16:creationId xmlns:a16="http://schemas.microsoft.com/office/drawing/2014/main" id="{62593B83-E4BE-4CE8-9B0B-25AF9B7D4254}"/>
                </a:ext>
              </a:extLst>
            </p:cNvPr>
            <p:cNvSpPr>
              <a:spLocks noChangeAspect="1"/>
            </p:cNvSpPr>
            <p:nvPr>
              <p:custDataLst>
                <p:tags r:id="rId54"/>
              </p:custDataLst>
            </p:nvPr>
          </p:nvSpPr>
          <p:spPr>
            <a:xfrm>
              <a:off x="4334905" y="3282696"/>
              <a:ext cx="292608" cy="292608"/>
            </a:xfrm>
            <a:custGeom>
              <a:avLst/>
              <a:gdLst/>
              <a:ahLst/>
              <a:cxnLst/>
              <a:rect l="l" t="t" r="r" b="b"/>
              <a:pathLst>
                <a:path w="635000" h="635000">
                  <a:moveTo>
                    <a:pt x="317500" y="0"/>
                  </a:moveTo>
                  <a:arcTo wR="317500" hR="317500" stAng="16200000" swAng="3888000"/>
                  <a:lnTo>
                    <a:pt x="317500" y="317500"/>
                  </a:lnTo>
                  <a:close/>
                </a:path>
                <a:path w="635000" h="635000" fill="none">
                  <a:moveTo>
                    <a:pt x="604782" y="182315"/>
                  </a:moveTo>
                  <a:arcTo wR="317500" hR="317500" stAng="-1512000" swAng="17712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49" name="Harvey 19/100 [19]">
              <a:extLst>
                <a:ext uri="{FF2B5EF4-FFF2-40B4-BE49-F238E27FC236}">
                  <a16:creationId xmlns:a16="http://schemas.microsoft.com/office/drawing/2014/main" id="{CD41838E-0172-403D-9B68-FD51310F5400}"/>
                </a:ext>
              </a:extLst>
            </p:cNvPr>
            <p:cNvSpPr>
              <a:spLocks noChangeAspect="1"/>
            </p:cNvSpPr>
            <p:nvPr>
              <p:custDataLst>
                <p:tags r:id="rId55"/>
              </p:custDataLst>
            </p:nvPr>
          </p:nvSpPr>
          <p:spPr>
            <a:xfrm>
              <a:off x="4334905" y="3282696"/>
              <a:ext cx="292608" cy="292608"/>
            </a:xfrm>
            <a:custGeom>
              <a:avLst/>
              <a:gdLst/>
              <a:ahLst/>
              <a:cxnLst/>
              <a:rect l="l" t="t" r="r" b="b"/>
              <a:pathLst>
                <a:path w="635000" h="635000">
                  <a:moveTo>
                    <a:pt x="317500" y="0"/>
                  </a:moveTo>
                  <a:arcTo wR="317500" hR="317500" stAng="16200000" swAng="4104000"/>
                  <a:lnTo>
                    <a:pt x="317500" y="317500"/>
                  </a:lnTo>
                  <a:close/>
                </a:path>
                <a:path w="635000" h="635000" fill="none">
                  <a:moveTo>
                    <a:pt x="612704" y="200620"/>
                  </a:moveTo>
                  <a:arcTo wR="317500" hR="317500" stAng="-1295999" swAng="17496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50" name="Harvey 20/100 [20]">
              <a:extLst>
                <a:ext uri="{FF2B5EF4-FFF2-40B4-BE49-F238E27FC236}">
                  <a16:creationId xmlns:a16="http://schemas.microsoft.com/office/drawing/2014/main" id="{EDE3F4CF-CB3E-40C2-B070-AC09F1E8FBD5}"/>
                </a:ext>
              </a:extLst>
            </p:cNvPr>
            <p:cNvSpPr>
              <a:spLocks noChangeAspect="1"/>
            </p:cNvSpPr>
            <p:nvPr>
              <p:custDataLst>
                <p:tags r:id="rId56"/>
              </p:custDataLst>
            </p:nvPr>
          </p:nvSpPr>
          <p:spPr>
            <a:xfrm>
              <a:off x="4334905" y="3282696"/>
              <a:ext cx="292608" cy="292608"/>
            </a:xfrm>
            <a:custGeom>
              <a:avLst/>
              <a:gdLst/>
              <a:ahLst/>
              <a:cxnLst/>
              <a:rect l="l" t="t" r="r" b="b"/>
              <a:pathLst>
                <a:path w="635000" h="635000">
                  <a:moveTo>
                    <a:pt x="317500" y="0"/>
                  </a:moveTo>
                  <a:arcTo wR="317500" hR="317500" stAng="16200000" swAng="4320000"/>
                  <a:lnTo>
                    <a:pt x="317500" y="317500"/>
                  </a:lnTo>
                  <a:close/>
                </a:path>
                <a:path w="635000" h="635000" fill="none">
                  <a:moveTo>
                    <a:pt x="619460" y="219387"/>
                  </a:moveTo>
                  <a:arcTo wR="317500" hR="317500" stAng="-1080000" swAng="17280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51" name="Harvey 21/100 [21]">
              <a:extLst>
                <a:ext uri="{FF2B5EF4-FFF2-40B4-BE49-F238E27FC236}">
                  <a16:creationId xmlns:a16="http://schemas.microsoft.com/office/drawing/2014/main" id="{CD8E25E7-83D2-4F78-92A7-435281704491}"/>
                </a:ext>
              </a:extLst>
            </p:cNvPr>
            <p:cNvSpPr>
              <a:spLocks noChangeAspect="1"/>
            </p:cNvSpPr>
            <p:nvPr>
              <p:custDataLst>
                <p:tags r:id="rId57"/>
              </p:custDataLst>
            </p:nvPr>
          </p:nvSpPr>
          <p:spPr>
            <a:xfrm>
              <a:off x="4334905" y="3282696"/>
              <a:ext cx="292608" cy="292608"/>
            </a:xfrm>
            <a:custGeom>
              <a:avLst/>
              <a:gdLst/>
              <a:ahLst/>
              <a:cxnLst/>
              <a:rect l="l" t="t" r="r" b="b"/>
              <a:pathLst>
                <a:path w="635000" h="635000">
                  <a:moveTo>
                    <a:pt x="317500" y="0"/>
                  </a:moveTo>
                  <a:arcTo wR="317500" hR="317500" stAng="16200000" swAng="4536000"/>
                  <a:lnTo>
                    <a:pt x="317500" y="317500"/>
                  </a:lnTo>
                  <a:close/>
                </a:path>
                <a:path w="635000" h="635000" fill="none">
                  <a:moveTo>
                    <a:pt x="625025" y="238540"/>
                  </a:moveTo>
                  <a:arcTo wR="317500" hR="317500" stAng="-864000" swAng="17064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52" name="Harvey 22/100 [22]">
              <a:extLst>
                <a:ext uri="{FF2B5EF4-FFF2-40B4-BE49-F238E27FC236}">
                  <a16:creationId xmlns:a16="http://schemas.microsoft.com/office/drawing/2014/main" id="{C6A696FB-9EFC-47F6-9860-247C48C1FC3D}"/>
                </a:ext>
              </a:extLst>
            </p:cNvPr>
            <p:cNvSpPr>
              <a:spLocks noChangeAspect="1"/>
            </p:cNvSpPr>
            <p:nvPr>
              <p:custDataLst>
                <p:tags r:id="rId58"/>
              </p:custDataLst>
            </p:nvPr>
          </p:nvSpPr>
          <p:spPr>
            <a:xfrm>
              <a:off x="4334905" y="3282696"/>
              <a:ext cx="292608" cy="292608"/>
            </a:xfrm>
            <a:custGeom>
              <a:avLst/>
              <a:gdLst/>
              <a:ahLst/>
              <a:cxnLst/>
              <a:rect l="l" t="t" r="r" b="b"/>
              <a:pathLst>
                <a:path w="635000" h="635000">
                  <a:moveTo>
                    <a:pt x="317500" y="0"/>
                  </a:moveTo>
                  <a:arcTo wR="317500" hR="317500" stAng="16200000" swAng="4752000"/>
                  <a:lnTo>
                    <a:pt x="317500" y="317500"/>
                  </a:lnTo>
                  <a:close/>
                </a:path>
                <a:path w="635000" h="635000" fill="none">
                  <a:moveTo>
                    <a:pt x="629376" y="258006"/>
                  </a:moveTo>
                  <a:arcTo wR="317500" hR="317500" stAng="-647999" swAng="16848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53" name="Harvey 23/100 [23]">
              <a:extLst>
                <a:ext uri="{FF2B5EF4-FFF2-40B4-BE49-F238E27FC236}">
                  <a16:creationId xmlns:a16="http://schemas.microsoft.com/office/drawing/2014/main" id="{252958D2-EE89-4FBF-BF7B-C8AFAD704413}"/>
                </a:ext>
              </a:extLst>
            </p:cNvPr>
            <p:cNvSpPr>
              <a:spLocks noChangeAspect="1"/>
            </p:cNvSpPr>
            <p:nvPr>
              <p:custDataLst>
                <p:tags r:id="rId59"/>
              </p:custDataLst>
            </p:nvPr>
          </p:nvSpPr>
          <p:spPr>
            <a:xfrm>
              <a:off x="4334905" y="3282696"/>
              <a:ext cx="292608" cy="292608"/>
            </a:xfrm>
            <a:custGeom>
              <a:avLst/>
              <a:gdLst/>
              <a:ahLst/>
              <a:cxnLst/>
              <a:rect l="l" t="t" r="r" b="b"/>
              <a:pathLst>
                <a:path w="635000" h="635000">
                  <a:moveTo>
                    <a:pt x="317500" y="0"/>
                  </a:moveTo>
                  <a:arcTo wR="317500" hR="317500" stAng="16200000" swAng="4968000"/>
                  <a:lnTo>
                    <a:pt x="317500" y="317500"/>
                  </a:lnTo>
                  <a:close/>
                </a:path>
                <a:path w="635000" h="635000" fill="none">
                  <a:moveTo>
                    <a:pt x="632496" y="277706"/>
                  </a:moveTo>
                  <a:arcTo wR="317500" hR="317500" stAng="-432000" swAng="16632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54" name="Harvey 24/100 [24]">
              <a:extLst>
                <a:ext uri="{FF2B5EF4-FFF2-40B4-BE49-F238E27FC236}">
                  <a16:creationId xmlns:a16="http://schemas.microsoft.com/office/drawing/2014/main" id="{314E82DC-04B6-406C-9D65-1115F4D2AA22}"/>
                </a:ext>
              </a:extLst>
            </p:cNvPr>
            <p:cNvSpPr>
              <a:spLocks noChangeAspect="1"/>
            </p:cNvSpPr>
            <p:nvPr>
              <p:custDataLst>
                <p:tags r:id="rId60"/>
              </p:custDataLst>
            </p:nvPr>
          </p:nvSpPr>
          <p:spPr>
            <a:xfrm>
              <a:off x="4334905" y="3282696"/>
              <a:ext cx="292608" cy="292608"/>
            </a:xfrm>
            <a:custGeom>
              <a:avLst/>
              <a:gdLst/>
              <a:ahLst/>
              <a:cxnLst/>
              <a:rect l="l" t="t" r="r" b="b"/>
              <a:pathLst>
                <a:path w="635000" h="635000">
                  <a:moveTo>
                    <a:pt x="317500" y="0"/>
                  </a:moveTo>
                  <a:arcTo wR="317500" hR="317500" stAng="16200000" swAng="5183999"/>
                  <a:lnTo>
                    <a:pt x="317500" y="317500"/>
                  </a:lnTo>
                  <a:close/>
                </a:path>
                <a:path w="635000" h="635000" fill="none">
                  <a:moveTo>
                    <a:pt x="634373" y="297564"/>
                  </a:moveTo>
                  <a:arcTo wR="317500" hR="317500" stAng="-216000" swAng="16416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55" name="Harvey 25/100 [25]">
              <a:extLst>
                <a:ext uri="{FF2B5EF4-FFF2-40B4-BE49-F238E27FC236}">
                  <a16:creationId xmlns:a16="http://schemas.microsoft.com/office/drawing/2014/main" id="{669D1B60-A74F-4296-8610-F3DCDDC15022}"/>
                </a:ext>
              </a:extLst>
            </p:cNvPr>
            <p:cNvSpPr>
              <a:spLocks noChangeAspect="1"/>
            </p:cNvSpPr>
            <p:nvPr>
              <p:custDataLst>
                <p:tags r:id="rId61"/>
              </p:custDataLst>
            </p:nvPr>
          </p:nvSpPr>
          <p:spPr>
            <a:xfrm>
              <a:off x="4334905" y="3282696"/>
              <a:ext cx="292608" cy="292608"/>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56" name="Harvey 26/100 [26]">
              <a:extLst>
                <a:ext uri="{FF2B5EF4-FFF2-40B4-BE49-F238E27FC236}">
                  <a16:creationId xmlns:a16="http://schemas.microsoft.com/office/drawing/2014/main" id="{FF6DD112-04B6-4656-AB9D-1F9950FEE2D9}"/>
                </a:ext>
              </a:extLst>
            </p:cNvPr>
            <p:cNvSpPr>
              <a:spLocks noChangeAspect="1"/>
            </p:cNvSpPr>
            <p:nvPr>
              <p:custDataLst>
                <p:tags r:id="rId62"/>
              </p:custDataLst>
            </p:nvPr>
          </p:nvSpPr>
          <p:spPr>
            <a:xfrm>
              <a:off x="4334905" y="3282696"/>
              <a:ext cx="292608" cy="292608"/>
            </a:xfrm>
            <a:custGeom>
              <a:avLst/>
              <a:gdLst/>
              <a:ahLst/>
              <a:cxnLst/>
              <a:rect l="l" t="t" r="r" b="b"/>
              <a:pathLst>
                <a:path w="635000" h="635000">
                  <a:moveTo>
                    <a:pt x="317500" y="0"/>
                  </a:moveTo>
                  <a:arcTo wR="317500" hR="317500" stAng="16200000" swAng="5616000"/>
                  <a:lnTo>
                    <a:pt x="317500" y="317500"/>
                  </a:lnTo>
                  <a:close/>
                </a:path>
                <a:path w="635000" h="635000" fill="none">
                  <a:moveTo>
                    <a:pt x="634373" y="337435"/>
                  </a:moveTo>
                  <a:arcTo wR="317500" hR="317500" stAng="216000" swAng="15983999"/>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57" name="Harvey 27/100 [27]">
              <a:extLst>
                <a:ext uri="{FF2B5EF4-FFF2-40B4-BE49-F238E27FC236}">
                  <a16:creationId xmlns:a16="http://schemas.microsoft.com/office/drawing/2014/main" id="{E2928B53-FC5C-427C-AE65-9286773D84B2}"/>
                </a:ext>
              </a:extLst>
            </p:cNvPr>
            <p:cNvSpPr>
              <a:spLocks noChangeAspect="1"/>
            </p:cNvSpPr>
            <p:nvPr>
              <p:custDataLst>
                <p:tags r:id="rId63"/>
              </p:custDataLst>
            </p:nvPr>
          </p:nvSpPr>
          <p:spPr>
            <a:xfrm>
              <a:off x="4334905" y="3282696"/>
              <a:ext cx="292608" cy="292608"/>
            </a:xfrm>
            <a:custGeom>
              <a:avLst/>
              <a:gdLst/>
              <a:ahLst/>
              <a:cxnLst/>
              <a:rect l="l" t="t" r="r" b="b"/>
              <a:pathLst>
                <a:path w="635000" h="635000">
                  <a:moveTo>
                    <a:pt x="317500" y="0"/>
                  </a:moveTo>
                  <a:arcTo wR="317500" hR="317500" stAng="16200000" swAng="5832000"/>
                  <a:lnTo>
                    <a:pt x="317500" y="317500"/>
                  </a:lnTo>
                  <a:close/>
                </a:path>
                <a:path w="635000" h="635000" fill="none">
                  <a:moveTo>
                    <a:pt x="632496" y="357293"/>
                  </a:moveTo>
                  <a:arcTo wR="317500" hR="317500" stAng="432000" swAng="15768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58" name="Harvey 28/100 [28]">
              <a:extLst>
                <a:ext uri="{FF2B5EF4-FFF2-40B4-BE49-F238E27FC236}">
                  <a16:creationId xmlns:a16="http://schemas.microsoft.com/office/drawing/2014/main" id="{D8CF4F20-8FEC-47FF-9B86-E818143B2C19}"/>
                </a:ext>
              </a:extLst>
            </p:cNvPr>
            <p:cNvSpPr>
              <a:spLocks noChangeAspect="1"/>
            </p:cNvSpPr>
            <p:nvPr>
              <p:custDataLst>
                <p:tags r:id="rId64"/>
              </p:custDataLst>
            </p:nvPr>
          </p:nvSpPr>
          <p:spPr>
            <a:xfrm>
              <a:off x="4334905" y="3282696"/>
              <a:ext cx="292608" cy="292608"/>
            </a:xfrm>
            <a:custGeom>
              <a:avLst/>
              <a:gdLst/>
              <a:ahLst/>
              <a:cxnLst/>
              <a:rect l="l" t="t" r="r" b="b"/>
              <a:pathLst>
                <a:path w="635000" h="635000">
                  <a:moveTo>
                    <a:pt x="317500" y="0"/>
                  </a:moveTo>
                  <a:arcTo wR="317500" hR="317500" stAng="16200000" swAng="6048000"/>
                  <a:lnTo>
                    <a:pt x="317500" y="317500"/>
                  </a:lnTo>
                  <a:close/>
                </a:path>
                <a:path w="635000" h="635000" fill="none">
                  <a:moveTo>
                    <a:pt x="629376" y="376993"/>
                  </a:moveTo>
                  <a:arcTo wR="317500" hR="317500" stAng="648000" swAng="15552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59" name="Harvey 29/100 [29]">
              <a:extLst>
                <a:ext uri="{FF2B5EF4-FFF2-40B4-BE49-F238E27FC236}">
                  <a16:creationId xmlns:a16="http://schemas.microsoft.com/office/drawing/2014/main" id="{E1AF074D-4599-4D0E-8078-66303FEBDE44}"/>
                </a:ext>
              </a:extLst>
            </p:cNvPr>
            <p:cNvSpPr>
              <a:spLocks noChangeAspect="1"/>
            </p:cNvSpPr>
            <p:nvPr>
              <p:custDataLst>
                <p:tags r:id="rId65"/>
              </p:custDataLst>
            </p:nvPr>
          </p:nvSpPr>
          <p:spPr>
            <a:xfrm>
              <a:off x="4334905" y="3282696"/>
              <a:ext cx="292608" cy="292608"/>
            </a:xfrm>
            <a:custGeom>
              <a:avLst/>
              <a:gdLst/>
              <a:ahLst/>
              <a:cxnLst/>
              <a:rect l="l" t="t" r="r" b="b"/>
              <a:pathLst>
                <a:path w="635000" h="635000">
                  <a:moveTo>
                    <a:pt x="317500" y="0"/>
                  </a:moveTo>
                  <a:arcTo wR="317500" hR="317500" stAng="16200000" swAng="6263999"/>
                  <a:lnTo>
                    <a:pt x="317500" y="317500"/>
                  </a:lnTo>
                  <a:close/>
                </a:path>
                <a:path w="635000" h="635000" fill="none">
                  <a:moveTo>
                    <a:pt x="625025" y="396459"/>
                  </a:moveTo>
                  <a:arcTo wR="317500" hR="317500" stAng="863999" swAng="15336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60" name="Harvey 30/100 [30]">
              <a:extLst>
                <a:ext uri="{FF2B5EF4-FFF2-40B4-BE49-F238E27FC236}">
                  <a16:creationId xmlns:a16="http://schemas.microsoft.com/office/drawing/2014/main" id="{2DF9C982-C062-4899-8A5F-20F49AD9E1B5}"/>
                </a:ext>
              </a:extLst>
            </p:cNvPr>
            <p:cNvSpPr>
              <a:spLocks noChangeAspect="1"/>
            </p:cNvSpPr>
            <p:nvPr>
              <p:custDataLst>
                <p:tags r:id="rId66"/>
              </p:custDataLst>
            </p:nvPr>
          </p:nvSpPr>
          <p:spPr>
            <a:xfrm>
              <a:off x="4334905" y="3282696"/>
              <a:ext cx="292608" cy="292608"/>
            </a:xfrm>
            <a:custGeom>
              <a:avLst/>
              <a:gdLst/>
              <a:ahLst/>
              <a:cxnLst/>
              <a:rect l="l" t="t" r="r" b="b"/>
              <a:pathLst>
                <a:path w="635000" h="635000">
                  <a:moveTo>
                    <a:pt x="317500" y="0"/>
                  </a:moveTo>
                  <a:arcTo wR="317500" hR="317500" stAng="16200000" swAng="6480000"/>
                  <a:lnTo>
                    <a:pt x="317500" y="317500"/>
                  </a:lnTo>
                  <a:close/>
                </a:path>
                <a:path w="635000" h="635000" fill="none">
                  <a:moveTo>
                    <a:pt x="619460" y="415612"/>
                  </a:moveTo>
                  <a:arcTo wR="317500" hR="317500" stAng="1080000" swAng="15119999"/>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61" name="Harvey 31/100 [31]">
              <a:extLst>
                <a:ext uri="{FF2B5EF4-FFF2-40B4-BE49-F238E27FC236}">
                  <a16:creationId xmlns:a16="http://schemas.microsoft.com/office/drawing/2014/main" id="{E98CD797-9DD9-4143-9058-D1ABF95E7406}"/>
                </a:ext>
              </a:extLst>
            </p:cNvPr>
            <p:cNvSpPr>
              <a:spLocks noChangeAspect="1"/>
            </p:cNvSpPr>
            <p:nvPr>
              <p:custDataLst>
                <p:tags r:id="rId67"/>
              </p:custDataLst>
            </p:nvPr>
          </p:nvSpPr>
          <p:spPr>
            <a:xfrm>
              <a:off x="4334905" y="3282696"/>
              <a:ext cx="292608" cy="292608"/>
            </a:xfrm>
            <a:custGeom>
              <a:avLst/>
              <a:gdLst/>
              <a:ahLst/>
              <a:cxnLst/>
              <a:rect l="l" t="t" r="r" b="b"/>
              <a:pathLst>
                <a:path w="635000" h="635000">
                  <a:moveTo>
                    <a:pt x="317500" y="0"/>
                  </a:moveTo>
                  <a:arcTo wR="317500" hR="317500" stAng="16200000" swAng="6696000"/>
                  <a:lnTo>
                    <a:pt x="317500" y="317500"/>
                  </a:lnTo>
                  <a:close/>
                </a:path>
                <a:path w="635000" h="635000" fill="none">
                  <a:moveTo>
                    <a:pt x="612704" y="434379"/>
                  </a:moveTo>
                  <a:arcTo wR="317500" hR="317500" stAng="1295999" swAng="14903999"/>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62" name="Harvey 32/100 [32]">
              <a:extLst>
                <a:ext uri="{FF2B5EF4-FFF2-40B4-BE49-F238E27FC236}">
                  <a16:creationId xmlns:a16="http://schemas.microsoft.com/office/drawing/2014/main" id="{39029FE4-844F-47DA-8FEF-FB68673FF10C}"/>
                </a:ext>
              </a:extLst>
            </p:cNvPr>
            <p:cNvSpPr>
              <a:spLocks noChangeAspect="1"/>
            </p:cNvSpPr>
            <p:nvPr>
              <p:custDataLst>
                <p:tags r:id="rId68"/>
              </p:custDataLst>
            </p:nvPr>
          </p:nvSpPr>
          <p:spPr>
            <a:xfrm>
              <a:off x="4334905" y="3282696"/>
              <a:ext cx="292608" cy="292608"/>
            </a:xfrm>
            <a:custGeom>
              <a:avLst/>
              <a:gdLst/>
              <a:ahLst/>
              <a:cxnLst/>
              <a:rect l="l" t="t" r="r" b="b"/>
              <a:pathLst>
                <a:path w="635000" h="635000">
                  <a:moveTo>
                    <a:pt x="317500" y="0"/>
                  </a:moveTo>
                  <a:arcTo wR="317500" hR="317500" stAng="16200000" swAng="6912000"/>
                  <a:lnTo>
                    <a:pt x="317500" y="317500"/>
                  </a:lnTo>
                  <a:close/>
                </a:path>
                <a:path w="635000" h="635000" fill="none">
                  <a:moveTo>
                    <a:pt x="604782" y="452684"/>
                  </a:moveTo>
                  <a:arcTo wR="317500" hR="317500" stAng="1512000" swAng="14687999"/>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63" name="Harvey 33/100 [33]">
              <a:extLst>
                <a:ext uri="{FF2B5EF4-FFF2-40B4-BE49-F238E27FC236}">
                  <a16:creationId xmlns:a16="http://schemas.microsoft.com/office/drawing/2014/main" id="{B99AA4D4-9C74-447B-89EF-8FD268FF95EE}"/>
                </a:ext>
              </a:extLst>
            </p:cNvPr>
            <p:cNvSpPr>
              <a:spLocks noChangeAspect="1"/>
            </p:cNvSpPr>
            <p:nvPr>
              <p:custDataLst>
                <p:tags r:id="rId69"/>
              </p:custDataLst>
            </p:nvPr>
          </p:nvSpPr>
          <p:spPr>
            <a:xfrm>
              <a:off x="4334905" y="3282696"/>
              <a:ext cx="292608" cy="292608"/>
            </a:xfrm>
            <a:custGeom>
              <a:avLst/>
              <a:gdLst/>
              <a:ahLst/>
              <a:cxnLst/>
              <a:rect l="l" t="t" r="r" b="b"/>
              <a:pathLst>
                <a:path w="635000" h="635000">
                  <a:moveTo>
                    <a:pt x="317500" y="0"/>
                  </a:moveTo>
                  <a:arcTo wR="317500" hR="317500" stAng="16200000" swAng="7128000"/>
                  <a:lnTo>
                    <a:pt x="317500" y="317500"/>
                  </a:lnTo>
                  <a:close/>
                </a:path>
                <a:path w="635000" h="635000" fill="none">
                  <a:moveTo>
                    <a:pt x="595727" y="470456"/>
                  </a:moveTo>
                  <a:arcTo wR="317500" hR="317500" stAng="1728000" swAng="14472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64" name="Harvey 34/100 [34]">
              <a:extLst>
                <a:ext uri="{FF2B5EF4-FFF2-40B4-BE49-F238E27FC236}">
                  <a16:creationId xmlns:a16="http://schemas.microsoft.com/office/drawing/2014/main" id="{0880CCDE-4DDE-49A8-AFB2-FDDCE314B4D3}"/>
                </a:ext>
              </a:extLst>
            </p:cNvPr>
            <p:cNvSpPr>
              <a:spLocks noChangeAspect="1"/>
            </p:cNvSpPr>
            <p:nvPr>
              <p:custDataLst>
                <p:tags r:id="rId70"/>
              </p:custDataLst>
            </p:nvPr>
          </p:nvSpPr>
          <p:spPr>
            <a:xfrm>
              <a:off x="4334905" y="3282696"/>
              <a:ext cx="292608" cy="292608"/>
            </a:xfrm>
            <a:custGeom>
              <a:avLst/>
              <a:gdLst/>
              <a:ahLst/>
              <a:cxnLst/>
              <a:rect l="l" t="t" r="r" b="b"/>
              <a:pathLst>
                <a:path w="635000" h="635000">
                  <a:moveTo>
                    <a:pt x="317500" y="0"/>
                  </a:moveTo>
                  <a:arcTo wR="317500" hR="317500" stAng="16200000" swAng="7344000"/>
                  <a:lnTo>
                    <a:pt x="317500" y="317500"/>
                  </a:lnTo>
                  <a:close/>
                </a:path>
                <a:path w="635000" h="635000" fill="none">
                  <a:moveTo>
                    <a:pt x="585574" y="487625"/>
                  </a:moveTo>
                  <a:arcTo wR="317500" hR="317500" stAng="1944000" swAng="14255999"/>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65" name="Harvey 35/100 [35]">
              <a:extLst>
                <a:ext uri="{FF2B5EF4-FFF2-40B4-BE49-F238E27FC236}">
                  <a16:creationId xmlns:a16="http://schemas.microsoft.com/office/drawing/2014/main" id="{F37E834A-F9D8-4623-BC85-60359856CCD0}"/>
                </a:ext>
              </a:extLst>
            </p:cNvPr>
            <p:cNvSpPr>
              <a:spLocks noChangeAspect="1"/>
            </p:cNvSpPr>
            <p:nvPr>
              <p:custDataLst>
                <p:tags r:id="rId71"/>
              </p:custDataLst>
            </p:nvPr>
          </p:nvSpPr>
          <p:spPr>
            <a:xfrm>
              <a:off x="4334905" y="3282696"/>
              <a:ext cx="292608" cy="292608"/>
            </a:xfrm>
            <a:custGeom>
              <a:avLst/>
              <a:gdLst/>
              <a:ahLst/>
              <a:cxnLst/>
              <a:rect l="l" t="t" r="r" b="b"/>
              <a:pathLst>
                <a:path w="635000" h="635000">
                  <a:moveTo>
                    <a:pt x="317500" y="0"/>
                  </a:moveTo>
                  <a:arcTo wR="317500" hR="317500" stAng="16200000" swAng="7559999"/>
                  <a:lnTo>
                    <a:pt x="317500" y="317500"/>
                  </a:lnTo>
                  <a:close/>
                </a:path>
                <a:path w="635000" h="635000" fill="none">
                  <a:moveTo>
                    <a:pt x="574362" y="504121"/>
                  </a:moveTo>
                  <a:arcTo wR="317500" hR="317500" stAng="2159999" swAng="14040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66" name="Harvey 36/100 [36]">
              <a:extLst>
                <a:ext uri="{FF2B5EF4-FFF2-40B4-BE49-F238E27FC236}">
                  <a16:creationId xmlns:a16="http://schemas.microsoft.com/office/drawing/2014/main" id="{15163940-B229-4368-B727-3714123C78AB}"/>
                </a:ext>
              </a:extLst>
            </p:cNvPr>
            <p:cNvSpPr>
              <a:spLocks noChangeAspect="1"/>
            </p:cNvSpPr>
            <p:nvPr>
              <p:custDataLst>
                <p:tags r:id="rId72"/>
              </p:custDataLst>
            </p:nvPr>
          </p:nvSpPr>
          <p:spPr>
            <a:xfrm>
              <a:off x="4334905" y="3282696"/>
              <a:ext cx="292608" cy="292608"/>
            </a:xfrm>
            <a:custGeom>
              <a:avLst/>
              <a:gdLst/>
              <a:ahLst/>
              <a:cxnLst/>
              <a:rect l="l" t="t" r="r" b="b"/>
              <a:pathLst>
                <a:path w="635000" h="635000">
                  <a:moveTo>
                    <a:pt x="317500" y="0"/>
                  </a:moveTo>
                  <a:arcTo wR="317500" hR="317500" stAng="16200000" swAng="7776000"/>
                  <a:lnTo>
                    <a:pt x="317500" y="317500"/>
                  </a:lnTo>
                  <a:close/>
                </a:path>
                <a:path w="635000" h="635000" fill="none">
                  <a:moveTo>
                    <a:pt x="562137" y="519882"/>
                  </a:moveTo>
                  <a:arcTo wR="317500" hR="317500" stAng="2375999" swAng="13824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67" name="Harvey 37/100 [37]">
              <a:extLst>
                <a:ext uri="{FF2B5EF4-FFF2-40B4-BE49-F238E27FC236}">
                  <a16:creationId xmlns:a16="http://schemas.microsoft.com/office/drawing/2014/main" id="{64BAECDC-27C7-4333-B9D8-59DE42A1B1AA}"/>
                </a:ext>
              </a:extLst>
            </p:cNvPr>
            <p:cNvSpPr>
              <a:spLocks noChangeAspect="1"/>
            </p:cNvSpPr>
            <p:nvPr>
              <p:custDataLst>
                <p:tags r:id="rId73"/>
              </p:custDataLst>
            </p:nvPr>
          </p:nvSpPr>
          <p:spPr>
            <a:xfrm>
              <a:off x="4334905" y="3282696"/>
              <a:ext cx="292608" cy="292608"/>
            </a:xfrm>
            <a:custGeom>
              <a:avLst/>
              <a:gdLst/>
              <a:ahLst/>
              <a:cxnLst/>
              <a:rect l="l" t="t" r="r" b="b"/>
              <a:pathLst>
                <a:path w="635000" h="635000">
                  <a:moveTo>
                    <a:pt x="317500" y="0"/>
                  </a:moveTo>
                  <a:arcTo wR="317500" hR="317500" stAng="16200000" swAng="7991999"/>
                  <a:lnTo>
                    <a:pt x="317500" y="317500"/>
                  </a:lnTo>
                  <a:close/>
                </a:path>
                <a:path w="635000" h="635000" fill="none">
                  <a:moveTo>
                    <a:pt x="548947" y="534843"/>
                  </a:moveTo>
                  <a:arcTo wR="317500" hR="317500" stAng="2591999" swAng="13608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68" name="Harvey 38/100 [38]">
              <a:extLst>
                <a:ext uri="{FF2B5EF4-FFF2-40B4-BE49-F238E27FC236}">
                  <a16:creationId xmlns:a16="http://schemas.microsoft.com/office/drawing/2014/main" id="{4F018A0A-A74A-4E47-BC47-203679D4F8C0}"/>
                </a:ext>
              </a:extLst>
            </p:cNvPr>
            <p:cNvSpPr>
              <a:spLocks noChangeAspect="1"/>
            </p:cNvSpPr>
            <p:nvPr>
              <p:custDataLst>
                <p:tags r:id="rId74"/>
              </p:custDataLst>
            </p:nvPr>
          </p:nvSpPr>
          <p:spPr>
            <a:xfrm>
              <a:off x="4334905" y="3282696"/>
              <a:ext cx="292608" cy="292608"/>
            </a:xfrm>
            <a:custGeom>
              <a:avLst/>
              <a:gdLst/>
              <a:ahLst/>
              <a:cxnLst/>
              <a:rect l="l" t="t" r="r" b="b"/>
              <a:pathLst>
                <a:path w="635000" h="635000">
                  <a:moveTo>
                    <a:pt x="317500" y="0"/>
                  </a:moveTo>
                  <a:arcTo wR="317500" hR="317500" stAng="16200000" swAng="8208000"/>
                  <a:lnTo>
                    <a:pt x="317500" y="317500"/>
                  </a:lnTo>
                  <a:close/>
                </a:path>
                <a:path w="635000" h="635000" fill="none">
                  <a:moveTo>
                    <a:pt x="534843" y="548947"/>
                  </a:moveTo>
                  <a:arcTo wR="317500" hR="317500" stAng="2808000" swAng="13392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69" name="Harvey 39/100 [39]">
              <a:extLst>
                <a:ext uri="{FF2B5EF4-FFF2-40B4-BE49-F238E27FC236}">
                  <a16:creationId xmlns:a16="http://schemas.microsoft.com/office/drawing/2014/main" id="{ACA75957-9FDB-46A2-82EC-77103CBEAC52}"/>
                </a:ext>
              </a:extLst>
            </p:cNvPr>
            <p:cNvSpPr>
              <a:spLocks noChangeAspect="1"/>
            </p:cNvSpPr>
            <p:nvPr>
              <p:custDataLst>
                <p:tags r:id="rId75"/>
              </p:custDataLst>
            </p:nvPr>
          </p:nvSpPr>
          <p:spPr>
            <a:xfrm>
              <a:off x="4334905" y="3282696"/>
              <a:ext cx="292608" cy="292608"/>
            </a:xfrm>
            <a:custGeom>
              <a:avLst/>
              <a:gdLst/>
              <a:ahLst/>
              <a:cxnLst/>
              <a:rect l="l" t="t" r="r" b="b"/>
              <a:pathLst>
                <a:path w="635000" h="635000">
                  <a:moveTo>
                    <a:pt x="317500" y="0"/>
                  </a:moveTo>
                  <a:arcTo wR="317500" hR="317500" stAng="16200000" swAng="8424000"/>
                  <a:lnTo>
                    <a:pt x="317500" y="317500"/>
                  </a:lnTo>
                  <a:close/>
                </a:path>
                <a:path w="635000" h="635000" fill="none">
                  <a:moveTo>
                    <a:pt x="519882" y="562137"/>
                  </a:moveTo>
                  <a:arcTo wR="317500" hR="317500" stAng="3024000" swAng="13176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70" name="Harvey 40/100 [40]">
              <a:extLst>
                <a:ext uri="{FF2B5EF4-FFF2-40B4-BE49-F238E27FC236}">
                  <a16:creationId xmlns:a16="http://schemas.microsoft.com/office/drawing/2014/main" id="{025DFA7F-A073-422A-8D20-E27D1ABE4342}"/>
                </a:ext>
              </a:extLst>
            </p:cNvPr>
            <p:cNvSpPr>
              <a:spLocks noChangeAspect="1"/>
            </p:cNvSpPr>
            <p:nvPr>
              <p:custDataLst>
                <p:tags r:id="rId76"/>
              </p:custDataLst>
            </p:nvPr>
          </p:nvSpPr>
          <p:spPr>
            <a:xfrm>
              <a:off x="4334905" y="3282696"/>
              <a:ext cx="292608" cy="292608"/>
            </a:xfrm>
            <a:custGeom>
              <a:avLst/>
              <a:gdLst/>
              <a:ahLst/>
              <a:cxnLst/>
              <a:rect l="l" t="t" r="r" b="b"/>
              <a:pathLst>
                <a:path w="635000" h="635000">
                  <a:moveTo>
                    <a:pt x="317500" y="0"/>
                  </a:moveTo>
                  <a:arcTo wR="317500" hR="317500" stAng="16200000" swAng="8640000"/>
                  <a:lnTo>
                    <a:pt x="317500" y="317500"/>
                  </a:lnTo>
                  <a:close/>
                </a:path>
                <a:path w="635000" h="635000" fill="none">
                  <a:moveTo>
                    <a:pt x="504121" y="574362"/>
                  </a:moveTo>
                  <a:arcTo wR="317500" hR="317500" stAng="3240000" swAng="12960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71" name="Harvey 41/100 [41]">
              <a:extLst>
                <a:ext uri="{FF2B5EF4-FFF2-40B4-BE49-F238E27FC236}">
                  <a16:creationId xmlns:a16="http://schemas.microsoft.com/office/drawing/2014/main" id="{BF311CE9-A4CB-4965-8F0F-5B6811E9FB20}"/>
                </a:ext>
              </a:extLst>
            </p:cNvPr>
            <p:cNvSpPr>
              <a:spLocks noChangeAspect="1"/>
            </p:cNvSpPr>
            <p:nvPr>
              <p:custDataLst>
                <p:tags r:id="rId77"/>
              </p:custDataLst>
            </p:nvPr>
          </p:nvSpPr>
          <p:spPr>
            <a:xfrm>
              <a:off x="4334905" y="3282696"/>
              <a:ext cx="292608" cy="292608"/>
            </a:xfrm>
            <a:custGeom>
              <a:avLst/>
              <a:gdLst/>
              <a:ahLst/>
              <a:cxnLst/>
              <a:rect l="l" t="t" r="r" b="b"/>
              <a:pathLst>
                <a:path w="635000" h="635000">
                  <a:moveTo>
                    <a:pt x="317500" y="0"/>
                  </a:moveTo>
                  <a:arcTo wR="317500" hR="317500" stAng="16200000" swAng="8856000"/>
                  <a:lnTo>
                    <a:pt x="317500" y="317500"/>
                  </a:lnTo>
                  <a:close/>
                </a:path>
                <a:path w="635000" h="635000" fill="none">
                  <a:moveTo>
                    <a:pt x="487625" y="585574"/>
                  </a:moveTo>
                  <a:arcTo wR="317500" hR="317500" stAng="3455999" swAng="12744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72" name="Harvey 42/100 [42]">
              <a:extLst>
                <a:ext uri="{FF2B5EF4-FFF2-40B4-BE49-F238E27FC236}">
                  <a16:creationId xmlns:a16="http://schemas.microsoft.com/office/drawing/2014/main" id="{1B415A3D-1E85-4E6A-8BAB-3BB56600BA4F}"/>
                </a:ext>
              </a:extLst>
            </p:cNvPr>
            <p:cNvSpPr>
              <a:spLocks noChangeAspect="1"/>
            </p:cNvSpPr>
            <p:nvPr>
              <p:custDataLst>
                <p:tags r:id="rId78"/>
              </p:custDataLst>
            </p:nvPr>
          </p:nvSpPr>
          <p:spPr>
            <a:xfrm>
              <a:off x="4334905" y="3282696"/>
              <a:ext cx="292608" cy="292608"/>
            </a:xfrm>
            <a:custGeom>
              <a:avLst/>
              <a:gdLst/>
              <a:ahLst/>
              <a:cxnLst/>
              <a:rect l="l" t="t" r="r" b="b"/>
              <a:pathLst>
                <a:path w="635000" h="635000">
                  <a:moveTo>
                    <a:pt x="317500" y="0"/>
                  </a:moveTo>
                  <a:arcTo wR="317500" hR="317500" stAng="16200000" swAng="9072000"/>
                  <a:lnTo>
                    <a:pt x="317500" y="317500"/>
                  </a:lnTo>
                  <a:close/>
                </a:path>
                <a:path w="635000" h="635000" fill="none">
                  <a:moveTo>
                    <a:pt x="470456" y="595727"/>
                  </a:moveTo>
                  <a:arcTo wR="317500" hR="317500" stAng="3671999" swAng="12528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73" name="Harvey 43/100 [43]">
              <a:extLst>
                <a:ext uri="{FF2B5EF4-FFF2-40B4-BE49-F238E27FC236}">
                  <a16:creationId xmlns:a16="http://schemas.microsoft.com/office/drawing/2014/main" id="{7EAD6077-4487-4E7D-846D-445E65B5291C}"/>
                </a:ext>
              </a:extLst>
            </p:cNvPr>
            <p:cNvSpPr>
              <a:spLocks noChangeAspect="1"/>
            </p:cNvSpPr>
            <p:nvPr>
              <p:custDataLst>
                <p:tags r:id="rId79"/>
              </p:custDataLst>
            </p:nvPr>
          </p:nvSpPr>
          <p:spPr>
            <a:xfrm>
              <a:off x="4334905" y="3282696"/>
              <a:ext cx="292608" cy="292608"/>
            </a:xfrm>
            <a:custGeom>
              <a:avLst/>
              <a:gdLst/>
              <a:ahLst/>
              <a:cxnLst/>
              <a:rect l="l" t="t" r="r" b="b"/>
              <a:pathLst>
                <a:path w="635000" h="635000">
                  <a:moveTo>
                    <a:pt x="317500" y="0"/>
                  </a:moveTo>
                  <a:arcTo wR="317500" hR="317500" stAng="16200000" swAng="9288000"/>
                  <a:lnTo>
                    <a:pt x="317500" y="317500"/>
                  </a:lnTo>
                  <a:close/>
                </a:path>
                <a:path w="635000" h="635000" fill="none">
                  <a:moveTo>
                    <a:pt x="452684" y="604782"/>
                  </a:moveTo>
                  <a:arcTo wR="317500" hR="317500" stAng="3888000" swAng="12312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74" name="Harvey 44/100 [44]">
              <a:extLst>
                <a:ext uri="{FF2B5EF4-FFF2-40B4-BE49-F238E27FC236}">
                  <a16:creationId xmlns:a16="http://schemas.microsoft.com/office/drawing/2014/main" id="{4B57ADAF-4A83-4CB4-8920-E2B9F994E83E}"/>
                </a:ext>
              </a:extLst>
            </p:cNvPr>
            <p:cNvSpPr>
              <a:spLocks noChangeAspect="1"/>
            </p:cNvSpPr>
            <p:nvPr>
              <p:custDataLst>
                <p:tags r:id="rId80"/>
              </p:custDataLst>
            </p:nvPr>
          </p:nvSpPr>
          <p:spPr>
            <a:xfrm>
              <a:off x="4334905" y="3282696"/>
              <a:ext cx="292608" cy="292608"/>
            </a:xfrm>
            <a:custGeom>
              <a:avLst/>
              <a:gdLst/>
              <a:ahLst/>
              <a:cxnLst/>
              <a:rect l="l" t="t" r="r" b="b"/>
              <a:pathLst>
                <a:path w="635000" h="635000">
                  <a:moveTo>
                    <a:pt x="317500" y="0"/>
                  </a:moveTo>
                  <a:arcTo wR="317500" hR="317500" stAng="16200000" swAng="9504000"/>
                  <a:lnTo>
                    <a:pt x="317500" y="317500"/>
                  </a:lnTo>
                  <a:close/>
                </a:path>
                <a:path w="635000" h="635000" fill="none">
                  <a:moveTo>
                    <a:pt x="434379" y="612704"/>
                  </a:moveTo>
                  <a:arcTo wR="317500" hR="317500" stAng="4104000" swAng="12096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75" name="Harvey 45/100 [45]">
              <a:extLst>
                <a:ext uri="{FF2B5EF4-FFF2-40B4-BE49-F238E27FC236}">
                  <a16:creationId xmlns:a16="http://schemas.microsoft.com/office/drawing/2014/main" id="{FF3E5416-AC43-4CBB-A32A-A966ED03106F}"/>
                </a:ext>
              </a:extLst>
            </p:cNvPr>
            <p:cNvSpPr>
              <a:spLocks noChangeAspect="1"/>
            </p:cNvSpPr>
            <p:nvPr>
              <p:custDataLst>
                <p:tags r:id="rId81"/>
              </p:custDataLst>
            </p:nvPr>
          </p:nvSpPr>
          <p:spPr>
            <a:xfrm>
              <a:off x="4334905" y="3282696"/>
              <a:ext cx="292608" cy="292608"/>
            </a:xfrm>
            <a:custGeom>
              <a:avLst/>
              <a:gdLst/>
              <a:ahLst/>
              <a:cxnLst/>
              <a:rect l="l" t="t" r="r" b="b"/>
              <a:pathLst>
                <a:path w="635000" h="635000">
                  <a:moveTo>
                    <a:pt x="317500" y="0"/>
                  </a:moveTo>
                  <a:arcTo wR="317500" hR="317500" stAng="16200000" swAng="9720000"/>
                  <a:lnTo>
                    <a:pt x="317500" y="317500"/>
                  </a:lnTo>
                  <a:close/>
                </a:path>
                <a:path w="635000" h="635000" fill="none">
                  <a:moveTo>
                    <a:pt x="415612" y="619460"/>
                  </a:moveTo>
                  <a:arcTo wR="317500" hR="317500" stAng="4320000" swAng="11880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76" name="Harvey 46/100 [46]">
              <a:extLst>
                <a:ext uri="{FF2B5EF4-FFF2-40B4-BE49-F238E27FC236}">
                  <a16:creationId xmlns:a16="http://schemas.microsoft.com/office/drawing/2014/main" id="{49AFF9C1-C19A-487C-A4C1-47DA87277C3B}"/>
                </a:ext>
              </a:extLst>
            </p:cNvPr>
            <p:cNvSpPr>
              <a:spLocks noChangeAspect="1"/>
            </p:cNvSpPr>
            <p:nvPr>
              <p:custDataLst>
                <p:tags r:id="rId82"/>
              </p:custDataLst>
            </p:nvPr>
          </p:nvSpPr>
          <p:spPr>
            <a:xfrm>
              <a:off x="4334905" y="3282696"/>
              <a:ext cx="292608" cy="292608"/>
            </a:xfrm>
            <a:custGeom>
              <a:avLst/>
              <a:gdLst/>
              <a:ahLst/>
              <a:cxnLst/>
              <a:rect l="l" t="t" r="r" b="b"/>
              <a:pathLst>
                <a:path w="635000" h="635000">
                  <a:moveTo>
                    <a:pt x="317500" y="0"/>
                  </a:moveTo>
                  <a:arcTo wR="317500" hR="317500" stAng="16200000" swAng="9936000"/>
                  <a:lnTo>
                    <a:pt x="317500" y="317500"/>
                  </a:lnTo>
                  <a:close/>
                </a:path>
                <a:path w="635000" h="635000" fill="none">
                  <a:moveTo>
                    <a:pt x="396459" y="625025"/>
                  </a:moveTo>
                  <a:arcTo wR="317500" hR="317500" stAng="4536000" swAng="11664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77" name="Harvey 47/100 [47]">
              <a:extLst>
                <a:ext uri="{FF2B5EF4-FFF2-40B4-BE49-F238E27FC236}">
                  <a16:creationId xmlns:a16="http://schemas.microsoft.com/office/drawing/2014/main" id="{F35AEE09-D82F-438F-9D01-96C6876241F1}"/>
                </a:ext>
              </a:extLst>
            </p:cNvPr>
            <p:cNvSpPr>
              <a:spLocks noChangeAspect="1"/>
            </p:cNvSpPr>
            <p:nvPr>
              <p:custDataLst>
                <p:tags r:id="rId83"/>
              </p:custDataLst>
            </p:nvPr>
          </p:nvSpPr>
          <p:spPr>
            <a:xfrm>
              <a:off x="4334905" y="3282696"/>
              <a:ext cx="292608" cy="292608"/>
            </a:xfrm>
            <a:custGeom>
              <a:avLst/>
              <a:gdLst/>
              <a:ahLst/>
              <a:cxnLst/>
              <a:rect l="l" t="t" r="r" b="b"/>
              <a:pathLst>
                <a:path w="635000" h="635000">
                  <a:moveTo>
                    <a:pt x="317500" y="0"/>
                  </a:moveTo>
                  <a:arcTo wR="317500" hR="317500" stAng="16200000" swAng="10152000"/>
                  <a:lnTo>
                    <a:pt x="317500" y="317500"/>
                  </a:lnTo>
                  <a:close/>
                </a:path>
                <a:path w="635000" h="635000" fill="none">
                  <a:moveTo>
                    <a:pt x="376993" y="629376"/>
                  </a:moveTo>
                  <a:arcTo wR="317500" hR="317500" stAng="4751999" swAng="11448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78" name="Harvey 48/100 [48]">
              <a:extLst>
                <a:ext uri="{FF2B5EF4-FFF2-40B4-BE49-F238E27FC236}">
                  <a16:creationId xmlns:a16="http://schemas.microsoft.com/office/drawing/2014/main" id="{4FC3325B-EEB2-4420-9715-1149CEACE9AC}"/>
                </a:ext>
              </a:extLst>
            </p:cNvPr>
            <p:cNvSpPr>
              <a:spLocks noChangeAspect="1"/>
            </p:cNvSpPr>
            <p:nvPr>
              <p:custDataLst>
                <p:tags r:id="rId84"/>
              </p:custDataLst>
            </p:nvPr>
          </p:nvSpPr>
          <p:spPr>
            <a:xfrm>
              <a:off x="4334905" y="3282696"/>
              <a:ext cx="292608" cy="292608"/>
            </a:xfrm>
            <a:custGeom>
              <a:avLst/>
              <a:gdLst/>
              <a:ahLst/>
              <a:cxnLst/>
              <a:rect l="l" t="t" r="r" b="b"/>
              <a:pathLst>
                <a:path w="635000" h="635000">
                  <a:moveTo>
                    <a:pt x="317500" y="0"/>
                  </a:moveTo>
                  <a:arcTo wR="317500" hR="317500" stAng="16200000" swAng="10367999"/>
                  <a:lnTo>
                    <a:pt x="317500" y="317500"/>
                  </a:lnTo>
                  <a:close/>
                </a:path>
                <a:path w="635000" h="635000" fill="none">
                  <a:moveTo>
                    <a:pt x="357293" y="632496"/>
                  </a:moveTo>
                  <a:arcTo wR="317500" hR="317500" stAng="4967999" swAng="11232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79" name="Harvey 49/100 [49]">
              <a:extLst>
                <a:ext uri="{FF2B5EF4-FFF2-40B4-BE49-F238E27FC236}">
                  <a16:creationId xmlns:a16="http://schemas.microsoft.com/office/drawing/2014/main" id="{3BE00D50-8FCE-4E11-AA24-10B621732F20}"/>
                </a:ext>
              </a:extLst>
            </p:cNvPr>
            <p:cNvSpPr>
              <a:spLocks noChangeAspect="1"/>
            </p:cNvSpPr>
            <p:nvPr>
              <p:custDataLst>
                <p:tags r:id="rId85"/>
              </p:custDataLst>
            </p:nvPr>
          </p:nvSpPr>
          <p:spPr>
            <a:xfrm>
              <a:off x="4334905" y="3282696"/>
              <a:ext cx="292608" cy="292608"/>
            </a:xfrm>
            <a:custGeom>
              <a:avLst/>
              <a:gdLst/>
              <a:ahLst/>
              <a:cxnLst/>
              <a:rect l="l" t="t" r="r" b="b"/>
              <a:pathLst>
                <a:path w="635000" h="635000">
                  <a:moveTo>
                    <a:pt x="317500" y="0"/>
                  </a:moveTo>
                  <a:arcTo wR="317500" hR="317500" stAng="16200000" swAng="10584000"/>
                  <a:lnTo>
                    <a:pt x="317500" y="317500"/>
                  </a:lnTo>
                  <a:close/>
                </a:path>
                <a:path w="635000" h="635000" fill="none">
                  <a:moveTo>
                    <a:pt x="337435" y="634373"/>
                  </a:moveTo>
                  <a:arcTo wR="317500" hR="317500" stAng="5184000" swAng="11016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80" name="Harvey 50/100 [50]">
              <a:extLst>
                <a:ext uri="{FF2B5EF4-FFF2-40B4-BE49-F238E27FC236}">
                  <a16:creationId xmlns:a16="http://schemas.microsoft.com/office/drawing/2014/main" id="{97083993-8BFD-443F-A3A3-D28EF389CE2B}"/>
                </a:ext>
              </a:extLst>
            </p:cNvPr>
            <p:cNvSpPr>
              <a:spLocks noChangeAspect="1"/>
            </p:cNvSpPr>
            <p:nvPr>
              <p:custDataLst>
                <p:tags r:id="rId86"/>
              </p:custDataLst>
            </p:nvPr>
          </p:nvSpPr>
          <p:spPr>
            <a:xfrm>
              <a:off x="4334905" y="3282696"/>
              <a:ext cx="292608" cy="292608"/>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81" name="Harvey 51/100 [51]">
              <a:extLst>
                <a:ext uri="{FF2B5EF4-FFF2-40B4-BE49-F238E27FC236}">
                  <a16:creationId xmlns:a16="http://schemas.microsoft.com/office/drawing/2014/main" id="{BDE38762-18E9-47FF-895E-325F5976ECAA}"/>
                </a:ext>
              </a:extLst>
            </p:cNvPr>
            <p:cNvSpPr>
              <a:spLocks noChangeAspect="1"/>
            </p:cNvSpPr>
            <p:nvPr>
              <p:custDataLst>
                <p:tags r:id="rId87"/>
              </p:custDataLst>
            </p:nvPr>
          </p:nvSpPr>
          <p:spPr>
            <a:xfrm>
              <a:off x="4334905" y="3282696"/>
              <a:ext cx="292608" cy="292608"/>
            </a:xfrm>
            <a:custGeom>
              <a:avLst/>
              <a:gdLst/>
              <a:ahLst/>
              <a:cxnLst/>
              <a:rect l="l" t="t" r="r" b="b"/>
              <a:pathLst>
                <a:path w="635000" h="635000">
                  <a:moveTo>
                    <a:pt x="317500" y="0"/>
                  </a:moveTo>
                  <a:arcTo wR="317500" hR="317500" stAng="16200000" swAng="11016000"/>
                  <a:lnTo>
                    <a:pt x="317500" y="317500"/>
                  </a:lnTo>
                  <a:close/>
                </a:path>
                <a:path w="635000" h="635000" fill="none">
                  <a:moveTo>
                    <a:pt x="297564" y="634373"/>
                  </a:moveTo>
                  <a:arcTo wR="317500" hR="317500" stAng="5616000" swAng="10584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82" name="Harvey 52/100 [52]">
              <a:extLst>
                <a:ext uri="{FF2B5EF4-FFF2-40B4-BE49-F238E27FC236}">
                  <a16:creationId xmlns:a16="http://schemas.microsoft.com/office/drawing/2014/main" id="{785EAA21-FBCD-46DC-8430-7AB12F5A66AF}"/>
                </a:ext>
              </a:extLst>
            </p:cNvPr>
            <p:cNvSpPr>
              <a:spLocks noChangeAspect="1"/>
            </p:cNvSpPr>
            <p:nvPr>
              <p:custDataLst>
                <p:tags r:id="rId88"/>
              </p:custDataLst>
            </p:nvPr>
          </p:nvSpPr>
          <p:spPr>
            <a:xfrm>
              <a:off x="4334905" y="3282696"/>
              <a:ext cx="292608" cy="292608"/>
            </a:xfrm>
            <a:custGeom>
              <a:avLst/>
              <a:gdLst/>
              <a:ahLst/>
              <a:cxnLst/>
              <a:rect l="l" t="t" r="r" b="b"/>
              <a:pathLst>
                <a:path w="635000" h="635000">
                  <a:moveTo>
                    <a:pt x="317500" y="0"/>
                  </a:moveTo>
                  <a:arcTo wR="317500" hR="317500" stAng="16200000" swAng="11232000"/>
                  <a:lnTo>
                    <a:pt x="317500" y="317500"/>
                  </a:lnTo>
                  <a:close/>
                </a:path>
                <a:path w="635000" h="635000" fill="none">
                  <a:moveTo>
                    <a:pt x="277706" y="632496"/>
                  </a:moveTo>
                  <a:arcTo wR="317500" hR="317500" stAng="5832000" swAng="10367999"/>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83" name="Harvey 53/100 [53]">
              <a:extLst>
                <a:ext uri="{FF2B5EF4-FFF2-40B4-BE49-F238E27FC236}">
                  <a16:creationId xmlns:a16="http://schemas.microsoft.com/office/drawing/2014/main" id="{858D54BA-F4A5-4C67-830E-E85FF6EE735D}"/>
                </a:ext>
              </a:extLst>
            </p:cNvPr>
            <p:cNvSpPr>
              <a:spLocks noChangeAspect="1"/>
            </p:cNvSpPr>
            <p:nvPr>
              <p:custDataLst>
                <p:tags r:id="rId89"/>
              </p:custDataLst>
            </p:nvPr>
          </p:nvSpPr>
          <p:spPr>
            <a:xfrm>
              <a:off x="4334905" y="3282696"/>
              <a:ext cx="292608" cy="292608"/>
            </a:xfrm>
            <a:custGeom>
              <a:avLst/>
              <a:gdLst/>
              <a:ahLst/>
              <a:cxnLst/>
              <a:rect l="l" t="t" r="r" b="b"/>
              <a:pathLst>
                <a:path w="635000" h="635000">
                  <a:moveTo>
                    <a:pt x="317500" y="0"/>
                  </a:moveTo>
                  <a:arcTo wR="317500" hR="317500" stAng="16200000" swAng="11448000"/>
                  <a:lnTo>
                    <a:pt x="317500" y="317500"/>
                  </a:lnTo>
                  <a:close/>
                </a:path>
                <a:path w="635000" h="635000" fill="none">
                  <a:moveTo>
                    <a:pt x="258006" y="629376"/>
                  </a:moveTo>
                  <a:arcTo wR="317500" hR="317500" stAng="6048000" swAng="10152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84" name="Harvey 54/100 [54]">
              <a:extLst>
                <a:ext uri="{FF2B5EF4-FFF2-40B4-BE49-F238E27FC236}">
                  <a16:creationId xmlns:a16="http://schemas.microsoft.com/office/drawing/2014/main" id="{AC41BD7B-E1FA-4AED-B11C-E03936A672E6}"/>
                </a:ext>
              </a:extLst>
            </p:cNvPr>
            <p:cNvSpPr>
              <a:spLocks noChangeAspect="1"/>
            </p:cNvSpPr>
            <p:nvPr>
              <p:custDataLst>
                <p:tags r:id="rId90"/>
              </p:custDataLst>
            </p:nvPr>
          </p:nvSpPr>
          <p:spPr>
            <a:xfrm>
              <a:off x="4334905" y="3282696"/>
              <a:ext cx="292608" cy="292608"/>
            </a:xfrm>
            <a:custGeom>
              <a:avLst/>
              <a:gdLst/>
              <a:ahLst/>
              <a:cxnLst/>
              <a:rect l="l" t="t" r="r" b="b"/>
              <a:pathLst>
                <a:path w="635000" h="635000">
                  <a:moveTo>
                    <a:pt x="317500" y="0"/>
                  </a:moveTo>
                  <a:arcTo wR="317500" hR="317500" stAng="16200000" swAng="11664000"/>
                  <a:lnTo>
                    <a:pt x="317500" y="317500"/>
                  </a:lnTo>
                  <a:close/>
                </a:path>
                <a:path w="635000" h="635000" fill="none">
                  <a:moveTo>
                    <a:pt x="238540" y="625025"/>
                  </a:moveTo>
                  <a:arcTo wR="317500" hR="317500" stAng="6264000" swAng="9936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85" name="Harvey 55/100 [55]">
              <a:extLst>
                <a:ext uri="{FF2B5EF4-FFF2-40B4-BE49-F238E27FC236}">
                  <a16:creationId xmlns:a16="http://schemas.microsoft.com/office/drawing/2014/main" id="{BAF901A0-5FD1-4B29-9AF9-DB8B19412429}"/>
                </a:ext>
              </a:extLst>
            </p:cNvPr>
            <p:cNvSpPr>
              <a:spLocks noChangeAspect="1"/>
            </p:cNvSpPr>
            <p:nvPr>
              <p:custDataLst>
                <p:tags r:id="rId91"/>
              </p:custDataLst>
            </p:nvPr>
          </p:nvSpPr>
          <p:spPr>
            <a:xfrm>
              <a:off x="4334905" y="3282696"/>
              <a:ext cx="292608" cy="292608"/>
            </a:xfrm>
            <a:custGeom>
              <a:avLst/>
              <a:gdLst/>
              <a:ahLst/>
              <a:cxnLst/>
              <a:rect l="l" t="t" r="r" b="b"/>
              <a:pathLst>
                <a:path w="635000" h="635000">
                  <a:moveTo>
                    <a:pt x="317500" y="0"/>
                  </a:moveTo>
                  <a:arcTo wR="317500" hR="317500" stAng="16200000" swAng="11880000"/>
                  <a:lnTo>
                    <a:pt x="317500" y="317500"/>
                  </a:lnTo>
                  <a:close/>
                </a:path>
                <a:path w="635000" h="635000" fill="none">
                  <a:moveTo>
                    <a:pt x="219387" y="619460"/>
                  </a:moveTo>
                  <a:arcTo wR="317500" hR="317500" stAng="6480000" swAng="9719999"/>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86" name="Harvey 56/100 [56]">
              <a:extLst>
                <a:ext uri="{FF2B5EF4-FFF2-40B4-BE49-F238E27FC236}">
                  <a16:creationId xmlns:a16="http://schemas.microsoft.com/office/drawing/2014/main" id="{3EFF555D-6B7F-481F-ADC2-746953BA7F97}"/>
                </a:ext>
              </a:extLst>
            </p:cNvPr>
            <p:cNvSpPr>
              <a:spLocks noChangeAspect="1"/>
            </p:cNvSpPr>
            <p:nvPr>
              <p:custDataLst>
                <p:tags r:id="rId92"/>
              </p:custDataLst>
            </p:nvPr>
          </p:nvSpPr>
          <p:spPr>
            <a:xfrm>
              <a:off x="4334905" y="3282696"/>
              <a:ext cx="292608" cy="292608"/>
            </a:xfrm>
            <a:custGeom>
              <a:avLst/>
              <a:gdLst/>
              <a:ahLst/>
              <a:cxnLst/>
              <a:rect l="l" t="t" r="r" b="b"/>
              <a:pathLst>
                <a:path w="635000" h="635000">
                  <a:moveTo>
                    <a:pt x="317500" y="0"/>
                  </a:moveTo>
                  <a:arcTo wR="317500" hR="317500" stAng="16200000" swAng="12096000"/>
                  <a:lnTo>
                    <a:pt x="317500" y="317500"/>
                  </a:lnTo>
                  <a:close/>
                </a:path>
                <a:path w="635000" h="635000" fill="none">
                  <a:moveTo>
                    <a:pt x="200620" y="612704"/>
                  </a:moveTo>
                  <a:arcTo wR="317500" hR="317500" stAng="6696000" swAng="9503999"/>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87" name="Harvey 57/100 [57]">
              <a:extLst>
                <a:ext uri="{FF2B5EF4-FFF2-40B4-BE49-F238E27FC236}">
                  <a16:creationId xmlns:a16="http://schemas.microsoft.com/office/drawing/2014/main" id="{A4D3BE31-8C07-4912-AB8B-8331A665C238}"/>
                </a:ext>
              </a:extLst>
            </p:cNvPr>
            <p:cNvSpPr>
              <a:spLocks noChangeAspect="1"/>
            </p:cNvSpPr>
            <p:nvPr>
              <p:custDataLst>
                <p:tags r:id="rId93"/>
              </p:custDataLst>
            </p:nvPr>
          </p:nvSpPr>
          <p:spPr>
            <a:xfrm>
              <a:off x="4334905" y="3282696"/>
              <a:ext cx="292608" cy="292608"/>
            </a:xfrm>
            <a:custGeom>
              <a:avLst/>
              <a:gdLst/>
              <a:ahLst/>
              <a:cxnLst/>
              <a:rect l="l" t="t" r="r" b="b"/>
              <a:pathLst>
                <a:path w="635000" h="635000">
                  <a:moveTo>
                    <a:pt x="317500" y="0"/>
                  </a:moveTo>
                  <a:arcTo wR="317500" hR="317500" stAng="16200000" swAng="12312000"/>
                  <a:lnTo>
                    <a:pt x="317500" y="317500"/>
                  </a:lnTo>
                  <a:close/>
                </a:path>
                <a:path w="635000" h="635000" fill="none">
                  <a:moveTo>
                    <a:pt x="182315" y="604782"/>
                  </a:moveTo>
                  <a:arcTo wR="317500" hR="317500" stAng="6911999" swAng="9288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88" name="Harvey 58/100 [58]">
              <a:extLst>
                <a:ext uri="{FF2B5EF4-FFF2-40B4-BE49-F238E27FC236}">
                  <a16:creationId xmlns:a16="http://schemas.microsoft.com/office/drawing/2014/main" id="{E7B5A5D9-6DD2-4B0A-9557-7A7AF774103E}"/>
                </a:ext>
              </a:extLst>
            </p:cNvPr>
            <p:cNvSpPr>
              <a:spLocks noChangeAspect="1"/>
            </p:cNvSpPr>
            <p:nvPr>
              <p:custDataLst>
                <p:tags r:id="rId94"/>
              </p:custDataLst>
            </p:nvPr>
          </p:nvSpPr>
          <p:spPr>
            <a:xfrm>
              <a:off x="4334905" y="3282696"/>
              <a:ext cx="292608" cy="292608"/>
            </a:xfrm>
            <a:custGeom>
              <a:avLst/>
              <a:gdLst/>
              <a:ahLst/>
              <a:cxnLst/>
              <a:rect l="l" t="t" r="r" b="b"/>
              <a:pathLst>
                <a:path w="635000" h="635000">
                  <a:moveTo>
                    <a:pt x="317500" y="0"/>
                  </a:moveTo>
                  <a:arcTo wR="317500" hR="317500" stAng="16200000" swAng="12527999"/>
                  <a:lnTo>
                    <a:pt x="317500" y="317500"/>
                  </a:lnTo>
                  <a:close/>
                </a:path>
                <a:path w="635000" h="635000" fill="none">
                  <a:moveTo>
                    <a:pt x="164543" y="595727"/>
                  </a:moveTo>
                  <a:arcTo wR="317500" hR="317500" stAng="7127999" swAng="9072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89" name="Harvey 59/100 [59]">
              <a:extLst>
                <a:ext uri="{FF2B5EF4-FFF2-40B4-BE49-F238E27FC236}">
                  <a16:creationId xmlns:a16="http://schemas.microsoft.com/office/drawing/2014/main" id="{88458C0E-D234-4C86-A6CC-B8CD6C445F00}"/>
                </a:ext>
              </a:extLst>
            </p:cNvPr>
            <p:cNvSpPr>
              <a:spLocks noChangeAspect="1"/>
            </p:cNvSpPr>
            <p:nvPr>
              <p:custDataLst>
                <p:tags r:id="rId95"/>
              </p:custDataLst>
            </p:nvPr>
          </p:nvSpPr>
          <p:spPr>
            <a:xfrm>
              <a:off x="4334905" y="3282696"/>
              <a:ext cx="292608" cy="292608"/>
            </a:xfrm>
            <a:custGeom>
              <a:avLst/>
              <a:gdLst/>
              <a:ahLst/>
              <a:cxnLst/>
              <a:rect l="l" t="t" r="r" b="b"/>
              <a:pathLst>
                <a:path w="635000" h="635000">
                  <a:moveTo>
                    <a:pt x="317500" y="0"/>
                  </a:moveTo>
                  <a:arcTo wR="317500" hR="317500" stAng="16200000" swAng="12743999"/>
                  <a:lnTo>
                    <a:pt x="317500" y="317500"/>
                  </a:lnTo>
                  <a:close/>
                </a:path>
                <a:path w="635000" h="635000" fill="none">
                  <a:moveTo>
                    <a:pt x="147374" y="585574"/>
                  </a:moveTo>
                  <a:arcTo wR="317500" hR="317500" stAng="7343999" swAng="8856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90" name="Harvey 60/100 [60]">
              <a:extLst>
                <a:ext uri="{FF2B5EF4-FFF2-40B4-BE49-F238E27FC236}">
                  <a16:creationId xmlns:a16="http://schemas.microsoft.com/office/drawing/2014/main" id="{0924D2C6-D224-49FD-A4B8-312AFD605E78}"/>
                </a:ext>
              </a:extLst>
            </p:cNvPr>
            <p:cNvSpPr>
              <a:spLocks noChangeAspect="1"/>
            </p:cNvSpPr>
            <p:nvPr>
              <p:custDataLst>
                <p:tags r:id="rId96"/>
              </p:custDataLst>
            </p:nvPr>
          </p:nvSpPr>
          <p:spPr>
            <a:xfrm>
              <a:off x="4334905" y="3282696"/>
              <a:ext cx="292608" cy="292608"/>
            </a:xfrm>
            <a:custGeom>
              <a:avLst/>
              <a:gdLst/>
              <a:ahLst/>
              <a:cxnLst/>
              <a:rect l="l" t="t" r="r" b="b"/>
              <a:pathLst>
                <a:path w="635000" h="635000">
                  <a:moveTo>
                    <a:pt x="317500" y="0"/>
                  </a:moveTo>
                  <a:arcTo wR="317500" hR="317500" stAng="16200000" swAng="12960000"/>
                  <a:lnTo>
                    <a:pt x="317500" y="317500"/>
                  </a:lnTo>
                  <a:close/>
                </a:path>
                <a:path w="635000" h="635000" fill="none">
                  <a:moveTo>
                    <a:pt x="130878" y="574362"/>
                  </a:moveTo>
                  <a:arcTo wR="317500" hR="317500" stAng="7560000" swAng="8640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91" name="Harvey 61/100 [61]">
              <a:extLst>
                <a:ext uri="{FF2B5EF4-FFF2-40B4-BE49-F238E27FC236}">
                  <a16:creationId xmlns:a16="http://schemas.microsoft.com/office/drawing/2014/main" id="{F9FB23C2-D568-49AC-B8FD-0480EB019739}"/>
                </a:ext>
              </a:extLst>
            </p:cNvPr>
            <p:cNvSpPr>
              <a:spLocks noChangeAspect="1"/>
            </p:cNvSpPr>
            <p:nvPr>
              <p:custDataLst>
                <p:tags r:id="rId97"/>
              </p:custDataLst>
            </p:nvPr>
          </p:nvSpPr>
          <p:spPr>
            <a:xfrm>
              <a:off x="4334905" y="3282696"/>
              <a:ext cx="292608" cy="292608"/>
            </a:xfrm>
            <a:custGeom>
              <a:avLst/>
              <a:gdLst/>
              <a:ahLst/>
              <a:cxnLst/>
              <a:rect l="l" t="t" r="r" b="b"/>
              <a:pathLst>
                <a:path w="635000" h="635000">
                  <a:moveTo>
                    <a:pt x="317500" y="0"/>
                  </a:moveTo>
                  <a:arcTo wR="317500" hR="317500" stAng="16200000" swAng="13176000"/>
                  <a:lnTo>
                    <a:pt x="317500" y="317500"/>
                  </a:lnTo>
                  <a:close/>
                </a:path>
                <a:path w="635000" h="635000" fill="none">
                  <a:moveTo>
                    <a:pt x="115117" y="562137"/>
                  </a:moveTo>
                  <a:arcTo wR="317500" hR="317500" stAng="7776000" swAng="8424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92" name="Harvey 62/100 [62]">
              <a:extLst>
                <a:ext uri="{FF2B5EF4-FFF2-40B4-BE49-F238E27FC236}">
                  <a16:creationId xmlns:a16="http://schemas.microsoft.com/office/drawing/2014/main" id="{9EF3159D-F4FB-4032-BCCB-55E6ED5EEFC7}"/>
                </a:ext>
              </a:extLst>
            </p:cNvPr>
            <p:cNvSpPr>
              <a:spLocks noChangeAspect="1"/>
            </p:cNvSpPr>
            <p:nvPr>
              <p:custDataLst>
                <p:tags r:id="rId98"/>
              </p:custDataLst>
            </p:nvPr>
          </p:nvSpPr>
          <p:spPr>
            <a:xfrm>
              <a:off x="4334905" y="3282696"/>
              <a:ext cx="292608" cy="292608"/>
            </a:xfrm>
            <a:custGeom>
              <a:avLst/>
              <a:gdLst/>
              <a:ahLst/>
              <a:cxnLst/>
              <a:rect l="l" t="t" r="r" b="b"/>
              <a:pathLst>
                <a:path w="635000" h="635000">
                  <a:moveTo>
                    <a:pt x="317500" y="0"/>
                  </a:moveTo>
                  <a:arcTo wR="317500" hR="317500" stAng="16200000" swAng="13392000"/>
                  <a:lnTo>
                    <a:pt x="317500" y="317500"/>
                  </a:lnTo>
                  <a:close/>
                </a:path>
                <a:path w="635000" h="635000" fill="none">
                  <a:moveTo>
                    <a:pt x="100156" y="548947"/>
                  </a:moveTo>
                  <a:arcTo wR="317500" hR="317500" stAng="7991999" swAng="8208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93" name="Harvey 63/100 [63]">
              <a:extLst>
                <a:ext uri="{FF2B5EF4-FFF2-40B4-BE49-F238E27FC236}">
                  <a16:creationId xmlns:a16="http://schemas.microsoft.com/office/drawing/2014/main" id="{9362C8EA-6D15-4E0C-8AE9-B1B50EB297B8}"/>
                </a:ext>
              </a:extLst>
            </p:cNvPr>
            <p:cNvSpPr>
              <a:spLocks noChangeAspect="1"/>
            </p:cNvSpPr>
            <p:nvPr>
              <p:custDataLst>
                <p:tags r:id="rId99"/>
              </p:custDataLst>
            </p:nvPr>
          </p:nvSpPr>
          <p:spPr>
            <a:xfrm>
              <a:off x="4334905" y="3282696"/>
              <a:ext cx="292608" cy="292608"/>
            </a:xfrm>
            <a:custGeom>
              <a:avLst/>
              <a:gdLst/>
              <a:ahLst/>
              <a:cxnLst/>
              <a:rect l="l" t="t" r="r" b="b"/>
              <a:pathLst>
                <a:path w="635000" h="635000">
                  <a:moveTo>
                    <a:pt x="317500" y="0"/>
                  </a:moveTo>
                  <a:arcTo wR="317500" hR="317500" stAng="16200000" swAng="13608000"/>
                  <a:lnTo>
                    <a:pt x="317500" y="317500"/>
                  </a:lnTo>
                  <a:close/>
                </a:path>
                <a:path w="635000" h="635000" fill="none">
                  <a:moveTo>
                    <a:pt x="86052" y="534843"/>
                  </a:moveTo>
                  <a:arcTo wR="317500" hR="317500" stAng="8208000" swAng="7991999"/>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94" name="Harvey 64/100 [64]">
              <a:extLst>
                <a:ext uri="{FF2B5EF4-FFF2-40B4-BE49-F238E27FC236}">
                  <a16:creationId xmlns:a16="http://schemas.microsoft.com/office/drawing/2014/main" id="{91EB375D-1444-4BE3-A696-66272A1564CD}"/>
                </a:ext>
              </a:extLst>
            </p:cNvPr>
            <p:cNvSpPr>
              <a:spLocks noChangeAspect="1"/>
            </p:cNvSpPr>
            <p:nvPr>
              <p:custDataLst>
                <p:tags r:id="rId100"/>
              </p:custDataLst>
            </p:nvPr>
          </p:nvSpPr>
          <p:spPr>
            <a:xfrm>
              <a:off x="4334905" y="3282696"/>
              <a:ext cx="292608" cy="292608"/>
            </a:xfrm>
            <a:custGeom>
              <a:avLst/>
              <a:gdLst/>
              <a:ahLst/>
              <a:cxnLst/>
              <a:rect l="l" t="t" r="r" b="b"/>
              <a:pathLst>
                <a:path w="635000" h="635000">
                  <a:moveTo>
                    <a:pt x="317500" y="0"/>
                  </a:moveTo>
                  <a:arcTo wR="317500" hR="317500" stAng="16200000" swAng="13824000"/>
                  <a:lnTo>
                    <a:pt x="317500" y="317500"/>
                  </a:lnTo>
                  <a:close/>
                </a:path>
                <a:path w="635000" h="635000" fill="none">
                  <a:moveTo>
                    <a:pt x="72862" y="519882"/>
                  </a:moveTo>
                  <a:arcTo wR="317500" hR="317500" stAng="8424000" swAng="7776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95" name="Harvey 65/100 [65]">
              <a:extLst>
                <a:ext uri="{FF2B5EF4-FFF2-40B4-BE49-F238E27FC236}">
                  <a16:creationId xmlns:a16="http://schemas.microsoft.com/office/drawing/2014/main" id="{9A3002B1-5D17-4BCB-9A44-B2FB4025D02F}"/>
                </a:ext>
              </a:extLst>
            </p:cNvPr>
            <p:cNvSpPr>
              <a:spLocks noChangeAspect="1"/>
            </p:cNvSpPr>
            <p:nvPr>
              <p:custDataLst>
                <p:tags r:id="rId101"/>
              </p:custDataLst>
            </p:nvPr>
          </p:nvSpPr>
          <p:spPr>
            <a:xfrm>
              <a:off x="4334905" y="3282696"/>
              <a:ext cx="292608" cy="292608"/>
            </a:xfrm>
            <a:custGeom>
              <a:avLst/>
              <a:gdLst/>
              <a:ahLst/>
              <a:cxnLst/>
              <a:rect l="l" t="t" r="r" b="b"/>
              <a:pathLst>
                <a:path w="635000" h="635000">
                  <a:moveTo>
                    <a:pt x="317500" y="0"/>
                  </a:moveTo>
                  <a:arcTo wR="317500" hR="317500" stAng="16200000" swAng="14040000"/>
                  <a:lnTo>
                    <a:pt x="317500" y="317500"/>
                  </a:lnTo>
                  <a:close/>
                </a:path>
                <a:path w="635000" h="635000" fill="none">
                  <a:moveTo>
                    <a:pt x="60637" y="504121"/>
                  </a:moveTo>
                  <a:arcTo wR="317500" hR="317500" stAng="8640000" swAng="7559999"/>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96" name="Harvey 66/100 [66]">
              <a:extLst>
                <a:ext uri="{FF2B5EF4-FFF2-40B4-BE49-F238E27FC236}">
                  <a16:creationId xmlns:a16="http://schemas.microsoft.com/office/drawing/2014/main" id="{E5F2FDE4-04B2-4A45-A685-14E0C51883A5}"/>
                </a:ext>
              </a:extLst>
            </p:cNvPr>
            <p:cNvSpPr>
              <a:spLocks noChangeAspect="1"/>
            </p:cNvSpPr>
            <p:nvPr>
              <p:custDataLst>
                <p:tags r:id="rId102"/>
              </p:custDataLst>
            </p:nvPr>
          </p:nvSpPr>
          <p:spPr>
            <a:xfrm>
              <a:off x="4334905" y="3282696"/>
              <a:ext cx="292608" cy="292608"/>
            </a:xfrm>
            <a:custGeom>
              <a:avLst/>
              <a:gdLst/>
              <a:ahLst/>
              <a:cxnLst/>
              <a:rect l="l" t="t" r="r" b="b"/>
              <a:pathLst>
                <a:path w="635000" h="635000">
                  <a:moveTo>
                    <a:pt x="317500" y="0"/>
                  </a:moveTo>
                  <a:arcTo wR="317500" hR="317500" stAng="16200000" swAng="14256000"/>
                  <a:lnTo>
                    <a:pt x="317500" y="317500"/>
                  </a:lnTo>
                  <a:close/>
                </a:path>
                <a:path w="635000" h="635000" fill="none">
                  <a:moveTo>
                    <a:pt x="49425" y="487625"/>
                  </a:moveTo>
                  <a:arcTo wR="317500" hR="317500" stAng="8856000" swAng="7343999"/>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97" name="Harvey 67/100 [67]">
              <a:extLst>
                <a:ext uri="{FF2B5EF4-FFF2-40B4-BE49-F238E27FC236}">
                  <a16:creationId xmlns:a16="http://schemas.microsoft.com/office/drawing/2014/main" id="{D399A169-3845-4CD5-A62C-F4586F1FAFE8}"/>
                </a:ext>
              </a:extLst>
            </p:cNvPr>
            <p:cNvSpPr>
              <a:spLocks noChangeAspect="1"/>
            </p:cNvSpPr>
            <p:nvPr>
              <p:custDataLst>
                <p:tags r:id="rId103"/>
              </p:custDataLst>
            </p:nvPr>
          </p:nvSpPr>
          <p:spPr>
            <a:xfrm>
              <a:off x="4334905" y="3282696"/>
              <a:ext cx="292608" cy="292608"/>
            </a:xfrm>
            <a:custGeom>
              <a:avLst/>
              <a:gdLst/>
              <a:ahLst/>
              <a:cxnLst/>
              <a:rect l="l" t="t" r="r" b="b"/>
              <a:pathLst>
                <a:path w="635000" h="635000">
                  <a:moveTo>
                    <a:pt x="317500" y="0"/>
                  </a:moveTo>
                  <a:arcTo wR="317500" hR="317500" stAng="16200000" swAng="14472000"/>
                  <a:lnTo>
                    <a:pt x="317500" y="317500"/>
                  </a:lnTo>
                  <a:close/>
                </a:path>
                <a:path w="635000" h="635000" fill="none">
                  <a:moveTo>
                    <a:pt x="39272" y="470456"/>
                  </a:moveTo>
                  <a:arcTo wR="317500" hR="317500" stAng="9072000" swAng="7127999"/>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98" name="Harvey 68/100 [68]">
              <a:extLst>
                <a:ext uri="{FF2B5EF4-FFF2-40B4-BE49-F238E27FC236}">
                  <a16:creationId xmlns:a16="http://schemas.microsoft.com/office/drawing/2014/main" id="{E12F5173-9960-47F5-9A91-B043294E14CB}"/>
                </a:ext>
              </a:extLst>
            </p:cNvPr>
            <p:cNvSpPr>
              <a:spLocks noChangeAspect="1"/>
            </p:cNvSpPr>
            <p:nvPr>
              <p:custDataLst>
                <p:tags r:id="rId104"/>
              </p:custDataLst>
            </p:nvPr>
          </p:nvSpPr>
          <p:spPr>
            <a:xfrm>
              <a:off x="4334905" y="3282696"/>
              <a:ext cx="292608" cy="292608"/>
            </a:xfrm>
            <a:custGeom>
              <a:avLst/>
              <a:gdLst/>
              <a:ahLst/>
              <a:cxnLst/>
              <a:rect l="l" t="t" r="r" b="b"/>
              <a:pathLst>
                <a:path w="635000" h="635000">
                  <a:moveTo>
                    <a:pt x="317500" y="0"/>
                  </a:moveTo>
                  <a:arcTo wR="317500" hR="317500" stAng="16200000" swAng="14688000"/>
                  <a:lnTo>
                    <a:pt x="317500" y="317500"/>
                  </a:lnTo>
                  <a:close/>
                </a:path>
                <a:path w="635000" h="635000" fill="none">
                  <a:moveTo>
                    <a:pt x="30217" y="452684"/>
                  </a:moveTo>
                  <a:arcTo wR="317500" hR="317500" stAng="9288000" swAng="6911999"/>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99" name="Harvey 69/100 [69]">
              <a:extLst>
                <a:ext uri="{FF2B5EF4-FFF2-40B4-BE49-F238E27FC236}">
                  <a16:creationId xmlns:a16="http://schemas.microsoft.com/office/drawing/2014/main" id="{DD9B9229-3D3A-4706-BEEC-04C19A30C5C3}"/>
                </a:ext>
              </a:extLst>
            </p:cNvPr>
            <p:cNvSpPr>
              <a:spLocks noChangeAspect="1"/>
            </p:cNvSpPr>
            <p:nvPr>
              <p:custDataLst>
                <p:tags r:id="rId105"/>
              </p:custDataLst>
            </p:nvPr>
          </p:nvSpPr>
          <p:spPr>
            <a:xfrm>
              <a:off x="4334905" y="3282696"/>
              <a:ext cx="292608" cy="292608"/>
            </a:xfrm>
            <a:custGeom>
              <a:avLst/>
              <a:gdLst/>
              <a:ahLst/>
              <a:cxnLst/>
              <a:rect l="l" t="t" r="r" b="b"/>
              <a:pathLst>
                <a:path w="635000" h="635000">
                  <a:moveTo>
                    <a:pt x="317500" y="0"/>
                  </a:moveTo>
                  <a:arcTo wR="317500" hR="317500" stAng="16200000" swAng="14903999"/>
                  <a:lnTo>
                    <a:pt x="317500" y="317500"/>
                  </a:lnTo>
                  <a:close/>
                </a:path>
                <a:path w="635000" h="635000" fill="none">
                  <a:moveTo>
                    <a:pt x="22295" y="434379"/>
                  </a:moveTo>
                  <a:arcTo wR="317500" hR="317500" stAng="9503999" swAng="6696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100" name="Harvey 70/100 [70]">
              <a:extLst>
                <a:ext uri="{FF2B5EF4-FFF2-40B4-BE49-F238E27FC236}">
                  <a16:creationId xmlns:a16="http://schemas.microsoft.com/office/drawing/2014/main" id="{795A4CC8-0C08-491C-8D7F-95EC8E0E25B8}"/>
                </a:ext>
              </a:extLst>
            </p:cNvPr>
            <p:cNvSpPr>
              <a:spLocks noChangeAspect="1"/>
            </p:cNvSpPr>
            <p:nvPr>
              <p:custDataLst>
                <p:tags r:id="rId106"/>
              </p:custDataLst>
            </p:nvPr>
          </p:nvSpPr>
          <p:spPr>
            <a:xfrm>
              <a:off x="4334905" y="3282696"/>
              <a:ext cx="292608" cy="292608"/>
            </a:xfrm>
            <a:custGeom>
              <a:avLst/>
              <a:gdLst/>
              <a:ahLst/>
              <a:cxnLst/>
              <a:rect l="l" t="t" r="r" b="b"/>
              <a:pathLst>
                <a:path w="635000" h="635000">
                  <a:moveTo>
                    <a:pt x="317500" y="0"/>
                  </a:moveTo>
                  <a:arcTo wR="317500" hR="317500" stAng="16200000" swAng="15119999"/>
                  <a:lnTo>
                    <a:pt x="317500" y="317500"/>
                  </a:lnTo>
                  <a:close/>
                </a:path>
                <a:path w="635000" h="635000" fill="none">
                  <a:moveTo>
                    <a:pt x="15539" y="415612"/>
                  </a:moveTo>
                  <a:arcTo wR="317500" hR="317500" stAng="9719999" swAng="6480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101" name="Harvey 71/100 [71]">
              <a:extLst>
                <a:ext uri="{FF2B5EF4-FFF2-40B4-BE49-F238E27FC236}">
                  <a16:creationId xmlns:a16="http://schemas.microsoft.com/office/drawing/2014/main" id="{91862A76-5FCC-4C25-9A3F-A10651AC7725}"/>
                </a:ext>
              </a:extLst>
            </p:cNvPr>
            <p:cNvSpPr>
              <a:spLocks noChangeAspect="1"/>
            </p:cNvSpPr>
            <p:nvPr>
              <p:custDataLst>
                <p:tags r:id="rId107"/>
              </p:custDataLst>
            </p:nvPr>
          </p:nvSpPr>
          <p:spPr>
            <a:xfrm>
              <a:off x="4334905" y="3282696"/>
              <a:ext cx="292608" cy="292608"/>
            </a:xfrm>
            <a:custGeom>
              <a:avLst/>
              <a:gdLst/>
              <a:ahLst/>
              <a:cxnLst/>
              <a:rect l="l" t="t" r="r" b="b"/>
              <a:pathLst>
                <a:path w="635000" h="635000">
                  <a:moveTo>
                    <a:pt x="317500" y="0"/>
                  </a:moveTo>
                  <a:arcTo wR="317500" hR="317500" stAng="16200000" swAng="15336000"/>
                  <a:lnTo>
                    <a:pt x="317500" y="317500"/>
                  </a:lnTo>
                  <a:close/>
                </a:path>
                <a:path w="635000" h="635000" fill="none">
                  <a:moveTo>
                    <a:pt x="9974" y="396459"/>
                  </a:moveTo>
                  <a:arcTo wR="317500" hR="317500" stAng="9936000" swAng="6264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102" name="Harvey 72/100 [72]">
              <a:extLst>
                <a:ext uri="{FF2B5EF4-FFF2-40B4-BE49-F238E27FC236}">
                  <a16:creationId xmlns:a16="http://schemas.microsoft.com/office/drawing/2014/main" id="{46969644-17D9-45C9-A88A-9A88622DCE45}"/>
                </a:ext>
              </a:extLst>
            </p:cNvPr>
            <p:cNvSpPr>
              <a:spLocks noChangeAspect="1"/>
            </p:cNvSpPr>
            <p:nvPr>
              <p:custDataLst>
                <p:tags r:id="rId108"/>
              </p:custDataLst>
            </p:nvPr>
          </p:nvSpPr>
          <p:spPr>
            <a:xfrm>
              <a:off x="4334905" y="3282696"/>
              <a:ext cx="292608" cy="292608"/>
            </a:xfrm>
            <a:custGeom>
              <a:avLst/>
              <a:gdLst/>
              <a:ahLst/>
              <a:cxnLst/>
              <a:rect l="l" t="t" r="r" b="b"/>
              <a:pathLst>
                <a:path w="635000" h="635000">
                  <a:moveTo>
                    <a:pt x="317500" y="0"/>
                  </a:moveTo>
                  <a:arcTo wR="317500" hR="317500" stAng="16200000" swAng="15552000"/>
                  <a:lnTo>
                    <a:pt x="317500" y="317500"/>
                  </a:lnTo>
                  <a:close/>
                </a:path>
                <a:path w="635000" h="635000" fill="none">
                  <a:moveTo>
                    <a:pt x="5623" y="376993"/>
                  </a:moveTo>
                  <a:arcTo wR="317500" hR="317500" stAng="10152000" swAng="6048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103" name="Harvey 73/100 [73]">
              <a:extLst>
                <a:ext uri="{FF2B5EF4-FFF2-40B4-BE49-F238E27FC236}">
                  <a16:creationId xmlns:a16="http://schemas.microsoft.com/office/drawing/2014/main" id="{F89621F9-3ABB-450D-913E-7B467F289A9B}"/>
                </a:ext>
              </a:extLst>
            </p:cNvPr>
            <p:cNvSpPr>
              <a:spLocks noChangeAspect="1"/>
            </p:cNvSpPr>
            <p:nvPr>
              <p:custDataLst>
                <p:tags r:id="rId109"/>
              </p:custDataLst>
            </p:nvPr>
          </p:nvSpPr>
          <p:spPr>
            <a:xfrm>
              <a:off x="4334905" y="3282696"/>
              <a:ext cx="292608" cy="292608"/>
            </a:xfrm>
            <a:custGeom>
              <a:avLst/>
              <a:gdLst/>
              <a:ahLst/>
              <a:cxnLst/>
              <a:rect l="l" t="t" r="r" b="b"/>
              <a:pathLst>
                <a:path w="635000" h="635000">
                  <a:moveTo>
                    <a:pt x="317500" y="0"/>
                  </a:moveTo>
                  <a:arcTo wR="317500" hR="317500" stAng="16200000" swAng="15768000"/>
                  <a:lnTo>
                    <a:pt x="317500" y="317500"/>
                  </a:lnTo>
                  <a:close/>
                </a:path>
                <a:path w="635000" h="635000" fill="none">
                  <a:moveTo>
                    <a:pt x="2503" y="357293"/>
                  </a:moveTo>
                  <a:arcTo wR="317500" hR="317500" stAng="10368000" swAng="5832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104" name="Harvey 74/100 [74]">
              <a:extLst>
                <a:ext uri="{FF2B5EF4-FFF2-40B4-BE49-F238E27FC236}">
                  <a16:creationId xmlns:a16="http://schemas.microsoft.com/office/drawing/2014/main" id="{89EE4B1F-E703-471D-8307-BFB9EDEDB9F7}"/>
                </a:ext>
              </a:extLst>
            </p:cNvPr>
            <p:cNvSpPr>
              <a:spLocks noChangeAspect="1"/>
            </p:cNvSpPr>
            <p:nvPr>
              <p:custDataLst>
                <p:tags r:id="rId110"/>
              </p:custDataLst>
            </p:nvPr>
          </p:nvSpPr>
          <p:spPr>
            <a:xfrm>
              <a:off x="4334905" y="3282696"/>
              <a:ext cx="292608" cy="292608"/>
            </a:xfrm>
            <a:custGeom>
              <a:avLst/>
              <a:gdLst/>
              <a:ahLst/>
              <a:cxnLst/>
              <a:rect l="l" t="t" r="r" b="b"/>
              <a:pathLst>
                <a:path w="635000" h="635000">
                  <a:moveTo>
                    <a:pt x="317500" y="0"/>
                  </a:moveTo>
                  <a:arcTo wR="317500" hR="317500" stAng="16200000" swAng="15983999"/>
                  <a:lnTo>
                    <a:pt x="317500" y="317500"/>
                  </a:lnTo>
                  <a:close/>
                </a:path>
                <a:path w="635000" h="635000" fill="none">
                  <a:moveTo>
                    <a:pt x="626" y="337435"/>
                  </a:moveTo>
                  <a:arcTo wR="317500" hR="317500" stAng="10583999" swAng="5616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105" name="Harvey 75/100 [75]">
              <a:extLst>
                <a:ext uri="{FF2B5EF4-FFF2-40B4-BE49-F238E27FC236}">
                  <a16:creationId xmlns:a16="http://schemas.microsoft.com/office/drawing/2014/main" id="{8AB2EEA8-04AC-4B6C-8D90-28093DB647E6}"/>
                </a:ext>
              </a:extLst>
            </p:cNvPr>
            <p:cNvSpPr>
              <a:spLocks noChangeAspect="1"/>
            </p:cNvSpPr>
            <p:nvPr>
              <p:custDataLst>
                <p:tags r:id="rId111"/>
              </p:custDataLst>
            </p:nvPr>
          </p:nvSpPr>
          <p:spPr>
            <a:xfrm>
              <a:off x="4334905" y="3282696"/>
              <a:ext cx="292608" cy="292608"/>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106" name="Harvey 76/100 [76]">
              <a:extLst>
                <a:ext uri="{FF2B5EF4-FFF2-40B4-BE49-F238E27FC236}">
                  <a16:creationId xmlns:a16="http://schemas.microsoft.com/office/drawing/2014/main" id="{6F4E00F2-EA6F-4809-B2FD-4CE3ABE8C480}"/>
                </a:ext>
              </a:extLst>
            </p:cNvPr>
            <p:cNvSpPr>
              <a:spLocks noChangeAspect="1"/>
            </p:cNvSpPr>
            <p:nvPr>
              <p:custDataLst>
                <p:tags r:id="rId112"/>
              </p:custDataLst>
            </p:nvPr>
          </p:nvSpPr>
          <p:spPr>
            <a:xfrm>
              <a:off x="4334905" y="3282696"/>
              <a:ext cx="292608" cy="292608"/>
            </a:xfrm>
            <a:custGeom>
              <a:avLst/>
              <a:gdLst/>
              <a:ahLst/>
              <a:cxnLst/>
              <a:rect l="l" t="t" r="r" b="b"/>
              <a:pathLst>
                <a:path w="635000" h="635000">
                  <a:moveTo>
                    <a:pt x="317500" y="0"/>
                  </a:moveTo>
                  <a:arcTo wR="317500" hR="317500" stAng="16200000" swAng="16416000"/>
                  <a:lnTo>
                    <a:pt x="317500" y="317500"/>
                  </a:lnTo>
                  <a:close/>
                </a:path>
                <a:path w="635000" h="635000" fill="none">
                  <a:moveTo>
                    <a:pt x="626" y="297564"/>
                  </a:moveTo>
                  <a:arcTo wR="317500" hR="317500" stAng="11016000" swAng="5183999"/>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107" name="Harvey 77/100 [77]">
              <a:extLst>
                <a:ext uri="{FF2B5EF4-FFF2-40B4-BE49-F238E27FC236}">
                  <a16:creationId xmlns:a16="http://schemas.microsoft.com/office/drawing/2014/main" id="{CF5CA593-7B87-4492-9B35-2255514CB496}"/>
                </a:ext>
              </a:extLst>
            </p:cNvPr>
            <p:cNvSpPr>
              <a:spLocks noChangeAspect="1"/>
            </p:cNvSpPr>
            <p:nvPr>
              <p:custDataLst>
                <p:tags r:id="rId113"/>
              </p:custDataLst>
            </p:nvPr>
          </p:nvSpPr>
          <p:spPr>
            <a:xfrm>
              <a:off x="4334905" y="3282696"/>
              <a:ext cx="292608" cy="292608"/>
            </a:xfrm>
            <a:custGeom>
              <a:avLst/>
              <a:gdLst/>
              <a:ahLst/>
              <a:cxnLst/>
              <a:rect l="l" t="t" r="r" b="b"/>
              <a:pathLst>
                <a:path w="635000" h="635000">
                  <a:moveTo>
                    <a:pt x="317500" y="0"/>
                  </a:moveTo>
                  <a:arcTo wR="317500" hR="317500" stAng="16200000" swAng="16632000"/>
                  <a:lnTo>
                    <a:pt x="317500" y="317500"/>
                  </a:lnTo>
                  <a:close/>
                </a:path>
                <a:path w="635000" h="635000" fill="none">
                  <a:moveTo>
                    <a:pt x="2503" y="277706"/>
                  </a:moveTo>
                  <a:arcTo wR="317500" hR="317500" stAng="11232000" swAng="4968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108" name="Harvey 78/100 [78]">
              <a:extLst>
                <a:ext uri="{FF2B5EF4-FFF2-40B4-BE49-F238E27FC236}">
                  <a16:creationId xmlns:a16="http://schemas.microsoft.com/office/drawing/2014/main" id="{8C036464-458E-48D4-BAC8-84819F820C60}"/>
                </a:ext>
              </a:extLst>
            </p:cNvPr>
            <p:cNvSpPr>
              <a:spLocks noChangeAspect="1"/>
            </p:cNvSpPr>
            <p:nvPr>
              <p:custDataLst>
                <p:tags r:id="rId114"/>
              </p:custDataLst>
            </p:nvPr>
          </p:nvSpPr>
          <p:spPr>
            <a:xfrm>
              <a:off x="4334905" y="3282696"/>
              <a:ext cx="292608" cy="292608"/>
            </a:xfrm>
            <a:custGeom>
              <a:avLst/>
              <a:gdLst/>
              <a:ahLst/>
              <a:cxnLst/>
              <a:rect l="l" t="t" r="r" b="b"/>
              <a:pathLst>
                <a:path w="635000" h="635000">
                  <a:moveTo>
                    <a:pt x="317500" y="0"/>
                  </a:moveTo>
                  <a:arcTo wR="317500" hR="317500" stAng="16200000" swAng="16848000"/>
                  <a:lnTo>
                    <a:pt x="317500" y="317500"/>
                  </a:lnTo>
                  <a:close/>
                </a:path>
                <a:path w="635000" h="635000" fill="none">
                  <a:moveTo>
                    <a:pt x="5623" y="258006"/>
                  </a:moveTo>
                  <a:arcTo wR="317500" hR="317500" stAng="11448000" swAng="4751999"/>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109" name="Harvey 79/100 [79]">
              <a:extLst>
                <a:ext uri="{FF2B5EF4-FFF2-40B4-BE49-F238E27FC236}">
                  <a16:creationId xmlns:a16="http://schemas.microsoft.com/office/drawing/2014/main" id="{6FD5AC00-8293-447C-B728-B963DD67B1C2}"/>
                </a:ext>
              </a:extLst>
            </p:cNvPr>
            <p:cNvSpPr>
              <a:spLocks noChangeAspect="1"/>
            </p:cNvSpPr>
            <p:nvPr>
              <p:custDataLst>
                <p:tags r:id="rId115"/>
              </p:custDataLst>
            </p:nvPr>
          </p:nvSpPr>
          <p:spPr>
            <a:xfrm>
              <a:off x="4334905" y="3282696"/>
              <a:ext cx="292608" cy="292608"/>
            </a:xfrm>
            <a:custGeom>
              <a:avLst/>
              <a:gdLst/>
              <a:ahLst/>
              <a:cxnLst/>
              <a:rect l="l" t="t" r="r" b="b"/>
              <a:pathLst>
                <a:path w="635000" h="635000">
                  <a:moveTo>
                    <a:pt x="317500" y="0"/>
                  </a:moveTo>
                  <a:arcTo wR="317500" hR="317500" stAng="16200000" swAng="17064000"/>
                  <a:lnTo>
                    <a:pt x="317500" y="317500"/>
                  </a:lnTo>
                  <a:close/>
                </a:path>
                <a:path w="635000" h="635000" fill="none">
                  <a:moveTo>
                    <a:pt x="9974" y="238540"/>
                  </a:moveTo>
                  <a:arcTo wR="317500" hR="317500" stAng="11664000" swAng="4536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110" name="Harvey 80/100 [80]">
              <a:extLst>
                <a:ext uri="{FF2B5EF4-FFF2-40B4-BE49-F238E27FC236}">
                  <a16:creationId xmlns:a16="http://schemas.microsoft.com/office/drawing/2014/main" id="{29C0F859-BC49-430F-8C59-C0B9109E47A3}"/>
                </a:ext>
              </a:extLst>
            </p:cNvPr>
            <p:cNvSpPr>
              <a:spLocks noChangeAspect="1"/>
            </p:cNvSpPr>
            <p:nvPr>
              <p:custDataLst>
                <p:tags r:id="rId116"/>
              </p:custDataLst>
            </p:nvPr>
          </p:nvSpPr>
          <p:spPr>
            <a:xfrm>
              <a:off x="4334905" y="3282696"/>
              <a:ext cx="292608" cy="292608"/>
            </a:xfrm>
            <a:custGeom>
              <a:avLst/>
              <a:gdLst/>
              <a:ahLst/>
              <a:cxnLst/>
              <a:rect l="l" t="t" r="r" b="b"/>
              <a:pathLst>
                <a:path w="635000" h="635000">
                  <a:moveTo>
                    <a:pt x="317500" y="0"/>
                  </a:moveTo>
                  <a:arcTo wR="317500" hR="317500" stAng="16200000" swAng="17280000"/>
                  <a:lnTo>
                    <a:pt x="317500" y="317500"/>
                  </a:lnTo>
                  <a:close/>
                </a:path>
                <a:path w="635000" h="635000" fill="none">
                  <a:moveTo>
                    <a:pt x="15539" y="219387"/>
                  </a:moveTo>
                  <a:arcTo wR="317500" hR="317500" stAng="11880000" swAng="4319999"/>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111" name="Harvey 81/100 [81]">
              <a:extLst>
                <a:ext uri="{FF2B5EF4-FFF2-40B4-BE49-F238E27FC236}">
                  <a16:creationId xmlns:a16="http://schemas.microsoft.com/office/drawing/2014/main" id="{F78719E3-0417-4867-B70D-21538B3AC36E}"/>
                </a:ext>
              </a:extLst>
            </p:cNvPr>
            <p:cNvSpPr>
              <a:spLocks noChangeAspect="1"/>
            </p:cNvSpPr>
            <p:nvPr>
              <p:custDataLst>
                <p:tags r:id="rId117"/>
              </p:custDataLst>
            </p:nvPr>
          </p:nvSpPr>
          <p:spPr>
            <a:xfrm>
              <a:off x="4334905" y="3282696"/>
              <a:ext cx="292608" cy="292608"/>
            </a:xfrm>
            <a:custGeom>
              <a:avLst/>
              <a:gdLst/>
              <a:ahLst/>
              <a:cxnLst/>
              <a:rect l="l" t="t" r="r" b="b"/>
              <a:pathLst>
                <a:path w="635000" h="635000">
                  <a:moveTo>
                    <a:pt x="317500" y="0"/>
                  </a:moveTo>
                  <a:arcTo wR="317500" hR="317500" stAng="16200000" swAng="17496000"/>
                  <a:lnTo>
                    <a:pt x="317500" y="317500"/>
                  </a:lnTo>
                  <a:close/>
                </a:path>
                <a:path w="635000" h="635000" fill="none">
                  <a:moveTo>
                    <a:pt x="22295" y="200620"/>
                  </a:moveTo>
                  <a:arcTo wR="317500" hR="317500" stAng="12096000" swAng="4103999"/>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112" name="Harvey 82/100 [82]">
              <a:extLst>
                <a:ext uri="{FF2B5EF4-FFF2-40B4-BE49-F238E27FC236}">
                  <a16:creationId xmlns:a16="http://schemas.microsoft.com/office/drawing/2014/main" id="{9C5D0905-7412-4C75-BC20-E51105CA783D}"/>
                </a:ext>
              </a:extLst>
            </p:cNvPr>
            <p:cNvSpPr>
              <a:spLocks noChangeAspect="1"/>
            </p:cNvSpPr>
            <p:nvPr>
              <p:custDataLst>
                <p:tags r:id="rId118"/>
              </p:custDataLst>
            </p:nvPr>
          </p:nvSpPr>
          <p:spPr>
            <a:xfrm>
              <a:off x="4334905" y="3282696"/>
              <a:ext cx="292608" cy="292608"/>
            </a:xfrm>
            <a:custGeom>
              <a:avLst/>
              <a:gdLst/>
              <a:ahLst/>
              <a:cxnLst/>
              <a:rect l="l" t="t" r="r" b="b"/>
              <a:pathLst>
                <a:path w="635000" h="635000">
                  <a:moveTo>
                    <a:pt x="317500" y="0"/>
                  </a:moveTo>
                  <a:arcTo wR="317500" hR="317500" stAng="16200000" swAng="17712000"/>
                  <a:lnTo>
                    <a:pt x="317500" y="317500"/>
                  </a:lnTo>
                  <a:close/>
                </a:path>
                <a:path w="635000" h="635000" fill="none">
                  <a:moveTo>
                    <a:pt x="30217" y="182315"/>
                  </a:moveTo>
                  <a:arcTo wR="317500" hR="317500" stAng="12312000" swAng="3888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113" name="Harvey 83/100 [83]">
              <a:extLst>
                <a:ext uri="{FF2B5EF4-FFF2-40B4-BE49-F238E27FC236}">
                  <a16:creationId xmlns:a16="http://schemas.microsoft.com/office/drawing/2014/main" id="{96AA2E20-CC65-4632-B3D4-93E962B59D4C}"/>
                </a:ext>
              </a:extLst>
            </p:cNvPr>
            <p:cNvSpPr>
              <a:spLocks noChangeAspect="1"/>
            </p:cNvSpPr>
            <p:nvPr>
              <p:custDataLst>
                <p:tags r:id="rId119"/>
              </p:custDataLst>
            </p:nvPr>
          </p:nvSpPr>
          <p:spPr>
            <a:xfrm>
              <a:off x="4334905" y="3282696"/>
              <a:ext cx="292608" cy="292608"/>
            </a:xfrm>
            <a:custGeom>
              <a:avLst/>
              <a:gdLst/>
              <a:ahLst/>
              <a:cxnLst/>
              <a:rect l="l" t="t" r="r" b="b"/>
              <a:pathLst>
                <a:path w="635000" h="635000">
                  <a:moveTo>
                    <a:pt x="317500" y="0"/>
                  </a:moveTo>
                  <a:arcTo wR="317500" hR="317500" stAng="16200000" swAng="17928000"/>
                  <a:lnTo>
                    <a:pt x="317500" y="317500"/>
                  </a:lnTo>
                  <a:close/>
                </a:path>
                <a:path w="635000" h="635000" fill="none">
                  <a:moveTo>
                    <a:pt x="39272" y="164543"/>
                  </a:moveTo>
                  <a:arcTo wR="317500" hR="317500" stAng="12528000" swAng="3672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114" name="Harvey 84/100 [84]">
              <a:extLst>
                <a:ext uri="{FF2B5EF4-FFF2-40B4-BE49-F238E27FC236}">
                  <a16:creationId xmlns:a16="http://schemas.microsoft.com/office/drawing/2014/main" id="{9B4360A3-E0B2-48F7-B5A8-D24513748A82}"/>
                </a:ext>
              </a:extLst>
            </p:cNvPr>
            <p:cNvSpPr>
              <a:spLocks noChangeAspect="1"/>
            </p:cNvSpPr>
            <p:nvPr>
              <p:custDataLst>
                <p:tags r:id="rId120"/>
              </p:custDataLst>
            </p:nvPr>
          </p:nvSpPr>
          <p:spPr>
            <a:xfrm>
              <a:off x="4334905" y="3282696"/>
              <a:ext cx="292608" cy="292608"/>
            </a:xfrm>
            <a:custGeom>
              <a:avLst/>
              <a:gdLst/>
              <a:ahLst/>
              <a:cxnLst/>
              <a:rect l="l" t="t" r="r" b="b"/>
              <a:pathLst>
                <a:path w="635000" h="635000">
                  <a:moveTo>
                    <a:pt x="317500" y="0"/>
                  </a:moveTo>
                  <a:arcTo wR="317500" hR="317500" stAng="16200000" swAng="18144000"/>
                  <a:lnTo>
                    <a:pt x="317500" y="317500"/>
                  </a:lnTo>
                  <a:close/>
                </a:path>
                <a:path w="635000" h="635000" fill="none">
                  <a:moveTo>
                    <a:pt x="49425" y="147374"/>
                  </a:moveTo>
                  <a:arcTo wR="317500" hR="317500" stAng="12743999" swAng="3456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115" name="Harvey 85/100 [85]">
              <a:extLst>
                <a:ext uri="{FF2B5EF4-FFF2-40B4-BE49-F238E27FC236}">
                  <a16:creationId xmlns:a16="http://schemas.microsoft.com/office/drawing/2014/main" id="{D694B21E-EEA0-48FA-A35C-7B6570B3F861}"/>
                </a:ext>
              </a:extLst>
            </p:cNvPr>
            <p:cNvSpPr>
              <a:spLocks noChangeAspect="1"/>
            </p:cNvSpPr>
            <p:nvPr>
              <p:custDataLst>
                <p:tags r:id="rId121"/>
              </p:custDataLst>
            </p:nvPr>
          </p:nvSpPr>
          <p:spPr>
            <a:xfrm>
              <a:off x="4334905" y="3282696"/>
              <a:ext cx="292608" cy="292608"/>
            </a:xfrm>
            <a:custGeom>
              <a:avLst/>
              <a:gdLst/>
              <a:ahLst/>
              <a:cxnLst/>
              <a:rect l="l" t="t" r="r" b="b"/>
              <a:pathLst>
                <a:path w="635000" h="635000">
                  <a:moveTo>
                    <a:pt x="317500" y="0"/>
                  </a:moveTo>
                  <a:arcTo wR="317500" hR="317500" stAng="16200000" swAng="18360000"/>
                  <a:lnTo>
                    <a:pt x="317500" y="317500"/>
                  </a:lnTo>
                  <a:close/>
                </a:path>
                <a:path w="635000" h="635000" fill="none">
                  <a:moveTo>
                    <a:pt x="60637" y="130878"/>
                  </a:moveTo>
                  <a:arcTo wR="317500" hR="317500" stAng="12960000" swAng="3240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116" name="Harvey 86/100 [86]">
              <a:extLst>
                <a:ext uri="{FF2B5EF4-FFF2-40B4-BE49-F238E27FC236}">
                  <a16:creationId xmlns:a16="http://schemas.microsoft.com/office/drawing/2014/main" id="{85E1AF41-C21D-4514-B37E-CC830BC09C0A}"/>
                </a:ext>
              </a:extLst>
            </p:cNvPr>
            <p:cNvSpPr>
              <a:spLocks noChangeAspect="1"/>
            </p:cNvSpPr>
            <p:nvPr>
              <p:custDataLst>
                <p:tags r:id="rId122"/>
              </p:custDataLst>
            </p:nvPr>
          </p:nvSpPr>
          <p:spPr>
            <a:xfrm>
              <a:off x="4334905" y="3282696"/>
              <a:ext cx="292608" cy="292608"/>
            </a:xfrm>
            <a:custGeom>
              <a:avLst/>
              <a:gdLst/>
              <a:ahLst/>
              <a:cxnLst/>
              <a:rect l="l" t="t" r="r" b="b"/>
              <a:pathLst>
                <a:path w="635000" h="635000">
                  <a:moveTo>
                    <a:pt x="317500" y="0"/>
                  </a:moveTo>
                  <a:arcTo wR="317500" hR="317500" stAng="16200000" swAng="18576000"/>
                  <a:lnTo>
                    <a:pt x="317500" y="317500"/>
                  </a:lnTo>
                  <a:close/>
                </a:path>
                <a:path w="635000" h="635000" fill="none">
                  <a:moveTo>
                    <a:pt x="72862" y="115117"/>
                  </a:moveTo>
                  <a:arcTo wR="317500" hR="317500" stAng="13176000" swAng="3024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117" name="Harvey 87/100 [87]">
              <a:extLst>
                <a:ext uri="{FF2B5EF4-FFF2-40B4-BE49-F238E27FC236}">
                  <a16:creationId xmlns:a16="http://schemas.microsoft.com/office/drawing/2014/main" id="{E3948F2E-FD5F-4107-B122-9AC75FE0CD9E}"/>
                </a:ext>
              </a:extLst>
            </p:cNvPr>
            <p:cNvSpPr>
              <a:spLocks noChangeAspect="1"/>
            </p:cNvSpPr>
            <p:nvPr>
              <p:custDataLst>
                <p:tags r:id="rId123"/>
              </p:custDataLst>
            </p:nvPr>
          </p:nvSpPr>
          <p:spPr>
            <a:xfrm>
              <a:off x="4334905" y="3282696"/>
              <a:ext cx="292608" cy="292608"/>
            </a:xfrm>
            <a:custGeom>
              <a:avLst/>
              <a:gdLst/>
              <a:ahLst/>
              <a:cxnLst/>
              <a:rect l="l" t="t" r="r" b="b"/>
              <a:pathLst>
                <a:path w="635000" h="635000">
                  <a:moveTo>
                    <a:pt x="317500" y="0"/>
                  </a:moveTo>
                  <a:arcTo wR="317500" hR="317500" stAng="16200000" swAng="18792000"/>
                  <a:lnTo>
                    <a:pt x="317500" y="317500"/>
                  </a:lnTo>
                  <a:close/>
                </a:path>
                <a:path w="635000" h="635000" fill="none">
                  <a:moveTo>
                    <a:pt x="86052" y="100156"/>
                  </a:moveTo>
                  <a:arcTo wR="317500" hR="317500" stAng="13392000" swAng="2808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118" name="Harvey 88/100 [88]">
              <a:extLst>
                <a:ext uri="{FF2B5EF4-FFF2-40B4-BE49-F238E27FC236}">
                  <a16:creationId xmlns:a16="http://schemas.microsoft.com/office/drawing/2014/main" id="{744E57ED-019F-4A8B-A06E-9FB965FEBB23}"/>
                </a:ext>
              </a:extLst>
            </p:cNvPr>
            <p:cNvSpPr>
              <a:spLocks noChangeAspect="1"/>
            </p:cNvSpPr>
            <p:nvPr>
              <p:custDataLst>
                <p:tags r:id="rId124"/>
              </p:custDataLst>
            </p:nvPr>
          </p:nvSpPr>
          <p:spPr>
            <a:xfrm>
              <a:off x="4334905" y="3282696"/>
              <a:ext cx="292608" cy="292608"/>
            </a:xfrm>
            <a:custGeom>
              <a:avLst/>
              <a:gdLst/>
              <a:ahLst/>
              <a:cxnLst/>
              <a:rect l="l" t="t" r="r" b="b"/>
              <a:pathLst>
                <a:path w="635000" h="635000">
                  <a:moveTo>
                    <a:pt x="317500" y="0"/>
                  </a:moveTo>
                  <a:arcTo wR="317500" hR="317500" stAng="16200000" swAng="19008000"/>
                  <a:lnTo>
                    <a:pt x="317500" y="317500"/>
                  </a:lnTo>
                  <a:close/>
                </a:path>
                <a:path w="635000" h="635000" fill="none">
                  <a:moveTo>
                    <a:pt x="100156" y="86052"/>
                  </a:moveTo>
                  <a:arcTo wR="317500" hR="317500" stAng="13608000" swAng="2591999"/>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119" name="Harvey 89/100 [89]">
              <a:extLst>
                <a:ext uri="{FF2B5EF4-FFF2-40B4-BE49-F238E27FC236}">
                  <a16:creationId xmlns:a16="http://schemas.microsoft.com/office/drawing/2014/main" id="{5567719B-31CA-4A86-801E-E0531122E504}"/>
                </a:ext>
              </a:extLst>
            </p:cNvPr>
            <p:cNvSpPr>
              <a:spLocks noChangeAspect="1"/>
            </p:cNvSpPr>
            <p:nvPr>
              <p:custDataLst>
                <p:tags r:id="rId125"/>
              </p:custDataLst>
            </p:nvPr>
          </p:nvSpPr>
          <p:spPr>
            <a:xfrm>
              <a:off x="4334905" y="3282696"/>
              <a:ext cx="292608" cy="292608"/>
            </a:xfrm>
            <a:custGeom>
              <a:avLst/>
              <a:gdLst/>
              <a:ahLst/>
              <a:cxnLst/>
              <a:rect l="l" t="t" r="r" b="b"/>
              <a:pathLst>
                <a:path w="635000" h="635000">
                  <a:moveTo>
                    <a:pt x="317500" y="0"/>
                  </a:moveTo>
                  <a:arcTo wR="317500" hR="317500" stAng="16200000" swAng="19224000"/>
                  <a:lnTo>
                    <a:pt x="317500" y="317500"/>
                  </a:lnTo>
                  <a:close/>
                </a:path>
                <a:path w="635000" h="635000" fill="none">
                  <a:moveTo>
                    <a:pt x="115117" y="72862"/>
                  </a:moveTo>
                  <a:arcTo wR="317500" hR="317500" stAng="13823999" swAng="2375999"/>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120" name="Harvey 90/100 [90]">
              <a:extLst>
                <a:ext uri="{FF2B5EF4-FFF2-40B4-BE49-F238E27FC236}">
                  <a16:creationId xmlns:a16="http://schemas.microsoft.com/office/drawing/2014/main" id="{2CD4B3A1-B882-43A6-A4CA-C9FCA394B28B}"/>
                </a:ext>
              </a:extLst>
            </p:cNvPr>
            <p:cNvSpPr>
              <a:spLocks noChangeAspect="1"/>
            </p:cNvSpPr>
            <p:nvPr>
              <p:custDataLst>
                <p:tags r:id="rId126"/>
              </p:custDataLst>
            </p:nvPr>
          </p:nvSpPr>
          <p:spPr>
            <a:xfrm>
              <a:off x="4334905" y="3282696"/>
              <a:ext cx="292608" cy="292608"/>
            </a:xfrm>
            <a:custGeom>
              <a:avLst/>
              <a:gdLst/>
              <a:ahLst/>
              <a:cxnLst/>
              <a:rect l="l" t="t" r="r" b="b"/>
              <a:pathLst>
                <a:path w="635000" h="635000">
                  <a:moveTo>
                    <a:pt x="317500" y="0"/>
                  </a:moveTo>
                  <a:arcTo wR="317500" hR="317500" stAng="16200000" swAng="19440000"/>
                  <a:lnTo>
                    <a:pt x="317500" y="317500"/>
                  </a:lnTo>
                  <a:close/>
                </a:path>
                <a:path w="635000" h="635000" fill="none">
                  <a:moveTo>
                    <a:pt x="130878" y="60637"/>
                  </a:moveTo>
                  <a:arcTo wR="317500" hR="317500" stAng="14040000" swAng="2159999"/>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121" name="Harvey 91/100 [91]">
              <a:extLst>
                <a:ext uri="{FF2B5EF4-FFF2-40B4-BE49-F238E27FC236}">
                  <a16:creationId xmlns:a16="http://schemas.microsoft.com/office/drawing/2014/main" id="{68606D93-5175-4900-AD89-6D0710AFE75F}"/>
                </a:ext>
              </a:extLst>
            </p:cNvPr>
            <p:cNvSpPr>
              <a:spLocks noChangeAspect="1"/>
            </p:cNvSpPr>
            <p:nvPr>
              <p:custDataLst>
                <p:tags r:id="rId127"/>
              </p:custDataLst>
            </p:nvPr>
          </p:nvSpPr>
          <p:spPr>
            <a:xfrm>
              <a:off x="4334905" y="3282696"/>
              <a:ext cx="292608" cy="292608"/>
            </a:xfrm>
            <a:custGeom>
              <a:avLst/>
              <a:gdLst/>
              <a:ahLst/>
              <a:cxnLst/>
              <a:rect l="l" t="t" r="r" b="b"/>
              <a:pathLst>
                <a:path w="635000" h="635000">
                  <a:moveTo>
                    <a:pt x="317500" y="0"/>
                  </a:moveTo>
                  <a:arcTo wR="317500" hR="317500" stAng="16200000" swAng="19656000"/>
                  <a:lnTo>
                    <a:pt x="317500" y="317500"/>
                  </a:lnTo>
                  <a:close/>
                </a:path>
                <a:path w="635000" h="635000" fill="none">
                  <a:moveTo>
                    <a:pt x="147374" y="49425"/>
                  </a:moveTo>
                  <a:arcTo wR="317500" hR="317500" stAng="14256000" swAng="1943999"/>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122" name="Harvey 92/100 [92]">
              <a:extLst>
                <a:ext uri="{FF2B5EF4-FFF2-40B4-BE49-F238E27FC236}">
                  <a16:creationId xmlns:a16="http://schemas.microsoft.com/office/drawing/2014/main" id="{7EE30864-DDCC-4BBA-B70A-48810E224581}"/>
                </a:ext>
              </a:extLst>
            </p:cNvPr>
            <p:cNvSpPr>
              <a:spLocks noChangeAspect="1"/>
            </p:cNvSpPr>
            <p:nvPr>
              <p:custDataLst>
                <p:tags r:id="rId128"/>
              </p:custDataLst>
            </p:nvPr>
          </p:nvSpPr>
          <p:spPr>
            <a:xfrm>
              <a:off x="4334905" y="3282696"/>
              <a:ext cx="292608" cy="292608"/>
            </a:xfrm>
            <a:custGeom>
              <a:avLst/>
              <a:gdLst/>
              <a:ahLst/>
              <a:cxnLst/>
              <a:rect l="l" t="t" r="r" b="b"/>
              <a:pathLst>
                <a:path w="635000" h="635000">
                  <a:moveTo>
                    <a:pt x="317500" y="0"/>
                  </a:moveTo>
                  <a:arcTo wR="317500" hR="317500" stAng="16200000" swAng="19872000"/>
                  <a:lnTo>
                    <a:pt x="317500" y="317500"/>
                  </a:lnTo>
                  <a:close/>
                </a:path>
                <a:path w="635000" h="635000" fill="none">
                  <a:moveTo>
                    <a:pt x="164543" y="39272"/>
                  </a:moveTo>
                  <a:arcTo wR="317500" hR="317500" stAng="14472000" swAng="1727999"/>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123" name="Harvey 93/100 [93]">
              <a:extLst>
                <a:ext uri="{FF2B5EF4-FFF2-40B4-BE49-F238E27FC236}">
                  <a16:creationId xmlns:a16="http://schemas.microsoft.com/office/drawing/2014/main" id="{608CA488-A707-4C7A-9287-9DA9A38ED3D4}"/>
                </a:ext>
              </a:extLst>
            </p:cNvPr>
            <p:cNvSpPr>
              <a:spLocks noChangeAspect="1"/>
            </p:cNvSpPr>
            <p:nvPr>
              <p:custDataLst>
                <p:tags r:id="rId129"/>
              </p:custDataLst>
            </p:nvPr>
          </p:nvSpPr>
          <p:spPr>
            <a:xfrm>
              <a:off x="4334905" y="3282696"/>
              <a:ext cx="292608" cy="292608"/>
            </a:xfrm>
            <a:custGeom>
              <a:avLst/>
              <a:gdLst/>
              <a:ahLst/>
              <a:cxnLst/>
              <a:rect l="l" t="t" r="r" b="b"/>
              <a:pathLst>
                <a:path w="635000" h="635000">
                  <a:moveTo>
                    <a:pt x="317500" y="0"/>
                  </a:moveTo>
                  <a:arcTo wR="317500" hR="317500" stAng="16200000" swAng="20088000"/>
                  <a:lnTo>
                    <a:pt x="317500" y="317500"/>
                  </a:lnTo>
                  <a:close/>
                </a:path>
                <a:path w="635000" h="635000" fill="none">
                  <a:moveTo>
                    <a:pt x="182315" y="30217"/>
                  </a:moveTo>
                  <a:arcTo wR="317500" hR="317500" stAng="14688000" swAng="1511999"/>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124" name="Harvey 94/100 [94]">
              <a:extLst>
                <a:ext uri="{FF2B5EF4-FFF2-40B4-BE49-F238E27FC236}">
                  <a16:creationId xmlns:a16="http://schemas.microsoft.com/office/drawing/2014/main" id="{FE1836A9-F92A-4F07-BBB8-2274E290E952}"/>
                </a:ext>
              </a:extLst>
            </p:cNvPr>
            <p:cNvSpPr>
              <a:spLocks noChangeAspect="1"/>
            </p:cNvSpPr>
            <p:nvPr>
              <p:custDataLst>
                <p:tags r:id="rId130"/>
              </p:custDataLst>
            </p:nvPr>
          </p:nvSpPr>
          <p:spPr>
            <a:xfrm>
              <a:off x="4334905" y="3282696"/>
              <a:ext cx="292608" cy="292608"/>
            </a:xfrm>
            <a:custGeom>
              <a:avLst/>
              <a:gdLst/>
              <a:ahLst/>
              <a:cxnLst/>
              <a:rect l="l" t="t" r="r" b="b"/>
              <a:pathLst>
                <a:path w="635000" h="635000">
                  <a:moveTo>
                    <a:pt x="317500" y="0"/>
                  </a:moveTo>
                  <a:arcTo wR="317500" hR="317500" stAng="16200000" swAng="20304000"/>
                  <a:lnTo>
                    <a:pt x="317500" y="317500"/>
                  </a:lnTo>
                  <a:close/>
                </a:path>
                <a:path w="635000" h="635000" fill="none">
                  <a:moveTo>
                    <a:pt x="200620" y="22295"/>
                  </a:moveTo>
                  <a:arcTo wR="317500" hR="317500" stAng="14903999" swAng="1296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125" name="Harvey 95/100 [95]">
              <a:extLst>
                <a:ext uri="{FF2B5EF4-FFF2-40B4-BE49-F238E27FC236}">
                  <a16:creationId xmlns:a16="http://schemas.microsoft.com/office/drawing/2014/main" id="{3169BE73-7F99-46E3-BDA9-D9BB85BE343E}"/>
                </a:ext>
              </a:extLst>
            </p:cNvPr>
            <p:cNvSpPr>
              <a:spLocks noChangeAspect="1"/>
            </p:cNvSpPr>
            <p:nvPr>
              <p:custDataLst>
                <p:tags r:id="rId131"/>
              </p:custDataLst>
            </p:nvPr>
          </p:nvSpPr>
          <p:spPr>
            <a:xfrm>
              <a:off x="4334905" y="3282696"/>
              <a:ext cx="292608" cy="292608"/>
            </a:xfrm>
            <a:custGeom>
              <a:avLst/>
              <a:gdLst/>
              <a:ahLst/>
              <a:cxnLst/>
              <a:rect l="l" t="t" r="r" b="b"/>
              <a:pathLst>
                <a:path w="635000" h="635000">
                  <a:moveTo>
                    <a:pt x="317500" y="0"/>
                  </a:moveTo>
                  <a:arcTo wR="317500" hR="317500" stAng="16200000" swAng="20520000"/>
                  <a:lnTo>
                    <a:pt x="317500" y="317500"/>
                  </a:lnTo>
                  <a:close/>
                </a:path>
                <a:path w="635000" h="635000" fill="none">
                  <a:moveTo>
                    <a:pt x="219387" y="15539"/>
                  </a:moveTo>
                  <a:arcTo wR="317500" hR="317500" stAng="15120000" swAng="1080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126" name="Harvey 96/100 [96]">
              <a:extLst>
                <a:ext uri="{FF2B5EF4-FFF2-40B4-BE49-F238E27FC236}">
                  <a16:creationId xmlns:a16="http://schemas.microsoft.com/office/drawing/2014/main" id="{12E3B5ED-B1AB-4A99-BD20-FF638135BE37}"/>
                </a:ext>
              </a:extLst>
            </p:cNvPr>
            <p:cNvSpPr>
              <a:spLocks noChangeAspect="1"/>
            </p:cNvSpPr>
            <p:nvPr>
              <p:custDataLst>
                <p:tags r:id="rId132"/>
              </p:custDataLst>
            </p:nvPr>
          </p:nvSpPr>
          <p:spPr>
            <a:xfrm>
              <a:off x="4334905" y="3282696"/>
              <a:ext cx="292608" cy="292608"/>
            </a:xfrm>
            <a:custGeom>
              <a:avLst/>
              <a:gdLst/>
              <a:ahLst/>
              <a:cxnLst/>
              <a:rect l="l" t="t" r="r" b="b"/>
              <a:pathLst>
                <a:path w="635000" h="635000">
                  <a:moveTo>
                    <a:pt x="317500" y="0"/>
                  </a:moveTo>
                  <a:arcTo wR="317500" hR="317500" stAng="16200000" swAng="20735999"/>
                  <a:lnTo>
                    <a:pt x="317500" y="317500"/>
                  </a:lnTo>
                  <a:close/>
                </a:path>
                <a:path w="635000" h="635000" fill="none">
                  <a:moveTo>
                    <a:pt x="238540" y="9974"/>
                  </a:moveTo>
                  <a:arcTo wR="317500" hR="317500" stAng="15335999" swAng="864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127" name="Harvey 97/100 [97]">
              <a:extLst>
                <a:ext uri="{FF2B5EF4-FFF2-40B4-BE49-F238E27FC236}">
                  <a16:creationId xmlns:a16="http://schemas.microsoft.com/office/drawing/2014/main" id="{75A7FEAD-6C4B-4F7A-BB60-3A68D96114DE}"/>
                </a:ext>
              </a:extLst>
            </p:cNvPr>
            <p:cNvSpPr>
              <a:spLocks noChangeAspect="1"/>
            </p:cNvSpPr>
            <p:nvPr>
              <p:custDataLst>
                <p:tags r:id="rId133"/>
              </p:custDataLst>
            </p:nvPr>
          </p:nvSpPr>
          <p:spPr>
            <a:xfrm>
              <a:off x="4334905" y="3282696"/>
              <a:ext cx="292608" cy="292608"/>
            </a:xfrm>
            <a:custGeom>
              <a:avLst/>
              <a:gdLst/>
              <a:ahLst/>
              <a:cxnLst/>
              <a:rect l="l" t="t" r="r" b="b"/>
              <a:pathLst>
                <a:path w="635000" h="635000">
                  <a:moveTo>
                    <a:pt x="317500" y="0"/>
                  </a:moveTo>
                  <a:arcTo wR="317500" hR="317500" stAng="16200000" swAng="20952000"/>
                  <a:lnTo>
                    <a:pt x="317500" y="317500"/>
                  </a:lnTo>
                  <a:close/>
                </a:path>
                <a:path w="635000" h="635000" fill="none">
                  <a:moveTo>
                    <a:pt x="258006" y="5623"/>
                  </a:moveTo>
                  <a:arcTo wR="317500" hR="317500" stAng="15552000" swAng="648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128" name="Harvey 98/100 [98]">
              <a:extLst>
                <a:ext uri="{FF2B5EF4-FFF2-40B4-BE49-F238E27FC236}">
                  <a16:creationId xmlns:a16="http://schemas.microsoft.com/office/drawing/2014/main" id="{C4B5128E-9380-4C38-A1EB-CB12E7401609}"/>
                </a:ext>
              </a:extLst>
            </p:cNvPr>
            <p:cNvSpPr>
              <a:spLocks noChangeAspect="1"/>
            </p:cNvSpPr>
            <p:nvPr>
              <p:custDataLst>
                <p:tags r:id="rId134"/>
              </p:custDataLst>
            </p:nvPr>
          </p:nvSpPr>
          <p:spPr>
            <a:xfrm>
              <a:off x="4334905" y="3282696"/>
              <a:ext cx="292608" cy="292608"/>
            </a:xfrm>
            <a:custGeom>
              <a:avLst/>
              <a:gdLst/>
              <a:ahLst/>
              <a:cxnLst/>
              <a:rect l="l" t="t" r="r" b="b"/>
              <a:pathLst>
                <a:path w="635000" h="635000">
                  <a:moveTo>
                    <a:pt x="317500" y="0"/>
                  </a:moveTo>
                  <a:arcTo wR="317500" hR="317500" stAng="16200000" swAng="21168000"/>
                  <a:lnTo>
                    <a:pt x="317500" y="317500"/>
                  </a:lnTo>
                  <a:close/>
                </a:path>
                <a:path w="635000" h="635000" fill="none">
                  <a:moveTo>
                    <a:pt x="277706" y="2503"/>
                  </a:moveTo>
                  <a:arcTo wR="317500" hR="317500" stAng="15768000" swAng="432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129" name="Harvey 99/100 [99]">
              <a:extLst>
                <a:ext uri="{FF2B5EF4-FFF2-40B4-BE49-F238E27FC236}">
                  <a16:creationId xmlns:a16="http://schemas.microsoft.com/office/drawing/2014/main" id="{50F634E4-E5B9-4DA6-9F91-8AF5B6ACF1FB}"/>
                </a:ext>
              </a:extLst>
            </p:cNvPr>
            <p:cNvSpPr>
              <a:spLocks noChangeAspect="1"/>
            </p:cNvSpPr>
            <p:nvPr>
              <p:custDataLst>
                <p:tags r:id="rId135"/>
              </p:custDataLst>
            </p:nvPr>
          </p:nvSpPr>
          <p:spPr>
            <a:xfrm>
              <a:off x="4334905" y="3282696"/>
              <a:ext cx="292608" cy="292608"/>
            </a:xfrm>
            <a:custGeom>
              <a:avLst/>
              <a:gdLst/>
              <a:ahLst/>
              <a:cxnLst/>
              <a:rect l="l" t="t" r="r" b="b"/>
              <a:pathLst>
                <a:path w="635000" h="635000">
                  <a:moveTo>
                    <a:pt x="317500" y="0"/>
                  </a:moveTo>
                  <a:arcTo wR="317500" hR="317500" stAng="16200000" swAng="21384000"/>
                  <a:lnTo>
                    <a:pt x="317500" y="317500"/>
                  </a:lnTo>
                  <a:close/>
                </a:path>
                <a:path w="635000" h="635000" fill="none">
                  <a:moveTo>
                    <a:pt x="297564" y="626"/>
                  </a:moveTo>
                  <a:arcTo wR="317500" hR="317500" stAng="15983999" swAng="216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130" name="Harvey 100/100 [100]">
              <a:extLst>
                <a:ext uri="{FF2B5EF4-FFF2-40B4-BE49-F238E27FC236}">
                  <a16:creationId xmlns:a16="http://schemas.microsoft.com/office/drawing/2014/main" id="{94AA53CD-8233-470E-AFEE-0BCC721BFAE9}"/>
                </a:ext>
              </a:extLst>
            </p:cNvPr>
            <p:cNvSpPr>
              <a:spLocks noChangeAspect="1"/>
            </p:cNvSpPr>
            <p:nvPr>
              <p:custDataLst>
                <p:tags r:id="rId136"/>
              </p:custDataLst>
            </p:nvPr>
          </p:nvSpPr>
          <p:spPr>
            <a:xfrm>
              <a:off x="4334905" y="3282696"/>
              <a:ext cx="292608" cy="292608"/>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txBody>
            <a:bodyPr/>
            <a:lstStyle/>
            <a:p>
              <a:endParaRPr lang="en-GB" b="0" i="0">
                <a:latin typeface="72 Brand" panose="020B0504030603020204" pitchFamily="34" charset="0"/>
              </a:endParaRPr>
            </a:p>
          </p:txBody>
        </p:sp>
      </p:grpSp>
      <p:sp>
        <p:nvSpPr>
          <p:cNvPr id="131" name="Footnote [Placeholder]" hidden="1">
            <a:extLst>
              <a:ext uri="{FF2B5EF4-FFF2-40B4-BE49-F238E27FC236}">
                <a16:creationId xmlns:a16="http://schemas.microsoft.com/office/drawing/2014/main" id="{1B41FB17-6D57-4EE1-9C4C-9C305D5D6BEC}"/>
              </a:ext>
            </a:extLst>
          </p:cNvPr>
          <p:cNvSpPr txBox="1"/>
          <p:nvPr userDrawn="1"/>
        </p:nvSpPr>
        <p:spPr>
          <a:xfrm>
            <a:off x="503238" y="5984668"/>
            <a:ext cx="10188208" cy="1384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900" b="0" i="0" kern="0">
                <a:latin typeface="72 Brand" panose="020B0504030603020204" pitchFamily="34" charset="0"/>
                <a:ea typeface="72 Brand" pitchFamily="34" charset="-128"/>
                <a:cs typeface="72 Brand" pitchFamily="34" charset="-128"/>
              </a:rPr>
              <a:t>(r) Footnote</a:t>
            </a:r>
          </a:p>
        </p:txBody>
      </p:sp>
      <p:sp>
        <p:nvSpPr>
          <p:cNvPr id="133" name="Discussion [Sticker]" hidden="1">
            <a:extLst>
              <a:ext uri="{FF2B5EF4-FFF2-40B4-BE49-F238E27FC236}">
                <a16:creationId xmlns:a16="http://schemas.microsoft.com/office/drawing/2014/main" id="{7C793D27-9296-461C-878D-BA16CBD91587}"/>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72 Brand" panose="020B0504030603020204" pitchFamily="34" charset="0"/>
                <a:ea typeface="72 Brand Medium" panose="02000000000000000000" pitchFamily="2" charset="0"/>
                <a:cs typeface="+mn-cs"/>
              </a:rPr>
              <a:t>For discussion</a:t>
            </a:r>
          </a:p>
        </p:txBody>
      </p:sp>
      <p:sp>
        <p:nvSpPr>
          <p:cNvPr id="134" name="Internal [Sticker]" hidden="1">
            <a:extLst>
              <a:ext uri="{FF2B5EF4-FFF2-40B4-BE49-F238E27FC236}">
                <a16:creationId xmlns:a16="http://schemas.microsoft.com/office/drawing/2014/main" id="{704CE42F-5A9B-4CC0-8048-99928A53C0C4}"/>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72 Brand" panose="020B0504030603020204" pitchFamily="34" charset="0"/>
                <a:ea typeface="+mn-ea"/>
                <a:cs typeface="+mn-cs"/>
              </a:rPr>
              <a:t>Internal use only</a:t>
            </a:r>
          </a:p>
        </p:txBody>
      </p:sp>
      <p:sp>
        <p:nvSpPr>
          <p:cNvPr id="135" name="Final [Sticker]" hidden="1">
            <a:extLst>
              <a:ext uri="{FF2B5EF4-FFF2-40B4-BE49-F238E27FC236}">
                <a16:creationId xmlns:a16="http://schemas.microsoft.com/office/drawing/2014/main" id="{348603E9-9858-4213-9B5B-929AD136906A}"/>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72 Brand" panose="020B0504030603020204" pitchFamily="34" charset="0"/>
                <a:ea typeface="+mn-ea"/>
                <a:cs typeface="+mn-cs"/>
              </a:rPr>
              <a:t>Final slide</a:t>
            </a:r>
          </a:p>
        </p:txBody>
      </p:sp>
      <p:sp>
        <p:nvSpPr>
          <p:cNvPr id="136" name="Backup [Sticker]" hidden="1">
            <a:extLst>
              <a:ext uri="{FF2B5EF4-FFF2-40B4-BE49-F238E27FC236}">
                <a16:creationId xmlns:a16="http://schemas.microsoft.com/office/drawing/2014/main" id="{7EEB833A-9AFC-4A66-8469-9D3897CE1E66}"/>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72 Brand" panose="020B0504030603020204" pitchFamily="34" charset="0"/>
                <a:ea typeface="+mn-ea"/>
                <a:cs typeface="+mn-cs"/>
              </a:rPr>
              <a:t>Backup</a:t>
            </a:r>
          </a:p>
        </p:txBody>
      </p:sp>
      <p:sp>
        <p:nvSpPr>
          <p:cNvPr id="137" name="Update [Sticker]" hidden="1">
            <a:extLst>
              <a:ext uri="{FF2B5EF4-FFF2-40B4-BE49-F238E27FC236}">
                <a16:creationId xmlns:a16="http://schemas.microsoft.com/office/drawing/2014/main" id="{D41FF937-AB04-46EE-82EF-FCE26A919A7B}"/>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72 Brand" panose="020B0504030603020204" pitchFamily="34" charset="0"/>
                <a:ea typeface="+mn-ea"/>
                <a:cs typeface="+mn-cs"/>
              </a:rPr>
              <a:t>Update data</a:t>
            </a:r>
          </a:p>
        </p:txBody>
      </p:sp>
      <p:sp>
        <p:nvSpPr>
          <p:cNvPr id="138" name="Dummy [Sticker]" hidden="1">
            <a:extLst>
              <a:ext uri="{FF2B5EF4-FFF2-40B4-BE49-F238E27FC236}">
                <a16:creationId xmlns:a16="http://schemas.microsoft.com/office/drawing/2014/main" id="{06C5579C-7A02-48D6-A733-4B9E6D9F1443}"/>
              </a:ext>
            </a:extLst>
          </p:cNvPr>
          <p:cNvSpPr>
            <a:spLocks/>
          </p:cNvSpPr>
          <p:nvPr userDrawn="1"/>
        </p:nvSpPr>
        <p:spPr>
          <a:xfrm>
            <a:off x="10071105" y="896920"/>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72 Brand" panose="020B0504030603020204" pitchFamily="34" charset="0"/>
              </a:rPr>
              <a:t>Dummy data</a:t>
            </a:r>
          </a:p>
        </p:txBody>
      </p:sp>
      <p:sp>
        <p:nvSpPr>
          <p:cNvPr id="139" name="Formatting [Comment]" hidden="1">
            <a:extLst>
              <a:ext uri="{FF2B5EF4-FFF2-40B4-BE49-F238E27FC236}">
                <a16:creationId xmlns:a16="http://schemas.microsoft.com/office/drawing/2014/main" id="{89EB4C18-DFF3-4A27-ACBB-99DCDC8961A8}"/>
              </a:ext>
            </a:extLst>
          </p:cNvPr>
          <p:cNvSpPr>
            <a:spLocks/>
          </p:cNvSpPr>
          <p:nvPr userDrawn="1"/>
        </p:nvSpPr>
        <p:spPr>
          <a:xfrm>
            <a:off x="9483344" y="1097679"/>
            <a:ext cx="2479101" cy="1277432"/>
          </a:xfrm>
          <a:prstGeom prst="wedgeRectCallout">
            <a:avLst/>
          </a:prstGeom>
          <a:solidFill>
            <a:srgbClr val="FFFF00"/>
          </a:solidFill>
          <a:ln w="12700" cap="flat" cmpd="sng" algn="ctr">
            <a:solidFill>
              <a:srgbClr val="000000"/>
            </a:solidFill>
            <a:prstDash val="solid"/>
            <a:miter lim="800000"/>
          </a:ln>
          <a:effectLst/>
        </p:spPr>
        <p:txBody>
          <a:bodyPr lIns="143252" tIns="143252" rIns="143252" bIns="143252"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A0A0A"/>
                </a:solidFill>
                <a:effectLst/>
                <a:uLnTx/>
                <a:uFillTx/>
                <a:latin typeface="72 Brand" panose="020B0504030603020204" pitchFamily="34" charset="0"/>
              </a:rPr>
              <a:t>&lt;initials&gt; &lt;date&gt;</a:t>
            </a:r>
            <a:r>
              <a:rPr kumimoji="0" lang="en-US" sz="1200" b="0" i="0" u="none" strike="noStrike" kern="0" cap="none" spc="0" normalizeH="0" baseline="0" noProof="0" err="1">
                <a:ln>
                  <a:noFill/>
                </a:ln>
                <a:solidFill>
                  <a:srgbClr val="0A0A0A"/>
                </a:solidFill>
                <a:effectLst/>
                <a:uLnTx/>
                <a:uFillTx/>
                <a:latin typeface="72 Brand" panose="020B0504030603020204" pitchFamily="34" charset="0"/>
              </a:rPr>
              <a:t>yyyy</a:t>
            </a:r>
            <a:r>
              <a:rPr kumimoji="0" lang="en-US" sz="1200" b="0" i="0" u="none" strike="noStrike" kern="0" cap="none" spc="0" normalizeH="0" baseline="0" noProof="0">
                <a:ln>
                  <a:noFill/>
                </a:ln>
                <a:solidFill>
                  <a:srgbClr val="0A0A0A"/>
                </a:solidFill>
                <a:effectLst/>
                <a:uLnTx/>
                <a:uFillTx/>
                <a:latin typeface="72 Brand" panose="020B0504030603020204" pitchFamily="34" charset="0"/>
              </a:rPr>
              <a:t>-MM-dd </a:t>
            </a:r>
            <a:r>
              <a:rPr kumimoji="0" lang="en-US" sz="1200" b="0" i="0" u="none" strike="noStrike" kern="0" cap="none" spc="0" normalizeH="0" baseline="0" noProof="0" err="1">
                <a:ln>
                  <a:noFill/>
                </a:ln>
                <a:solidFill>
                  <a:srgbClr val="0A0A0A"/>
                </a:solidFill>
                <a:effectLst/>
                <a:uLnTx/>
                <a:uFillTx/>
                <a:latin typeface="72 Brand" panose="020B0504030603020204" pitchFamily="34" charset="0"/>
              </a:rPr>
              <a:t>hh:mm</a:t>
            </a:r>
            <a:r>
              <a:rPr kumimoji="0" lang="en-US" sz="1200" b="0" i="0" u="none" strike="noStrike" kern="0" cap="none" spc="0" normalizeH="0" baseline="0" noProof="0">
                <a:ln>
                  <a:noFill/>
                </a:ln>
                <a:solidFill>
                  <a:srgbClr val="0A0A0A"/>
                </a:solidFill>
                <a:effectLst/>
                <a:uLnTx/>
                <a:uFillTx/>
                <a:latin typeface="72 Brand" panose="020B0504030603020204" pitchFamily="34" charset="0"/>
              </a:rPr>
              <a:t>&lt;/date&gt;: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A0A0A"/>
              </a:solidFill>
              <a:effectLst/>
              <a:uLnTx/>
              <a:uFillTx/>
              <a:latin typeface="72 Brand" panose="020B0504030603020204" pitchFamily="34" charset="0"/>
            </a:endParaRPr>
          </a:p>
        </p:txBody>
      </p:sp>
      <p:sp>
        <p:nvSpPr>
          <p:cNvPr id="140" name="Content [Comment]" hidden="1">
            <a:extLst>
              <a:ext uri="{FF2B5EF4-FFF2-40B4-BE49-F238E27FC236}">
                <a16:creationId xmlns:a16="http://schemas.microsoft.com/office/drawing/2014/main" id="{906252E7-98DB-45F0-8278-EB60F71B7340}"/>
              </a:ext>
            </a:extLst>
          </p:cNvPr>
          <p:cNvSpPr>
            <a:spLocks/>
          </p:cNvSpPr>
          <p:nvPr userDrawn="1"/>
        </p:nvSpPr>
        <p:spPr>
          <a:xfrm>
            <a:off x="9483344" y="1097671"/>
            <a:ext cx="2479101" cy="1277440"/>
          </a:xfrm>
          <a:prstGeom prst="wedgeRectCallout">
            <a:avLst/>
          </a:prstGeom>
          <a:solidFill>
            <a:srgbClr val="FFFF00"/>
          </a:solidFill>
          <a:ln w="12700" cap="flat" cmpd="sng" algn="ctr">
            <a:solidFill>
              <a:srgbClr val="000000"/>
            </a:solidFill>
            <a:prstDash val="solid"/>
            <a:miter lim="800000"/>
          </a:ln>
          <a:effectLst/>
        </p:spPr>
        <p:txBody>
          <a:bodyPr lIns="143252" tIns="143252" rIns="143252" bIns="143252"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A0A0A"/>
                </a:solidFill>
                <a:effectLst/>
                <a:uLnTx/>
                <a:uFillTx/>
                <a:latin typeface="72 Brand" panose="020B0504030603020204" pitchFamily="34" charset="0"/>
              </a:rPr>
              <a:t>&lt;initials&gt; &lt;date&gt;</a:t>
            </a:r>
            <a:r>
              <a:rPr kumimoji="0" lang="en-US" sz="1200" b="0" i="0" u="none" strike="noStrike" kern="0" cap="none" spc="0" normalizeH="0" baseline="0" noProof="0" err="1">
                <a:ln>
                  <a:noFill/>
                </a:ln>
                <a:solidFill>
                  <a:srgbClr val="0A0A0A"/>
                </a:solidFill>
                <a:effectLst/>
                <a:uLnTx/>
                <a:uFillTx/>
                <a:latin typeface="72 Brand" panose="020B0504030603020204" pitchFamily="34" charset="0"/>
              </a:rPr>
              <a:t>yyyy</a:t>
            </a:r>
            <a:r>
              <a:rPr kumimoji="0" lang="en-US" sz="1200" b="0" i="0" u="none" strike="noStrike" kern="0" cap="none" spc="0" normalizeH="0" baseline="0" noProof="0">
                <a:ln>
                  <a:noFill/>
                </a:ln>
                <a:solidFill>
                  <a:srgbClr val="0A0A0A"/>
                </a:solidFill>
                <a:effectLst/>
                <a:uLnTx/>
                <a:uFillTx/>
                <a:latin typeface="72 Brand" panose="020B0504030603020204" pitchFamily="34" charset="0"/>
              </a:rPr>
              <a:t>-MM-dd </a:t>
            </a:r>
            <a:r>
              <a:rPr kumimoji="0" lang="en-US" sz="1200" b="0" i="0" u="none" strike="noStrike" kern="0" cap="none" spc="0" normalizeH="0" baseline="0" noProof="0" err="1">
                <a:ln>
                  <a:noFill/>
                </a:ln>
                <a:solidFill>
                  <a:srgbClr val="0A0A0A"/>
                </a:solidFill>
                <a:effectLst/>
                <a:uLnTx/>
                <a:uFillTx/>
                <a:latin typeface="72 Brand" panose="020B0504030603020204" pitchFamily="34" charset="0"/>
              </a:rPr>
              <a:t>hh:mm</a:t>
            </a:r>
            <a:r>
              <a:rPr kumimoji="0" lang="en-US" sz="1200" b="0" i="0" u="none" strike="noStrike" kern="0" cap="none" spc="0" normalizeH="0" baseline="0" noProof="0">
                <a:ln>
                  <a:noFill/>
                </a:ln>
                <a:solidFill>
                  <a:srgbClr val="0A0A0A"/>
                </a:solidFill>
                <a:effectLst/>
                <a:uLnTx/>
                <a:uFillTx/>
                <a:latin typeface="72 Brand" panose="020B0504030603020204" pitchFamily="34" charset="0"/>
              </a:rPr>
              <a:t>&lt;/date&gt;: </a:t>
            </a:r>
          </a:p>
        </p:txBody>
      </p:sp>
      <p:sp>
        <p:nvSpPr>
          <p:cNvPr id="141" name="Draft [Sticker]" hidden="1">
            <a:extLst>
              <a:ext uri="{FF2B5EF4-FFF2-40B4-BE49-F238E27FC236}">
                <a16:creationId xmlns:a16="http://schemas.microsoft.com/office/drawing/2014/main" id="{904633E3-6BC9-4C5E-B74A-8B9D4AE95B20}"/>
              </a:ext>
            </a:extLst>
          </p:cNvPr>
          <p:cNvSpPr/>
          <p:nvPr userDrawn="1"/>
        </p:nvSpPr>
        <p:spPr bwMode="gray">
          <a:xfrm rot="18900000">
            <a:off x="2916643" y="2819462"/>
            <a:ext cx="6361889" cy="1219077"/>
          </a:xfrm>
          <a:prstGeom prst="rect">
            <a:avLst/>
          </a:prstGeom>
          <a:no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8800" b="0" i="0" u="none" strike="noStrike" kern="0" cap="none" spc="0" normalizeH="0" baseline="0" noProof="0">
                <a:ln>
                  <a:noFill/>
                </a:ln>
                <a:solidFill>
                  <a:schemeClr val="tx2"/>
                </a:solidFill>
                <a:effectLst/>
                <a:uLnTx/>
                <a:uFillTx/>
                <a:latin typeface="72 Brand" panose="020B0504030603020204" pitchFamily="34" charset="0"/>
                <a:ea typeface="72 Brand" pitchFamily="34" charset="-128"/>
                <a:cs typeface="72 Brand" pitchFamily="34" charset="-128"/>
              </a:rPr>
              <a:t>DRAFT</a:t>
            </a:r>
          </a:p>
        </p:txBody>
      </p:sp>
    </p:spTree>
    <p:extLst>
      <p:ext uri="{BB962C8B-B14F-4D97-AF65-F5344CB8AC3E}">
        <p14:creationId xmlns:p14="http://schemas.microsoft.com/office/powerpoint/2010/main" val="142718193"/>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4" r:id="rId13"/>
    <p:sldLayoutId id="2147483895" r:id="rId14"/>
    <p:sldLayoutId id="2147483896" r:id="rId15"/>
    <p:sldLayoutId id="2147483897" r:id="rId16"/>
    <p:sldLayoutId id="2147483898" r:id="rId17"/>
    <p:sldLayoutId id="2147483899" r:id="rId18"/>
    <p:sldLayoutId id="2147483900" r:id="rId19"/>
    <p:sldLayoutId id="2147483901" r:id="rId20"/>
    <p:sldLayoutId id="2147483902" r:id="rId21"/>
    <p:sldLayoutId id="2147483903" r:id="rId22"/>
    <p:sldLayoutId id="2147483904" r:id="rId23"/>
    <p:sldLayoutId id="2147483905" r:id="rId24"/>
    <p:sldLayoutId id="2147483906" r:id="rId25"/>
    <p:sldLayoutId id="2147483907" r:id="rId26"/>
    <p:sldLayoutId id="2147483908" r:id="rId27"/>
    <p:sldLayoutId id="2147483909" r:id="rId28"/>
    <p:sldLayoutId id="2147483910" r:id="rId29"/>
    <p:sldLayoutId id="2147483911" r:id="rId30"/>
  </p:sldLayoutIdLst>
  <p:hf hdr="0" ftr="0" dt="0"/>
  <p:txStyles>
    <p:title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p:titleStyle>
    <p:bodyStyle>
      <a:lvl1pPr marL="0" indent="0" algn="l" defTabSz="1088558" rtl="0" eaLnBrk="1" latinLnBrk="0" hangingPunct="1">
        <a:spcBef>
          <a:spcPts val="1800"/>
        </a:spcBef>
        <a:buClrTx/>
        <a:buSzPct val="80000"/>
        <a:buFont typeface="72 Brand" panose="02000000000000000000" pitchFamily="2" charset="0"/>
        <a:buChar char="​"/>
        <a:defRPr sz="2000" b="0" i="0" kern="1200">
          <a:solidFill>
            <a:schemeClr val="tx1"/>
          </a:solidFill>
          <a:latin typeface="+mn-lt"/>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b="0" i="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de-DE"/>
      </a:defPPr>
      <a:lvl1pPr marL="0" algn="l" defTabSz="1088558" rtl="0" eaLnBrk="1" latinLnBrk="0" hangingPunct="1">
        <a:defRPr sz="2100" kern="1200">
          <a:solidFill>
            <a:schemeClr val="tx1"/>
          </a:solidFill>
          <a:latin typeface="+mn-lt"/>
          <a:ea typeface="+mn-ea"/>
          <a:cs typeface="+mn-cs"/>
        </a:defRPr>
      </a:lvl1pPr>
      <a:lvl2pPr marL="544279" algn="l" defTabSz="1088558" rtl="0" eaLnBrk="1" latinLnBrk="0" hangingPunct="1">
        <a:defRPr sz="2100" kern="1200">
          <a:solidFill>
            <a:schemeClr val="tx1"/>
          </a:solidFill>
          <a:latin typeface="+mn-lt"/>
          <a:ea typeface="+mn-ea"/>
          <a:cs typeface="+mn-cs"/>
        </a:defRPr>
      </a:lvl2pPr>
      <a:lvl3pPr marL="1088558" algn="l" defTabSz="1088558" rtl="0" eaLnBrk="1" latinLnBrk="0" hangingPunct="1">
        <a:defRPr sz="2100" kern="1200">
          <a:solidFill>
            <a:schemeClr val="tx1"/>
          </a:solidFill>
          <a:latin typeface="+mn-lt"/>
          <a:ea typeface="+mn-ea"/>
          <a:cs typeface="+mn-cs"/>
        </a:defRPr>
      </a:lvl3pPr>
      <a:lvl4pPr marL="1632837" algn="l" defTabSz="1088558" rtl="0" eaLnBrk="1" latinLnBrk="0" hangingPunct="1">
        <a:defRPr sz="2100" kern="1200">
          <a:solidFill>
            <a:schemeClr val="tx1"/>
          </a:solidFill>
          <a:latin typeface="+mn-lt"/>
          <a:ea typeface="+mn-ea"/>
          <a:cs typeface="+mn-cs"/>
        </a:defRPr>
      </a:lvl4pPr>
      <a:lvl5pPr marL="2177116" algn="l" defTabSz="1088558" rtl="0" eaLnBrk="1" latinLnBrk="0" hangingPunct="1">
        <a:defRPr sz="2100" kern="1200">
          <a:solidFill>
            <a:schemeClr val="tx1"/>
          </a:solidFill>
          <a:latin typeface="+mn-lt"/>
          <a:ea typeface="+mn-ea"/>
          <a:cs typeface="+mn-cs"/>
        </a:defRPr>
      </a:lvl5pPr>
      <a:lvl6pPr marL="2721396" algn="l" defTabSz="1088558" rtl="0" eaLnBrk="1" latinLnBrk="0" hangingPunct="1">
        <a:defRPr sz="2100" kern="1200">
          <a:solidFill>
            <a:schemeClr val="tx1"/>
          </a:solidFill>
          <a:latin typeface="+mn-lt"/>
          <a:ea typeface="+mn-ea"/>
          <a:cs typeface="+mn-cs"/>
        </a:defRPr>
      </a:lvl6pPr>
      <a:lvl7pPr marL="3265675" algn="l" defTabSz="1088558" rtl="0" eaLnBrk="1" latinLnBrk="0" hangingPunct="1">
        <a:defRPr sz="2100" kern="1200">
          <a:solidFill>
            <a:schemeClr val="tx1"/>
          </a:solidFill>
          <a:latin typeface="+mn-lt"/>
          <a:ea typeface="+mn-ea"/>
          <a:cs typeface="+mn-cs"/>
        </a:defRPr>
      </a:lvl7pPr>
      <a:lvl8pPr marL="3809954" algn="l" defTabSz="1088558" rtl="0" eaLnBrk="1" latinLnBrk="0" hangingPunct="1">
        <a:defRPr sz="2100" kern="1200">
          <a:solidFill>
            <a:schemeClr val="tx1"/>
          </a:solidFill>
          <a:latin typeface="+mn-lt"/>
          <a:ea typeface="+mn-ea"/>
          <a:cs typeface="+mn-cs"/>
        </a:defRPr>
      </a:lvl8pPr>
      <a:lvl9pPr marL="4354233" algn="l" defTabSz="1088558" rtl="0" eaLnBrk="1" latinLnBrk="0" hangingPunct="1">
        <a:defRPr sz="21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42" name="think-cell data - do not delete" hidden="1">
            <a:extLst>
              <a:ext uri="{FF2B5EF4-FFF2-40B4-BE49-F238E27FC236}">
                <a16:creationId xmlns:a16="http://schemas.microsoft.com/office/drawing/2014/main" id="{2703C067-6A72-9DA9-F234-041505B04404}"/>
              </a:ext>
            </a:extLst>
          </p:cNvPr>
          <p:cNvGraphicFramePr>
            <a:graphicFrameLocks noChangeAspect="1"/>
          </p:cNvGraphicFramePr>
          <p:nvPr userDrawn="1">
            <p:custDataLst>
              <p:tags r:id="rId28"/>
            </p:custDataLst>
            <p:extLst>
              <p:ext uri="{D42A27DB-BD31-4B8C-83A1-F6EECF244321}">
                <p14:modId xmlns:p14="http://schemas.microsoft.com/office/powerpoint/2010/main" val="1606980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52" imgW="484" imgH="486" progId="TCLayout.ActiveDocument.1">
                  <p:embed/>
                </p:oleObj>
              </mc:Choice>
              <mc:Fallback>
                <p:oleObj name="think-cell Folie" r:id="rId152" imgW="484" imgH="486" progId="TCLayout.ActiveDocument.1">
                  <p:embed/>
                  <p:pic>
                    <p:nvPicPr>
                      <p:cNvPr id="142" name="think-cell data - do not delete" hidden="1">
                        <a:extLst>
                          <a:ext uri="{FF2B5EF4-FFF2-40B4-BE49-F238E27FC236}">
                            <a16:creationId xmlns:a16="http://schemas.microsoft.com/office/drawing/2014/main" id="{2703C067-6A72-9DA9-F234-041505B04404}"/>
                          </a:ext>
                        </a:extLst>
                      </p:cNvPr>
                      <p:cNvPicPr/>
                      <p:nvPr/>
                    </p:nvPicPr>
                    <p:blipFill>
                      <a:blip r:embed="rId153"/>
                      <a:stretch>
                        <a:fillRect/>
                      </a:stretch>
                    </p:blipFill>
                    <p:spPr>
                      <a:xfrm>
                        <a:off x="1588" y="1588"/>
                        <a:ext cx="1588" cy="1588"/>
                      </a:xfrm>
                      <a:prstGeom prst="rect">
                        <a:avLst/>
                      </a:prstGeom>
                    </p:spPr>
                  </p:pic>
                </p:oleObj>
              </mc:Fallback>
            </mc:AlternateContent>
          </a:graphicData>
        </a:graphic>
      </p:graphicFrame>
      <p:sp>
        <p:nvSpPr>
          <p:cNvPr id="4" name="Background">
            <a:extLst>
              <a:ext uri="{FF2B5EF4-FFF2-40B4-BE49-F238E27FC236}">
                <a16:creationId xmlns:a16="http://schemas.microsoft.com/office/drawing/2014/main" id="{57293E41-954C-9E9C-7DE2-32FEDBD5A1C6}"/>
              </a:ext>
            </a:extLst>
          </p:cNvPr>
          <p:cNvSpPr/>
          <p:nvPr userDrawn="1"/>
        </p:nvSpPr>
        <p:spPr bwMode="gray">
          <a:xfrm>
            <a:off x="0" y="0"/>
            <a:ext cx="12195175" cy="6858000"/>
          </a:xfrm>
          <a:prstGeom prst="rect">
            <a:avLst/>
          </a:prstGeom>
          <a:solidFill>
            <a:schemeClr val="bg1"/>
          </a:solidFill>
          <a:ln w="15238" cap="flat">
            <a:noFill/>
            <a:prstDash val="solid"/>
            <a:miter/>
          </a:ln>
        </p:spPr>
        <p:txBody>
          <a:bodyPr lIns="89977" tIns="71981" rIns="89977" bIns="71981" rtlCol="0" anchor="ctr"/>
          <a:lstStyle/>
          <a:p>
            <a:pPr marR="0" algn="ctr" defTabSz="914126" eaLnBrk="1" fontAlgn="base" latinLnBrk="0" hangingPunct="1">
              <a:lnSpc>
                <a:spcPct val="100000"/>
              </a:lnSpc>
              <a:spcBef>
                <a:spcPct val="50000"/>
              </a:spcBef>
              <a:spcAft>
                <a:spcPct val="0"/>
              </a:spcAft>
              <a:buClr>
                <a:srgbClr val="F0AB00"/>
              </a:buClr>
              <a:buSzPct val="80000"/>
              <a:tabLst/>
            </a:pPr>
            <a:endParaRPr kumimoji="0" lang="en-US" sz="1799"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34" name="Slide number"/>
          <p:cNvSpPr txBox="1"/>
          <p:nvPr userDrawn="1"/>
        </p:nvSpPr>
        <p:spPr bwMode="black">
          <a:xfrm>
            <a:off x="11546207" y="6536753"/>
            <a:ext cx="144270"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b="0" i="0" noProof="0" smtClean="0">
                <a:latin typeface="+mn-lt"/>
              </a:rPr>
              <a:pPr marL="0" lvl="0" indent="0" algn="r">
                <a:buNone/>
              </a:pPr>
              <a:t>‹#›</a:t>
            </a:fld>
            <a:endParaRPr lang="en-US" sz="900" b="0" i="0" noProof="0">
              <a:latin typeface="+mn-lt"/>
            </a:endParaRPr>
          </a:p>
        </p:txBody>
      </p:sp>
      <p:sp>
        <p:nvSpPr>
          <p:cNvPr id="12" name="Copyright Placeholder" descr="{&quot;templafy&quot;:{&quot;id&quot;:&quot;1df0b5c3-c399-4d80-afa5-baa0f5e07b52&quot;}}">
            <a:extLst>
              <a:ext uri="{FF2B5EF4-FFF2-40B4-BE49-F238E27FC236}">
                <a16:creationId xmlns:a16="http://schemas.microsoft.com/office/drawing/2014/main" id="{539D88F9-B48F-F143-B90F-EDFB85A350E8}"/>
              </a:ext>
            </a:extLst>
          </p:cNvPr>
          <p:cNvSpPr txBox="1">
            <a:spLocks/>
          </p:cNvSpPr>
          <p:nvPr userDrawn="1"/>
        </p:nvSpPr>
        <p:spPr>
          <a:xfrm>
            <a:off x="504001" y="6536751"/>
            <a:ext cx="10155600" cy="138498"/>
          </a:xfrm>
          <a:prstGeom prst="rect">
            <a:avLst/>
          </a:prstGeom>
        </p:spPr>
        <p:txBody>
          <a:bodyPr lIns="0" tIns="0" rIns="0" bIns="0" anchor="ctr" anchorCtr="0">
            <a:noAutofit/>
          </a:bodyPr>
          <a:lstStyle>
            <a:lvl1pPr marL="0" indent="0" algn="l" defTabSz="1088558" rtl="0" eaLnBrk="1" latinLnBrk="0" hangingPunct="1">
              <a:spcBef>
                <a:spcPts val="1800"/>
              </a:spcBef>
              <a:buClr>
                <a:schemeClr val="accent1"/>
              </a:buClr>
              <a:buSzPct val="80000"/>
              <a:buFontTx/>
              <a:buNone/>
              <a:defRPr sz="6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539892" indent="0" algn="l" defTabSz="1088558" rtl="0" eaLnBrk="1" latinLnBrk="0" hangingPunct="1">
              <a:spcBef>
                <a:spcPts val="100"/>
              </a:spcBef>
              <a:buClr>
                <a:schemeClr val="tx1"/>
              </a:buClr>
              <a:buSzPct val="100000"/>
              <a:buFont typeface="Symbol" panose="05050102010706020507" pitchFamily="18" charset="2"/>
              <a:buNone/>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Font typeface="Arial" panose="020B0604020202020204" pitchFamily="34" charset="0"/>
              <a:buNone/>
            </a:pPr>
            <a:r>
              <a:rPr lang="en-US" sz="600" b="0" i="0">
                <a:latin typeface="+mn-lt"/>
              </a:rPr>
              <a:t>PUBLIC</a:t>
            </a:r>
          </a:p>
        </p:txBody>
      </p:sp>
      <p:sp>
        <p:nvSpPr>
          <p:cNvPr id="3" name="Text Placeholder"/>
          <p:cNvSpPr>
            <a:spLocks noGrp="1"/>
          </p:cNvSpPr>
          <p:nvPr userDrawn="1">
            <p:ph type="body" idx="1"/>
          </p:nvPr>
        </p:nvSpPr>
        <p:spPr bwMode="black">
          <a:xfrm>
            <a:off x="504001" y="1548560"/>
            <a:ext cx="11186476" cy="4716000"/>
          </a:xfrm>
          <a:prstGeom prst="rect">
            <a:avLst/>
          </a:prstGeom>
        </p:spPr>
        <p:txBody>
          <a:bodyPr vert="horz" lIns="0" tIns="0" rIns="0" bIns="0" rtlCol="0">
            <a:normAutofit/>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Placeholder"/>
          <p:cNvSpPr>
            <a:spLocks noGrp="1"/>
          </p:cNvSpPr>
          <p:nvPr userDrawn="1">
            <p:ph type="title"/>
          </p:nvPr>
        </p:nvSpPr>
        <p:spPr bwMode="black">
          <a:xfrm>
            <a:off x="504001" y="504000"/>
            <a:ext cx="11186476" cy="369332"/>
          </a:xfrm>
          <a:prstGeom prst="rect">
            <a:avLst/>
          </a:prstGeom>
        </p:spPr>
        <p:txBody>
          <a:bodyPr vert="horz" wrap="square" lIns="0" tIns="0" rIns="0" bIns="0" rtlCol="0" anchor="t" anchorCtr="0">
            <a:spAutoFit/>
          </a:bodyPr>
          <a:lstStyle/>
          <a:p>
            <a:r>
              <a:rPr lang="en-US" noProof="0"/>
              <a:t>Insert page title (sentence case)</a:t>
            </a:r>
          </a:p>
        </p:txBody>
      </p:sp>
      <p:grpSp>
        <p:nvGrpSpPr>
          <p:cNvPr id="6" name="Harvey 3" hidden="1">
            <a:extLst>
              <a:ext uri="{FF2B5EF4-FFF2-40B4-BE49-F238E27FC236}">
                <a16:creationId xmlns:a16="http://schemas.microsoft.com/office/drawing/2014/main" id="{B3E7C216-6801-4AB8-8D95-E7D60F39B210}"/>
              </a:ext>
            </a:extLst>
          </p:cNvPr>
          <p:cNvGrpSpPr>
            <a:grpSpLocks/>
          </p:cNvGrpSpPr>
          <p:nvPr userDrawn="1">
            <p:custDataLst>
              <p:tags r:id="rId29"/>
            </p:custDataLst>
          </p:nvPr>
        </p:nvGrpSpPr>
        <p:grpSpPr>
          <a:xfrm>
            <a:off x="3938799" y="3978000"/>
            <a:ext cx="1024878" cy="1024878"/>
            <a:chOff x="0" y="0"/>
            <a:chExt cx="914400" cy="914400"/>
          </a:xfrm>
          <a:solidFill>
            <a:schemeClr val="accent1"/>
          </a:solidFill>
        </p:grpSpPr>
        <p:sp>
          <p:nvSpPr>
            <p:cNvPr id="7" name="Harvey 0/3 [0]">
              <a:extLst>
                <a:ext uri="{FF2B5EF4-FFF2-40B4-BE49-F238E27FC236}">
                  <a16:creationId xmlns:a16="http://schemas.microsoft.com/office/drawing/2014/main" id="{FC8CECD5-A3FB-4DD5-A846-DC09FDB6EB04}"/>
                </a:ext>
              </a:extLst>
            </p:cNvPr>
            <p:cNvSpPr>
              <a:spLocks noChangeAspect="1"/>
            </p:cNvSpPr>
            <p:nvPr>
              <p:custDataLst>
                <p:tags r:id="rId148"/>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b="0" i="0">
                <a:solidFill>
                  <a:schemeClr val="tx1"/>
                </a:solidFill>
                <a:latin typeface="Arial" panose="020B0604020202020204" pitchFamily="34" charset="0"/>
              </a:endParaRPr>
            </a:p>
          </p:txBody>
        </p:sp>
        <p:sp>
          <p:nvSpPr>
            <p:cNvPr id="8" name="Harvey 1/3 [1]">
              <a:extLst>
                <a:ext uri="{FF2B5EF4-FFF2-40B4-BE49-F238E27FC236}">
                  <a16:creationId xmlns:a16="http://schemas.microsoft.com/office/drawing/2014/main" id="{750B853B-8389-4427-AFB9-1CE880FE9BEE}"/>
                </a:ext>
              </a:extLst>
            </p:cNvPr>
            <p:cNvSpPr>
              <a:spLocks noChangeAspect="1"/>
            </p:cNvSpPr>
            <p:nvPr>
              <p:custDataLst>
                <p:tags r:id="rId149"/>
              </p:custDataLst>
            </p:nvPr>
          </p:nvSpPr>
          <p:spPr>
            <a:xfrm>
              <a:off x="0" y="0"/>
              <a:ext cx="914400" cy="914400"/>
            </a:xfrm>
            <a:custGeom>
              <a:avLst/>
              <a:gdLst/>
              <a:ahLst/>
              <a:cxnLst/>
              <a:rect l="l" t="t" r="r" b="b"/>
              <a:pathLst>
                <a:path w="635000" h="635000">
                  <a:moveTo>
                    <a:pt x="317500" y="0"/>
                  </a:moveTo>
                  <a:arcTo wR="317500" hR="317500" stAng="16200000" swAng="7200000"/>
                  <a:lnTo>
                    <a:pt x="317500" y="317500"/>
                  </a:lnTo>
                  <a:close/>
                </a:path>
                <a:path w="635000" h="635000" fill="none">
                  <a:moveTo>
                    <a:pt x="592463" y="476249"/>
                  </a:moveTo>
                  <a:arcTo wR="317500" hR="317500" stAng="1800000" swAng="14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b="0" i="0">
                <a:solidFill>
                  <a:schemeClr val="tx1"/>
                </a:solidFill>
                <a:latin typeface="Arial" panose="020B0604020202020204" pitchFamily="34" charset="0"/>
              </a:endParaRPr>
            </a:p>
          </p:txBody>
        </p:sp>
        <p:sp>
          <p:nvSpPr>
            <p:cNvPr id="9" name="Harvey 2/3 [2]">
              <a:extLst>
                <a:ext uri="{FF2B5EF4-FFF2-40B4-BE49-F238E27FC236}">
                  <a16:creationId xmlns:a16="http://schemas.microsoft.com/office/drawing/2014/main" id="{0CA9A207-7055-4A72-8ED2-D82605C3D0C8}"/>
                </a:ext>
              </a:extLst>
            </p:cNvPr>
            <p:cNvSpPr>
              <a:spLocks noChangeAspect="1"/>
            </p:cNvSpPr>
            <p:nvPr>
              <p:custDataLst>
                <p:tags r:id="rId150"/>
              </p:custDataLst>
            </p:nvPr>
          </p:nvSpPr>
          <p:spPr>
            <a:xfrm>
              <a:off x="0" y="0"/>
              <a:ext cx="914400" cy="914400"/>
            </a:xfrm>
            <a:custGeom>
              <a:avLst/>
              <a:gdLst/>
              <a:ahLst/>
              <a:cxnLst/>
              <a:rect l="l" t="t" r="r" b="b"/>
              <a:pathLst>
                <a:path w="635000" h="635000">
                  <a:moveTo>
                    <a:pt x="317500" y="0"/>
                  </a:moveTo>
                  <a:arcTo wR="317500" hR="317500" stAng="16200000" swAng="14400000"/>
                  <a:lnTo>
                    <a:pt x="317500" y="317500"/>
                  </a:lnTo>
                  <a:close/>
                </a:path>
                <a:path w="635000" h="635000" fill="none">
                  <a:moveTo>
                    <a:pt x="42536" y="476250"/>
                  </a:moveTo>
                  <a:arcTo wR="317500" hR="317500" stAng="9000000" swAng="7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b="0" i="0">
                <a:solidFill>
                  <a:schemeClr val="tx1"/>
                </a:solidFill>
                <a:latin typeface="Arial" panose="020B0604020202020204" pitchFamily="34" charset="0"/>
              </a:endParaRPr>
            </a:p>
          </p:txBody>
        </p:sp>
        <p:sp>
          <p:nvSpPr>
            <p:cNvPr id="10" name="Harvey 3/3 [3]">
              <a:extLst>
                <a:ext uri="{FF2B5EF4-FFF2-40B4-BE49-F238E27FC236}">
                  <a16:creationId xmlns:a16="http://schemas.microsoft.com/office/drawing/2014/main" id="{4422C816-875A-41F5-9DC0-8DBAE4C5C6CB}"/>
                </a:ext>
              </a:extLst>
            </p:cNvPr>
            <p:cNvSpPr>
              <a:spLocks noChangeAspect="1"/>
            </p:cNvSpPr>
            <p:nvPr>
              <p:custDataLst>
                <p:tags r:id="rId151"/>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b="0" i="0">
                <a:solidFill>
                  <a:schemeClr val="tx1"/>
                </a:solidFill>
                <a:latin typeface="Arial" panose="020B0604020202020204" pitchFamily="34" charset="0"/>
              </a:endParaRPr>
            </a:p>
          </p:txBody>
        </p:sp>
      </p:grpSp>
      <p:grpSp>
        <p:nvGrpSpPr>
          <p:cNvPr id="11" name="Harvey 4" hidden="1">
            <a:extLst>
              <a:ext uri="{FF2B5EF4-FFF2-40B4-BE49-F238E27FC236}">
                <a16:creationId xmlns:a16="http://schemas.microsoft.com/office/drawing/2014/main" id="{DDC5C333-7028-4F79-8940-98DC17723588}"/>
              </a:ext>
            </a:extLst>
          </p:cNvPr>
          <p:cNvGrpSpPr>
            <a:grpSpLocks/>
          </p:cNvGrpSpPr>
          <p:nvPr userDrawn="1">
            <p:custDataLst>
              <p:tags r:id="rId30"/>
            </p:custDataLst>
          </p:nvPr>
        </p:nvGrpSpPr>
        <p:grpSpPr>
          <a:xfrm>
            <a:off x="5391506" y="3978000"/>
            <a:ext cx="1024878" cy="1024878"/>
            <a:chOff x="0" y="0"/>
            <a:chExt cx="914400" cy="914400"/>
          </a:xfrm>
          <a:solidFill>
            <a:schemeClr val="accent1"/>
          </a:solidFill>
        </p:grpSpPr>
        <p:sp>
          <p:nvSpPr>
            <p:cNvPr id="13" name="Harvey 0/4 [0]">
              <a:extLst>
                <a:ext uri="{FF2B5EF4-FFF2-40B4-BE49-F238E27FC236}">
                  <a16:creationId xmlns:a16="http://schemas.microsoft.com/office/drawing/2014/main" id="{70B331E2-39A8-4BAF-8DDD-C631B51EB56E}"/>
                </a:ext>
              </a:extLst>
            </p:cNvPr>
            <p:cNvSpPr>
              <a:spLocks noChangeAspect="1"/>
            </p:cNvSpPr>
            <p:nvPr>
              <p:custDataLst>
                <p:tags r:id="rId143"/>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b="0" i="0">
                <a:solidFill>
                  <a:schemeClr val="tx1"/>
                </a:solidFill>
                <a:latin typeface="Arial" panose="020B0604020202020204" pitchFamily="34" charset="0"/>
              </a:endParaRPr>
            </a:p>
          </p:txBody>
        </p:sp>
        <p:sp>
          <p:nvSpPr>
            <p:cNvPr id="14" name="Harvey 1/4 [1]">
              <a:extLst>
                <a:ext uri="{FF2B5EF4-FFF2-40B4-BE49-F238E27FC236}">
                  <a16:creationId xmlns:a16="http://schemas.microsoft.com/office/drawing/2014/main" id="{47F66FBA-2801-4875-BD13-0BF512FC3C6A}"/>
                </a:ext>
              </a:extLst>
            </p:cNvPr>
            <p:cNvSpPr>
              <a:spLocks noChangeAspect="1"/>
            </p:cNvSpPr>
            <p:nvPr>
              <p:custDataLst>
                <p:tags r:id="rId144"/>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b="0" i="0">
                <a:solidFill>
                  <a:schemeClr val="tx1"/>
                </a:solidFill>
                <a:latin typeface="Arial" panose="020B0604020202020204" pitchFamily="34" charset="0"/>
              </a:endParaRPr>
            </a:p>
          </p:txBody>
        </p:sp>
        <p:sp>
          <p:nvSpPr>
            <p:cNvPr id="15" name="Harvey 2/4 [2]">
              <a:extLst>
                <a:ext uri="{FF2B5EF4-FFF2-40B4-BE49-F238E27FC236}">
                  <a16:creationId xmlns:a16="http://schemas.microsoft.com/office/drawing/2014/main" id="{99673DAB-5272-45DC-B222-CA8CAA9FD2BB}"/>
                </a:ext>
              </a:extLst>
            </p:cNvPr>
            <p:cNvSpPr>
              <a:spLocks noChangeAspect="1"/>
            </p:cNvSpPr>
            <p:nvPr>
              <p:custDataLst>
                <p:tags r:id="rId145"/>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b="0" i="0">
                <a:solidFill>
                  <a:schemeClr val="tx1"/>
                </a:solidFill>
                <a:latin typeface="Arial" panose="020B0604020202020204" pitchFamily="34" charset="0"/>
              </a:endParaRPr>
            </a:p>
          </p:txBody>
        </p:sp>
        <p:sp>
          <p:nvSpPr>
            <p:cNvPr id="16" name="Harvey 3/4 [3]">
              <a:extLst>
                <a:ext uri="{FF2B5EF4-FFF2-40B4-BE49-F238E27FC236}">
                  <a16:creationId xmlns:a16="http://schemas.microsoft.com/office/drawing/2014/main" id="{F9B9444B-C98D-45FC-BA92-881D06827328}"/>
                </a:ext>
              </a:extLst>
            </p:cNvPr>
            <p:cNvSpPr>
              <a:spLocks noChangeAspect="1"/>
            </p:cNvSpPr>
            <p:nvPr>
              <p:custDataLst>
                <p:tags r:id="rId146"/>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b="0" i="0">
                <a:solidFill>
                  <a:schemeClr val="tx1"/>
                </a:solidFill>
                <a:latin typeface="Arial" panose="020B0604020202020204" pitchFamily="34" charset="0"/>
              </a:endParaRPr>
            </a:p>
          </p:txBody>
        </p:sp>
        <p:sp>
          <p:nvSpPr>
            <p:cNvPr id="17" name="Harvey 4/4 [4]">
              <a:extLst>
                <a:ext uri="{FF2B5EF4-FFF2-40B4-BE49-F238E27FC236}">
                  <a16:creationId xmlns:a16="http://schemas.microsoft.com/office/drawing/2014/main" id="{5FFB853D-F550-4F16-8269-A070A19E381C}"/>
                </a:ext>
              </a:extLst>
            </p:cNvPr>
            <p:cNvSpPr>
              <a:spLocks noChangeAspect="1"/>
            </p:cNvSpPr>
            <p:nvPr>
              <p:custDataLst>
                <p:tags r:id="rId147"/>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b="0" i="0">
                <a:solidFill>
                  <a:schemeClr val="tx1"/>
                </a:solidFill>
                <a:latin typeface="Arial" panose="020B0604020202020204" pitchFamily="34" charset="0"/>
              </a:endParaRPr>
            </a:p>
          </p:txBody>
        </p:sp>
      </p:grpSp>
      <p:grpSp>
        <p:nvGrpSpPr>
          <p:cNvPr id="18" name="Harvey 8" hidden="1">
            <a:extLst>
              <a:ext uri="{FF2B5EF4-FFF2-40B4-BE49-F238E27FC236}">
                <a16:creationId xmlns:a16="http://schemas.microsoft.com/office/drawing/2014/main" id="{0630AB66-7B5F-41CE-A2EB-2EB4C67794AE}"/>
              </a:ext>
            </a:extLst>
          </p:cNvPr>
          <p:cNvGrpSpPr>
            <a:grpSpLocks/>
          </p:cNvGrpSpPr>
          <p:nvPr userDrawn="1">
            <p:custDataLst>
              <p:tags r:id="rId31"/>
            </p:custDataLst>
          </p:nvPr>
        </p:nvGrpSpPr>
        <p:grpSpPr>
          <a:xfrm>
            <a:off x="6844214" y="3978000"/>
            <a:ext cx="1024878" cy="1024878"/>
            <a:chOff x="0" y="0"/>
            <a:chExt cx="914400" cy="914400"/>
          </a:xfrm>
          <a:solidFill>
            <a:schemeClr val="accent1"/>
          </a:solidFill>
        </p:grpSpPr>
        <p:sp>
          <p:nvSpPr>
            <p:cNvPr id="19" name="Harvey 0/8 [0]">
              <a:extLst>
                <a:ext uri="{FF2B5EF4-FFF2-40B4-BE49-F238E27FC236}">
                  <a16:creationId xmlns:a16="http://schemas.microsoft.com/office/drawing/2014/main" id="{051D5678-1EFE-40CF-8563-B5E9EA35A271}"/>
                </a:ext>
              </a:extLst>
            </p:cNvPr>
            <p:cNvSpPr>
              <a:spLocks noChangeAspect="1"/>
            </p:cNvSpPr>
            <p:nvPr>
              <p:custDataLst>
                <p:tags r:id="rId134"/>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b="0" i="0">
                <a:solidFill>
                  <a:schemeClr val="tx1"/>
                </a:solidFill>
                <a:latin typeface="Arial" panose="020B0604020202020204" pitchFamily="34" charset="0"/>
              </a:endParaRPr>
            </a:p>
          </p:txBody>
        </p:sp>
        <p:sp>
          <p:nvSpPr>
            <p:cNvPr id="20" name="Harvey 1/8 [1]">
              <a:extLst>
                <a:ext uri="{FF2B5EF4-FFF2-40B4-BE49-F238E27FC236}">
                  <a16:creationId xmlns:a16="http://schemas.microsoft.com/office/drawing/2014/main" id="{E5DDEB4B-B8B3-42DA-AF30-4FD0A1770D91}"/>
                </a:ext>
              </a:extLst>
            </p:cNvPr>
            <p:cNvSpPr>
              <a:spLocks noChangeAspect="1"/>
            </p:cNvSpPr>
            <p:nvPr>
              <p:custDataLst>
                <p:tags r:id="rId135"/>
              </p:custDataLst>
            </p:nvPr>
          </p:nvSpPr>
          <p:spPr>
            <a:xfrm>
              <a:off x="0" y="0"/>
              <a:ext cx="914400" cy="914400"/>
            </a:xfrm>
            <a:custGeom>
              <a:avLst/>
              <a:gdLst/>
              <a:ahLst/>
              <a:cxnLst/>
              <a:rect l="l" t="t" r="r" b="b"/>
              <a:pathLst>
                <a:path w="635000" h="635000">
                  <a:moveTo>
                    <a:pt x="317500" y="0"/>
                  </a:moveTo>
                  <a:arcTo wR="317500" hR="317500" stAng="16200000" swAng="2700000"/>
                  <a:lnTo>
                    <a:pt x="317500" y="317500"/>
                  </a:lnTo>
                  <a:close/>
                </a:path>
                <a:path w="635000" h="635000" fill="none">
                  <a:moveTo>
                    <a:pt x="542006" y="92993"/>
                  </a:moveTo>
                  <a:arcTo wR="317500" hR="317500" stAng="-2700000" swAng="189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b="0" i="0">
                <a:solidFill>
                  <a:schemeClr val="tx1"/>
                </a:solidFill>
                <a:latin typeface="Arial" panose="020B0604020202020204" pitchFamily="34" charset="0"/>
              </a:endParaRPr>
            </a:p>
          </p:txBody>
        </p:sp>
        <p:sp>
          <p:nvSpPr>
            <p:cNvPr id="21" name="Harvey 2/8 [2]">
              <a:extLst>
                <a:ext uri="{FF2B5EF4-FFF2-40B4-BE49-F238E27FC236}">
                  <a16:creationId xmlns:a16="http://schemas.microsoft.com/office/drawing/2014/main" id="{FB9200C4-0418-4CEF-BBB8-18F997AD7CA8}"/>
                </a:ext>
              </a:extLst>
            </p:cNvPr>
            <p:cNvSpPr>
              <a:spLocks noChangeAspect="1"/>
            </p:cNvSpPr>
            <p:nvPr>
              <p:custDataLst>
                <p:tags r:id="rId136"/>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b="0" i="0">
                <a:solidFill>
                  <a:schemeClr val="tx1"/>
                </a:solidFill>
                <a:latin typeface="Arial" panose="020B0604020202020204" pitchFamily="34" charset="0"/>
              </a:endParaRPr>
            </a:p>
          </p:txBody>
        </p:sp>
        <p:sp>
          <p:nvSpPr>
            <p:cNvPr id="22" name="Harvey 3/8 [3]">
              <a:extLst>
                <a:ext uri="{FF2B5EF4-FFF2-40B4-BE49-F238E27FC236}">
                  <a16:creationId xmlns:a16="http://schemas.microsoft.com/office/drawing/2014/main" id="{8E4DE7E8-0809-4E2E-BE6A-E989A6AEBF62}"/>
                </a:ext>
              </a:extLst>
            </p:cNvPr>
            <p:cNvSpPr>
              <a:spLocks noChangeAspect="1"/>
            </p:cNvSpPr>
            <p:nvPr>
              <p:custDataLst>
                <p:tags r:id="rId137"/>
              </p:custDataLst>
            </p:nvPr>
          </p:nvSpPr>
          <p:spPr>
            <a:xfrm>
              <a:off x="0" y="0"/>
              <a:ext cx="914400" cy="914400"/>
            </a:xfrm>
            <a:custGeom>
              <a:avLst/>
              <a:gdLst/>
              <a:ahLst/>
              <a:cxnLst/>
              <a:rect l="l" t="t" r="r" b="b"/>
              <a:pathLst>
                <a:path w="635000" h="635000">
                  <a:moveTo>
                    <a:pt x="317500" y="0"/>
                  </a:moveTo>
                  <a:arcTo wR="317500" hR="317500" stAng="16200000" swAng="8100000"/>
                  <a:lnTo>
                    <a:pt x="317500" y="317500"/>
                  </a:lnTo>
                  <a:close/>
                </a:path>
                <a:path w="635000" h="635000" fill="none">
                  <a:moveTo>
                    <a:pt x="542006" y="542006"/>
                  </a:moveTo>
                  <a:arcTo wR="317500" hR="317500" stAng="2700000" swAng="135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b="0" i="0">
                <a:solidFill>
                  <a:schemeClr val="tx1"/>
                </a:solidFill>
                <a:latin typeface="Arial" panose="020B0604020202020204" pitchFamily="34" charset="0"/>
              </a:endParaRPr>
            </a:p>
          </p:txBody>
        </p:sp>
        <p:sp>
          <p:nvSpPr>
            <p:cNvPr id="23" name="Harvey 4/8 [4]">
              <a:extLst>
                <a:ext uri="{FF2B5EF4-FFF2-40B4-BE49-F238E27FC236}">
                  <a16:creationId xmlns:a16="http://schemas.microsoft.com/office/drawing/2014/main" id="{F839E6A9-0DED-402B-8F4C-2176769B55CD}"/>
                </a:ext>
              </a:extLst>
            </p:cNvPr>
            <p:cNvSpPr>
              <a:spLocks noChangeAspect="1"/>
            </p:cNvSpPr>
            <p:nvPr>
              <p:custDataLst>
                <p:tags r:id="rId138"/>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b="0" i="0">
                <a:solidFill>
                  <a:schemeClr val="tx1"/>
                </a:solidFill>
                <a:latin typeface="Arial" panose="020B0604020202020204" pitchFamily="34" charset="0"/>
              </a:endParaRPr>
            </a:p>
          </p:txBody>
        </p:sp>
        <p:sp>
          <p:nvSpPr>
            <p:cNvPr id="24" name="Harvey 5/8 [5]">
              <a:extLst>
                <a:ext uri="{FF2B5EF4-FFF2-40B4-BE49-F238E27FC236}">
                  <a16:creationId xmlns:a16="http://schemas.microsoft.com/office/drawing/2014/main" id="{C3EE8663-AD08-4237-8344-6543EC4B688C}"/>
                </a:ext>
              </a:extLst>
            </p:cNvPr>
            <p:cNvSpPr>
              <a:spLocks noChangeAspect="1"/>
            </p:cNvSpPr>
            <p:nvPr>
              <p:custDataLst>
                <p:tags r:id="rId139"/>
              </p:custDataLst>
            </p:nvPr>
          </p:nvSpPr>
          <p:spPr>
            <a:xfrm>
              <a:off x="0" y="0"/>
              <a:ext cx="914400" cy="914400"/>
            </a:xfrm>
            <a:custGeom>
              <a:avLst/>
              <a:gdLst/>
              <a:ahLst/>
              <a:cxnLst/>
              <a:rect l="l" t="t" r="r" b="b"/>
              <a:pathLst>
                <a:path w="635000" h="635000">
                  <a:moveTo>
                    <a:pt x="317500" y="0"/>
                  </a:moveTo>
                  <a:arcTo wR="317500" hR="317500" stAng="16200000" swAng="13500000"/>
                  <a:lnTo>
                    <a:pt x="317500" y="317500"/>
                  </a:lnTo>
                  <a:close/>
                </a:path>
                <a:path w="635000" h="635000" fill="none">
                  <a:moveTo>
                    <a:pt x="92993" y="542006"/>
                  </a:moveTo>
                  <a:arcTo wR="317500" hR="317500" stAng="8100000" swAng="81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b="0" i="0">
                <a:solidFill>
                  <a:schemeClr val="tx1"/>
                </a:solidFill>
                <a:latin typeface="Arial" panose="020B0604020202020204" pitchFamily="34" charset="0"/>
              </a:endParaRPr>
            </a:p>
          </p:txBody>
        </p:sp>
        <p:sp>
          <p:nvSpPr>
            <p:cNvPr id="25" name="Harvey 6/8 [6]">
              <a:extLst>
                <a:ext uri="{FF2B5EF4-FFF2-40B4-BE49-F238E27FC236}">
                  <a16:creationId xmlns:a16="http://schemas.microsoft.com/office/drawing/2014/main" id="{ADE6F931-D156-4E59-A3ED-0B14B5F0EF7E}"/>
                </a:ext>
              </a:extLst>
            </p:cNvPr>
            <p:cNvSpPr>
              <a:spLocks noChangeAspect="1"/>
            </p:cNvSpPr>
            <p:nvPr>
              <p:custDataLst>
                <p:tags r:id="rId140"/>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b="0" i="0">
                <a:solidFill>
                  <a:schemeClr val="tx1"/>
                </a:solidFill>
                <a:latin typeface="Arial" panose="020B0604020202020204" pitchFamily="34" charset="0"/>
              </a:endParaRPr>
            </a:p>
          </p:txBody>
        </p:sp>
        <p:sp>
          <p:nvSpPr>
            <p:cNvPr id="26" name="Harvey 7/8 [7]">
              <a:extLst>
                <a:ext uri="{FF2B5EF4-FFF2-40B4-BE49-F238E27FC236}">
                  <a16:creationId xmlns:a16="http://schemas.microsoft.com/office/drawing/2014/main" id="{A36821AE-2FF1-4F6E-AAF3-1BEA6AE153B8}"/>
                </a:ext>
              </a:extLst>
            </p:cNvPr>
            <p:cNvSpPr>
              <a:spLocks noChangeAspect="1"/>
            </p:cNvSpPr>
            <p:nvPr>
              <p:custDataLst>
                <p:tags r:id="rId141"/>
              </p:custDataLst>
            </p:nvPr>
          </p:nvSpPr>
          <p:spPr>
            <a:xfrm>
              <a:off x="0" y="0"/>
              <a:ext cx="914400" cy="914400"/>
            </a:xfrm>
            <a:custGeom>
              <a:avLst/>
              <a:gdLst/>
              <a:ahLst/>
              <a:cxnLst/>
              <a:rect l="l" t="t" r="r" b="b"/>
              <a:pathLst>
                <a:path w="635000" h="635000">
                  <a:moveTo>
                    <a:pt x="317500" y="0"/>
                  </a:moveTo>
                  <a:arcTo wR="317500" hR="317500" stAng="16200000" swAng="18900000"/>
                  <a:lnTo>
                    <a:pt x="317500" y="317500"/>
                  </a:lnTo>
                  <a:close/>
                </a:path>
                <a:path w="635000" h="635000" fill="none">
                  <a:moveTo>
                    <a:pt x="92993" y="92993"/>
                  </a:moveTo>
                  <a:arcTo wR="317500" hR="317500" stAng="13500000" swAng="27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b="0" i="0">
                <a:solidFill>
                  <a:schemeClr val="tx1"/>
                </a:solidFill>
                <a:latin typeface="Arial" panose="020B0604020202020204" pitchFamily="34" charset="0"/>
              </a:endParaRPr>
            </a:p>
          </p:txBody>
        </p:sp>
        <p:sp>
          <p:nvSpPr>
            <p:cNvPr id="27" name="Harvey 8/8 [8]">
              <a:extLst>
                <a:ext uri="{FF2B5EF4-FFF2-40B4-BE49-F238E27FC236}">
                  <a16:creationId xmlns:a16="http://schemas.microsoft.com/office/drawing/2014/main" id="{2D277E47-45D5-4503-8443-BED560C6560A}"/>
                </a:ext>
              </a:extLst>
            </p:cNvPr>
            <p:cNvSpPr>
              <a:spLocks noChangeAspect="1"/>
            </p:cNvSpPr>
            <p:nvPr>
              <p:custDataLst>
                <p:tags r:id="rId142"/>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b="0" i="0">
                <a:solidFill>
                  <a:schemeClr val="tx1"/>
                </a:solidFill>
                <a:latin typeface="Arial" panose="020B0604020202020204" pitchFamily="34" charset="0"/>
              </a:endParaRPr>
            </a:p>
          </p:txBody>
        </p:sp>
      </p:grpSp>
      <p:grpSp>
        <p:nvGrpSpPr>
          <p:cNvPr id="28" name="Harvey 100" hidden="1">
            <a:extLst>
              <a:ext uri="{FF2B5EF4-FFF2-40B4-BE49-F238E27FC236}">
                <a16:creationId xmlns:a16="http://schemas.microsoft.com/office/drawing/2014/main" id="{6D5D9337-395C-4FE4-97E6-E1CD47A644E9}"/>
              </a:ext>
            </a:extLst>
          </p:cNvPr>
          <p:cNvGrpSpPr/>
          <p:nvPr userDrawn="1">
            <p:custDataLst>
              <p:tags r:id="rId32"/>
            </p:custDataLst>
          </p:nvPr>
        </p:nvGrpSpPr>
        <p:grpSpPr>
          <a:xfrm>
            <a:off x="8296923" y="3978000"/>
            <a:ext cx="1024878" cy="1024878"/>
            <a:chOff x="4334905" y="3282696"/>
            <a:chExt cx="292608" cy="292608"/>
          </a:xfrm>
          <a:solidFill>
            <a:schemeClr val="accent1"/>
          </a:solidFill>
        </p:grpSpPr>
        <p:sp>
          <p:nvSpPr>
            <p:cNvPr id="29" name="Harvey 0/100 [0]">
              <a:extLst>
                <a:ext uri="{FF2B5EF4-FFF2-40B4-BE49-F238E27FC236}">
                  <a16:creationId xmlns:a16="http://schemas.microsoft.com/office/drawing/2014/main" id="{C2D4C837-2D4B-4D6B-81F8-9B001989609B}"/>
                </a:ext>
              </a:extLst>
            </p:cNvPr>
            <p:cNvSpPr>
              <a:spLocks noChangeAspect="1"/>
            </p:cNvSpPr>
            <p:nvPr>
              <p:custDataLst>
                <p:tags r:id="rId33"/>
              </p:custDataLst>
            </p:nvPr>
          </p:nvSpPr>
          <p:spPr>
            <a:xfrm>
              <a:off x="4334905" y="3282696"/>
              <a:ext cx="292608" cy="292608"/>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30" name="Harvey 1/100 [1]">
              <a:extLst>
                <a:ext uri="{FF2B5EF4-FFF2-40B4-BE49-F238E27FC236}">
                  <a16:creationId xmlns:a16="http://schemas.microsoft.com/office/drawing/2014/main" id="{BACD6AAA-4A1C-46BE-B491-9A4A9C7C56F3}"/>
                </a:ext>
              </a:extLst>
            </p:cNvPr>
            <p:cNvSpPr>
              <a:spLocks noChangeAspect="1"/>
            </p:cNvSpPr>
            <p:nvPr>
              <p:custDataLst>
                <p:tags r:id="rId34"/>
              </p:custDataLst>
            </p:nvPr>
          </p:nvSpPr>
          <p:spPr>
            <a:xfrm>
              <a:off x="4334905" y="3282696"/>
              <a:ext cx="292608" cy="292608"/>
            </a:xfrm>
            <a:custGeom>
              <a:avLst/>
              <a:gdLst/>
              <a:ahLst/>
              <a:cxnLst/>
              <a:rect l="l" t="t" r="r" b="b"/>
              <a:pathLst>
                <a:path w="635000" h="635000">
                  <a:moveTo>
                    <a:pt x="317500" y="0"/>
                  </a:moveTo>
                  <a:arcTo wR="317500" hR="317500" stAng="16200000" swAng="216000"/>
                  <a:lnTo>
                    <a:pt x="317500" y="317500"/>
                  </a:lnTo>
                  <a:close/>
                </a:path>
                <a:path w="635000" h="635000" fill="none">
                  <a:moveTo>
                    <a:pt x="337435" y="626"/>
                  </a:moveTo>
                  <a:arcTo wR="317500" hR="317500" stAng="-5184000" swAng="21384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31" name="Harvey 2/100 [2]">
              <a:extLst>
                <a:ext uri="{FF2B5EF4-FFF2-40B4-BE49-F238E27FC236}">
                  <a16:creationId xmlns:a16="http://schemas.microsoft.com/office/drawing/2014/main" id="{701024C3-4DEF-477C-9CFB-100E0303499E}"/>
                </a:ext>
              </a:extLst>
            </p:cNvPr>
            <p:cNvSpPr>
              <a:spLocks noChangeAspect="1"/>
            </p:cNvSpPr>
            <p:nvPr>
              <p:custDataLst>
                <p:tags r:id="rId35"/>
              </p:custDataLst>
            </p:nvPr>
          </p:nvSpPr>
          <p:spPr>
            <a:xfrm>
              <a:off x="4334905" y="3282696"/>
              <a:ext cx="292608" cy="292608"/>
            </a:xfrm>
            <a:custGeom>
              <a:avLst/>
              <a:gdLst/>
              <a:ahLst/>
              <a:cxnLst/>
              <a:rect l="l" t="t" r="r" b="b"/>
              <a:pathLst>
                <a:path w="635000" h="635000">
                  <a:moveTo>
                    <a:pt x="317500" y="0"/>
                  </a:moveTo>
                  <a:arcTo wR="317500" hR="317500" stAng="16200000" swAng="432000"/>
                  <a:lnTo>
                    <a:pt x="317500" y="317500"/>
                  </a:lnTo>
                  <a:close/>
                </a:path>
                <a:path w="635000" h="635000" fill="none">
                  <a:moveTo>
                    <a:pt x="357293" y="2503"/>
                  </a:moveTo>
                  <a:arcTo wR="317500" hR="317500" stAng="-4968000" swAng="21168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32" name="Harvey 3/100 [3]">
              <a:extLst>
                <a:ext uri="{FF2B5EF4-FFF2-40B4-BE49-F238E27FC236}">
                  <a16:creationId xmlns:a16="http://schemas.microsoft.com/office/drawing/2014/main" id="{46A461CD-8D28-4422-AF2A-8267EFA51CAD}"/>
                </a:ext>
              </a:extLst>
            </p:cNvPr>
            <p:cNvSpPr>
              <a:spLocks noChangeAspect="1"/>
            </p:cNvSpPr>
            <p:nvPr>
              <p:custDataLst>
                <p:tags r:id="rId36"/>
              </p:custDataLst>
            </p:nvPr>
          </p:nvSpPr>
          <p:spPr>
            <a:xfrm>
              <a:off x="4334905" y="3282696"/>
              <a:ext cx="292608" cy="292608"/>
            </a:xfrm>
            <a:custGeom>
              <a:avLst/>
              <a:gdLst/>
              <a:ahLst/>
              <a:cxnLst/>
              <a:rect l="l" t="t" r="r" b="b"/>
              <a:pathLst>
                <a:path w="635000" h="635000">
                  <a:moveTo>
                    <a:pt x="317500" y="0"/>
                  </a:moveTo>
                  <a:arcTo wR="317500" hR="317500" stAng="16200000" swAng="647999"/>
                  <a:lnTo>
                    <a:pt x="317500" y="317500"/>
                  </a:lnTo>
                  <a:close/>
                </a:path>
                <a:path w="635000" h="635000" fill="none">
                  <a:moveTo>
                    <a:pt x="376993" y="5623"/>
                  </a:moveTo>
                  <a:arcTo wR="317500" hR="317500" stAng="-4752000" swAng="20952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33" name="Harvey 4/100 [4]">
              <a:extLst>
                <a:ext uri="{FF2B5EF4-FFF2-40B4-BE49-F238E27FC236}">
                  <a16:creationId xmlns:a16="http://schemas.microsoft.com/office/drawing/2014/main" id="{0A337C3A-F021-437D-9E3D-FDE5AF266029}"/>
                </a:ext>
              </a:extLst>
            </p:cNvPr>
            <p:cNvSpPr>
              <a:spLocks noChangeAspect="1"/>
            </p:cNvSpPr>
            <p:nvPr>
              <p:custDataLst>
                <p:tags r:id="rId37"/>
              </p:custDataLst>
            </p:nvPr>
          </p:nvSpPr>
          <p:spPr>
            <a:xfrm>
              <a:off x="4334905" y="3282696"/>
              <a:ext cx="292608" cy="292608"/>
            </a:xfrm>
            <a:custGeom>
              <a:avLst/>
              <a:gdLst/>
              <a:ahLst/>
              <a:cxnLst/>
              <a:rect l="l" t="t" r="r" b="b"/>
              <a:pathLst>
                <a:path w="635000" h="635000">
                  <a:moveTo>
                    <a:pt x="317500" y="0"/>
                  </a:moveTo>
                  <a:arcTo wR="317500" hR="317500" stAng="16200000" swAng="864000"/>
                  <a:lnTo>
                    <a:pt x="317500" y="317500"/>
                  </a:lnTo>
                  <a:close/>
                </a:path>
                <a:path w="635000" h="635000" fill="none">
                  <a:moveTo>
                    <a:pt x="396459" y="9974"/>
                  </a:moveTo>
                  <a:arcTo wR="317500" hR="317500" stAng="-4536000" swAng="20735999"/>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35" name="Harvey 5/100 [5]">
              <a:extLst>
                <a:ext uri="{FF2B5EF4-FFF2-40B4-BE49-F238E27FC236}">
                  <a16:creationId xmlns:a16="http://schemas.microsoft.com/office/drawing/2014/main" id="{BDF66AF7-3D75-4118-B7E6-241B2C41B2C9}"/>
                </a:ext>
              </a:extLst>
            </p:cNvPr>
            <p:cNvSpPr>
              <a:spLocks noChangeAspect="1"/>
            </p:cNvSpPr>
            <p:nvPr>
              <p:custDataLst>
                <p:tags r:id="rId38"/>
              </p:custDataLst>
            </p:nvPr>
          </p:nvSpPr>
          <p:spPr>
            <a:xfrm>
              <a:off x="4334905" y="3282696"/>
              <a:ext cx="292608" cy="292608"/>
            </a:xfrm>
            <a:custGeom>
              <a:avLst/>
              <a:gdLst/>
              <a:ahLst/>
              <a:cxnLst/>
              <a:rect l="l" t="t" r="r" b="b"/>
              <a:pathLst>
                <a:path w="635000" h="635000">
                  <a:moveTo>
                    <a:pt x="317500" y="0"/>
                  </a:moveTo>
                  <a:arcTo wR="317500" hR="317500" stAng="16200000" swAng="1080000"/>
                  <a:lnTo>
                    <a:pt x="317500" y="317500"/>
                  </a:lnTo>
                  <a:close/>
                </a:path>
                <a:path w="635000" h="635000" fill="none">
                  <a:moveTo>
                    <a:pt x="415612" y="15539"/>
                  </a:moveTo>
                  <a:arcTo wR="317500" hR="317500" stAng="-4320000" swAng="20520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36" name="Harvey 6/100 [6]">
              <a:extLst>
                <a:ext uri="{FF2B5EF4-FFF2-40B4-BE49-F238E27FC236}">
                  <a16:creationId xmlns:a16="http://schemas.microsoft.com/office/drawing/2014/main" id="{E74E7438-4315-4097-9BA7-F0CE3252AC14}"/>
                </a:ext>
              </a:extLst>
            </p:cNvPr>
            <p:cNvSpPr>
              <a:spLocks noChangeAspect="1"/>
            </p:cNvSpPr>
            <p:nvPr>
              <p:custDataLst>
                <p:tags r:id="rId39"/>
              </p:custDataLst>
            </p:nvPr>
          </p:nvSpPr>
          <p:spPr>
            <a:xfrm>
              <a:off x="4334905" y="3282696"/>
              <a:ext cx="292608" cy="292608"/>
            </a:xfrm>
            <a:custGeom>
              <a:avLst/>
              <a:gdLst/>
              <a:ahLst/>
              <a:cxnLst/>
              <a:rect l="l" t="t" r="r" b="b"/>
              <a:pathLst>
                <a:path w="635000" h="635000">
                  <a:moveTo>
                    <a:pt x="317500" y="0"/>
                  </a:moveTo>
                  <a:arcTo wR="317500" hR="317500" stAng="16200000" swAng="1295999"/>
                  <a:lnTo>
                    <a:pt x="317500" y="317500"/>
                  </a:lnTo>
                  <a:close/>
                </a:path>
                <a:path w="635000" h="635000" fill="none">
                  <a:moveTo>
                    <a:pt x="434379" y="22295"/>
                  </a:moveTo>
                  <a:arcTo wR="317500" hR="317500" stAng="-4104000" swAng="20304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37" name="Harvey 7/100 [7]">
              <a:extLst>
                <a:ext uri="{FF2B5EF4-FFF2-40B4-BE49-F238E27FC236}">
                  <a16:creationId xmlns:a16="http://schemas.microsoft.com/office/drawing/2014/main" id="{FEBA4E91-97BB-4DAC-B193-66FA4828DB26}"/>
                </a:ext>
              </a:extLst>
            </p:cNvPr>
            <p:cNvSpPr>
              <a:spLocks noChangeAspect="1"/>
            </p:cNvSpPr>
            <p:nvPr>
              <p:custDataLst>
                <p:tags r:id="rId40"/>
              </p:custDataLst>
            </p:nvPr>
          </p:nvSpPr>
          <p:spPr>
            <a:xfrm>
              <a:off x="4334905" y="3282696"/>
              <a:ext cx="292608" cy="292608"/>
            </a:xfrm>
            <a:custGeom>
              <a:avLst/>
              <a:gdLst/>
              <a:ahLst/>
              <a:cxnLst/>
              <a:rect l="l" t="t" r="r" b="b"/>
              <a:pathLst>
                <a:path w="635000" h="635000">
                  <a:moveTo>
                    <a:pt x="317500" y="0"/>
                  </a:moveTo>
                  <a:arcTo wR="317500" hR="317500" stAng="16200000" swAng="1512000"/>
                  <a:lnTo>
                    <a:pt x="317500" y="317500"/>
                  </a:lnTo>
                  <a:close/>
                </a:path>
                <a:path w="635000" h="635000" fill="none">
                  <a:moveTo>
                    <a:pt x="452684" y="30217"/>
                  </a:moveTo>
                  <a:arcTo wR="317500" hR="317500" stAng="-3888000" swAng="20087999"/>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38" name="Harvey 8/100 [8]">
              <a:extLst>
                <a:ext uri="{FF2B5EF4-FFF2-40B4-BE49-F238E27FC236}">
                  <a16:creationId xmlns:a16="http://schemas.microsoft.com/office/drawing/2014/main" id="{EEB85E02-177B-40CF-B926-A4423CC7C827}"/>
                </a:ext>
              </a:extLst>
            </p:cNvPr>
            <p:cNvSpPr>
              <a:spLocks noChangeAspect="1"/>
            </p:cNvSpPr>
            <p:nvPr>
              <p:custDataLst>
                <p:tags r:id="rId41"/>
              </p:custDataLst>
            </p:nvPr>
          </p:nvSpPr>
          <p:spPr>
            <a:xfrm>
              <a:off x="4334905" y="3282696"/>
              <a:ext cx="292608" cy="292608"/>
            </a:xfrm>
            <a:custGeom>
              <a:avLst/>
              <a:gdLst/>
              <a:ahLst/>
              <a:cxnLst/>
              <a:rect l="l" t="t" r="r" b="b"/>
              <a:pathLst>
                <a:path w="635000" h="635000">
                  <a:moveTo>
                    <a:pt x="317500" y="0"/>
                  </a:moveTo>
                  <a:arcTo wR="317500" hR="317500" stAng="16200000" swAng="1728000"/>
                  <a:lnTo>
                    <a:pt x="317500" y="317500"/>
                  </a:lnTo>
                  <a:close/>
                </a:path>
                <a:path w="635000" h="635000" fill="none">
                  <a:moveTo>
                    <a:pt x="470456" y="39272"/>
                  </a:moveTo>
                  <a:arcTo wR="317500" hR="317500" stAng="-3672000" swAng="19872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39" name="Harvey 9/100 [9]">
              <a:extLst>
                <a:ext uri="{FF2B5EF4-FFF2-40B4-BE49-F238E27FC236}">
                  <a16:creationId xmlns:a16="http://schemas.microsoft.com/office/drawing/2014/main" id="{C133BC7F-B0E3-404F-92D1-BB930C4F3311}"/>
                </a:ext>
              </a:extLst>
            </p:cNvPr>
            <p:cNvSpPr>
              <a:spLocks noChangeAspect="1"/>
            </p:cNvSpPr>
            <p:nvPr>
              <p:custDataLst>
                <p:tags r:id="rId42"/>
              </p:custDataLst>
            </p:nvPr>
          </p:nvSpPr>
          <p:spPr>
            <a:xfrm>
              <a:off x="4334905" y="3282696"/>
              <a:ext cx="292608" cy="292608"/>
            </a:xfrm>
            <a:custGeom>
              <a:avLst/>
              <a:gdLst/>
              <a:ahLst/>
              <a:cxnLst/>
              <a:rect l="l" t="t" r="r" b="b"/>
              <a:pathLst>
                <a:path w="635000" h="635000">
                  <a:moveTo>
                    <a:pt x="317500" y="0"/>
                  </a:moveTo>
                  <a:arcTo wR="317500" hR="317500" stAng="16200000" swAng="1944000"/>
                  <a:lnTo>
                    <a:pt x="317500" y="317500"/>
                  </a:lnTo>
                  <a:close/>
                </a:path>
                <a:path w="635000" h="635000" fill="none">
                  <a:moveTo>
                    <a:pt x="487625" y="49425"/>
                  </a:moveTo>
                  <a:arcTo wR="317500" hR="317500" stAng="-3456000" swAng="19656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40" name="Harvey 10/100 [10]">
              <a:extLst>
                <a:ext uri="{FF2B5EF4-FFF2-40B4-BE49-F238E27FC236}">
                  <a16:creationId xmlns:a16="http://schemas.microsoft.com/office/drawing/2014/main" id="{F2FB72A6-CDF7-48B3-A3B8-5A5FC061802C}"/>
                </a:ext>
              </a:extLst>
            </p:cNvPr>
            <p:cNvSpPr>
              <a:spLocks noChangeAspect="1"/>
            </p:cNvSpPr>
            <p:nvPr>
              <p:custDataLst>
                <p:tags r:id="rId43"/>
              </p:custDataLst>
            </p:nvPr>
          </p:nvSpPr>
          <p:spPr>
            <a:xfrm>
              <a:off x="4334905" y="3282696"/>
              <a:ext cx="292608" cy="292608"/>
            </a:xfrm>
            <a:custGeom>
              <a:avLst/>
              <a:gdLst/>
              <a:ahLst/>
              <a:cxnLst/>
              <a:rect l="l" t="t" r="r" b="b"/>
              <a:pathLst>
                <a:path w="635000" h="635000">
                  <a:moveTo>
                    <a:pt x="317500" y="0"/>
                  </a:moveTo>
                  <a:arcTo wR="317500" hR="317500" stAng="16200000" swAng="2160000"/>
                  <a:lnTo>
                    <a:pt x="317500" y="317500"/>
                  </a:lnTo>
                  <a:close/>
                </a:path>
                <a:path w="635000" h="635000" fill="none">
                  <a:moveTo>
                    <a:pt x="504121" y="60637"/>
                  </a:moveTo>
                  <a:arcTo wR="317500" hR="317500" stAng="-3240000" swAng="19440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41" name="Harvey 11/100 [11]">
              <a:extLst>
                <a:ext uri="{FF2B5EF4-FFF2-40B4-BE49-F238E27FC236}">
                  <a16:creationId xmlns:a16="http://schemas.microsoft.com/office/drawing/2014/main" id="{F3110C8B-1B18-4579-AB3F-0F4A0840CF38}"/>
                </a:ext>
              </a:extLst>
            </p:cNvPr>
            <p:cNvSpPr>
              <a:spLocks noChangeAspect="1"/>
            </p:cNvSpPr>
            <p:nvPr>
              <p:custDataLst>
                <p:tags r:id="rId44"/>
              </p:custDataLst>
            </p:nvPr>
          </p:nvSpPr>
          <p:spPr>
            <a:xfrm>
              <a:off x="4334905" y="3282696"/>
              <a:ext cx="292608" cy="292608"/>
            </a:xfrm>
            <a:custGeom>
              <a:avLst/>
              <a:gdLst/>
              <a:ahLst/>
              <a:cxnLst/>
              <a:rect l="l" t="t" r="r" b="b"/>
              <a:pathLst>
                <a:path w="635000" h="635000">
                  <a:moveTo>
                    <a:pt x="317500" y="0"/>
                  </a:moveTo>
                  <a:arcTo wR="317500" hR="317500" stAng="16200000" swAng="2376000"/>
                  <a:lnTo>
                    <a:pt x="317500" y="317500"/>
                  </a:lnTo>
                  <a:close/>
                </a:path>
                <a:path w="635000" h="635000" fill="none">
                  <a:moveTo>
                    <a:pt x="519882" y="72862"/>
                  </a:moveTo>
                  <a:arcTo wR="317500" hR="317500" stAng="-3024000" swAng="19224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42" name="Harvey 12/100 [12]">
              <a:extLst>
                <a:ext uri="{FF2B5EF4-FFF2-40B4-BE49-F238E27FC236}">
                  <a16:creationId xmlns:a16="http://schemas.microsoft.com/office/drawing/2014/main" id="{84A1B722-E5AC-45F7-9498-7FF502B6FA2B}"/>
                </a:ext>
              </a:extLst>
            </p:cNvPr>
            <p:cNvSpPr>
              <a:spLocks noChangeAspect="1"/>
            </p:cNvSpPr>
            <p:nvPr>
              <p:custDataLst>
                <p:tags r:id="rId45"/>
              </p:custDataLst>
            </p:nvPr>
          </p:nvSpPr>
          <p:spPr>
            <a:xfrm>
              <a:off x="4334905" y="3282696"/>
              <a:ext cx="292608" cy="292608"/>
            </a:xfrm>
            <a:custGeom>
              <a:avLst/>
              <a:gdLst/>
              <a:ahLst/>
              <a:cxnLst/>
              <a:rect l="l" t="t" r="r" b="b"/>
              <a:pathLst>
                <a:path w="635000" h="635000">
                  <a:moveTo>
                    <a:pt x="317500" y="0"/>
                  </a:moveTo>
                  <a:arcTo wR="317500" hR="317500" stAng="16200000" swAng="2591999"/>
                  <a:lnTo>
                    <a:pt x="317500" y="317500"/>
                  </a:lnTo>
                  <a:close/>
                </a:path>
                <a:path w="635000" h="635000" fill="none">
                  <a:moveTo>
                    <a:pt x="534843" y="86052"/>
                  </a:moveTo>
                  <a:arcTo wR="317500" hR="317500" stAng="-2808000" swAng="19008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43" name="Harvey 13/100 [13]">
              <a:extLst>
                <a:ext uri="{FF2B5EF4-FFF2-40B4-BE49-F238E27FC236}">
                  <a16:creationId xmlns:a16="http://schemas.microsoft.com/office/drawing/2014/main" id="{A5599F20-B957-4DF9-8B04-F2B77AAF0BDB}"/>
                </a:ext>
              </a:extLst>
            </p:cNvPr>
            <p:cNvSpPr>
              <a:spLocks noChangeAspect="1"/>
            </p:cNvSpPr>
            <p:nvPr>
              <p:custDataLst>
                <p:tags r:id="rId46"/>
              </p:custDataLst>
            </p:nvPr>
          </p:nvSpPr>
          <p:spPr>
            <a:xfrm>
              <a:off x="4334905" y="3282696"/>
              <a:ext cx="292608" cy="292608"/>
            </a:xfrm>
            <a:custGeom>
              <a:avLst/>
              <a:gdLst/>
              <a:ahLst/>
              <a:cxnLst/>
              <a:rect l="l" t="t" r="r" b="b"/>
              <a:pathLst>
                <a:path w="635000" h="635000">
                  <a:moveTo>
                    <a:pt x="317500" y="0"/>
                  </a:moveTo>
                  <a:arcTo wR="317500" hR="317500" stAng="16200000" swAng="2808000"/>
                  <a:lnTo>
                    <a:pt x="317500" y="317500"/>
                  </a:lnTo>
                  <a:close/>
                </a:path>
                <a:path w="635000" h="635000" fill="none">
                  <a:moveTo>
                    <a:pt x="548947" y="100156"/>
                  </a:moveTo>
                  <a:arcTo wR="317500" hR="317500" stAng="-2591999" swAng="18792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44" name="Harvey 14/100 [14]">
              <a:extLst>
                <a:ext uri="{FF2B5EF4-FFF2-40B4-BE49-F238E27FC236}">
                  <a16:creationId xmlns:a16="http://schemas.microsoft.com/office/drawing/2014/main" id="{F74357FC-EB3D-46C4-B56A-5007C9F4FB84}"/>
                </a:ext>
              </a:extLst>
            </p:cNvPr>
            <p:cNvSpPr>
              <a:spLocks noChangeAspect="1"/>
            </p:cNvSpPr>
            <p:nvPr>
              <p:custDataLst>
                <p:tags r:id="rId47"/>
              </p:custDataLst>
            </p:nvPr>
          </p:nvSpPr>
          <p:spPr>
            <a:xfrm>
              <a:off x="4334905" y="3282696"/>
              <a:ext cx="292608" cy="292608"/>
            </a:xfrm>
            <a:custGeom>
              <a:avLst/>
              <a:gdLst/>
              <a:ahLst/>
              <a:cxnLst/>
              <a:rect l="l" t="t" r="r" b="b"/>
              <a:pathLst>
                <a:path w="635000" h="635000">
                  <a:moveTo>
                    <a:pt x="317500" y="0"/>
                  </a:moveTo>
                  <a:arcTo wR="317500" hR="317500" stAng="16200000" swAng="3024000"/>
                  <a:lnTo>
                    <a:pt x="317500" y="317500"/>
                  </a:lnTo>
                  <a:close/>
                </a:path>
                <a:path w="635000" h="635000" fill="none">
                  <a:moveTo>
                    <a:pt x="562137" y="115117"/>
                  </a:moveTo>
                  <a:arcTo wR="317500" hR="317500" stAng="-2375999" swAng="18576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45" name="Harvey 15/100 [15]">
              <a:extLst>
                <a:ext uri="{FF2B5EF4-FFF2-40B4-BE49-F238E27FC236}">
                  <a16:creationId xmlns:a16="http://schemas.microsoft.com/office/drawing/2014/main" id="{32E8E8F3-9DBC-46F4-9700-CAF071913650}"/>
                </a:ext>
              </a:extLst>
            </p:cNvPr>
            <p:cNvSpPr>
              <a:spLocks noChangeAspect="1"/>
            </p:cNvSpPr>
            <p:nvPr>
              <p:custDataLst>
                <p:tags r:id="rId48"/>
              </p:custDataLst>
            </p:nvPr>
          </p:nvSpPr>
          <p:spPr>
            <a:xfrm>
              <a:off x="4334905" y="3282696"/>
              <a:ext cx="292608" cy="292608"/>
            </a:xfrm>
            <a:custGeom>
              <a:avLst/>
              <a:gdLst/>
              <a:ahLst/>
              <a:cxnLst/>
              <a:rect l="l" t="t" r="r" b="b"/>
              <a:pathLst>
                <a:path w="635000" h="635000">
                  <a:moveTo>
                    <a:pt x="317500" y="0"/>
                  </a:moveTo>
                  <a:arcTo wR="317500" hR="317500" stAng="16200000" swAng="3240000"/>
                  <a:lnTo>
                    <a:pt x="317500" y="317500"/>
                  </a:lnTo>
                  <a:close/>
                </a:path>
                <a:path w="635000" h="635000" fill="none">
                  <a:moveTo>
                    <a:pt x="574362" y="130878"/>
                  </a:moveTo>
                  <a:arcTo wR="317500" hR="317500" stAng="-2160000" swAng="18360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46" name="Harvey 16/100 [16]">
              <a:extLst>
                <a:ext uri="{FF2B5EF4-FFF2-40B4-BE49-F238E27FC236}">
                  <a16:creationId xmlns:a16="http://schemas.microsoft.com/office/drawing/2014/main" id="{71360883-3CF3-4439-9568-E456C60454A8}"/>
                </a:ext>
              </a:extLst>
            </p:cNvPr>
            <p:cNvSpPr>
              <a:spLocks noChangeAspect="1"/>
            </p:cNvSpPr>
            <p:nvPr>
              <p:custDataLst>
                <p:tags r:id="rId49"/>
              </p:custDataLst>
            </p:nvPr>
          </p:nvSpPr>
          <p:spPr>
            <a:xfrm>
              <a:off x="4334905" y="3282696"/>
              <a:ext cx="292608" cy="292608"/>
            </a:xfrm>
            <a:custGeom>
              <a:avLst/>
              <a:gdLst/>
              <a:ahLst/>
              <a:cxnLst/>
              <a:rect l="l" t="t" r="r" b="b"/>
              <a:pathLst>
                <a:path w="635000" h="635000">
                  <a:moveTo>
                    <a:pt x="317500" y="0"/>
                  </a:moveTo>
                  <a:arcTo wR="317500" hR="317500" stAng="16200000" swAng="3456000"/>
                  <a:lnTo>
                    <a:pt x="317500" y="317500"/>
                  </a:lnTo>
                  <a:close/>
                </a:path>
                <a:path w="635000" h="635000" fill="none">
                  <a:moveTo>
                    <a:pt x="585574" y="147374"/>
                  </a:moveTo>
                  <a:arcTo wR="317500" hR="317500" stAng="-1944000" swAng="18144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47" name="Harvey 17/100 [17]">
              <a:extLst>
                <a:ext uri="{FF2B5EF4-FFF2-40B4-BE49-F238E27FC236}">
                  <a16:creationId xmlns:a16="http://schemas.microsoft.com/office/drawing/2014/main" id="{AE88FC9E-FB95-4413-AE3E-B8BF504735B5}"/>
                </a:ext>
              </a:extLst>
            </p:cNvPr>
            <p:cNvSpPr>
              <a:spLocks noChangeAspect="1"/>
            </p:cNvSpPr>
            <p:nvPr>
              <p:custDataLst>
                <p:tags r:id="rId50"/>
              </p:custDataLst>
            </p:nvPr>
          </p:nvSpPr>
          <p:spPr>
            <a:xfrm>
              <a:off x="4334905" y="3282696"/>
              <a:ext cx="292608" cy="292608"/>
            </a:xfrm>
            <a:custGeom>
              <a:avLst/>
              <a:gdLst/>
              <a:ahLst/>
              <a:cxnLst/>
              <a:rect l="l" t="t" r="r" b="b"/>
              <a:pathLst>
                <a:path w="635000" h="635000">
                  <a:moveTo>
                    <a:pt x="317500" y="0"/>
                  </a:moveTo>
                  <a:arcTo wR="317500" hR="317500" stAng="16200000" swAng="3672000"/>
                  <a:lnTo>
                    <a:pt x="317500" y="317500"/>
                  </a:lnTo>
                  <a:close/>
                </a:path>
                <a:path w="635000" h="635000" fill="none">
                  <a:moveTo>
                    <a:pt x="595727" y="164543"/>
                  </a:moveTo>
                  <a:arcTo wR="317500" hR="317500" stAng="-1727999" swAng="17928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48" name="Harvey 18/100 [18]">
              <a:extLst>
                <a:ext uri="{FF2B5EF4-FFF2-40B4-BE49-F238E27FC236}">
                  <a16:creationId xmlns:a16="http://schemas.microsoft.com/office/drawing/2014/main" id="{62593B83-E4BE-4CE8-9B0B-25AF9B7D4254}"/>
                </a:ext>
              </a:extLst>
            </p:cNvPr>
            <p:cNvSpPr>
              <a:spLocks noChangeAspect="1"/>
            </p:cNvSpPr>
            <p:nvPr>
              <p:custDataLst>
                <p:tags r:id="rId51"/>
              </p:custDataLst>
            </p:nvPr>
          </p:nvSpPr>
          <p:spPr>
            <a:xfrm>
              <a:off x="4334905" y="3282696"/>
              <a:ext cx="292608" cy="292608"/>
            </a:xfrm>
            <a:custGeom>
              <a:avLst/>
              <a:gdLst/>
              <a:ahLst/>
              <a:cxnLst/>
              <a:rect l="l" t="t" r="r" b="b"/>
              <a:pathLst>
                <a:path w="635000" h="635000">
                  <a:moveTo>
                    <a:pt x="317500" y="0"/>
                  </a:moveTo>
                  <a:arcTo wR="317500" hR="317500" stAng="16200000" swAng="3888000"/>
                  <a:lnTo>
                    <a:pt x="317500" y="317500"/>
                  </a:lnTo>
                  <a:close/>
                </a:path>
                <a:path w="635000" h="635000" fill="none">
                  <a:moveTo>
                    <a:pt x="604782" y="182315"/>
                  </a:moveTo>
                  <a:arcTo wR="317500" hR="317500" stAng="-1512000" swAng="17712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49" name="Harvey 19/100 [19]">
              <a:extLst>
                <a:ext uri="{FF2B5EF4-FFF2-40B4-BE49-F238E27FC236}">
                  <a16:creationId xmlns:a16="http://schemas.microsoft.com/office/drawing/2014/main" id="{CD41838E-0172-403D-9B68-FD51310F5400}"/>
                </a:ext>
              </a:extLst>
            </p:cNvPr>
            <p:cNvSpPr>
              <a:spLocks noChangeAspect="1"/>
            </p:cNvSpPr>
            <p:nvPr>
              <p:custDataLst>
                <p:tags r:id="rId52"/>
              </p:custDataLst>
            </p:nvPr>
          </p:nvSpPr>
          <p:spPr>
            <a:xfrm>
              <a:off x="4334905" y="3282696"/>
              <a:ext cx="292608" cy="292608"/>
            </a:xfrm>
            <a:custGeom>
              <a:avLst/>
              <a:gdLst/>
              <a:ahLst/>
              <a:cxnLst/>
              <a:rect l="l" t="t" r="r" b="b"/>
              <a:pathLst>
                <a:path w="635000" h="635000">
                  <a:moveTo>
                    <a:pt x="317500" y="0"/>
                  </a:moveTo>
                  <a:arcTo wR="317500" hR="317500" stAng="16200000" swAng="4104000"/>
                  <a:lnTo>
                    <a:pt x="317500" y="317500"/>
                  </a:lnTo>
                  <a:close/>
                </a:path>
                <a:path w="635000" h="635000" fill="none">
                  <a:moveTo>
                    <a:pt x="612704" y="200620"/>
                  </a:moveTo>
                  <a:arcTo wR="317500" hR="317500" stAng="-1295999" swAng="17496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50" name="Harvey 20/100 [20]">
              <a:extLst>
                <a:ext uri="{FF2B5EF4-FFF2-40B4-BE49-F238E27FC236}">
                  <a16:creationId xmlns:a16="http://schemas.microsoft.com/office/drawing/2014/main" id="{EDE3F4CF-CB3E-40C2-B070-AC09F1E8FBD5}"/>
                </a:ext>
              </a:extLst>
            </p:cNvPr>
            <p:cNvSpPr>
              <a:spLocks noChangeAspect="1"/>
            </p:cNvSpPr>
            <p:nvPr>
              <p:custDataLst>
                <p:tags r:id="rId53"/>
              </p:custDataLst>
            </p:nvPr>
          </p:nvSpPr>
          <p:spPr>
            <a:xfrm>
              <a:off x="4334905" y="3282696"/>
              <a:ext cx="292608" cy="292608"/>
            </a:xfrm>
            <a:custGeom>
              <a:avLst/>
              <a:gdLst/>
              <a:ahLst/>
              <a:cxnLst/>
              <a:rect l="l" t="t" r="r" b="b"/>
              <a:pathLst>
                <a:path w="635000" h="635000">
                  <a:moveTo>
                    <a:pt x="317500" y="0"/>
                  </a:moveTo>
                  <a:arcTo wR="317500" hR="317500" stAng="16200000" swAng="4320000"/>
                  <a:lnTo>
                    <a:pt x="317500" y="317500"/>
                  </a:lnTo>
                  <a:close/>
                </a:path>
                <a:path w="635000" h="635000" fill="none">
                  <a:moveTo>
                    <a:pt x="619460" y="219387"/>
                  </a:moveTo>
                  <a:arcTo wR="317500" hR="317500" stAng="-1080000" swAng="17280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51" name="Harvey 21/100 [21]">
              <a:extLst>
                <a:ext uri="{FF2B5EF4-FFF2-40B4-BE49-F238E27FC236}">
                  <a16:creationId xmlns:a16="http://schemas.microsoft.com/office/drawing/2014/main" id="{CD8E25E7-83D2-4F78-92A7-435281704491}"/>
                </a:ext>
              </a:extLst>
            </p:cNvPr>
            <p:cNvSpPr>
              <a:spLocks noChangeAspect="1"/>
            </p:cNvSpPr>
            <p:nvPr>
              <p:custDataLst>
                <p:tags r:id="rId54"/>
              </p:custDataLst>
            </p:nvPr>
          </p:nvSpPr>
          <p:spPr>
            <a:xfrm>
              <a:off x="4334905" y="3282696"/>
              <a:ext cx="292608" cy="292608"/>
            </a:xfrm>
            <a:custGeom>
              <a:avLst/>
              <a:gdLst/>
              <a:ahLst/>
              <a:cxnLst/>
              <a:rect l="l" t="t" r="r" b="b"/>
              <a:pathLst>
                <a:path w="635000" h="635000">
                  <a:moveTo>
                    <a:pt x="317500" y="0"/>
                  </a:moveTo>
                  <a:arcTo wR="317500" hR="317500" stAng="16200000" swAng="4536000"/>
                  <a:lnTo>
                    <a:pt x="317500" y="317500"/>
                  </a:lnTo>
                  <a:close/>
                </a:path>
                <a:path w="635000" h="635000" fill="none">
                  <a:moveTo>
                    <a:pt x="625025" y="238540"/>
                  </a:moveTo>
                  <a:arcTo wR="317500" hR="317500" stAng="-864000" swAng="17064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52" name="Harvey 22/100 [22]">
              <a:extLst>
                <a:ext uri="{FF2B5EF4-FFF2-40B4-BE49-F238E27FC236}">
                  <a16:creationId xmlns:a16="http://schemas.microsoft.com/office/drawing/2014/main" id="{C6A696FB-9EFC-47F6-9860-247C48C1FC3D}"/>
                </a:ext>
              </a:extLst>
            </p:cNvPr>
            <p:cNvSpPr>
              <a:spLocks noChangeAspect="1"/>
            </p:cNvSpPr>
            <p:nvPr>
              <p:custDataLst>
                <p:tags r:id="rId55"/>
              </p:custDataLst>
            </p:nvPr>
          </p:nvSpPr>
          <p:spPr>
            <a:xfrm>
              <a:off x="4334905" y="3282696"/>
              <a:ext cx="292608" cy="292608"/>
            </a:xfrm>
            <a:custGeom>
              <a:avLst/>
              <a:gdLst/>
              <a:ahLst/>
              <a:cxnLst/>
              <a:rect l="l" t="t" r="r" b="b"/>
              <a:pathLst>
                <a:path w="635000" h="635000">
                  <a:moveTo>
                    <a:pt x="317500" y="0"/>
                  </a:moveTo>
                  <a:arcTo wR="317500" hR="317500" stAng="16200000" swAng="4752000"/>
                  <a:lnTo>
                    <a:pt x="317500" y="317500"/>
                  </a:lnTo>
                  <a:close/>
                </a:path>
                <a:path w="635000" h="635000" fill="none">
                  <a:moveTo>
                    <a:pt x="629376" y="258006"/>
                  </a:moveTo>
                  <a:arcTo wR="317500" hR="317500" stAng="-647999" swAng="16848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53" name="Harvey 23/100 [23]">
              <a:extLst>
                <a:ext uri="{FF2B5EF4-FFF2-40B4-BE49-F238E27FC236}">
                  <a16:creationId xmlns:a16="http://schemas.microsoft.com/office/drawing/2014/main" id="{252958D2-EE89-4FBF-BF7B-C8AFAD704413}"/>
                </a:ext>
              </a:extLst>
            </p:cNvPr>
            <p:cNvSpPr>
              <a:spLocks noChangeAspect="1"/>
            </p:cNvSpPr>
            <p:nvPr>
              <p:custDataLst>
                <p:tags r:id="rId56"/>
              </p:custDataLst>
            </p:nvPr>
          </p:nvSpPr>
          <p:spPr>
            <a:xfrm>
              <a:off x="4334905" y="3282696"/>
              <a:ext cx="292608" cy="292608"/>
            </a:xfrm>
            <a:custGeom>
              <a:avLst/>
              <a:gdLst/>
              <a:ahLst/>
              <a:cxnLst/>
              <a:rect l="l" t="t" r="r" b="b"/>
              <a:pathLst>
                <a:path w="635000" h="635000">
                  <a:moveTo>
                    <a:pt x="317500" y="0"/>
                  </a:moveTo>
                  <a:arcTo wR="317500" hR="317500" stAng="16200000" swAng="4968000"/>
                  <a:lnTo>
                    <a:pt x="317500" y="317500"/>
                  </a:lnTo>
                  <a:close/>
                </a:path>
                <a:path w="635000" h="635000" fill="none">
                  <a:moveTo>
                    <a:pt x="632496" y="277706"/>
                  </a:moveTo>
                  <a:arcTo wR="317500" hR="317500" stAng="-432000" swAng="16632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54" name="Harvey 24/100 [24]">
              <a:extLst>
                <a:ext uri="{FF2B5EF4-FFF2-40B4-BE49-F238E27FC236}">
                  <a16:creationId xmlns:a16="http://schemas.microsoft.com/office/drawing/2014/main" id="{314E82DC-04B6-406C-9D65-1115F4D2AA22}"/>
                </a:ext>
              </a:extLst>
            </p:cNvPr>
            <p:cNvSpPr>
              <a:spLocks noChangeAspect="1"/>
            </p:cNvSpPr>
            <p:nvPr>
              <p:custDataLst>
                <p:tags r:id="rId57"/>
              </p:custDataLst>
            </p:nvPr>
          </p:nvSpPr>
          <p:spPr>
            <a:xfrm>
              <a:off x="4334905" y="3282696"/>
              <a:ext cx="292608" cy="292608"/>
            </a:xfrm>
            <a:custGeom>
              <a:avLst/>
              <a:gdLst/>
              <a:ahLst/>
              <a:cxnLst/>
              <a:rect l="l" t="t" r="r" b="b"/>
              <a:pathLst>
                <a:path w="635000" h="635000">
                  <a:moveTo>
                    <a:pt x="317500" y="0"/>
                  </a:moveTo>
                  <a:arcTo wR="317500" hR="317500" stAng="16200000" swAng="5183999"/>
                  <a:lnTo>
                    <a:pt x="317500" y="317500"/>
                  </a:lnTo>
                  <a:close/>
                </a:path>
                <a:path w="635000" h="635000" fill="none">
                  <a:moveTo>
                    <a:pt x="634373" y="297564"/>
                  </a:moveTo>
                  <a:arcTo wR="317500" hR="317500" stAng="-216000" swAng="16416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55" name="Harvey 25/100 [25]">
              <a:extLst>
                <a:ext uri="{FF2B5EF4-FFF2-40B4-BE49-F238E27FC236}">
                  <a16:creationId xmlns:a16="http://schemas.microsoft.com/office/drawing/2014/main" id="{669D1B60-A74F-4296-8610-F3DCDDC15022}"/>
                </a:ext>
              </a:extLst>
            </p:cNvPr>
            <p:cNvSpPr>
              <a:spLocks noChangeAspect="1"/>
            </p:cNvSpPr>
            <p:nvPr>
              <p:custDataLst>
                <p:tags r:id="rId58"/>
              </p:custDataLst>
            </p:nvPr>
          </p:nvSpPr>
          <p:spPr>
            <a:xfrm>
              <a:off x="4334905" y="3282696"/>
              <a:ext cx="292608" cy="292608"/>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56" name="Harvey 26/100 [26]">
              <a:extLst>
                <a:ext uri="{FF2B5EF4-FFF2-40B4-BE49-F238E27FC236}">
                  <a16:creationId xmlns:a16="http://schemas.microsoft.com/office/drawing/2014/main" id="{FF6DD112-04B6-4656-AB9D-1F9950FEE2D9}"/>
                </a:ext>
              </a:extLst>
            </p:cNvPr>
            <p:cNvSpPr>
              <a:spLocks noChangeAspect="1"/>
            </p:cNvSpPr>
            <p:nvPr>
              <p:custDataLst>
                <p:tags r:id="rId59"/>
              </p:custDataLst>
            </p:nvPr>
          </p:nvSpPr>
          <p:spPr>
            <a:xfrm>
              <a:off x="4334905" y="3282696"/>
              <a:ext cx="292608" cy="292608"/>
            </a:xfrm>
            <a:custGeom>
              <a:avLst/>
              <a:gdLst/>
              <a:ahLst/>
              <a:cxnLst/>
              <a:rect l="l" t="t" r="r" b="b"/>
              <a:pathLst>
                <a:path w="635000" h="635000">
                  <a:moveTo>
                    <a:pt x="317500" y="0"/>
                  </a:moveTo>
                  <a:arcTo wR="317500" hR="317500" stAng="16200000" swAng="5616000"/>
                  <a:lnTo>
                    <a:pt x="317500" y="317500"/>
                  </a:lnTo>
                  <a:close/>
                </a:path>
                <a:path w="635000" h="635000" fill="none">
                  <a:moveTo>
                    <a:pt x="634373" y="337435"/>
                  </a:moveTo>
                  <a:arcTo wR="317500" hR="317500" stAng="216000" swAng="15983999"/>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57" name="Harvey 27/100 [27]">
              <a:extLst>
                <a:ext uri="{FF2B5EF4-FFF2-40B4-BE49-F238E27FC236}">
                  <a16:creationId xmlns:a16="http://schemas.microsoft.com/office/drawing/2014/main" id="{E2928B53-FC5C-427C-AE65-9286773D84B2}"/>
                </a:ext>
              </a:extLst>
            </p:cNvPr>
            <p:cNvSpPr>
              <a:spLocks noChangeAspect="1"/>
            </p:cNvSpPr>
            <p:nvPr>
              <p:custDataLst>
                <p:tags r:id="rId60"/>
              </p:custDataLst>
            </p:nvPr>
          </p:nvSpPr>
          <p:spPr>
            <a:xfrm>
              <a:off x="4334905" y="3282696"/>
              <a:ext cx="292608" cy="292608"/>
            </a:xfrm>
            <a:custGeom>
              <a:avLst/>
              <a:gdLst/>
              <a:ahLst/>
              <a:cxnLst/>
              <a:rect l="l" t="t" r="r" b="b"/>
              <a:pathLst>
                <a:path w="635000" h="635000">
                  <a:moveTo>
                    <a:pt x="317500" y="0"/>
                  </a:moveTo>
                  <a:arcTo wR="317500" hR="317500" stAng="16200000" swAng="5832000"/>
                  <a:lnTo>
                    <a:pt x="317500" y="317500"/>
                  </a:lnTo>
                  <a:close/>
                </a:path>
                <a:path w="635000" h="635000" fill="none">
                  <a:moveTo>
                    <a:pt x="632496" y="357293"/>
                  </a:moveTo>
                  <a:arcTo wR="317500" hR="317500" stAng="432000" swAng="15768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58" name="Harvey 28/100 [28]">
              <a:extLst>
                <a:ext uri="{FF2B5EF4-FFF2-40B4-BE49-F238E27FC236}">
                  <a16:creationId xmlns:a16="http://schemas.microsoft.com/office/drawing/2014/main" id="{D8CF4F20-8FEC-47FF-9B86-E818143B2C19}"/>
                </a:ext>
              </a:extLst>
            </p:cNvPr>
            <p:cNvSpPr>
              <a:spLocks noChangeAspect="1"/>
            </p:cNvSpPr>
            <p:nvPr>
              <p:custDataLst>
                <p:tags r:id="rId61"/>
              </p:custDataLst>
            </p:nvPr>
          </p:nvSpPr>
          <p:spPr>
            <a:xfrm>
              <a:off x="4334905" y="3282696"/>
              <a:ext cx="292608" cy="292608"/>
            </a:xfrm>
            <a:custGeom>
              <a:avLst/>
              <a:gdLst/>
              <a:ahLst/>
              <a:cxnLst/>
              <a:rect l="l" t="t" r="r" b="b"/>
              <a:pathLst>
                <a:path w="635000" h="635000">
                  <a:moveTo>
                    <a:pt x="317500" y="0"/>
                  </a:moveTo>
                  <a:arcTo wR="317500" hR="317500" stAng="16200000" swAng="6048000"/>
                  <a:lnTo>
                    <a:pt x="317500" y="317500"/>
                  </a:lnTo>
                  <a:close/>
                </a:path>
                <a:path w="635000" h="635000" fill="none">
                  <a:moveTo>
                    <a:pt x="629376" y="376993"/>
                  </a:moveTo>
                  <a:arcTo wR="317500" hR="317500" stAng="648000" swAng="15552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59" name="Harvey 29/100 [29]">
              <a:extLst>
                <a:ext uri="{FF2B5EF4-FFF2-40B4-BE49-F238E27FC236}">
                  <a16:creationId xmlns:a16="http://schemas.microsoft.com/office/drawing/2014/main" id="{E1AF074D-4599-4D0E-8078-66303FEBDE44}"/>
                </a:ext>
              </a:extLst>
            </p:cNvPr>
            <p:cNvSpPr>
              <a:spLocks noChangeAspect="1"/>
            </p:cNvSpPr>
            <p:nvPr>
              <p:custDataLst>
                <p:tags r:id="rId62"/>
              </p:custDataLst>
            </p:nvPr>
          </p:nvSpPr>
          <p:spPr>
            <a:xfrm>
              <a:off x="4334905" y="3282696"/>
              <a:ext cx="292608" cy="292608"/>
            </a:xfrm>
            <a:custGeom>
              <a:avLst/>
              <a:gdLst/>
              <a:ahLst/>
              <a:cxnLst/>
              <a:rect l="l" t="t" r="r" b="b"/>
              <a:pathLst>
                <a:path w="635000" h="635000">
                  <a:moveTo>
                    <a:pt x="317500" y="0"/>
                  </a:moveTo>
                  <a:arcTo wR="317500" hR="317500" stAng="16200000" swAng="6263999"/>
                  <a:lnTo>
                    <a:pt x="317500" y="317500"/>
                  </a:lnTo>
                  <a:close/>
                </a:path>
                <a:path w="635000" h="635000" fill="none">
                  <a:moveTo>
                    <a:pt x="625025" y="396459"/>
                  </a:moveTo>
                  <a:arcTo wR="317500" hR="317500" stAng="863999" swAng="15336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60" name="Harvey 30/100 [30]">
              <a:extLst>
                <a:ext uri="{FF2B5EF4-FFF2-40B4-BE49-F238E27FC236}">
                  <a16:creationId xmlns:a16="http://schemas.microsoft.com/office/drawing/2014/main" id="{2DF9C982-C062-4899-8A5F-20F49AD9E1B5}"/>
                </a:ext>
              </a:extLst>
            </p:cNvPr>
            <p:cNvSpPr>
              <a:spLocks noChangeAspect="1"/>
            </p:cNvSpPr>
            <p:nvPr>
              <p:custDataLst>
                <p:tags r:id="rId63"/>
              </p:custDataLst>
            </p:nvPr>
          </p:nvSpPr>
          <p:spPr>
            <a:xfrm>
              <a:off x="4334905" y="3282696"/>
              <a:ext cx="292608" cy="292608"/>
            </a:xfrm>
            <a:custGeom>
              <a:avLst/>
              <a:gdLst/>
              <a:ahLst/>
              <a:cxnLst/>
              <a:rect l="l" t="t" r="r" b="b"/>
              <a:pathLst>
                <a:path w="635000" h="635000">
                  <a:moveTo>
                    <a:pt x="317500" y="0"/>
                  </a:moveTo>
                  <a:arcTo wR="317500" hR="317500" stAng="16200000" swAng="6480000"/>
                  <a:lnTo>
                    <a:pt x="317500" y="317500"/>
                  </a:lnTo>
                  <a:close/>
                </a:path>
                <a:path w="635000" h="635000" fill="none">
                  <a:moveTo>
                    <a:pt x="619460" y="415612"/>
                  </a:moveTo>
                  <a:arcTo wR="317500" hR="317500" stAng="1080000" swAng="15119999"/>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61" name="Harvey 31/100 [31]">
              <a:extLst>
                <a:ext uri="{FF2B5EF4-FFF2-40B4-BE49-F238E27FC236}">
                  <a16:creationId xmlns:a16="http://schemas.microsoft.com/office/drawing/2014/main" id="{E98CD797-9DD9-4143-9058-D1ABF95E7406}"/>
                </a:ext>
              </a:extLst>
            </p:cNvPr>
            <p:cNvSpPr>
              <a:spLocks noChangeAspect="1"/>
            </p:cNvSpPr>
            <p:nvPr>
              <p:custDataLst>
                <p:tags r:id="rId64"/>
              </p:custDataLst>
            </p:nvPr>
          </p:nvSpPr>
          <p:spPr>
            <a:xfrm>
              <a:off x="4334905" y="3282696"/>
              <a:ext cx="292608" cy="292608"/>
            </a:xfrm>
            <a:custGeom>
              <a:avLst/>
              <a:gdLst/>
              <a:ahLst/>
              <a:cxnLst/>
              <a:rect l="l" t="t" r="r" b="b"/>
              <a:pathLst>
                <a:path w="635000" h="635000">
                  <a:moveTo>
                    <a:pt x="317500" y="0"/>
                  </a:moveTo>
                  <a:arcTo wR="317500" hR="317500" stAng="16200000" swAng="6696000"/>
                  <a:lnTo>
                    <a:pt x="317500" y="317500"/>
                  </a:lnTo>
                  <a:close/>
                </a:path>
                <a:path w="635000" h="635000" fill="none">
                  <a:moveTo>
                    <a:pt x="612704" y="434379"/>
                  </a:moveTo>
                  <a:arcTo wR="317500" hR="317500" stAng="1295999" swAng="14903999"/>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62" name="Harvey 32/100 [32]">
              <a:extLst>
                <a:ext uri="{FF2B5EF4-FFF2-40B4-BE49-F238E27FC236}">
                  <a16:creationId xmlns:a16="http://schemas.microsoft.com/office/drawing/2014/main" id="{39029FE4-844F-47DA-8FEF-FB68673FF10C}"/>
                </a:ext>
              </a:extLst>
            </p:cNvPr>
            <p:cNvSpPr>
              <a:spLocks noChangeAspect="1"/>
            </p:cNvSpPr>
            <p:nvPr>
              <p:custDataLst>
                <p:tags r:id="rId65"/>
              </p:custDataLst>
            </p:nvPr>
          </p:nvSpPr>
          <p:spPr>
            <a:xfrm>
              <a:off x="4334905" y="3282696"/>
              <a:ext cx="292608" cy="292608"/>
            </a:xfrm>
            <a:custGeom>
              <a:avLst/>
              <a:gdLst/>
              <a:ahLst/>
              <a:cxnLst/>
              <a:rect l="l" t="t" r="r" b="b"/>
              <a:pathLst>
                <a:path w="635000" h="635000">
                  <a:moveTo>
                    <a:pt x="317500" y="0"/>
                  </a:moveTo>
                  <a:arcTo wR="317500" hR="317500" stAng="16200000" swAng="6912000"/>
                  <a:lnTo>
                    <a:pt x="317500" y="317500"/>
                  </a:lnTo>
                  <a:close/>
                </a:path>
                <a:path w="635000" h="635000" fill="none">
                  <a:moveTo>
                    <a:pt x="604782" y="452684"/>
                  </a:moveTo>
                  <a:arcTo wR="317500" hR="317500" stAng="1512000" swAng="14687999"/>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63" name="Harvey 33/100 [33]">
              <a:extLst>
                <a:ext uri="{FF2B5EF4-FFF2-40B4-BE49-F238E27FC236}">
                  <a16:creationId xmlns:a16="http://schemas.microsoft.com/office/drawing/2014/main" id="{B99AA4D4-9C74-447B-89EF-8FD268FF95EE}"/>
                </a:ext>
              </a:extLst>
            </p:cNvPr>
            <p:cNvSpPr>
              <a:spLocks noChangeAspect="1"/>
            </p:cNvSpPr>
            <p:nvPr>
              <p:custDataLst>
                <p:tags r:id="rId66"/>
              </p:custDataLst>
            </p:nvPr>
          </p:nvSpPr>
          <p:spPr>
            <a:xfrm>
              <a:off x="4334905" y="3282696"/>
              <a:ext cx="292608" cy="292608"/>
            </a:xfrm>
            <a:custGeom>
              <a:avLst/>
              <a:gdLst/>
              <a:ahLst/>
              <a:cxnLst/>
              <a:rect l="l" t="t" r="r" b="b"/>
              <a:pathLst>
                <a:path w="635000" h="635000">
                  <a:moveTo>
                    <a:pt x="317500" y="0"/>
                  </a:moveTo>
                  <a:arcTo wR="317500" hR="317500" stAng="16200000" swAng="7128000"/>
                  <a:lnTo>
                    <a:pt x="317500" y="317500"/>
                  </a:lnTo>
                  <a:close/>
                </a:path>
                <a:path w="635000" h="635000" fill="none">
                  <a:moveTo>
                    <a:pt x="595727" y="470456"/>
                  </a:moveTo>
                  <a:arcTo wR="317500" hR="317500" stAng="1728000" swAng="14472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64" name="Harvey 34/100 [34]">
              <a:extLst>
                <a:ext uri="{FF2B5EF4-FFF2-40B4-BE49-F238E27FC236}">
                  <a16:creationId xmlns:a16="http://schemas.microsoft.com/office/drawing/2014/main" id="{0880CCDE-4DDE-49A8-AFB2-FDDCE314B4D3}"/>
                </a:ext>
              </a:extLst>
            </p:cNvPr>
            <p:cNvSpPr>
              <a:spLocks noChangeAspect="1"/>
            </p:cNvSpPr>
            <p:nvPr>
              <p:custDataLst>
                <p:tags r:id="rId67"/>
              </p:custDataLst>
            </p:nvPr>
          </p:nvSpPr>
          <p:spPr>
            <a:xfrm>
              <a:off x="4334905" y="3282696"/>
              <a:ext cx="292608" cy="292608"/>
            </a:xfrm>
            <a:custGeom>
              <a:avLst/>
              <a:gdLst/>
              <a:ahLst/>
              <a:cxnLst/>
              <a:rect l="l" t="t" r="r" b="b"/>
              <a:pathLst>
                <a:path w="635000" h="635000">
                  <a:moveTo>
                    <a:pt x="317500" y="0"/>
                  </a:moveTo>
                  <a:arcTo wR="317500" hR="317500" stAng="16200000" swAng="7344000"/>
                  <a:lnTo>
                    <a:pt x="317500" y="317500"/>
                  </a:lnTo>
                  <a:close/>
                </a:path>
                <a:path w="635000" h="635000" fill="none">
                  <a:moveTo>
                    <a:pt x="585574" y="487625"/>
                  </a:moveTo>
                  <a:arcTo wR="317500" hR="317500" stAng="1944000" swAng="14255999"/>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65" name="Harvey 35/100 [35]">
              <a:extLst>
                <a:ext uri="{FF2B5EF4-FFF2-40B4-BE49-F238E27FC236}">
                  <a16:creationId xmlns:a16="http://schemas.microsoft.com/office/drawing/2014/main" id="{F37E834A-F9D8-4623-BC85-60359856CCD0}"/>
                </a:ext>
              </a:extLst>
            </p:cNvPr>
            <p:cNvSpPr>
              <a:spLocks noChangeAspect="1"/>
            </p:cNvSpPr>
            <p:nvPr>
              <p:custDataLst>
                <p:tags r:id="rId68"/>
              </p:custDataLst>
            </p:nvPr>
          </p:nvSpPr>
          <p:spPr>
            <a:xfrm>
              <a:off x="4334905" y="3282696"/>
              <a:ext cx="292608" cy="292608"/>
            </a:xfrm>
            <a:custGeom>
              <a:avLst/>
              <a:gdLst/>
              <a:ahLst/>
              <a:cxnLst/>
              <a:rect l="l" t="t" r="r" b="b"/>
              <a:pathLst>
                <a:path w="635000" h="635000">
                  <a:moveTo>
                    <a:pt x="317500" y="0"/>
                  </a:moveTo>
                  <a:arcTo wR="317500" hR="317500" stAng="16200000" swAng="7559999"/>
                  <a:lnTo>
                    <a:pt x="317500" y="317500"/>
                  </a:lnTo>
                  <a:close/>
                </a:path>
                <a:path w="635000" h="635000" fill="none">
                  <a:moveTo>
                    <a:pt x="574362" y="504121"/>
                  </a:moveTo>
                  <a:arcTo wR="317500" hR="317500" stAng="2159999" swAng="14040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66" name="Harvey 36/100 [36]">
              <a:extLst>
                <a:ext uri="{FF2B5EF4-FFF2-40B4-BE49-F238E27FC236}">
                  <a16:creationId xmlns:a16="http://schemas.microsoft.com/office/drawing/2014/main" id="{15163940-B229-4368-B727-3714123C78AB}"/>
                </a:ext>
              </a:extLst>
            </p:cNvPr>
            <p:cNvSpPr>
              <a:spLocks noChangeAspect="1"/>
            </p:cNvSpPr>
            <p:nvPr>
              <p:custDataLst>
                <p:tags r:id="rId69"/>
              </p:custDataLst>
            </p:nvPr>
          </p:nvSpPr>
          <p:spPr>
            <a:xfrm>
              <a:off x="4334905" y="3282696"/>
              <a:ext cx="292608" cy="292608"/>
            </a:xfrm>
            <a:custGeom>
              <a:avLst/>
              <a:gdLst/>
              <a:ahLst/>
              <a:cxnLst/>
              <a:rect l="l" t="t" r="r" b="b"/>
              <a:pathLst>
                <a:path w="635000" h="635000">
                  <a:moveTo>
                    <a:pt x="317500" y="0"/>
                  </a:moveTo>
                  <a:arcTo wR="317500" hR="317500" stAng="16200000" swAng="7776000"/>
                  <a:lnTo>
                    <a:pt x="317500" y="317500"/>
                  </a:lnTo>
                  <a:close/>
                </a:path>
                <a:path w="635000" h="635000" fill="none">
                  <a:moveTo>
                    <a:pt x="562137" y="519882"/>
                  </a:moveTo>
                  <a:arcTo wR="317500" hR="317500" stAng="2375999" swAng="13824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67" name="Harvey 37/100 [37]">
              <a:extLst>
                <a:ext uri="{FF2B5EF4-FFF2-40B4-BE49-F238E27FC236}">
                  <a16:creationId xmlns:a16="http://schemas.microsoft.com/office/drawing/2014/main" id="{64BAECDC-27C7-4333-B9D8-59DE42A1B1AA}"/>
                </a:ext>
              </a:extLst>
            </p:cNvPr>
            <p:cNvSpPr>
              <a:spLocks noChangeAspect="1"/>
            </p:cNvSpPr>
            <p:nvPr>
              <p:custDataLst>
                <p:tags r:id="rId70"/>
              </p:custDataLst>
            </p:nvPr>
          </p:nvSpPr>
          <p:spPr>
            <a:xfrm>
              <a:off x="4334905" y="3282696"/>
              <a:ext cx="292608" cy="292608"/>
            </a:xfrm>
            <a:custGeom>
              <a:avLst/>
              <a:gdLst/>
              <a:ahLst/>
              <a:cxnLst/>
              <a:rect l="l" t="t" r="r" b="b"/>
              <a:pathLst>
                <a:path w="635000" h="635000">
                  <a:moveTo>
                    <a:pt x="317500" y="0"/>
                  </a:moveTo>
                  <a:arcTo wR="317500" hR="317500" stAng="16200000" swAng="7991999"/>
                  <a:lnTo>
                    <a:pt x="317500" y="317500"/>
                  </a:lnTo>
                  <a:close/>
                </a:path>
                <a:path w="635000" h="635000" fill="none">
                  <a:moveTo>
                    <a:pt x="548947" y="534843"/>
                  </a:moveTo>
                  <a:arcTo wR="317500" hR="317500" stAng="2591999" swAng="13608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68" name="Harvey 38/100 [38]">
              <a:extLst>
                <a:ext uri="{FF2B5EF4-FFF2-40B4-BE49-F238E27FC236}">
                  <a16:creationId xmlns:a16="http://schemas.microsoft.com/office/drawing/2014/main" id="{4F018A0A-A74A-4E47-BC47-203679D4F8C0}"/>
                </a:ext>
              </a:extLst>
            </p:cNvPr>
            <p:cNvSpPr>
              <a:spLocks noChangeAspect="1"/>
            </p:cNvSpPr>
            <p:nvPr>
              <p:custDataLst>
                <p:tags r:id="rId71"/>
              </p:custDataLst>
            </p:nvPr>
          </p:nvSpPr>
          <p:spPr>
            <a:xfrm>
              <a:off x="4334905" y="3282696"/>
              <a:ext cx="292608" cy="292608"/>
            </a:xfrm>
            <a:custGeom>
              <a:avLst/>
              <a:gdLst/>
              <a:ahLst/>
              <a:cxnLst/>
              <a:rect l="l" t="t" r="r" b="b"/>
              <a:pathLst>
                <a:path w="635000" h="635000">
                  <a:moveTo>
                    <a:pt x="317500" y="0"/>
                  </a:moveTo>
                  <a:arcTo wR="317500" hR="317500" stAng="16200000" swAng="8208000"/>
                  <a:lnTo>
                    <a:pt x="317500" y="317500"/>
                  </a:lnTo>
                  <a:close/>
                </a:path>
                <a:path w="635000" h="635000" fill="none">
                  <a:moveTo>
                    <a:pt x="534843" y="548947"/>
                  </a:moveTo>
                  <a:arcTo wR="317500" hR="317500" stAng="2808000" swAng="13392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69" name="Harvey 39/100 [39]">
              <a:extLst>
                <a:ext uri="{FF2B5EF4-FFF2-40B4-BE49-F238E27FC236}">
                  <a16:creationId xmlns:a16="http://schemas.microsoft.com/office/drawing/2014/main" id="{ACA75957-9FDB-46A2-82EC-77103CBEAC52}"/>
                </a:ext>
              </a:extLst>
            </p:cNvPr>
            <p:cNvSpPr>
              <a:spLocks noChangeAspect="1"/>
            </p:cNvSpPr>
            <p:nvPr>
              <p:custDataLst>
                <p:tags r:id="rId72"/>
              </p:custDataLst>
            </p:nvPr>
          </p:nvSpPr>
          <p:spPr>
            <a:xfrm>
              <a:off x="4334905" y="3282696"/>
              <a:ext cx="292608" cy="292608"/>
            </a:xfrm>
            <a:custGeom>
              <a:avLst/>
              <a:gdLst/>
              <a:ahLst/>
              <a:cxnLst/>
              <a:rect l="l" t="t" r="r" b="b"/>
              <a:pathLst>
                <a:path w="635000" h="635000">
                  <a:moveTo>
                    <a:pt x="317500" y="0"/>
                  </a:moveTo>
                  <a:arcTo wR="317500" hR="317500" stAng="16200000" swAng="8424000"/>
                  <a:lnTo>
                    <a:pt x="317500" y="317500"/>
                  </a:lnTo>
                  <a:close/>
                </a:path>
                <a:path w="635000" h="635000" fill="none">
                  <a:moveTo>
                    <a:pt x="519882" y="562137"/>
                  </a:moveTo>
                  <a:arcTo wR="317500" hR="317500" stAng="3024000" swAng="13176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70" name="Harvey 40/100 [40]">
              <a:extLst>
                <a:ext uri="{FF2B5EF4-FFF2-40B4-BE49-F238E27FC236}">
                  <a16:creationId xmlns:a16="http://schemas.microsoft.com/office/drawing/2014/main" id="{025DFA7F-A073-422A-8D20-E27D1ABE4342}"/>
                </a:ext>
              </a:extLst>
            </p:cNvPr>
            <p:cNvSpPr>
              <a:spLocks noChangeAspect="1"/>
            </p:cNvSpPr>
            <p:nvPr>
              <p:custDataLst>
                <p:tags r:id="rId73"/>
              </p:custDataLst>
            </p:nvPr>
          </p:nvSpPr>
          <p:spPr>
            <a:xfrm>
              <a:off x="4334905" y="3282696"/>
              <a:ext cx="292608" cy="292608"/>
            </a:xfrm>
            <a:custGeom>
              <a:avLst/>
              <a:gdLst/>
              <a:ahLst/>
              <a:cxnLst/>
              <a:rect l="l" t="t" r="r" b="b"/>
              <a:pathLst>
                <a:path w="635000" h="635000">
                  <a:moveTo>
                    <a:pt x="317500" y="0"/>
                  </a:moveTo>
                  <a:arcTo wR="317500" hR="317500" stAng="16200000" swAng="8640000"/>
                  <a:lnTo>
                    <a:pt x="317500" y="317500"/>
                  </a:lnTo>
                  <a:close/>
                </a:path>
                <a:path w="635000" h="635000" fill="none">
                  <a:moveTo>
                    <a:pt x="504121" y="574362"/>
                  </a:moveTo>
                  <a:arcTo wR="317500" hR="317500" stAng="3240000" swAng="12960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71" name="Harvey 41/100 [41]">
              <a:extLst>
                <a:ext uri="{FF2B5EF4-FFF2-40B4-BE49-F238E27FC236}">
                  <a16:creationId xmlns:a16="http://schemas.microsoft.com/office/drawing/2014/main" id="{BF311CE9-A4CB-4965-8F0F-5B6811E9FB20}"/>
                </a:ext>
              </a:extLst>
            </p:cNvPr>
            <p:cNvSpPr>
              <a:spLocks noChangeAspect="1"/>
            </p:cNvSpPr>
            <p:nvPr>
              <p:custDataLst>
                <p:tags r:id="rId74"/>
              </p:custDataLst>
            </p:nvPr>
          </p:nvSpPr>
          <p:spPr>
            <a:xfrm>
              <a:off x="4334905" y="3282696"/>
              <a:ext cx="292608" cy="292608"/>
            </a:xfrm>
            <a:custGeom>
              <a:avLst/>
              <a:gdLst/>
              <a:ahLst/>
              <a:cxnLst/>
              <a:rect l="l" t="t" r="r" b="b"/>
              <a:pathLst>
                <a:path w="635000" h="635000">
                  <a:moveTo>
                    <a:pt x="317500" y="0"/>
                  </a:moveTo>
                  <a:arcTo wR="317500" hR="317500" stAng="16200000" swAng="8856000"/>
                  <a:lnTo>
                    <a:pt x="317500" y="317500"/>
                  </a:lnTo>
                  <a:close/>
                </a:path>
                <a:path w="635000" h="635000" fill="none">
                  <a:moveTo>
                    <a:pt x="487625" y="585574"/>
                  </a:moveTo>
                  <a:arcTo wR="317500" hR="317500" stAng="3455999" swAng="12744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72" name="Harvey 42/100 [42]">
              <a:extLst>
                <a:ext uri="{FF2B5EF4-FFF2-40B4-BE49-F238E27FC236}">
                  <a16:creationId xmlns:a16="http://schemas.microsoft.com/office/drawing/2014/main" id="{1B415A3D-1E85-4E6A-8BAB-3BB56600BA4F}"/>
                </a:ext>
              </a:extLst>
            </p:cNvPr>
            <p:cNvSpPr>
              <a:spLocks noChangeAspect="1"/>
            </p:cNvSpPr>
            <p:nvPr>
              <p:custDataLst>
                <p:tags r:id="rId75"/>
              </p:custDataLst>
            </p:nvPr>
          </p:nvSpPr>
          <p:spPr>
            <a:xfrm>
              <a:off x="4334905" y="3282696"/>
              <a:ext cx="292608" cy="292608"/>
            </a:xfrm>
            <a:custGeom>
              <a:avLst/>
              <a:gdLst/>
              <a:ahLst/>
              <a:cxnLst/>
              <a:rect l="l" t="t" r="r" b="b"/>
              <a:pathLst>
                <a:path w="635000" h="635000">
                  <a:moveTo>
                    <a:pt x="317500" y="0"/>
                  </a:moveTo>
                  <a:arcTo wR="317500" hR="317500" stAng="16200000" swAng="9072000"/>
                  <a:lnTo>
                    <a:pt x="317500" y="317500"/>
                  </a:lnTo>
                  <a:close/>
                </a:path>
                <a:path w="635000" h="635000" fill="none">
                  <a:moveTo>
                    <a:pt x="470456" y="595727"/>
                  </a:moveTo>
                  <a:arcTo wR="317500" hR="317500" stAng="3671999" swAng="12528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73" name="Harvey 43/100 [43]">
              <a:extLst>
                <a:ext uri="{FF2B5EF4-FFF2-40B4-BE49-F238E27FC236}">
                  <a16:creationId xmlns:a16="http://schemas.microsoft.com/office/drawing/2014/main" id="{7EAD6077-4487-4E7D-846D-445E65B5291C}"/>
                </a:ext>
              </a:extLst>
            </p:cNvPr>
            <p:cNvSpPr>
              <a:spLocks noChangeAspect="1"/>
            </p:cNvSpPr>
            <p:nvPr>
              <p:custDataLst>
                <p:tags r:id="rId76"/>
              </p:custDataLst>
            </p:nvPr>
          </p:nvSpPr>
          <p:spPr>
            <a:xfrm>
              <a:off x="4334905" y="3282696"/>
              <a:ext cx="292608" cy="292608"/>
            </a:xfrm>
            <a:custGeom>
              <a:avLst/>
              <a:gdLst/>
              <a:ahLst/>
              <a:cxnLst/>
              <a:rect l="l" t="t" r="r" b="b"/>
              <a:pathLst>
                <a:path w="635000" h="635000">
                  <a:moveTo>
                    <a:pt x="317500" y="0"/>
                  </a:moveTo>
                  <a:arcTo wR="317500" hR="317500" stAng="16200000" swAng="9288000"/>
                  <a:lnTo>
                    <a:pt x="317500" y="317500"/>
                  </a:lnTo>
                  <a:close/>
                </a:path>
                <a:path w="635000" h="635000" fill="none">
                  <a:moveTo>
                    <a:pt x="452684" y="604782"/>
                  </a:moveTo>
                  <a:arcTo wR="317500" hR="317500" stAng="3888000" swAng="12312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74" name="Harvey 44/100 [44]">
              <a:extLst>
                <a:ext uri="{FF2B5EF4-FFF2-40B4-BE49-F238E27FC236}">
                  <a16:creationId xmlns:a16="http://schemas.microsoft.com/office/drawing/2014/main" id="{4B57ADAF-4A83-4CB4-8920-E2B9F994E83E}"/>
                </a:ext>
              </a:extLst>
            </p:cNvPr>
            <p:cNvSpPr>
              <a:spLocks noChangeAspect="1"/>
            </p:cNvSpPr>
            <p:nvPr>
              <p:custDataLst>
                <p:tags r:id="rId77"/>
              </p:custDataLst>
            </p:nvPr>
          </p:nvSpPr>
          <p:spPr>
            <a:xfrm>
              <a:off x="4334905" y="3282696"/>
              <a:ext cx="292608" cy="292608"/>
            </a:xfrm>
            <a:custGeom>
              <a:avLst/>
              <a:gdLst/>
              <a:ahLst/>
              <a:cxnLst/>
              <a:rect l="l" t="t" r="r" b="b"/>
              <a:pathLst>
                <a:path w="635000" h="635000">
                  <a:moveTo>
                    <a:pt x="317500" y="0"/>
                  </a:moveTo>
                  <a:arcTo wR="317500" hR="317500" stAng="16200000" swAng="9504000"/>
                  <a:lnTo>
                    <a:pt x="317500" y="317500"/>
                  </a:lnTo>
                  <a:close/>
                </a:path>
                <a:path w="635000" h="635000" fill="none">
                  <a:moveTo>
                    <a:pt x="434379" y="612704"/>
                  </a:moveTo>
                  <a:arcTo wR="317500" hR="317500" stAng="4104000" swAng="12096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75" name="Harvey 45/100 [45]">
              <a:extLst>
                <a:ext uri="{FF2B5EF4-FFF2-40B4-BE49-F238E27FC236}">
                  <a16:creationId xmlns:a16="http://schemas.microsoft.com/office/drawing/2014/main" id="{FF3E5416-AC43-4CBB-A32A-A966ED03106F}"/>
                </a:ext>
              </a:extLst>
            </p:cNvPr>
            <p:cNvSpPr>
              <a:spLocks noChangeAspect="1"/>
            </p:cNvSpPr>
            <p:nvPr>
              <p:custDataLst>
                <p:tags r:id="rId78"/>
              </p:custDataLst>
            </p:nvPr>
          </p:nvSpPr>
          <p:spPr>
            <a:xfrm>
              <a:off x="4334905" y="3282696"/>
              <a:ext cx="292608" cy="292608"/>
            </a:xfrm>
            <a:custGeom>
              <a:avLst/>
              <a:gdLst/>
              <a:ahLst/>
              <a:cxnLst/>
              <a:rect l="l" t="t" r="r" b="b"/>
              <a:pathLst>
                <a:path w="635000" h="635000">
                  <a:moveTo>
                    <a:pt x="317500" y="0"/>
                  </a:moveTo>
                  <a:arcTo wR="317500" hR="317500" stAng="16200000" swAng="9720000"/>
                  <a:lnTo>
                    <a:pt x="317500" y="317500"/>
                  </a:lnTo>
                  <a:close/>
                </a:path>
                <a:path w="635000" h="635000" fill="none">
                  <a:moveTo>
                    <a:pt x="415612" y="619460"/>
                  </a:moveTo>
                  <a:arcTo wR="317500" hR="317500" stAng="4320000" swAng="11880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76" name="Harvey 46/100 [46]">
              <a:extLst>
                <a:ext uri="{FF2B5EF4-FFF2-40B4-BE49-F238E27FC236}">
                  <a16:creationId xmlns:a16="http://schemas.microsoft.com/office/drawing/2014/main" id="{49AFF9C1-C19A-487C-A4C1-47DA87277C3B}"/>
                </a:ext>
              </a:extLst>
            </p:cNvPr>
            <p:cNvSpPr>
              <a:spLocks noChangeAspect="1"/>
            </p:cNvSpPr>
            <p:nvPr>
              <p:custDataLst>
                <p:tags r:id="rId79"/>
              </p:custDataLst>
            </p:nvPr>
          </p:nvSpPr>
          <p:spPr>
            <a:xfrm>
              <a:off x="4334905" y="3282696"/>
              <a:ext cx="292608" cy="292608"/>
            </a:xfrm>
            <a:custGeom>
              <a:avLst/>
              <a:gdLst/>
              <a:ahLst/>
              <a:cxnLst/>
              <a:rect l="l" t="t" r="r" b="b"/>
              <a:pathLst>
                <a:path w="635000" h="635000">
                  <a:moveTo>
                    <a:pt x="317500" y="0"/>
                  </a:moveTo>
                  <a:arcTo wR="317500" hR="317500" stAng="16200000" swAng="9936000"/>
                  <a:lnTo>
                    <a:pt x="317500" y="317500"/>
                  </a:lnTo>
                  <a:close/>
                </a:path>
                <a:path w="635000" h="635000" fill="none">
                  <a:moveTo>
                    <a:pt x="396459" y="625025"/>
                  </a:moveTo>
                  <a:arcTo wR="317500" hR="317500" stAng="4536000" swAng="11664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77" name="Harvey 47/100 [47]">
              <a:extLst>
                <a:ext uri="{FF2B5EF4-FFF2-40B4-BE49-F238E27FC236}">
                  <a16:creationId xmlns:a16="http://schemas.microsoft.com/office/drawing/2014/main" id="{F35AEE09-D82F-438F-9D01-96C6876241F1}"/>
                </a:ext>
              </a:extLst>
            </p:cNvPr>
            <p:cNvSpPr>
              <a:spLocks noChangeAspect="1"/>
            </p:cNvSpPr>
            <p:nvPr>
              <p:custDataLst>
                <p:tags r:id="rId80"/>
              </p:custDataLst>
            </p:nvPr>
          </p:nvSpPr>
          <p:spPr>
            <a:xfrm>
              <a:off x="4334905" y="3282696"/>
              <a:ext cx="292608" cy="292608"/>
            </a:xfrm>
            <a:custGeom>
              <a:avLst/>
              <a:gdLst/>
              <a:ahLst/>
              <a:cxnLst/>
              <a:rect l="l" t="t" r="r" b="b"/>
              <a:pathLst>
                <a:path w="635000" h="635000">
                  <a:moveTo>
                    <a:pt x="317500" y="0"/>
                  </a:moveTo>
                  <a:arcTo wR="317500" hR="317500" stAng="16200000" swAng="10152000"/>
                  <a:lnTo>
                    <a:pt x="317500" y="317500"/>
                  </a:lnTo>
                  <a:close/>
                </a:path>
                <a:path w="635000" h="635000" fill="none">
                  <a:moveTo>
                    <a:pt x="376993" y="629376"/>
                  </a:moveTo>
                  <a:arcTo wR="317500" hR="317500" stAng="4751999" swAng="11448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78" name="Harvey 48/100 [48]">
              <a:extLst>
                <a:ext uri="{FF2B5EF4-FFF2-40B4-BE49-F238E27FC236}">
                  <a16:creationId xmlns:a16="http://schemas.microsoft.com/office/drawing/2014/main" id="{4FC3325B-EEB2-4420-9715-1149CEACE9AC}"/>
                </a:ext>
              </a:extLst>
            </p:cNvPr>
            <p:cNvSpPr>
              <a:spLocks noChangeAspect="1"/>
            </p:cNvSpPr>
            <p:nvPr>
              <p:custDataLst>
                <p:tags r:id="rId81"/>
              </p:custDataLst>
            </p:nvPr>
          </p:nvSpPr>
          <p:spPr>
            <a:xfrm>
              <a:off x="4334905" y="3282696"/>
              <a:ext cx="292608" cy="292608"/>
            </a:xfrm>
            <a:custGeom>
              <a:avLst/>
              <a:gdLst/>
              <a:ahLst/>
              <a:cxnLst/>
              <a:rect l="l" t="t" r="r" b="b"/>
              <a:pathLst>
                <a:path w="635000" h="635000">
                  <a:moveTo>
                    <a:pt x="317500" y="0"/>
                  </a:moveTo>
                  <a:arcTo wR="317500" hR="317500" stAng="16200000" swAng="10367999"/>
                  <a:lnTo>
                    <a:pt x="317500" y="317500"/>
                  </a:lnTo>
                  <a:close/>
                </a:path>
                <a:path w="635000" h="635000" fill="none">
                  <a:moveTo>
                    <a:pt x="357293" y="632496"/>
                  </a:moveTo>
                  <a:arcTo wR="317500" hR="317500" stAng="4967999" swAng="11232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79" name="Harvey 49/100 [49]">
              <a:extLst>
                <a:ext uri="{FF2B5EF4-FFF2-40B4-BE49-F238E27FC236}">
                  <a16:creationId xmlns:a16="http://schemas.microsoft.com/office/drawing/2014/main" id="{3BE00D50-8FCE-4E11-AA24-10B621732F20}"/>
                </a:ext>
              </a:extLst>
            </p:cNvPr>
            <p:cNvSpPr>
              <a:spLocks noChangeAspect="1"/>
            </p:cNvSpPr>
            <p:nvPr>
              <p:custDataLst>
                <p:tags r:id="rId82"/>
              </p:custDataLst>
            </p:nvPr>
          </p:nvSpPr>
          <p:spPr>
            <a:xfrm>
              <a:off x="4334905" y="3282696"/>
              <a:ext cx="292608" cy="292608"/>
            </a:xfrm>
            <a:custGeom>
              <a:avLst/>
              <a:gdLst/>
              <a:ahLst/>
              <a:cxnLst/>
              <a:rect l="l" t="t" r="r" b="b"/>
              <a:pathLst>
                <a:path w="635000" h="635000">
                  <a:moveTo>
                    <a:pt x="317500" y="0"/>
                  </a:moveTo>
                  <a:arcTo wR="317500" hR="317500" stAng="16200000" swAng="10584000"/>
                  <a:lnTo>
                    <a:pt x="317500" y="317500"/>
                  </a:lnTo>
                  <a:close/>
                </a:path>
                <a:path w="635000" h="635000" fill="none">
                  <a:moveTo>
                    <a:pt x="337435" y="634373"/>
                  </a:moveTo>
                  <a:arcTo wR="317500" hR="317500" stAng="5184000" swAng="11016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80" name="Harvey 50/100 [50]">
              <a:extLst>
                <a:ext uri="{FF2B5EF4-FFF2-40B4-BE49-F238E27FC236}">
                  <a16:creationId xmlns:a16="http://schemas.microsoft.com/office/drawing/2014/main" id="{97083993-8BFD-443F-A3A3-D28EF389CE2B}"/>
                </a:ext>
              </a:extLst>
            </p:cNvPr>
            <p:cNvSpPr>
              <a:spLocks noChangeAspect="1"/>
            </p:cNvSpPr>
            <p:nvPr>
              <p:custDataLst>
                <p:tags r:id="rId83"/>
              </p:custDataLst>
            </p:nvPr>
          </p:nvSpPr>
          <p:spPr>
            <a:xfrm>
              <a:off x="4334905" y="3282696"/>
              <a:ext cx="292608" cy="292608"/>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81" name="Harvey 51/100 [51]">
              <a:extLst>
                <a:ext uri="{FF2B5EF4-FFF2-40B4-BE49-F238E27FC236}">
                  <a16:creationId xmlns:a16="http://schemas.microsoft.com/office/drawing/2014/main" id="{BDE38762-18E9-47FF-895E-325F5976ECAA}"/>
                </a:ext>
              </a:extLst>
            </p:cNvPr>
            <p:cNvSpPr>
              <a:spLocks noChangeAspect="1"/>
            </p:cNvSpPr>
            <p:nvPr>
              <p:custDataLst>
                <p:tags r:id="rId84"/>
              </p:custDataLst>
            </p:nvPr>
          </p:nvSpPr>
          <p:spPr>
            <a:xfrm>
              <a:off x="4334905" y="3282696"/>
              <a:ext cx="292608" cy="292608"/>
            </a:xfrm>
            <a:custGeom>
              <a:avLst/>
              <a:gdLst/>
              <a:ahLst/>
              <a:cxnLst/>
              <a:rect l="l" t="t" r="r" b="b"/>
              <a:pathLst>
                <a:path w="635000" h="635000">
                  <a:moveTo>
                    <a:pt x="317500" y="0"/>
                  </a:moveTo>
                  <a:arcTo wR="317500" hR="317500" stAng="16200000" swAng="11016000"/>
                  <a:lnTo>
                    <a:pt x="317500" y="317500"/>
                  </a:lnTo>
                  <a:close/>
                </a:path>
                <a:path w="635000" h="635000" fill="none">
                  <a:moveTo>
                    <a:pt x="297564" y="634373"/>
                  </a:moveTo>
                  <a:arcTo wR="317500" hR="317500" stAng="5616000" swAng="10584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82" name="Harvey 52/100 [52]">
              <a:extLst>
                <a:ext uri="{FF2B5EF4-FFF2-40B4-BE49-F238E27FC236}">
                  <a16:creationId xmlns:a16="http://schemas.microsoft.com/office/drawing/2014/main" id="{785EAA21-FBCD-46DC-8430-7AB12F5A66AF}"/>
                </a:ext>
              </a:extLst>
            </p:cNvPr>
            <p:cNvSpPr>
              <a:spLocks noChangeAspect="1"/>
            </p:cNvSpPr>
            <p:nvPr>
              <p:custDataLst>
                <p:tags r:id="rId85"/>
              </p:custDataLst>
            </p:nvPr>
          </p:nvSpPr>
          <p:spPr>
            <a:xfrm>
              <a:off x="4334905" y="3282696"/>
              <a:ext cx="292608" cy="292608"/>
            </a:xfrm>
            <a:custGeom>
              <a:avLst/>
              <a:gdLst/>
              <a:ahLst/>
              <a:cxnLst/>
              <a:rect l="l" t="t" r="r" b="b"/>
              <a:pathLst>
                <a:path w="635000" h="635000">
                  <a:moveTo>
                    <a:pt x="317500" y="0"/>
                  </a:moveTo>
                  <a:arcTo wR="317500" hR="317500" stAng="16200000" swAng="11232000"/>
                  <a:lnTo>
                    <a:pt x="317500" y="317500"/>
                  </a:lnTo>
                  <a:close/>
                </a:path>
                <a:path w="635000" h="635000" fill="none">
                  <a:moveTo>
                    <a:pt x="277706" y="632496"/>
                  </a:moveTo>
                  <a:arcTo wR="317500" hR="317500" stAng="5832000" swAng="10367999"/>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83" name="Harvey 53/100 [53]">
              <a:extLst>
                <a:ext uri="{FF2B5EF4-FFF2-40B4-BE49-F238E27FC236}">
                  <a16:creationId xmlns:a16="http://schemas.microsoft.com/office/drawing/2014/main" id="{858D54BA-F4A5-4C67-830E-E85FF6EE735D}"/>
                </a:ext>
              </a:extLst>
            </p:cNvPr>
            <p:cNvSpPr>
              <a:spLocks noChangeAspect="1"/>
            </p:cNvSpPr>
            <p:nvPr>
              <p:custDataLst>
                <p:tags r:id="rId86"/>
              </p:custDataLst>
            </p:nvPr>
          </p:nvSpPr>
          <p:spPr>
            <a:xfrm>
              <a:off x="4334905" y="3282696"/>
              <a:ext cx="292608" cy="292608"/>
            </a:xfrm>
            <a:custGeom>
              <a:avLst/>
              <a:gdLst/>
              <a:ahLst/>
              <a:cxnLst/>
              <a:rect l="l" t="t" r="r" b="b"/>
              <a:pathLst>
                <a:path w="635000" h="635000">
                  <a:moveTo>
                    <a:pt x="317500" y="0"/>
                  </a:moveTo>
                  <a:arcTo wR="317500" hR="317500" stAng="16200000" swAng="11448000"/>
                  <a:lnTo>
                    <a:pt x="317500" y="317500"/>
                  </a:lnTo>
                  <a:close/>
                </a:path>
                <a:path w="635000" h="635000" fill="none">
                  <a:moveTo>
                    <a:pt x="258006" y="629376"/>
                  </a:moveTo>
                  <a:arcTo wR="317500" hR="317500" stAng="6048000" swAng="10152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84" name="Harvey 54/100 [54]">
              <a:extLst>
                <a:ext uri="{FF2B5EF4-FFF2-40B4-BE49-F238E27FC236}">
                  <a16:creationId xmlns:a16="http://schemas.microsoft.com/office/drawing/2014/main" id="{AC41BD7B-E1FA-4AED-B11C-E03936A672E6}"/>
                </a:ext>
              </a:extLst>
            </p:cNvPr>
            <p:cNvSpPr>
              <a:spLocks noChangeAspect="1"/>
            </p:cNvSpPr>
            <p:nvPr>
              <p:custDataLst>
                <p:tags r:id="rId87"/>
              </p:custDataLst>
            </p:nvPr>
          </p:nvSpPr>
          <p:spPr>
            <a:xfrm>
              <a:off x="4334905" y="3282696"/>
              <a:ext cx="292608" cy="292608"/>
            </a:xfrm>
            <a:custGeom>
              <a:avLst/>
              <a:gdLst/>
              <a:ahLst/>
              <a:cxnLst/>
              <a:rect l="l" t="t" r="r" b="b"/>
              <a:pathLst>
                <a:path w="635000" h="635000">
                  <a:moveTo>
                    <a:pt x="317500" y="0"/>
                  </a:moveTo>
                  <a:arcTo wR="317500" hR="317500" stAng="16200000" swAng="11664000"/>
                  <a:lnTo>
                    <a:pt x="317500" y="317500"/>
                  </a:lnTo>
                  <a:close/>
                </a:path>
                <a:path w="635000" h="635000" fill="none">
                  <a:moveTo>
                    <a:pt x="238540" y="625025"/>
                  </a:moveTo>
                  <a:arcTo wR="317500" hR="317500" stAng="6264000" swAng="9936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85" name="Harvey 55/100 [55]">
              <a:extLst>
                <a:ext uri="{FF2B5EF4-FFF2-40B4-BE49-F238E27FC236}">
                  <a16:creationId xmlns:a16="http://schemas.microsoft.com/office/drawing/2014/main" id="{BAF901A0-5FD1-4B29-9AF9-DB8B19412429}"/>
                </a:ext>
              </a:extLst>
            </p:cNvPr>
            <p:cNvSpPr>
              <a:spLocks noChangeAspect="1"/>
            </p:cNvSpPr>
            <p:nvPr>
              <p:custDataLst>
                <p:tags r:id="rId88"/>
              </p:custDataLst>
            </p:nvPr>
          </p:nvSpPr>
          <p:spPr>
            <a:xfrm>
              <a:off x="4334905" y="3282696"/>
              <a:ext cx="292608" cy="292608"/>
            </a:xfrm>
            <a:custGeom>
              <a:avLst/>
              <a:gdLst/>
              <a:ahLst/>
              <a:cxnLst/>
              <a:rect l="l" t="t" r="r" b="b"/>
              <a:pathLst>
                <a:path w="635000" h="635000">
                  <a:moveTo>
                    <a:pt x="317500" y="0"/>
                  </a:moveTo>
                  <a:arcTo wR="317500" hR="317500" stAng="16200000" swAng="11880000"/>
                  <a:lnTo>
                    <a:pt x="317500" y="317500"/>
                  </a:lnTo>
                  <a:close/>
                </a:path>
                <a:path w="635000" h="635000" fill="none">
                  <a:moveTo>
                    <a:pt x="219387" y="619460"/>
                  </a:moveTo>
                  <a:arcTo wR="317500" hR="317500" stAng="6480000" swAng="9719999"/>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86" name="Harvey 56/100 [56]">
              <a:extLst>
                <a:ext uri="{FF2B5EF4-FFF2-40B4-BE49-F238E27FC236}">
                  <a16:creationId xmlns:a16="http://schemas.microsoft.com/office/drawing/2014/main" id="{3EFF555D-6B7F-481F-ADC2-746953BA7F97}"/>
                </a:ext>
              </a:extLst>
            </p:cNvPr>
            <p:cNvSpPr>
              <a:spLocks noChangeAspect="1"/>
            </p:cNvSpPr>
            <p:nvPr>
              <p:custDataLst>
                <p:tags r:id="rId89"/>
              </p:custDataLst>
            </p:nvPr>
          </p:nvSpPr>
          <p:spPr>
            <a:xfrm>
              <a:off x="4334905" y="3282696"/>
              <a:ext cx="292608" cy="292608"/>
            </a:xfrm>
            <a:custGeom>
              <a:avLst/>
              <a:gdLst/>
              <a:ahLst/>
              <a:cxnLst/>
              <a:rect l="l" t="t" r="r" b="b"/>
              <a:pathLst>
                <a:path w="635000" h="635000">
                  <a:moveTo>
                    <a:pt x="317500" y="0"/>
                  </a:moveTo>
                  <a:arcTo wR="317500" hR="317500" stAng="16200000" swAng="12096000"/>
                  <a:lnTo>
                    <a:pt x="317500" y="317500"/>
                  </a:lnTo>
                  <a:close/>
                </a:path>
                <a:path w="635000" h="635000" fill="none">
                  <a:moveTo>
                    <a:pt x="200620" y="612704"/>
                  </a:moveTo>
                  <a:arcTo wR="317500" hR="317500" stAng="6696000" swAng="9503999"/>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87" name="Harvey 57/100 [57]">
              <a:extLst>
                <a:ext uri="{FF2B5EF4-FFF2-40B4-BE49-F238E27FC236}">
                  <a16:creationId xmlns:a16="http://schemas.microsoft.com/office/drawing/2014/main" id="{A4D3BE31-8C07-4912-AB8B-8331A665C238}"/>
                </a:ext>
              </a:extLst>
            </p:cNvPr>
            <p:cNvSpPr>
              <a:spLocks noChangeAspect="1"/>
            </p:cNvSpPr>
            <p:nvPr>
              <p:custDataLst>
                <p:tags r:id="rId90"/>
              </p:custDataLst>
            </p:nvPr>
          </p:nvSpPr>
          <p:spPr>
            <a:xfrm>
              <a:off x="4334905" y="3282696"/>
              <a:ext cx="292608" cy="292608"/>
            </a:xfrm>
            <a:custGeom>
              <a:avLst/>
              <a:gdLst/>
              <a:ahLst/>
              <a:cxnLst/>
              <a:rect l="l" t="t" r="r" b="b"/>
              <a:pathLst>
                <a:path w="635000" h="635000">
                  <a:moveTo>
                    <a:pt x="317500" y="0"/>
                  </a:moveTo>
                  <a:arcTo wR="317500" hR="317500" stAng="16200000" swAng="12312000"/>
                  <a:lnTo>
                    <a:pt x="317500" y="317500"/>
                  </a:lnTo>
                  <a:close/>
                </a:path>
                <a:path w="635000" h="635000" fill="none">
                  <a:moveTo>
                    <a:pt x="182315" y="604782"/>
                  </a:moveTo>
                  <a:arcTo wR="317500" hR="317500" stAng="6911999" swAng="9288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88" name="Harvey 58/100 [58]">
              <a:extLst>
                <a:ext uri="{FF2B5EF4-FFF2-40B4-BE49-F238E27FC236}">
                  <a16:creationId xmlns:a16="http://schemas.microsoft.com/office/drawing/2014/main" id="{E7B5A5D9-6DD2-4B0A-9557-7A7AF774103E}"/>
                </a:ext>
              </a:extLst>
            </p:cNvPr>
            <p:cNvSpPr>
              <a:spLocks noChangeAspect="1"/>
            </p:cNvSpPr>
            <p:nvPr>
              <p:custDataLst>
                <p:tags r:id="rId91"/>
              </p:custDataLst>
            </p:nvPr>
          </p:nvSpPr>
          <p:spPr>
            <a:xfrm>
              <a:off x="4334905" y="3282696"/>
              <a:ext cx="292608" cy="292608"/>
            </a:xfrm>
            <a:custGeom>
              <a:avLst/>
              <a:gdLst/>
              <a:ahLst/>
              <a:cxnLst/>
              <a:rect l="l" t="t" r="r" b="b"/>
              <a:pathLst>
                <a:path w="635000" h="635000">
                  <a:moveTo>
                    <a:pt x="317500" y="0"/>
                  </a:moveTo>
                  <a:arcTo wR="317500" hR="317500" stAng="16200000" swAng="12527999"/>
                  <a:lnTo>
                    <a:pt x="317500" y="317500"/>
                  </a:lnTo>
                  <a:close/>
                </a:path>
                <a:path w="635000" h="635000" fill="none">
                  <a:moveTo>
                    <a:pt x="164543" y="595727"/>
                  </a:moveTo>
                  <a:arcTo wR="317500" hR="317500" stAng="7127999" swAng="9072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89" name="Harvey 59/100 [59]">
              <a:extLst>
                <a:ext uri="{FF2B5EF4-FFF2-40B4-BE49-F238E27FC236}">
                  <a16:creationId xmlns:a16="http://schemas.microsoft.com/office/drawing/2014/main" id="{88458C0E-D234-4C86-A6CC-B8CD6C445F00}"/>
                </a:ext>
              </a:extLst>
            </p:cNvPr>
            <p:cNvSpPr>
              <a:spLocks noChangeAspect="1"/>
            </p:cNvSpPr>
            <p:nvPr>
              <p:custDataLst>
                <p:tags r:id="rId92"/>
              </p:custDataLst>
            </p:nvPr>
          </p:nvSpPr>
          <p:spPr>
            <a:xfrm>
              <a:off x="4334905" y="3282696"/>
              <a:ext cx="292608" cy="292608"/>
            </a:xfrm>
            <a:custGeom>
              <a:avLst/>
              <a:gdLst/>
              <a:ahLst/>
              <a:cxnLst/>
              <a:rect l="l" t="t" r="r" b="b"/>
              <a:pathLst>
                <a:path w="635000" h="635000">
                  <a:moveTo>
                    <a:pt x="317500" y="0"/>
                  </a:moveTo>
                  <a:arcTo wR="317500" hR="317500" stAng="16200000" swAng="12743999"/>
                  <a:lnTo>
                    <a:pt x="317500" y="317500"/>
                  </a:lnTo>
                  <a:close/>
                </a:path>
                <a:path w="635000" h="635000" fill="none">
                  <a:moveTo>
                    <a:pt x="147374" y="585574"/>
                  </a:moveTo>
                  <a:arcTo wR="317500" hR="317500" stAng="7343999" swAng="8856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90" name="Harvey 60/100 [60]">
              <a:extLst>
                <a:ext uri="{FF2B5EF4-FFF2-40B4-BE49-F238E27FC236}">
                  <a16:creationId xmlns:a16="http://schemas.microsoft.com/office/drawing/2014/main" id="{0924D2C6-D224-49FD-A4B8-312AFD605E78}"/>
                </a:ext>
              </a:extLst>
            </p:cNvPr>
            <p:cNvSpPr>
              <a:spLocks noChangeAspect="1"/>
            </p:cNvSpPr>
            <p:nvPr>
              <p:custDataLst>
                <p:tags r:id="rId93"/>
              </p:custDataLst>
            </p:nvPr>
          </p:nvSpPr>
          <p:spPr>
            <a:xfrm>
              <a:off x="4334905" y="3282696"/>
              <a:ext cx="292608" cy="292608"/>
            </a:xfrm>
            <a:custGeom>
              <a:avLst/>
              <a:gdLst/>
              <a:ahLst/>
              <a:cxnLst/>
              <a:rect l="l" t="t" r="r" b="b"/>
              <a:pathLst>
                <a:path w="635000" h="635000">
                  <a:moveTo>
                    <a:pt x="317500" y="0"/>
                  </a:moveTo>
                  <a:arcTo wR="317500" hR="317500" stAng="16200000" swAng="12960000"/>
                  <a:lnTo>
                    <a:pt x="317500" y="317500"/>
                  </a:lnTo>
                  <a:close/>
                </a:path>
                <a:path w="635000" h="635000" fill="none">
                  <a:moveTo>
                    <a:pt x="130878" y="574362"/>
                  </a:moveTo>
                  <a:arcTo wR="317500" hR="317500" stAng="7560000" swAng="8640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91" name="Harvey 61/100 [61]">
              <a:extLst>
                <a:ext uri="{FF2B5EF4-FFF2-40B4-BE49-F238E27FC236}">
                  <a16:creationId xmlns:a16="http://schemas.microsoft.com/office/drawing/2014/main" id="{F9FB23C2-D568-49AC-B8FD-0480EB019739}"/>
                </a:ext>
              </a:extLst>
            </p:cNvPr>
            <p:cNvSpPr>
              <a:spLocks noChangeAspect="1"/>
            </p:cNvSpPr>
            <p:nvPr>
              <p:custDataLst>
                <p:tags r:id="rId94"/>
              </p:custDataLst>
            </p:nvPr>
          </p:nvSpPr>
          <p:spPr>
            <a:xfrm>
              <a:off x="4334905" y="3282696"/>
              <a:ext cx="292608" cy="292608"/>
            </a:xfrm>
            <a:custGeom>
              <a:avLst/>
              <a:gdLst/>
              <a:ahLst/>
              <a:cxnLst/>
              <a:rect l="l" t="t" r="r" b="b"/>
              <a:pathLst>
                <a:path w="635000" h="635000">
                  <a:moveTo>
                    <a:pt x="317500" y="0"/>
                  </a:moveTo>
                  <a:arcTo wR="317500" hR="317500" stAng="16200000" swAng="13176000"/>
                  <a:lnTo>
                    <a:pt x="317500" y="317500"/>
                  </a:lnTo>
                  <a:close/>
                </a:path>
                <a:path w="635000" h="635000" fill="none">
                  <a:moveTo>
                    <a:pt x="115117" y="562137"/>
                  </a:moveTo>
                  <a:arcTo wR="317500" hR="317500" stAng="7776000" swAng="8424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92" name="Harvey 62/100 [62]">
              <a:extLst>
                <a:ext uri="{FF2B5EF4-FFF2-40B4-BE49-F238E27FC236}">
                  <a16:creationId xmlns:a16="http://schemas.microsoft.com/office/drawing/2014/main" id="{9EF3159D-F4FB-4032-BCCB-55E6ED5EEFC7}"/>
                </a:ext>
              </a:extLst>
            </p:cNvPr>
            <p:cNvSpPr>
              <a:spLocks noChangeAspect="1"/>
            </p:cNvSpPr>
            <p:nvPr>
              <p:custDataLst>
                <p:tags r:id="rId95"/>
              </p:custDataLst>
            </p:nvPr>
          </p:nvSpPr>
          <p:spPr>
            <a:xfrm>
              <a:off x="4334905" y="3282696"/>
              <a:ext cx="292608" cy="292608"/>
            </a:xfrm>
            <a:custGeom>
              <a:avLst/>
              <a:gdLst/>
              <a:ahLst/>
              <a:cxnLst/>
              <a:rect l="l" t="t" r="r" b="b"/>
              <a:pathLst>
                <a:path w="635000" h="635000">
                  <a:moveTo>
                    <a:pt x="317500" y="0"/>
                  </a:moveTo>
                  <a:arcTo wR="317500" hR="317500" stAng="16200000" swAng="13392000"/>
                  <a:lnTo>
                    <a:pt x="317500" y="317500"/>
                  </a:lnTo>
                  <a:close/>
                </a:path>
                <a:path w="635000" h="635000" fill="none">
                  <a:moveTo>
                    <a:pt x="100156" y="548947"/>
                  </a:moveTo>
                  <a:arcTo wR="317500" hR="317500" stAng="7991999" swAng="8208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93" name="Harvey 63/100 [63]">
              <a:extLst>
                <a:ext uri="{FF2B5EF4-FFF2-40B4-BE49-F238E27FC236}">
                  <a16:creationId xmlns:a16="http://schemas.microsoft.com/office/drawing/2014/main" id="{9362C8EA-6D15-4E0C-8AE9-B1B50EB297B8}"/>
                </a:ext>
              </a:extLst>
            </p:cNvPr>
            <p:cNvSpPr>
              <a:spLocks noChangeAspect="1"/>
            </p:cNvSpPr>
            <p:nvPr>
              <p:custDataLst>
                <p:tags r:id="rId96"/>
              </p:custDataLst>
            </p:nvPr>
          </p:nvSpPr>
          <p:spPr>
            <a:xfrm>
              <a:off x="4334905" y="3282696"/>
              <a:ext cx="292608" cy="292608"/>
            </a:xfrm>
            <a:custGeom>
              <a:avLst/>
              <a:gdLst/>
              <a:ahLst/>
              <a:cxnLst/>
              <a:rect l="l" t="t" r="r" b="b"/>
              <a:pathLst>
                <a:path w="635000" h="635000">
                  <a:moveTo>
                    <a:pt x="317500" y="0"/>
                  </a:moveTo>
                  <a:arcTo wR="317500" hR="317500" stAng="16200000" swAng="13608000"/>
                  <a:lnTo>
                    <a:pt x="317500" y="317500"/>
                  </a:lnTo>
                  <a:close/>
                </a:path>
                <a:path w="635000" h="635000" fill="none">
                  <a:moveTo>
                    <a:pt x="86052" y="534843"/>
                  </a:moveTo>
                  <a:arcTo wR="317500" hR="317500" stAng="8208000" swAng="7991999"/>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94" name="Harvey 64/100 [64]">
              <a:extLst>
                <a:ext uri="{FF2B5EF4-FFF2-40B4-BE49-F238E27FC236}">
                  <a16:creationId xmlns:a16="http://schemas.microsoft.com/office/drawing/2014/main" id="{91EB375D-1444-4BE3-A696-66272A1564CD}"/>
                </a:ext>
              </a:extLst>
            </p:cNvPr>
            <p:cNvSpPr>
              <a:spLocks noChangeAspect="1"/>
            </p:cNvSpPr>
            <p:nvPr>
              <p:custDataLst>
                <p:tags r:id="rId97"/>
              </p:custDataLst>
            </p:nvPr>
          </p:nvSpPr>
          <p:spPr>
            <a:xfrm>
              <a:off x="4334905" y="3282696"/>
              <a:ext cx="292608" cy="292608"/>
            </a:xfrm>
            <a:custGeom>
              <a:avLst/>
              <a:gdLst/>
              <a:ahLst/>
              <a:cxnLst/>
              <a:rect l="l" t="t" r="r" b="b"/>
              <a:pathLst>
                <a:path w="635000" h="635000">
                  <a:moveTo>
                    <a:pt x="317500" y="0"/>
                  </a:moveTo>
                  <a:arcTo wR="317500" hR="317500" stAng="16200000" swAng="13824000"/>
                  <a:lnTo>
                    <a:pt x="317500" y="317500"/>
                  </a:lnTo>
                  <a:close/>
                </a:path>
                <a:path w="635000" h="635000" fill="none">
                  <a:moveTo>
                    <a:pt x="72862" y="519882"/>
                  </a:moveTo>
                  <a:arcTo wR="317500" hR="317500" stAng="8424000" swAng="7776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95" name="Harvey 65/100 [65]">
              <a:extLst>
                <a:ext uri="{FF2B5EF4-FFF2-40B4-BE49-F238E27FC236}">
                  <a16:creationId xmlns:a16="http://schemas.microsoft.com/office/drawing/2014/main" id="{9A3002B1-5D17-4BCB-9A44-B2FB4025D02F}"/>
                </a:ext>
              </a:extLst>
            </p:cNvPr>
            <p:cNvSpPr>
              <a:spLocks noChangeAspect="1"/>
            </p:cNvSpPr>
            <p:nvPr>
              <p:custDataLst>
                <p:tags r:id="rId98"/>
              </p:custDataLst>
            </p:nvPr>
          </p:nvSpPr>
          <p:spPr>
            <a:xfrm>
              <a:off x="4334905" y="3282696"/>
              <a:ext cx="292608" cy="292608"/>
            </a:xfrm>
            <a:custGeom>
              <a:avLst/>
              <a:gdLst/>
              <a:ahLst/>
              <a:cxnLst/>
              <a:rect l="l" t="t" r="r" b="b"/>
              <a:pathLst>
                <a:path w="635000" h="635000">
                  <a:moveTo>
                    <a:pt x="317500" y="0"/>
                  </a:moveTo>
                  <a:arcTo wR="317500" hR="317500" stAng="16200000" swAng="14040000"/>
                  <a:lnTo>
                    <a:pt x="317500" y="317500"/>
                  </a:lnTo>
                  <a:close/>
                </a:path>
                <a:path w="635000" h="635000" fill="none">
                  <a:moveTo>
                    <a:pt x="60637" y="504121"/>
                  </a:moveTo>
                  <a:arcTo wR="317500" hR="317500" stAng="8640000" swAng="7559999"/>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96" name="Harvey 66/100 [66]">
              <a:extLst>
                <a:ext uri="{FF2B5EF4-FFF2-40B4-BE49-F238E27FC236}">
                  <a16:creationId xmlns:a16="http://schemas.microsoft.com/office/drawing/2014/main" id="{E5F2FDE4-04B2-4A45-A685-14E0C51883A5}"/>
                </a:ext>
              </a:extLst>
            </p:cNvPr>
            <p:cNvSpPr>
              <a:spLocks noChangeAspect="1"/>
            </p:cNvSpPr>
            <p:nvPr>
              <p:custDataLst>
                <p:tags r:id="rId99"/>
              </p:custDataLst>
            </p:nvPr>
          </p:nvSpPr>
          <p:spPr>
            <a:xfrm>
              <a:off x="4334905" y="3282696"/>
              <a:ext cx="292608" cy="292608"/>
            </a:xfrm>
            <a:custGeom>
              <a:avLst/>
              <a:gdLst/>
              <a:ahLst/>
              <a:cxnLst/>
              <a:rect l="l" t="t" r="r" b="b"/>
              <a:pathLst>
                <a:path w="635000" h="635000">
                  <a:moveTo>
                    <a:pt x="317500" y="0"/>
                  </a:moveTo>
                  <a:arcTo wR="317500" hR="317500" stAng="16200000" swAng="14256000"/>
                  <a:lnTo>
                    <a:pt x="317500" y="317500"/>
                  </a:lnTo>
                  <a:close/>
                </a:path>
                <a:path w="635000" h="635000" fill="none">
                  <a:moveTo>
                    <a:pt x="49425" y="487625"/>
                  </a:moveTo>
                  <a:arcTo wR="317500" hR="317500" stAng="8856000" swAng="7343999"/>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97" name="Harvey 67/100 [67]">
              <a:extLst>
                <a:ext uri="{FF2B5EF4-FFF2-40B4-BE49-F238E27FC236}">
                  <a16:creationId xmlns:a16="http://schemas.microsoft.com/office/drawing/2014/main" id="{D399A169-3845-4CD5-A62C-F4586F1FAFE8}"/>
                </a:ext>
              </a:extLst>
            </p:cNvPr>
            <p:cNvSpPr>
              <a:spLocks noChangeAspect="1"/>
            </p:cNvSpPr>
            <p:nvPr>
              <p:custDataLst>
                <p:tags r:id="rId100"/>
              </p:custDataLst>
            </p:nvPr>
          </p:nvSpPr>
          <p:spPr>
            <a:xfrm>
              <a:off x="4334905" y="3282696"/>
              <a:ext cx="292608" cy="292608"/>
            </a:xfrm>
            <a:custGeom>
              <a:avLst/>
              <a:gdLst/>
              <a:ahLst/>
              <a:cxnLst/>
              <a:rect l="l" t="t" r="r" b="b"/>
              <a:pathLst>
                <a:path w="635000" h="635000">
                  <a:moveTo>
                    <a:pt x="317500" y="0"/>
                  </a:moveTo>
                  <a:arcTo wR="317500" hR="317500" stAng="16200000" swAng="14472000"/>
                  <a:lnTo>
                    <a:pt x="317500" y="317500"/>
                  </a:lnTo>
                  <a:close/>
                </a:path>
                <a:path w="635000" h="635000" fill="none">
                  <a:moveTo>
                    <a:pt x="39272" y="470456"/>
                  </a:moveTo>
                  <a:arcTo wR="317500" hR="317500" stAng="9072000" swAng="7127999"/>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98" name="Harvey 68/100 [68]">
              <a:extLst>
                <a:ext uri="{FF2B5EF4-FFF2-40B4-BE49-F238E27FC236}">
                  <a16:creationId xmlns:a16="http://schemas.microsoft.com/office/drawing/2014/main" id="{E12F5173-9960-47F5-9A91-B043294E14CB}"/>
                </a:ext>
              </a:extLst>
            </p:cNvPr>
            <p:cNvSpPr>
              <a:spLocks noChangeAspect="1"/>
            </p:cNvSpPr>
            <p:nvPr>
              <p:custDataLst>
                <p:tags r:id="rId101"/>
              </p:custDataLst>
            </p:nvPr>
          </p:nvSpPr>
          <p:spPr>
            <a:xfrm>
              <a:off x="4334905" y="3282696"/>
              <a:ext cx="292608" cy="292608"/>
            </a:xfrm>
            <a:custGeom>
              <a:avLst/>
              <a:gdLst/>
              <a:ahLst/>
              <a:cxnLst/>
              <a:rect l="l" t="t" r="r" b="b"/>
              <a:pathLst>
                <a:path w="635000" h="635000">
                  <a:moveTo>
                    <a:pt x="317500" y="0"/>
                  </a:moveTo>
                  <a:arcTo wR="317500" hR="317500" stAng="16200000" swAng="14688000"/>
                  <a:lnTo>
                    <a:pt x="317500" y="317500"/>
                  </a:lnTo>
                  <a:close/>
                </a:path>
                <a:path w="635000" h="635000" fill="none">
                  <a:moveTo>
                    <a:pt x="30217" y="452684"/>
                  </a:moveTo>
                  <a:arcTo wR="317500" hR="317500" stAng="9288000" swAng="6911999"/>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99" name="Harvey 69/100 [69]">
              <a:extLst>
                <a:ext uri="{FF2B5EF4-FFF2-40B4-BE49-F238E27FC236}">
                  <a16:creationId xmlns:a16="http://schemas.microsoft.com/office/drawing/2014/main" id="{DD9B9229-3D3A-4706-BEEC-04C19A30C5C3}"/>
                </a:ext>
              </a:extLst>
            </p:cNvPr>
            <p:cNvSpPr>
              <a:spLocks noChangeAspect="1"/>
            </p:cNvSpPr>
            <p:nvPr>
              <p:custDataLst>
                <p:tags r:id="rId102"/>
              </p:custDataLst>
            </p:nvPr>
          </p:nvSpPr>
          <p:spPr>
            <a:xfrm>
              <a:off x="4334905" y="3282696"/>
              <a:ext cx="292608" cy="292608"/>
            </a:xfrm>
            <a:custGeom>
              <a:avLst/>
              <a:gdLst/>
              <a:ahLst/>
              <a:cxnLst/>
              <a:rect l="l" t="t" r="r" b="b"/>
              <a:pathLst>
                <a:path w="635000" h="635000">
                  <a:moveTo>
                    <a:pt x="317500" y="0"/>
                  </a:moveTo>
                  <a:arcTo wR="317500" hR="317500" stAng="16200000" swAng="14903999"/>
                  <a:lnTo>
                    <a:pt x="317500" y="317500"/>
                  </a:lnTo>
                  <a:close/>
                </a:path>
                <a:path w="635000" h="635000" fill="none">
                  <a:moveTo>
                    <a:pt x="22295" y="434379"/>
                  </a:moveTo>
                  <a:arcTo wR="317500" hR="317500" stAng="9503999" swAng="6696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100" name="Harvey 70/100 [70]">
              <a:extLst>
                <a:ext uri="{FF2B5EF4-FFF2-40B4-BE49-F238E27FC236}">
                  <a16:creationId xmlns:a16="http://schemas.microsoft.com/office/drawing/2014/main" id="{795A4CC8-0C08-491C-8D7F-95EC8E0E25B8}"/>
                </a:ext>
              </a:extLst>
            </p:cNvPr>
            <p:cNvSpPr>
              <a:spLocks noChangeAspect="1"/>
            </p:cNvSpPr>
            <p:nvPr>
              <p:custDataLst>
                <p:tags r:id="rId103"/>
              </p:custDataLst>
            </p:nvPr>
          </p:nvSpPr>
          <p:spPr>
            <a:xfrm>
              <a:off x="4334905" y="3282696"/>
              <a:ext cx="292608" cy="292608"/>
            </a:xfrm>
            <a:custGeom>
              <a:avLst/>
              <a:gdLst/>
              <a:ahLst/>
              <a:cxnLst/>
              <a:rect l="l" t="t" r="r" b="b"/>
              <a:pathLst>
                <a:path w="635000" h="635000">
                  <a:moveTo>
                    <a:pt x="317500" y="0"/>
                  </a:moveTo>
                  <a:arcTo wR="317500" hR="317500" stAng="16200000" swAng="15119999"/>
                  <a:lnTo>
                    <a:pt x="317500" y="317500"/>
                  </a:lnTo>
                  <a:close/>
                </a:path>
                <a:path w="635000" h="635000" fill="none">
                  <a:moveTo>
                    <a:pt x="15539" y="415612"/>
                  </a:moveTo>
                  <a:arcTo wR="317500" hR="317500" stAng="9719999" swAng="6480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101" name="Harvey 71/100 [71]">
              <a:extLst>
                <a:ext uri="{FF2B5EF4-FFF2-40B4-BE49-F238E27FC236}">
                  <a16:creationId xmlns:a16="http://schemas.microsoft.com/office/drawing/2014/main" id="{91862A76-5FCC-4C25-9A3F-A10651AC7725}"/>
                </a:ext>
              </a:extLst>
            </p:cNvPr>
            <p:cNvSpPr>
              <a:spLocks noChangeAspect="1"/>
            </p:cNvSpPr>
            <p:nvPr>
              <p:custDataLst>
                <p:tags r:id="rId104"/>
              </p:custDataLst>
            </p:nvPr>
          </p:nvSpPr>
          <p:spPr>
            <a:xfrm>
              <a:off x="4334905" y="3282696"/>
              <a:ext cx="292608" cy="292608"/>
            </a:xfrm>
            <a:custGeom>
              <a:avLst/>
              <a:gdLst/>
              <a:ahLst/>
              <a:cxnLst/>
              <a:rect l="l" t="t" r="r" b="b"/>
              <a:pathLst>
                <a:path w="635000" h="635000">
                  <a:moveTo>
                    <a:pt x="317500" y="0"/>
                  </a:moveTo>
                  <a:arcTo wR="317500" hR="317500" stAng="16200000" swAng="15336000"/>
                  <a:lnTo>
                    <a:pt x="317500" y="317500"/>
                  </a:lnTo>
                  <a:close/>
                </a:path>
                <a:path w="635000" h="635000" fill="none">
                  <a:moveTo>
                    <a:pt x="9974" y="396459"/>
                  </a:moveTo>
                  <a:arcTo wR="317500" hR="317500" stAng="9936000" swAng="6264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102" name="Harvey 72/100 [72]">
              <a:extLst>
                <a:ext uri="{FF2B5EF4-FFF2-40B4-BE49-F238E27FC236}">
                  <a16:creationId xmlns:a16="http://schemas.microsoft.com/office/drawing/2014/main" id="{46969644-17D9-45C9-A88A-9A88622DCE45}"/>
                </a:ext>
              </a:extLst>
            </p:cNvPr>
            <p:cNvSpPr>
              <a:spLocks noChangeAspect="1"/>
            </p:cNvSpPr>
            <p:nvPr>
              <p:custDataLst>
                <p:tags r:id="rId105"/>
              </p:custDataLst>
            </p:nvPr>
          </p:nvSpPr>
          <p:spPr>
            <a:xfrm>
              <a:off x="4334905" y="3282696"/>
              <a:ext cx="292608" cy="292608"/>
            </a:xfrm>
            <a:custGeom>
              <a:avLst/>
              <a:gdLst/>
              <a:ahLst/>
              <a:cxnLst/>
              <a:rect l="l" t="t" r="r" b="b"/>
              <a:pathLst>
                <a:path w="635000" h="635000">
                  <a:moveTo>
                    <a:pt x="317500" y="0"/>
                  </a:moveTo>
                  <a:arcTo wR="317500" hR="317500" stAng="16200000" swAng="15552000"/>
                  <a:lnTo>
                    <a:pt x="317500" y="317500"/>
                  </a:lnTo>
                  <a:close/>
                </a:path>
                <a:path w="635000" h="635000" fill="none">
                  <a:moveTo>
                    <a:pt x="5623" y="376993"/>
                  </a:moveTo>
                  <a:arcTo wR="317500" hR="317500" stAng="10152000" swAng="6048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103" name="Harvey 73/100 [73]">
              <a:extLst>
                <a:ext uri="{FF2B5EF4-FFF2-40B4-BE49-F238E27FC236}">
                  <a16:creationId xmlns:a16="http://schemas.microsoft.com/office/drawing/2014/main" id="{F89621F9-3ABB-450D-913E-7B467F289A9B}"/>
                </a:ext>
              </a:extLst>
            </p:cNvPr>
            <p:cNvSpPr>
              <a:spLocks noChangeAspect="1"/>
            </p:cNvSpPr>
            <p:nvPr>
              <p:custDataLst>
                <p:tags r:id="rId106"/>
              </p:custDataLst>
            </p:nvPr>
          </p:nvSpPr>
          <p:spPr>
            <a:xfrm>
              <a:off x="4334905" y="3282696"/>
              <a:ext cx="292608" cy="292608"/>
            </a:xfrm>
            <a:custGeom>
              <a:avLst/>
              <a:gdLst/>
              <a:ahLst/>
              <a:cxnLst/>
              <a:rect l="l" t="t" r="r" b="b"/>
              <a:pathLst>
                <a:path w="635000" h="635000">
                  <a:moveTo>
                    <a:pt x="317500" y="0"/>
                  </a:moveTo>
                  <a:arcTo wR="317500" hR="317500" stAng="16200000" swAng="15768000"/>
                  <a:lnTo>
                    <a:pt x="317500" y="317500"/>
                  </a:lnTo>
                  <a:close/>
                </a:path>
                <a:path w="635000" h="635000" fill="none">
                  <a:moveTo>
                    <a:pt x="2503" y="357293"/>
                  </a:moveTo>
                  <a:arcTo wR="317500" hR="317500" stAng="10368000" swAng="5832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104" name="Harvey 74/100 [74]">
              <a:extLst>
                <a:ext uri="{FF2B5EF4-FFF2-40B4-BE49-F238E27FC236}">
                  <a16:creationId xmlns:a16="http://schemas.microsoft.com/office/drawing/2014/main" id="{89EE4B1F-E703-471D-8307-BFB9EDEDB9F7}"/>
                </a:ext>
              </a:extLst>
            </p:cNvPr>
            <p:cNvSpPr>
              <a:spLocks noChangeAspect="1"/>
            </p:cNvSpPr>
            <p:nvPr>
              <p:custDataLst>
                <p:tags r:id="rId107"/>
              </p:custDataLst>
            </p:nvPr>
          </p:nvSpPr>
          <p:spPr>
            <a:xfrm>
              <a:off x="4334905" y="3282696"/>
              <a:ext cx="292608" cy="292608"/>
            </a:xfrm>
            <a:custGeom>
              <a:avLst/>
              <a:gdLst/>
              <a:ahLst/>
              <a:cxnLst/>
              <a:rect l="l" t="t" r="r" b="b"/>
              <a:pathLst>
                <a:path w="635000" h="635000">
                  <a:moveTo>
                    <a:pt x="317500" y="0"/>
                  </a:moveTo>
                  <a:arcTo wR="317500" hR="317500" stAng="16200000" swAng="15983999"/>
                  <a:lnTo>
                    <a:pt x="317500" y="317500"/>
                  </a:lnTo>
                  <a:close/>
                </a:path>
                <a:path w="635000" h="635000" fill="none">
                  <a:moveTo>
                    <a:pt x="626" y="337435"/>
                  </a:moveTo>
                  <a:arcTo wR="317500" hR="317500" stAng="10583999" swAng="5616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105" name="Harvey 75/100 [75]">
              <a:extLst>
                <a:ext uri="{FF2B5EF4-FFF2-40B4-BE49-F238E27FC236}">
                  <a16:creationId xmlns:a16="http://schemas.microsoft.com/office/drawing/2014/main" id="{8AB2EEA8-04AC-4B6C-8D90-28093DB647E6}"/>
                </a:ext>
              </a:extLst>
            </p:cNvPr>
            <p:cNvSpPr>
              <a:spLocks noChangeAspect="1"/>
            </p:cNvSpPr>
            <p:nvPr>
              <p:custDataLst>
                <p:tags r:id="rId108"/>
              </p:custDataLst>
            </p:nvPr>
          </p:nvSpPr>
          <p:spPr>
            <a:xfrm>
              <a:off x="4334905" y="3282696"/>
              <a:ext cx="292608" cy="292608"/>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106" name="Harvey 76/100 [76]">
              <a:extLst>
                <a:ext uri="{FF2B5EF4-FFF2-40B4-BE49-F238E27FC236}">
                  <a16:creationId xmlns:a16="http://schemas.microsoft.com/office/drawing/2014/main" id="{6F4E00F2-EA6F-4809-B2FD-4CE3ABE8C480}"/>
                </a:ext>
              </a:extLst>
            </p:cNvPr>
            <p:cNvSpPr>
              <a:spLocks noChangeAspect="1"/>
            </p:cNvSpPr>
            <p:nvPr>
              <p:custDataLst>
                <p:tags r:id="rId109"/>
              </p:custDataLst>
            </p:nvPr>
          </p:nvSpPr>
          <p:spPr>
            <a:xfrm>
              <a:off x="4334905" y="3282696"/>
              <a:ext cx="292608" cy="292608"/>
            </a:xfrm>
            <a:custGeom>
              <a:avLst/>
              <a:gdLst/>
              <a:ahLst/>
              <a:cxnLst/>
              <a:rect l="l" t="t" r="r" b="b"/>
              <a:pathLst>
                <a:path w="635000" h="635000">
                  <a:moveTo>
                    <a:pt x="317500" y="0"/>
                  </a:moveTo>
                  <a:arcTo wR="317500" hR="317500" stAng="16200000" swAng="16416000"/>
                  <a:lnTo>
                    <a:pt x="317500" y="317500"/>
                  </a:lnTo>
                  <a:close/>
                </a:path>
                <a:path w="635000" h="635000" fill="none">
                  <a:moveTo>
                    <a:pt x="626" y="297564"/>
                  </a:moveTo>
                  <a:arcTo wR="317500" hR="317500" stAng="11016000" swAng="5183999"/>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107" name="Harvey 77/100 [77]">
              <a:extLst>
                <a:ext uri="{FF2B5EF4-FFF2-40B4-BE49-F238E27FC236}">
                  <a16:creationId xmlns:a16="http://schemas.microsoft.com/office/drawing/2014/main" id="{CF5CA593-7B87-4492-9B35-2255514CB496}"/>
                </a:ext>
              </a:extLst>
            </p:cNvPr>
            <p:cNvSpPr>
              <a:spLocks noChangeAspect="1"/>
            </p:cNvSpPr>
            <p:nvPr>
              <p:custDataLst>
                <p:tags r:id="rId110"/>
              </p:custDataLst>
            </p:nvPr>
          </p:nvSpPr>
          <p:spPr>
            <a:xfrm>
              <a:off x="4334905" y="3282696"/>
              <a:ext cx="292608" cy="292608"/>
            </a:xfrm>
            <a:custGeom>
              <a:avLst/>
              <a:gdLst/>
              <a:ahLst/>
              <a:cxnLst/>
              <a:rect l="l" t="t" r="r" b="b"/>
              <a:pathLst>
                <a:path w="635000" h="635000">
                  <a:moveTo>
                    <a:pt x="317500" y="0"/>
                  </a:moveTo>
                  <a:arcTo wR="317500" hR="317500" stAng="16200000" swAng="16632000"/>
                  <a:lnTo>
                    <a:pt x="317500" y="317500"/>
                  </a:lnTo>
                  <a:close/>
                </a:path>
                <a:path w="635000" h="635000" fill="none">
                  <a:moveTo>
                    <a:pt x="2503" y="277706"/>
                  </a:moveTo>
                  <a:arcTo wR="317500" hR="317500" stAng="11232000" swAng="4968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108" name="Harvey 78/100 [78]">
              <a:extLst>
                <a:ext uri="{FF2B5EF4-FFF2-40B4-BE49-F238E27FC236}">
                  <a16:creationId xmlns:a16="http://schemas.microsoft.com/office/drawing/2014/main" id="{8C036464-458E-48D4-BAC8-84819F820C60}"/>
                </a:ext>
              </a:extLst>
            </p:cNvPr>
            <p:cNvSpPr>
              <a:spLocks noChangeAspect="1"/>
            </p:cNvSpPr>
            <p:nvPr>
              <p:custDataLst>
                <p:tags r:id="rId111"/>
              </p:custDataLst>
            </p:nvPr>
          </p:nvSpPr>
          <p:spPr>
            <a:xfrm>
              <a:off x="4334905" y="3282696"/>
              <a:ext cx="292608" cy="292608"/>
            </a:xfrm>
            <a:custGeom>
              <a:avLst/>
              <a:gdLst/>
              <a:ahLst/>
              <a:cxnLst/>
              <a:rect l="l" t="t" r="r" b="b"/>
              <a:pathLst>
                <a:path w="635000" h="635000">
                  <a:moveTo>
                    <a:pt x="317500" y="0"/>
                  </a:moveTo>
                  <a:arcTo wR="317500" hR="317500" stAng="16200000" swAng="16848000"/>
                  <a:lnTo>
                    <a:pt x="317500" y="317500"/>
                  </a:lnTo>
                  <a:close/>
                </a:path>
                <a:path w="635000" h="635000" fill="none">
                  <a:moveTo>
                    <a:pt x="5623" y="258006"/>
                  </a:moveTo>
                  <a:arcTo wR="317500" hR="317500" stAng="11448000" swAng="4751999"/>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109" name="Harvey 79/100 [79]">
              <a:extLst>
                <a:ext uri="{FF2B5EF4-FFF2-40B4-BE49-F238E27FC236}">
                  <a16:creationId xmlns:a16="http://schemas.microsoft.com/office/drawing/2014/main" id="{6FD5AC00-8293-447C-B728-B963DD67B1C2}"/>
                </a:ext>
              </a:extLst>
            </p:cNvPr>
            <p:cNvSpPr>
              <a:spLocks noChangeAspect="1"/>
            </p:cNvSpPr>
            <p:nvPr>
              <p:custDataLst>
                <p:tags r:id="rId112"/>
              </p:custDataLst>
            </p:nvPr>
          </p:nvSpPr>
          <p:spPr>
            <a:xfrm>
              <a:off x="4334905" y="3282696"/>
              <a:ext cx="292608" cy="292608"/>
            </a:xfrm>
            <a:custGeom>
              <a:avLst/>
              <a:gdLst/>
              <a:ahLst/>
              <a:cxnLst/>
              <a:rect l="l" t="t" r="r" b="b"/>
              <a:pathLst>
                <a:path w="635000" h="635000">
                  <a:moveTo>
                    <a:pt x="317500" y="0"/>
                  </a:moveTo>
                  <a:arcTo wR="317500" hR="317500" stAng="16200000" swAng="17064000"/>
                  <a:lnTo>
                    <a:pt x="317500" y="317500"/>
                  </a:lnTo>
                  <a:close/>
                </a:path>
                <a:path w="635000" h="635000" fill="none">
                  <a:moveTo>
                    <a:pt x="9974" y="238540"/>
                  </a:moveTo>
                  <a:arcTo wR="317500" hR="317500" stAng="11664000" swAng="4536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110" name="Harvey 80/100 [80]">
              <a:extLst>
                <a:ext uri="{FF2B5EF4-FFF2-40B4-BE49-F238E27FC236}">
                  <a16:creationId xmlns:a16="http://schemas.microsoft.com/office/drawing/2014/main" id="{29C0F859-BC49-430F-8C59-C0B9109E47A3}"/>
                </a:ext>
              </a:extLst>
            </p:cNvPr>
            <p:cNvSpPr>
              <a:spLocks noChangeAspect="1"/>
            </p:cNvSpPr>
            <p:nvPr>
              <p:custDataLst>
                <p:tags r:id="rId113"/>
              </p:custDataLst>
            </p:nvPr>
          </p:nvSpPr>
          <p:spPr>
            <a:xfrm>
              <a:off x="4334905" y="3282696"/>
              <a:ext cx="292608" cy="292608"/>
            </a:xfrm>
            <a:custGeom>
              <a:avLst/>
              <a:gdLst/>
              <a:ahLst/>
              <a:cxnLst/>
              <a:rect l="l" t="t" r="r" b="b"/>
              <a:pathLst>
                <a:path w="635000" h="635000">
                  <a:moveTo>
                    <a:pt x="317500" y="0"/>
                  </a:moveTo>
                  <a:arcTo wR="317500" hR="317500" stAng="16200000" swAng="17280000"/>
                  <a:lnTo>
                    <a:pt x="317500" y="317500"/>
                  </a:lnTo>
                  <a:close/>
                </a:path>
                <a:path w="635000" h="635000" fill="none">
                  <a:moveTo>
                    <a:pt x="15539" y="219387"/>
                  </a:moveTo>
                  <a:arcTo wR="317500" hR="317500" stAng="11880000" swAng="4319999"/>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111" name="Harvey 81/100 [81]">
              <a:extLst>
                <a:ext uri="{FF2B5EF4-FFF2-40B4-BE49-F238E27FC236}">
                  <a16:creationId xmlns:a16="http://schemas.microsoft.com/office/drawing/2014/main" id="{F78719E3-0417-4867-B70D-21538B3AC36E}"/>
                </a:ext>
              </a:extLst>
            </p:cNvPr>
            <p:cNvSpPr>
              <a:spLocks noChangeAspect="1"/>
            </p:cNvSpPr>
            <p:nvPr>
              <p:custDataLst>
                <p:tags r:id="rId114"/>
              </p:custDataLst>
            </p:nvPr>
          </p:nvSpPr>
          <p:spPr>
            <a:xfrm>
              <a:off x="4334905" y="3282696"/>
              <a:ext cx="292608" cy="292608"/>
            </a:xfrm>
            <a:custGeom>
              <a:avLst/>
              <a:gdLst/>
              <a:ahLst/>
              <a:cxnLst/>
              <a:rect l="l" t="t" r="r" b="b"/>
              <a:pathLst>
                <a:path w="635000" h="635000">
                  <a:moveTo>
                    <a:pt x="317500" y="0"/>
                  </a:moveTo>
                  <a:arcTo wR="317500" hR="317500" stAng="16200000" swAng="17496000"/>
                  <a:lnTo>
                    <a:pt x="317500" y="317500"/>
                  </a:lnTo>
                  <a:close/>
                </a:path>
                <a:path w="635000" h="635000" fill="none">
                  <a:moveTo>
                    <a:pt x="22295" y="200620"/>
                  </a:moveTo>
                  <a:arcTo wR="317500" hR="317500" stAng="12096000" swAng="4103999"/>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112" name="Harvey 82/100 [82]">
              <a:extLst>
                <a:ext uri="{FF2B5EF4-FFF2-40B4-BE49-F238E27FC236}">
                  <a16:creationId xmlns:a16="http://schemas.microsoft.com/office/drawing/2014/main" id="{9C5D0905-7412-4C75-BC20-E51105CA783D}"/>
                </a:ext>
              </a:extLst>
            </p:cNvPr>
            <p:cNvSpPr>
              <a:spLocks noChangeAspect="1"/>
            </p:cNvSpPr>
            <p:nvPr>
              <p:custDataLst>
                <p:tags r:id="rId115"/>
              </p:custDataLst>
            </p:nvPr>
          </p:nvSpPr>
          <p:spPr>
            <a:xfrm>
              <a:off x="4334905" y="3282696"/>
              <a:ext cx="292608" cy="292608"/>
            </a:xfrm>
            <a:custGeom>
              <a:avLst/>
              <a:gdLst/>
              <a:ahLst/>
              <a:cxnLst/>
              <a:rect l="l" t="t" r="r" b="b"/>
              <a:pathLst>
                <a:path w="635000" h="635000">
                  <a:moveTo>
                    <a:pt x="317500" y="0"/>
                  </a:moveTo>
                  <a:arcTo wR="317500" hR="317500" stAng="16200000" swAng="17712000"/>
                  <a:lnTo>
                    <a:pt x="317500" y="317500"/>
                  </a:lnTo>
                  <a:close/>
                </a:path>
                <a:path w="635000" h="635000" fill="none">
                  <a:moveTo>
                    <a:pt x="30217" y="182315"/>
                  </a:moveTo>
                  <a:arcTo wR="317500" hR="317500" stAng="12312000" swAng="3888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113" name="Harvey 83/100 [83]">
              <a:extLst>
                <a:ext uri="{FF2B5EF4-FFF2-40B4-BE49-F238E27FC236}">
                  <a16:creationId xmlns:a16="http://schemas.microsoft.com/office/drawing/2014/main" id="{96AA2E20-CC65-4632-B3D4-93E962B59D4C}"/>
                </a:ext>
              </a:extLst>
            </p:cNvPr>
            <p:cNvSpPr>
              <a:spLocks noChangeAspect="1"/>
            </p:cNvSpPr>
            <p:nvPr>
              <p:custDataLst>
                <p:tags r:id="rId116"/>
              </p:custDataLst>
            </p:nvPr>
          </p:nvSpPr>
          <p:spPr>
            <a:xfrm>
              <a:off x="4334905" y="3282696"/>
              <a:ext cx="292608" cy="292608"/>
            </a:xfrm>
            <a:custGeom>
              <a:avLst/>
              <a:gdLst/>
              <a:ahLst/>
              <a:cxnLst/>
              <a:rect l="l" t="t" r="r" b="b"/>
              <a:pathLst>
                <a:path w="635000" h="635000">
                  <a:moveTo>
                    <a:pt x="317500" y="0"/>
                  </a:moveTo>
                  <a:arcTo wR="317500" hR="317500" stAng="16200000" swAng="17928000"/>
                  <a:lnTo>
                    <a:pt x="317500" y="317500"/>
                  </a:lnTo>
                  <a:close/>
                </a:path>
                <a:path w="635000" h="635000" fill="none">
                  <a:moveTo>
                    <a:pt x="39272" y="164543"/>
                  </a:moveTo>
                  <a:arcTo wR="317500" hR="317500" stAng="12528000" swAng="3672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114" name="Harvey 84/100 [84]">
              <a:extLst>
                <a:ext uri="{FF2B5EF4-FFF2-40B4-BE49-F238E27FC236}">
                  <a16:creationId xmlns:a16="http://schemas.microsoft.com/office/drawing/2014/main" id="{9B4360A3-E0B2-48F7-B5A8-D24513748A82}"/>
                </a:ext>
              </a:extLst>
            </p:cNvPr>
            <p:cNvSpPr>
              <a:spLocks noChangeAspect="1"/>
            </p:cNvSpPr>
            <p:nvPr>
              <p:custDataLst>
                <p:tags r:id="rId117"/>
              </p:custDataLst>
            </p:nvPr>
          </p:nvSpPr>
          <p:spPr>
            <a:xfrm>
              <a:off x="4334905" y="3282696"/>
              <a:ext cx="292608" cy="292608"/>
            </a:xfrm>
            <a:custGeom>
              <a:avLst/>
              <a:gdLst/>
              <a:ahLst/>
              <a:cxnLst/>
              <a:rect l="l" t="t" r="r" b="b"/>
              <a:pathLst>
                <a:path w="635000" h="635000">
                  <a:moveTo>
                    <a:pt x="317500" y="0"/>
                  </a:moveTo>
                  <a:arcTo wR="317500" hR="317500" stAng="16200000" swAng="18144000"/>
                  <a:lnTo>
                    <a:pt x="317500" y="317500"/>
                  </a:lnTo>
                  <a:close/>
                </a:path>
                <a:path w="635000" h="635000" fill="none">
                  <a:moveTo>
                    <a:pt x="49425" y="147374"/>
                  </a:moveTo>
                  <a:arcTo wR="317500" hR="317500" stAng="12743999" swAng="3456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115" name="Harvey 85/100 [85]">
              <a:extLst>
                <a:ext uri="{FF2B5EF4-FFF2-40B4-BE49-F238E27FC236}">
                  <a16:creationId xmlns:a16="http://schemas.microsoft.com/office/drawing/2014/main" id="{D694B21E-EEA0-48FA-A35C-7B6570B3F861}"/>
                </a:ext>
              </a:extLst>
            </p:cNvPr>
            <p:cNvSpPr>
              <a:spLocks noChangeAspect="1"/>
            </p:cNvSpPr>
            <p:nvPr>
              <p:custDataLst>
                <p:tags r:id="rId118"/>
              </p:custDataLst>
            </p:nvPr>
          </p:nvSpPr>
          <p:spPr>
            <a:xfrm>
              <a:off x="4334905" y="3282696"/>
              <a:ext cx="292608" cy="292608"/>
            </a:xfrm>
            <a:custGeom>
              <a:avLst/>
              <a:gdLst/>
              <a:ahLst/>
              <a:cxnLst/>
              <a:rect l="l" t="t" r="r" b="b"/>
              <a:pathLst>
                <a:path w="635000" h="635000">
                  <a:moveTo>
                    <a:pt x="317500" y="0"/>
                  </a:moveTo>
                  <a:arcTo wR="317500" hR="317500" stAng="16200000" swAng="18360000"/>
                  <a:lnTo>
                    <a:pt x="317500" y="317500"/>
                  </a:lnTo>
                  <a:close/>
                </a:path>
                <a:path w="635000" h="635000" fill="none">
                  <a:moveTo>
                    <a:pt x="60637" y="130878"/>
                  </a:moveTo>
                  <a:arcTo wR="317500" hR="317500" stAng="12960000" swAng="3240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116" name="Harvey 86/100 [86]">
              <a:extLst>
                <a:ext uri="{FF2B5EF4-FFF2-40B4-BE49-F238E27FC236}">
                  <a16:creationId xmlns:a16="http://schemas.microsoft.com/office/drawing/2014/main" id="{85E1AF41-C21D-4514-B37E-CC830BC09C0A}"/>
                </a:ext>
              </a:extLst>
            </p:cNvPr>
            <p:cNvSpPr>
              <a:spLocks noChangeAspect="1"/>
            </p:cNvSpPr>
            <p:nvPr>
              <p:custDataLst>
                <p:tags r:id="rId119"/>
              </p:custDataLst>
            </p:nvPr>
          </p:nvSpPr>
          <p:spPr>
            <a:xfrm>
              <a:off x="4334905" y="3282696"/>
              <a:ext cx="292608" cy="292608"/>
            </a:xfrm>
            <a:custGeom>
              <a:avLst/>
              <a:gdLst/>
              <a:ahLst/>
              <a:cxnLst/>
              <a:rect l="l" t="t" r="r" b="b"/>
              <a:pathLst>
                <a:path w="635000" h="635000">
                  <a:moveTo>
                    <a:pt x="317500" y="0"/>
                  </a:moveTo>
                  <a:arcTo wR="317500" hR="317500" stAng="16200000" swAng="18576000"/>
                  <a:lnTo>
                    <a:pt x="317500" y="317500"/>
                  </a:lnTo>
                  <a:close/>
                </a:path>
                <a:path w="635000" h="635000" fill="none">
                  <a:moveTo>
                    <a:pt x="72862" y="115117"/>
                  </a:moveTo>
                  <a:arcTo wR="317500" hR="317500" stAng="13176000" swAng="3024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117" name="Harvey 87/100 [87]">
              <a:extLst>
                <a:ext uri="{FF2B5EF4-FFF2-40B4-BE49-F238E27FC236}">
                  <a16:creationId xmlns:a16="http://schemas.microsoft.com/office/drawing/2014/main" id="{E3948F2E-FD5F-4107-B122-9AC75FE0CD9E}"/>
                </a:ext>
              </a:extLst>
            </p:cNvPr>
            <p:cNvSpPr>
              <a:spLocks noChangeAspect="1"/>
            </p:cNvSpPr>
            <p:nvPr>
              <p:custDataLst>
                <p:tags r:id="rId120"/>
              </p:custDataLst>
            </p:nvPr>
          </p:nvSpPr>
          <p:spPr>
            <a:xfrm>
              <a:off x="4334905" y="3282696"/>
              <a:ext cx="292608" cy="292608"/>
            </a:xfrm>
            <a:custGeom>
              <a:avLst/>
              <a:gdLst/>
              <a:ahLst/>
              <a:cxnLst/>
              <a:rect l="l" t="t" r="r" b="b"/>
              <a:pathLst>
                <a:path w="635000" h="635000">
                  <a:moveTo>
                    <a:pt x="317500" y="0"/>
                  </a:moveTo>
                  <a:arcTo wR="317500" hR="317500" stAng="16200000" swAng="18792000"/>
                  <a:lnTo>
                    <a:pt x="317500" y="317500"/>
                  </a:lnTo>
                  <a:close/>
                </a:path>
                <a:path w="635000" h="635000" fill="none">
                  <a:moveTo>
                    <a:pt x="86052" y="100156"/>
                  </a:moveTo>
                  <a:arcTo wR="317500" hR="317500" stAng="13392000" swAng="2808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118" name="Harvey 88/100 [88]">
              <a:extLst>
                <a:ext uri="{FF2B5EF4-FFF2-40B4-BE49-F238E27FC236}">
                  <a16:creationId xmlns:a16="http://schemas.microsoft.com/office/drawing/2014/main" id="{744E57ED-019F-4A8B-A06E-9FB965FEBB23}"/>
                </a:ext>
              </a:extLst>
            </p:cNvPr>
            <p:cNvSpPr>
              <a:spLocks noChangeAspect="1"/>
            </p:cNvSpPr>
            <p:nvPr>
              <p:custDataLst>
                <p:tags r:id="rId121"/>
              </p:custDataLst>
            </p:nvPr>
          </p:nvSpPr>
          <p:spPr>
            <a:xfrm>
              <a:off x="4334905" y="3282696"/>
              <a:ext cx="292608" cy="292608"/>
            </a:xfrm>
            <a:custGeom>
              <a:avLst/>
              <a:gdLst/>
              <a:ahLst/>
              <a:cxnLst/>
              <a:rect l="l" t="t" r="r" b="b"/>
              <a:pathLst>
                <a:path w="635000" h="635000">
                  <a:moveTo>
                    <a:pt x="317500" y="0"/>
                  </a:moveTo>
                  <a:arcTo wR="317500" hR="317500" stAng="16200000" swAng="19008000"/>
                  <a:lnTo>
                    <a:pt x="317500" y="317500"/>
                  </a:lnTo>
                  <a:close/>
                </a:path>
                <a:path w="635000" h="635000" fill="none">
                  <a:moveTo>
                    <a:pt x="100156" y="86052"/>
                  </a:moveTo>
                  <a:arcTo wR="317500" hR="317500" stAng="13608000" swAng="2591999"/>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119" name="Harvey 89/100 [89]">
              <a:extLst>
                <a:ext uri="{FF2B5EF4-FFF2-40B4-BE49-F238E27FC236}">
                  <a16:creationId xmlns:a16="http://schemas.microsoft.com/office/drawing/2014/main" id="{5567719B-31CA-4A86-801E-E0531122E504}"/>
                </a:ext>
              </a:extLst>
            </p:cNvPr>
            <p:cNvSpPr>
              <a:spLocks noChangeAspect="1"/>
            </p:cNvSpPr>
            <p:nvPr>
              <p:custDataLst>
                <p:tags r:id="rId122"/>
              </p:custDataLst>
            </p:nvPr>
          </p:nvSpPr>
          <p:spPr>
            <a:xfrm>
              <a:off x="4334905" y="3282696"/>
              <a:ext cx="292608" cy="292608"/>
            </a:xfrm>
            <a:custGeom>
              <a:avLst/>
              <a:gdLst/>
              <a:ahLst/>
              <a:cxnLst/>
              <a:rect l="l" t="t" r="r" b="b"/>
              <a:pathLst>
                <a:path w="635000" h="635000">
                  <a:moveTo>
                    <a:pt x="317500" y="0"/>
                  </a:moveTo>
                  <a:arcTo wR="317500" hR="317500" stAng="16200000" swAng="19224000"/>
                  <a:lnTo>
                    <a:pt x="317500" y="317500"/>
                  </a:lnTo>
                  <a:close/>
                </a:path>
                <a:path w="635000" h="635000" fill="none">
                  <a:moveTo>
                    <a:pt x="115117" y="72862"/>
                  </a:moveTo>
                  <a:arcTo wR="317500" hR="317500" stAng="13823999" swAng="2375999"/>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120" name="Harvey 90/100 [90]">
              <a:extLst>
                <a:ext uri="{FF2B5EF4-FFF2-40B4-BE49-F238E27FC236}">
                  <a16:creationId xmlns:a16="http://schemas.microsoft.com/office/drawing/2014/main" id="{2CD4B3A1-B882-43A6-A4CA-C9FCA394B28B}"/>
                </a:ext>
              </a:extLst>
            </p:cNvPr>
            <p:cNvSpPr>
              <a:spLocks noChangeAspect="1"/>
            </p:cNvSpPr>
            <p:nvPr>
              <p:custDataLst>
                <p:tags r:id="rId123"/>
              </p:custDataLst>
            </p:nvPr>
          </p:nvSpPr>
          <p:spPr>
            <a:xfrm>
              <a:off x="4334905" y="3282696"/>
              <a:ext cx="292608" cy="292608"/>
            </a:xfrm>
            <a:custGeom>
              <a:avLst/>
              <a:gdLst/>
              <a:ahLst/>
              <a:cxnLst/>
              <a:rect l="l" t="t" r="r" b="b"/>
              <a:pathLst>
                <a:path w="635000" h="635000">
                  <a:moveTo>
                    <a:pt x="317500" y="0"/>
                  </a:moveTo>
                  <a:arcTo wR="317500" hR="317500" stAng="16200000" swAng="19440000"/>
                  <a:lnTo>
                    <a:pt x="317500" y="317500"/>
                  </a:lnTo>
                  <a:close/>
                </a:path>
                <a:path w="635000" h="635000" fill="none">
                  <a:moveTo>
                    <a:pt x="130878" y="60637"/>
                  </a:moveTo>
                  <a:arcTo wR="317500" hR="317500" stAng="14040000" swAng="2159999"/>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121" name="Harvey 91/100 [91]">
              <a:extLst>
                <a:ext uri="{FF2B5EF4-FFF2-40B4-BE49-F238E27FC236}">
                  <a16:creationId xmlns:a16="http://schemas.microsoft.com/office/drawing/2014/main" id="{68606D93-5175-4900-AD89-6D0710AFE75F}"/>
                </a:ext>
              </a:extLst>
            </p:cNvPr>
            <p:cNvSpPr>
              <a:spLocks noChangeAspect="1"/>
            </p:cNvSpPr>
            <p:nvPr>
              <p:custDataLst>
                <p:tags r:id="rId124"/>
              </p:custDataLst>
            </p:nvPr>
          </p:nvSpPr>
          <p:spPr>
            <a:xfrm>
              <a:off x="4334905" y="3282696"/>
              <a:ext cx="292608" cy="292608"/>
            </a:xfrm>
            <a:custGeom>
              <a:avLst/>
              <a:gdLst/>
              <a:ahLst/>
              <a:cxnLst/>
              <a:rect l="l" t="t" r="r" b="b"/>
              <a:pathLst>
                <a:path w="635000" h="635000">
                  <a:moveTo>
                    <a:pt x="317500" y="0"/>
                  </a:moveTo>
                  <a:arcTo wR="317500" hR="317500" stAng="16200000" swAng="19656000"/>
                  <a:lnTo>
                    <a:pt x="317500" y="317500"/>
                  </a:lnTo>
                  <a:close/>
                </a:path>
                <a:path w="635000" h="635000" fill="none">
                  <a:moveTo>
                    <a:pt x="147374" y="49425"/>
                  </a:moveTo>
                  <a:arcTo wR="317500" hR="317500" stAng="14256000" swAng="1943999"/>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122" name="Harvey 92/100 [92]">
              <a:extLst>
                <a:ext uri="{FF2B5EF4-FFF2-40B4-BE49-F238E27FC236}">
                  <a16:creationId xmlns:a16="http://schemas.microsoft.com/office/drawing/2014/main" id="{7EE30864-DDCC-4BBA-B70A-48810E224581}"/>
                </a:ext>
              </a:extLst>
            </p:cNvPr>
            <p:cNvSpPr>
              <a:spLocks noChangeAspect="1"/>
            </p:cNvSpPr>
            <p:nvPr>
              <p:custDataLst>
                <p:tags r:id="rId125"/>
              </p:custDataLst>
            </p:nvPr>
          </p:nvSpPr>
          <p:spPr>
            <a:xfrm>
              <a:off x="4334905" y="3282696"/>
              <a:ext cx="292608" cy="292608"/>
            </a:xfrm>
            <a:custGeom>
              <a:avLst/>
              <a:gdLst/>
              <a:ahLst/>
              <a:cxnLst/>
              <a:rect l="l" t="t" r="r" b="b"/>
              <a:pathLst>
                <a:path w="635000" h="635000">
                  <a:moveTo>
                    <a:pt x="317500" y="0"/>
                  </a:moveTo>
                  <a:arcTo wR="317500" hR="317500" stAng="16200000" swAng="19872000"/>
                  <a:lnTo>
                    <a:pt x="317500" y="317500"/>
                  </a:lnTo>
                  <a:close/>
                </a:path>
                <a:path w="635000" h="635000" fill="none">
                  <a:moveTo>
                    <a:pt x="164543" y="39272"/>
                  </a:moveTo>
                  <a:arcTo wR="317500" hR="317500" stAng="14472000" swAng="1727999"/>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123" name="Harvey 93/100 [93]">
              <a:extLst>
                <a:ext uri="{FF2B5EF4-FFF2-40B4-BE49-F238E27FC236}">
                  <a16:creationId xmlns:a16="http://schemas.microsoft.com/office/drawing/2014/main" id="{608CA488-A707-4C7A-9287-9DA9A38ED3D4}"/>
                </a:ext>
              </a:extLst>
            </p:cNvPr>
            <p:cNvSpPr>
              <a:spLocks noChangeAspect="1"/>
            </p:cNvSpPr>
            <p:nvPr>
              <p:custDataLst>
                <p:tags r:id="rId126"/>
              </p:custDataLst>
            </p:nvPr>
          </p:nvSpPr>
          <p:spPr>
            <a:xfrm>
              <a:off x="4334905" y="3282696"/>
              <a:ext cx="292608" cy="292608"/>
            </a:xfrm>
            <a:custGeom>
              <a:avLst/>
              <a:gdLst/>
              <a:ahLst/>
              <a:cxnLst/>
              <a:rect l="l" t="t" r="r" b="b"/>
              <a:pathLst>
                <a:path w="635000" h="635000">
                  <a:moveTo>
                    <a:pt x="317500" y="0"/>
                  </a:moveTo>
                  <a:arcTo wR="317500" hR="317500" stAng="16200000" swAng="20088000"/>
                  <a:lnTo>
                    <a:pt x="317500" y="317500"/>
                  </a:lnTo>
                  <a:close/>
                </a:path>
                <a:path w="635000" h="635000" fill="none">
                  <a:moveTo>
                    <a:pt x="182315" y="30217"/>
                  </a:moveTo>
                  <a:arcTo wR="317500" hR="317500" stAng="14688000" swAng="1511999"/>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124" name="Harvey 94/100 [94]">
              <a:extLst>
                <a:ext uri="{FF2B5EF4-FFF2-40B4-BE49-F238E27FC236}">
                  <a16:creationId xmlns:a16="http://schemas.microsoft.com/office/drawing/2014/main" id="{FE1836A9-F92A-4F07-BBB8-2274E290E952}"/>
                </a:ext>
              </a:extLst>
            </p:cNvPr>
            <p:cNvSpPr>
              <a:spLocks noChangeAspect="1"/>
            </p:cNvSpPr>
            <p:nvPr>
              <p:custDataLst>
                <p:tags r:id="rId127"/>
              </p:custDataLst>
            </p:nvPr>
          </p:nvSpPr>
          <p:spPr>
            <a:xfrm>
              <a:off x="4334905" y="3282696"/>
              <a:ext cx="292608" cy="292608"/>
            </a:xfrm>
            <a:custGeom>
              <a:avLst/>
              <a:gdLst/>
              <a:ahLst/>
              <a:cxnLst/>
              <a:rect l="l" t="t" r="r" b="b"/>
              <a:pathLst>
                <a:path w="635000" h="635000">
                  <a:moveTo>
                    <a:pt x="317500" y="0"/>
                  </a:moveTo>
                  <a:arcTo wR="317500" hR="317500" stAng="16200000" swAng="20304000"/>
                  <a:lnTo>
                    <a:pt x="317500" y="317500"/>
                  </a:lnTo>
                  <a:close/>
                </a:path>
                <a:path w="635000" h="635000" fill="none">
                  <a:moveTo>
                    <a:pt x="200620" y="22295"/>
                  </a:moveTo>
                  <a:arcTo wR="317500" hR="317500" stAng="14903999" swAng="1296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125" name="Harvey 95/100 [95]">
              <a:extLst>
                <a:ext uri="{FF2B5EF4-FFF2-40B4-BE49-F238E27FC236}">
                  <a16:creationId xmlns:a16="http://schemas.microsoft.com/office/drawing/2014/main" id="{3169BE73-7F99-46E3-BDA9-D9BB85BE343E}"/>
                </a:ext>
              </a:extLst>
            </p:cNvPr>
            <p:cNvSpPr>
              <a:spLocks noChangeAspect="1"/>
            </p:cNvSpPr>
            <p:nvPr>
              <p:custDataLst>
                <p:tags r:id="rId128"/>
              </p:custDataLst>
            </p:nvPr>
          </p:nvSpPr>
          <p:spPr>
            <a:xfrm>
              <a:off x="4334905" y="3282696"/>
              <a:ext cx="292608" cy="292608"/>
            </a:xfrm>
            <a:custGeom>
              <a:avLst/>
              <a:gdLst/>
              <a:ahLst/>
              <a:cxnLst/>
              <a:rect l="l" t="t" r="r" b="b"/>
              <a:pathLst>
                <a:path w="635000" h="635000">
                  <a:moveTo>
                    <a:pt x="317500" y="0"/>
                  </a:moveTo>
                  <a:arcTo wR="317500" hR="317500" stAng="16200000" swAng="20520000"/>
                  <a:lnTo>
                    <a:pt x="317500" y="317500"/>
                  </a:lnTo>
                  <a:close/>
                </a:path>
                <a:path w="635000" h="635000" fill="none">
                  <a:moveTo>
                    <a:pt x="219387" y="15539"/>
                  </a:moveTo>
                  <a:arcTo wR="317500" hR="317500" stAng="15120000" swAng="1080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126" name="Harvey 96/100 [96]">
              <a:extLst>
                <a:ext uri="{FF2B5EF4-FFF2-40B4-BE49-F238E27FC236}">
                  <a16:creationId xmlns:a16="http://schemas.microsoft.com/office/drawing/2014/main" id="{12E3B5ED-B1AB-4A99-BD20-FF638135BE37}"/>
                </a:ext>
              </a:extLst>
            </p:cNvPr>
            <p:cNvSpPr>
              <a:spLocks noChangeAspect="1"/>
            </p:cNvSpPr>
            <p:nvPr>
              <p:custDataLst>
                <p:tags r:id="rId129"/>
              </p:custDataLst>
            </p:nvPr>
          </p:nvSpPr>
          <p:spPr>
            <a:xfrm>
              <a:off x="4334905" y="3282696"/>
              <a:ext cx="292608" cy="292608"/>
            </a:xfrm>
            <a:custGeom>
              <a:avLst/>
              <a:gdLst/>
              <a:ahLst/>
              <a:cxnLst/>
              <a:rect l="l" t="t" r="r" b="b"/>
              <a:pathLst>
                <a:path w="635000" h="635000">
                  <a:moveTo>
                    <a:pt x="317500" y="0"/>
                  </a:moveTo>
                  <a:arcTo wR="317500" hR="317500" stAng="16200000" swAng="20735999"/>
                  <a:lnTo>
                    <a:pt x="317500" y="317500"/>
                  </a:lnTo>
                  <a:close/>
                </a:path>
                <a:path w="635000" h="635000" fill="none">
                  <a:moveTo>
                    <a:pt x="238540" y="9974"/>
                  </a:moveTo>
                  <a:arcTo wR="317500" hR="317500" stAng="15335999" swAng="864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127" name="Harvey 97/100 [97]">
              <a:extLst>
                <a:ext uri="{FF2B5EF4-FFF2-40B4-BE49-F238E27FC236}">
                  <a16:creationId xmlns:a16="http://schemas.microsoft.com/office/drawing/2014/main" id="{75A7FEAD-6C4B-4F7A-BB60-3A68D96114DE}"/>
                </a:ext>
              </a:extLst>
            </p:cNvPr>
            <p:cNvSpPr>
              <a:spLocks noChangeAspect="1"/>
            </p:cNvSpPr>
            <p:nvPr>
              <p:custDataLst>
                <p:tags r:id="rId130"/>
              </p:custDataLst>
            </p:nvPr>
          </p:nvSpPr>
          <p:spPr>
            <a:xfrm>
              <a:off x="4334905" y="3282696"/>
              <a:ext cx="292608" cy="292608"/>
            </a:xfrm>
            <a:custGeom>
              <a:avLst/>
              <a:gdLst/>
              <a:ahLst/>
              <a:cxnLst/>
              <a:rect l="l" t="t" r="r" b="b"/>
              <a:pathLst>
                <a:path w="635000" h="635000">
                  <a:moveTo>
                    <a:pt x="317500" y="0"/>
                  </a:moveTo>
                  <a:arcTo wR="317500" hR="317500" stAng="16200000" swAng="20952000"/>
                  <a:lnTo>
                    <a:pt x="317500" y="317500"/>
                  </a:lnTo>
                  <a:close/>
                </a:path>
                <a:path w="635000" h="635000" fill="none">
                  <a:moveTo>
                    <a:pt x="258006" y="5623"/>
                  </a:moveTo>
                  <a:arcTo wR="317500" hR="317500" stAng="15552000" swAng="648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128" name="Harvey 98/100 [98]">
              <a:extLst>
                <a:ext uri="{FF2B5EF4-FFF2-40B4-BE49-F238E27FC236}">
                  <a16:creationId xmlns:a16="http://schemas.microsoft.com/office/drawing/2014/main" id="{C4B5128E-9380-4C38-A1EB-CB12E7401609}"/>
                </a:ext>
              </a:extLst>
            </p:cNvPr>
            <p:cNvSpPr>
              <a:spLocks noChangeAspect="1"/>
            </p:cNvSpPr>
            <p:nvPr>
              <p:custDataLst>
                <p:tags r:id="rId131"/>
              </p:custDataLst>
            </p:nvPr>
          </p:nvSpPr>
          <p:spPr>
            <a:xfrm>
              <a:off x="4334905" y="3282696"/>
              <a:ext cx="292608" cy="292608"/>
            </a:xfrm>
            <a:custGeom>
              <a:avLst/>
              <a:gdLst/>
              <a:ahLst/>
              <a:cxnLst/>
              <a:rect l="l" t="t" r="r" b="b"/>
              <a:pathLst>
                <a:path w="635000" h="635000">
                  <a:moveTo>
                    <a:pt x="317500" y="0"/>
                  </a:moveTo>
                  <a:arcTo wR="317500" hR="317500" stAng="16200000" swAng="21168000"/>
                  <a:lnTo>
                    <a:pt x="317500" y="317500"/>
                  </a:lnTo>
                  <a:close/>
                </a:path>
                <a:path w="635000" h="635000" fill="none">
                  <a:moveTo>
                    <a:pt x="277706" y="2503"/>
                  </a:moveTo>
                  <a:arcTo wR="317500" hR="317500" stAng="15768000" swAng="432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129" name="Harvey 99/100 [99]">
              <a:extLst>
                <a:ext uri="{FF2B5EF4-FFF2-40B4-BE49-F238E27FC236}">
                  <a16:creationId xmlns:a16="http://schemas.microsoft.com/office/drawing/2014/main" id="{50F634E4-E5B9-4DA6-9F91-8AF5B6ACF1FB}"/>
                </a:ext>
              </a:extLst>
            </p:cNvPr>
            <p:cNvSpPr>
              <a:spLocks noChangeAspect="1"/>
            </p:cNvSpPr>
            <p:nvPr>
              <p:custDataLst>
                <p:tags r:id="rId132"/>
              </p:custDataLst>
            </p:nvPr>
          </p:nvSpPr>
          <p:spPr>
            <a:xfrm>
              <a:off x="4334905" y="3282696"/>
              <a:ext cx="292608" cy="292608"/>
            </a:xfrm>
            <a:custGeom>
              <a:avLst/>
              <a:gdLst/>
              <a:ahLst/>
              <a:cxnLst/>
              <a:rect l="l" t="t" r="r" b="b"/>
              <a:pathLst>
                <a:path w="635000" h="635000">
                  <a:moveTo>
                    <a:pt x="317500" y="0"/>
                  </a:moveTo>
                  <a:arcTo wR="317500" hR="317500" stAng="16200000" swAng="21384000"/>
                  <a:lnTo>
                    <a:pt x="317500" y="317500"/>
                  </a:lnTo>
                  <a:close/>
                </a:path>
                <a:path w="635000" h="635000" fill="none">
                  <a:moveTo>
                    <a:pt x="297564" y="626"/>
                  </a:moveTo>
                  <a:arcTo wR="317500" hR="317500" stAng="15983999" swAng="216000"/>
                </a:path>
              </a:pathLst>
            </a:custGeom>
            <a:grpFill/>
            <a:ln w="19050" cmpd="sng">
              <a:solidFill>
                <a:schemeClr val="tx1"/>
              </a:solidFill>
            </a:ln>
          </p:spPr>
          <p:txBody>
            <a:bodyPr/>
            <a:lstStyle/>
            <a:p>
              <a:endParaRPr lang="en-GB" sz="1799" b="0" i="0">
                <a:latin typeface="Arial" panose="020B0604020202020204" pitchFamily="34" charset="0"/>
              </a:endParaRPr>
            </a:p>
          </p:txBody>
        </p:sp>
        <p:sp>
          <p:nvSpPr>
            <p:cNvPr id="130" name="Harvey 100/100 [100]">
              <a:extLst>
                <a:ext uri="{FF2B5EF4-FFF2-40B4-BE49-F238E27FC236}">
                  <a16:creationId xmlns:a16="http://schemas.microsoft.com/office/drawing/2014/main" id="{94AA53CD-8233-470E-AFEE-0BCC721BFAE9}"/>
                </a:ext>
              </a:extLst>
            </p:cNvPr>
            <p:cNvSpPr>
              <a:spLocks noChangeAspect="1"/>
            </p:cNvSpPr>
            <p:nvPr>
              <p:custDataLst>
                <p:tags r:id="rId133"/>
              </p:custDataLst>
            </p:nvPr>
          </p:nvSpPr>
          <p:spPr>
            <a:xfrm>
              <a:off x="4334905" y="3282696"/>
              <a:ext cx="292608" cy="292608"/>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txBody>
            <a:bodyPr/>
            <a:lstStyle/>
            <a:p>
              <a:endParaRPr lang="en-GB" sz="1799" b="0" i="0">
                <a:latin typeface="Arial" panose="020B0604020202020204" pitchFamily="34" charset="0"/>
              </a:endParaRPr>
            </a:p>
          </p:txBody>
        </p:sp>
      </p:grpSp>
      <p:sp>
        <p:nvSpPr>
          <p:cNvPr id="131" name="Footnote [Placeholder]" hidden="1">
            <a:extLst>
              <a:ext uri="{FF2B5EF4-FFF2-40B4-BE49-F238E27FC236}">
                <a16:creationId xmlns:a16="http://schemas.microsoft.com/office/drawing/2014/main" id="{1B41FB17-6D57-4EE1-9C4C-9C305D5D6BEC}"/>
              </a:ext>
            </a:extLst>
          </p:cNvPr>
          <p:cNvSpPr txBox="1"/>
          <p:nvPr userDrawn="1"/>
        </p:nvSpPr>
        <p:spPr>
          <a:xfrm>
            <a:off x="503238" y="5984670"/>
            <a:ext cx="10188208" cy="1384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900" b="0" i="0" kern="0">
                <a:latin typeface="Arial" panose="020B0604020202020204" pitchFamily="34" charset="0"/>
                <a:ea typeface="Arial Unicode MS" pitchFamily="34" charset="-128"/>
                <a:cs typeface="Arial Unicode MS" pitchFamily="34" charset="-128"/>
              </a:rPr>
              <a:t>(r) Footnote</a:t>
            </a:r>
          </a:p>
        </p:txBody>
      </p:sp>
      <p:sp>
        <p:nvSpPr>
          <p:cNvPr id="132" name="Responsible [Sticker]" hidden="1">
            <a:extLst>
              <a:ext uri="{FF2B5EF4-FFF2-40B4-BE49-F238E27FC236}">
                <a16:creationId xmlns:a16="http://schemas.microsoft.com/office/drawing/2014/main" id="{3CB674C2-91C9-46E6-8AB4-E90ABF1CAFE0}"/>
              </a:ext>
            </a:extLst>
          </p:cNvPr>
          <p:cNvSpPr>
            <a:spLocks/>
          </p:cNvSpPr>
          <p:nvPr userDrawn="1"/>
        </p:nvSpPr>
        <p:spPr>
          <a:xfrm>
            <a:off x="10071106" y="896933"/>
            <a:ext cx="2124070" cy="595409"/>
          </a:xfrm>
          <a:prstGeom prst="rect">
            <a:avLst/>
          </a:prstGeom>
          <a:solidFill>
            <a:schemeClr val="accent6">
              <a:lumMod val="60000"/>
              <a:lumOff val="40000"/>
            </a:schemeClr>
          </a:solidFill>
          <a:ln w="19050" cap="flat" cmpd="sng" algn="ctr">
            <a:noFill/>
            <a:prstDash val="solid"/>
          </a:ln>
          <a:effectLst/>
        </p:spPr>
        <p:txBody>
          <a:bodyPr lIns="322234" tIns="46544" rIns="89510" bIns="46544" rtlCol="0" anchor="t"/>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ea typeface="+mn-ea"/>
                <a:cs typeface="+mn-cs"/>
              </a:rPr>
              <a:t>Responsible:</a:t>
            </a:r>
          </a:p>
          <a:p>
            <a:pPr marL="0" marR="0" lvl="0" indent="0" defTabSz="914126"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ea typeface="+mn-ea"/>
                <a:cs typeface="+mn-cs"/>
              </a:rPr>
              <a:t>Name Lastname</a:t>
            </a:r>
          </a:p>
        </p:txBody>
      </p:sp>
      <p:sp>
        <p:nvSpPr>
          <p:cNvPr id="133" name="Discussion [Sticker]" hidden="1">
            <a:extLst>
              <a:ext uri="{FF2B5EF4-FFF2-40B4-BE49-F238E27FC236}">
                <a16:creationId xmlns:a16="http://schemas.microsoft.com/office/drawing/2014/main" id="{7C793D27-9296-461C-878D-BA16CBD91587}"/>
              </a:ext>
            </a:extLst>
          </p:cNvPr>
          <p:cNvSpPr>
            <a:spLocks/>
          </p:cNvSpPr>
          <p:nvPr userDrawn="1"/>
        </p:nvSpPr>
        <p:spPr>
          <a:xfrm>
            <a:off x="10071106" y="896921"/>
            <a:ext cx="2124070" cy="295649"/>
          </a:xfrm>
          <a:prstGeom prst="rect">
            <a:avLst/>
          </a:prstGeom>
          <a:solidFill>
            <a:schemeClr val="accent6">
              <a:lumMod val="60000"/>
              <a:lumOff val="40000"/>
            </a:schemeClr>
          </a:solidFill>
          <a:ln w="19050" cap="flat" cmpd="sng" algn="ctr">
            <a:noFill/>
            <a:prstDash val="solid"/>
          </a:ln>
          <a:effectLst/>
        </p:spPr>
        <p:txBody>
          <a:bodyPr lIns="322234" tIns="46544" rIns="89510" bIns="46544" rtlCol="0" anchor="ctr"/>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ea typeface="Roboto Medium" panose="02000000000000000000" pitchFamily="2" charset="0"/>
                <a:cs typeface="+mn-cs"/>
              </a:rPr>
              <a:t>For discussion</a:t>
            </a:r>
          </a:p>
        </p:txBody>
      </p:sp>
      <p:sp>
        <p:nvSpPr>
          <p:cNvPr id="134" name="Internal [Sticker]" hidden="1">
            <a:extLst>
              <a:ext uri="{FF2B5EF4-FFF2-40B4-BE49-F238E27FC236}">
                <a16:creationId xmlns:a16="http://schemas.microsoft.com/office/drawing/2014/main" id="{704CE42F-5A9B-4CC0-8048-99928A53C0C4}"/>
              </a:ext>
            </a:extLst>
          </p:cNvPr>
          <p:cNvSpPr>
            <a:spLocks/>
          </p:cNvSpPr>
          <p:nvPr userDrawn="1"/>
        </p:nvSpPr>
        <p:spPr>
          <a:xfrm>
            <a:off x="10071106" y="896921"/>
            <a:ext cx="2124070" cy="295649"/>
          </a:xfrm>
          <a:prstGeom prst="rect">
            <a:avLst/>
          </a:prstGeom>
          <a:solidFill>
            <a:schemeClr val="accent6">
              <a:lumMod val="60000"/>
              <a:lumOff val="40000"/>
            </a:schemeClr>
          </a:solidFill>
          <a:ln w="19050" cap="flat" cmpd="sng" algn="ctr">
            <a:noFill/>
            <a:prstDash val="solid"/>
          </a:ln>
          <a:effectLst/>
        </p:spPr>
        <p:txBody>
          <a:bodyPr lIns="322234" tIns="46544" rIns="89510" bIns="46544" rtlCol="0" anchor="ctr"/>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ea typeface="+mn-ea"/>
                <a:cs typeface="+mn-cs"/>
              </a:rPr>
              <a:t>Internal use only</a:t>
            </a:r>
          </a:p>
        </p:txBody>
      </p:sp>
      <p:sp>
        <p:nvSpPr>
          <p:cNvPr id="135" name="Final [Sticker]" hidden="1">
            <a:extLst>
              <a:ext uri="{FF2B5EF4-FFF2-40B4-BE49-F238E27FC236}">
                <a16:creationId xmlns:a16="http://schemas.microsoft.com/office/drawing/2014/main" id="{348603E9-9858-4213-9B5B-929AD136906A}"/>
              </a:ext>
            </a:extLst>
          </p:cNvPr>
          <p:cNvSpPr>
            <a:spLocks/>
          </p:cNvSpPr>
          <p:nvPr userDrawn="1"/>
        </p:nvSpPr>
        <p:spPr>
          <a:xfrm>
            <a:off x="10071106" y="896921"/>
            <a:ext cx="2124070" cy="295649"/>
          </a:xfrm>
          <a:prstGeom prst="rect">
            <a:avLst/>
          </a:prstGeom>
          <a:solidFill>
            <a:schemeClr val="accent6">
              <a:lumMod val="60000"/>
              <a:lumOff val="40000"/>
            </a:schemeClr>
          </a:solidFill>
          <a:ln w="19050" cap="flat" cmpd="sng" algn="ctr">
            <a:noFill/>
            <a:prstDash val="solid"/>
          </a:ln>
          <a:effectLst/>
        </p:spPr>
        <p:txBody>
          <a:bodyPr lIns="322234" tIns="46544" rIns="89510" bIns="46544" rtlCol="0" anchor="ctr"/>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ea typeface="+mn-ea"/>
                <a:cs typeface="+mn-cs"/>
              </a:rPr>
              <a:t>Final slide</a:t>
            </a:r>
          </a:p>
        </p:txBody>
      </p:sp>
      <p:sp>
        <p:nvSpPr>
          <p:cNvPr id="136" name="Backup [Sticker]" hidden="1">
            <a:extLst>
              <a:ext uri="{FF2B5EF4-FFF2-40B4-BE49-F238E27FC236}">
                <a16:creationId xmlns:a16="http://schemas.microsoft.com/office/drawing/2014/main" id="{7EEB833A-9AFC-4A66-8469-9D3897CE1E66}"/>
              </a:ext>
            </a:extLst>
          </p:cNvPr>
          <p:cNvSpPr>
            <a:spLocks/>
          </p:cNvSpPr>
          <p:nvPr userDrawn="1"/>
        </p:nvSpPr>
        <p:spPr>
          <a:xfrm>
            <a:off x="10071106" y="896921"/>
            <a:ext cx="2124070" cy="295649"/>
          </a:xfrm>
          <a:prstGeom prst="rect">
            <a:avLst/>
          </a:prstGeom>
          <a:solidFill>
            <a:schemeClr val="accent6">
              <a:lumMod val="60000"/>
              <a:lumOff val="40000"/>
            </a:schemeClr>
          </a:solidFill>
          <a:ln w="19050" cap="flat" cmpd="sng" algn="ctr">
            <a:noFill/>
            <a:prstDash val="solid"/>
          </a:ln>
          <a:effectLst/>
        </p:spPr>
        <p:txBody>
          <a:bodyPr lIns="322234" tIns="46544" rIns="89510" bIns="46544" rtlCol="0" anchor="ctr"/>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ea typeface="+mn-ea"/>
                <a:cs typeface="+mn-cs"/>
              </a:rPr>
              <a:t>Backup</a:t>
            </a:r>
          </a:p>
        </p:txBody>
      </p:sp>
      <p:sp>
        <p:nvSpPr>
          <p:cNvPr id="137" name="Update [Sticker]" hidden="1">
            <a:extLst>
              <a:ext uri="{FF2B5EF4-FFF2-40B4-BE49-F238E27FC236}">
                <a16:creationId xmlns:a16="http://schemas.microsoft.com/office/drawing/2014/main" id="{D41FF937-AB04-46EE-82EF-FCE26A919A7B}"/>
              </a:ext>
            </a:extLst>
          </p:cNvPr>
          <p:cNvSpPr>
            <a:spLocks/>
          </p:cNvSpPr>
          <p:nvPr userDrawn="1"/>
        </p:nvSpPr>
        <p:spPr>
          <a:xfrm>
            <a:off x="10071106" y="896921"/>
            <a:ext cx="2124070" cy="295649"/>
          </a:xfrm>
          <a:prstGeom prst="rect">
            <a:avLst/>
          </a:prstGeom>
          <a:solidFill>
            <a:schemeClr val="accent6">
              <a:lumMod val="60000"/>
              <a:lumOff val="40000"/>
            </a:schemeClr>
          </a:solidFill>
          <a:ln w="19050" cap="flat" cmpd="sng" algn="ctr">
            <a:noFill/>
            <a:prstDash val="solid"/>
          </a:ln>
          <a:effectLst/>
        </p:spPr>
        <p:txBody>
          <a:bodyPr lIns="322234" tIns="46544" rIns="89510" bIns="46544" rtlCol="0" anchor="ctr"/>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ea typeface="+mn-ea"/>
                <a:cs typeface="+mn-cs"/>
              </a:rPr>
              <a:t>Update data</a:t>
            </a:r>
          </a:p>
        </p:txBody>
      </p:sp>
      <p:sp>
        <p:nvSpPr>
          <p:cNvPr id="138" name="Dummy [Sticker]" hidden="1">
            <a:extLst>
              <a:ext uri="{FF2B5EF4-FFF2-40B4-BE49-F238E27FC236}">
                <a16:creationId xmlns:a16="http://schemas.microsoft.com/office/drawing/2014/main" id="{06C5579C-7A02-48D6-A733-4B9E6D9F1443}"/>
              </a:ext>
            </a:extLst>
          </p:cNvPr>
          <p:cNvSpPr>
            <a:spLocks/>
          </p:cNvSpPr>
          <p:nvPr userDrawn="1"/>
        </p:nvSpPr>
        <p:spPr>
          <a:xfrm>
            <a:off x="10071106" y="896921"/>
            <a:ext cx="2124070" cy="295649"/>
          </a:xfrm>
          <a:prstGeom prst="rect">
            <a:avLst/>
          </a:prstGeom>
          <a:solidFill>
            <a:schemeClr val="accent6">
              <a:lumMod val="60000"/>
              <a:lumOff val="40000"/>
            </a:schemeClr>
          </a:solidFill>
          <a:ln w="19050" cap="flat" cmpd="sng" algn="ctr">
            <a:noFill/>
            <a:prstDash val="solid"/>
          </a:ln>
          <a:effectLst/>
        </p:spPr>
        <p:txBody>
          <a:bodyPr lIns="322234" tIns="46544" rIns="89510" bIns="46544" rtlCol="0" anchor="ctr"/>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rPr>
              <a:t>Dummy data</a:t>
            </a:r>
          </a:p>
        </p:txBody>
      </p:sp>
      <p:sp>
        <p:nvSpPr>
          <p:cNvPr id="139" name="Formatting [Comment]" hidden="1">
            <a:extLst>
              <a:ext uri="{FF2B5EF4-FFF2-40B4-BE49-F238E27FC236}">
                <a16:creationId xmlns:a16="http://schemas.microsoft.com/office/drawing/2014/main" id="{89EB4C18-DFF3-4A27-ACBB-99DCDC8961A8}"/>
              </a:ext>
            </a:extLst>
          </p:cNvPr>
          <p:cNvSpPr>
            <a:spLocks/>
          </p:cNvSpPr>
          <p:nvPr userDrawn="1"/>
        </p:nvSpPr>
        <p:spPr>
          <a:xfrm>
            <a:off x="9483344" y="1097679"/>
            <a:ext cx="2479101" cy="1277432"/>
          </a:xfrm>
          <a:prstGeom prst="wedgeRectCallout">
            <a:avLst/>
          </a:prstGeom>
          <a:solidFill>
            <a:srgbClr val="FFFF00"/>
          </a:solidFill>
          <a:ln w="12700" cap="flat" cmpd="sng" algn="ctr">
            <a:solidFill>
              <a:srgbClr val="000000"/>
            </a:solidFill>
            <a:prstDash val="solid"/>
            <a:miter lim="800000"/>
          </a:ln>
          <a:effectLst/>
        </p:spPr>
        <p:txBody>
          <a:bodyPr lIns="143215" tIns="143215" rIns="143215" bIns="143215" rtlCol="0" anchor="t"/>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A0A0A"/>
                </a:solidFill>
                <a:effectLst/>
                <a:uLnTx/>
                <a:uFillTx/>
                <a:latin typeface="Arial" panose="020B0604020202020204" pitchFamily="34" charset="0"/>
              </a:rPr>
              <a:t>&lt;initials&gt; &lt;date&gt;</a:t>
            </a:r>
            <a:r>
              <a:rPr kumimoji="0" lang="en-US" sz="1200" b="0" i="0" u="none" strike="noStrike" kern="0" cap="none" spc="0" normalizeH="0" baseline="0" noProof="0" err="1">
                <a:ln>
                  <a:noFill/>
                </a:ln>
                <a:solidFill>
                  <a:srgbClr val="0A0A0A"/>
                </a:solidFill>
                <a:effectLst/>
                <a:uLnTx/>
                <a:uFillTx/>
                <a:latin typeface="Arial" panose="020B0604020202020204" pitchFamily="34" charset="0"/>
              </a:rPr>
              <a:t>yyyy</a:t>
            </a:r>
            <a:r>
              <a:rPr kumimoji="0" lang="en-US" sz="1200" b="0" i="0" u="none" strike="noStrike" kern="0" cap="none" spc="0" normalizeH="0" baseline="0" noProof="0">
                <a:ln>
                  <a:noFill/>
                </a:ln>
                <a:solidFill>
                  <a:srgbClr val="0A0A0A"/>
                </a:solidFill>
                <a:effectLst/>
                <a:uLnTx/>
                <a:uFillTx/>
                <a:latin typeface="Arial" panose="020B0604020202020204" pitchFamily="34" charset="0"/>
              </a:rPr>
              <a:t>-MM-dd </a:t>
            </a:r>
            <a:r>
              <a:rPr kumimoji="0" lang="en-US" sz="1200" b="0" i="0" u="none" strike="noStrike" kern="0" cap="none" spc="0" normalizeH="0" baseline="0" noProof="0" err="1">
                <a:ln>
                  <a:noFill/>
                </a:ln>
                <a:solidFill>
                  <a:srgbClr val="0A0A0A"/>
                </a:solidFill>
                <a:effectLst/>
                <a:uLnTx/>
                <a:uFillTx/>
                <a:latin typeface="Arial" panose="020B0604020202020204" pitchFamily="34" charset="0"/>
              </a:rPr>
              <a:t>hh:mm</a:t>
            </a:r>
            <a:r>
              <a:rPr kumimoji="0" lang="en-US" sz="1200" b="0" i="0" u="none" strike="noStrike" kern="0" cap="none" spc="0" normalizeH="0" baseline="0" noProof="0">
                <a:ln>
                  <a:noFill/>
                </a:ln>
                <a:solidFill>
                  <a:srgbClr val="0A0A0A"/>
                </a:solidFill>
                <a:effectLst/>
                <a:uLnTx/>
                <a:uFillTx/>
                <a:latin typeface="Arial" panose="020B0604020202020204" pitchFamily="34" charset="0"/>
              </a:rPr>
              <a:t>&lt;/date&gt;: </a:t>
            </a:r>
          </a:p>
          <a:p>
            <a:pPr marL="0" marR="0" lvl="0" indent="0" defTabSz="91412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A0A0A"/>
              </a:solidFill>
              <a:effectLst/>
              <a:uLnTx/>
              <a:uFillTx/>
              <a:latin typeface="Arial" panose="020B0604020202020204" pitchFamily="34" charset="0"/>
            </a:endParaRPr>
          </a:p>
        </p:txBody>
      </p:sp>
      <p:sp>
        <p:nvSpPr>
          <p:cNvPr id="140" name="Content [Comment]" hidden="1">
            <a:extLst>
              <a:ext uri="{FF2B5EF4-FFF2-40B4-BE49-F238E27FC236}">
                <a16:creationId xmlns:a16="http://schemas.microsoft.com/office/drawing/2014/main" id="{906252E7-98DB-45F0-8278-EB60F71B7340}"/>
              </a:ext>
            </a:extLst>
          </p:cNvPr>
          <p:cNvSpPr>
            <a:spLocks/>
          </p:cNvSpPr>
          <p:nvPr userDrawn="1"/>
        </p:nvSpPr>
        <p:spPr>
          <a:xfrm>
            <a:off x="9483344" y="1097671"/>
            <a:ext cx="2479101" cy="1277440"/>
          </a:xfrm>
          <a:prstGeom prst="wedgeRectCallout">
            <a:avLst/>
          </a:prstGeom>
          <a:solidFill>
            <a:srgbClr val="FFFF00"/>
          </a:solidFill>
          <a:ln w="12700" cap="flat" cmpd="sng" algn="ctr">
            <a:solidFill>
              <a:srgbClr val="000000"/>
            </a:solidFill>
            <a:prstDash val="solid"/>
            <a:miter lim="800000"/>
          </a:ln>
          <a:effectLst/>
        </p:spPr>
        <p:txBody>
          <a:bodyPr lIns="143215" tIns="143215" rIns="143215" bIns="143215" rtlCol="0" anchor="t"/>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A0A0A"/>
                </a:solidFill>
                <a:effectLst/>
                <a:uLnTx/>
                <a:uFillTx/>
                <a:latin typeface="Arial" panose="020B0604020202020204" pitchFamily="34" charset="0"/>
              </a:rPr>
              <a:t>&lt;initials&gt; &lt;date&gt;</a:t>
            </a:r>
            <a:r>
              <a:rPr kumimoji="0" lang="en-US" sz="1200" b="0" i="0" u="none" strike="noStrike" kern="0" cap="none" spc="0" normalizeH="0" baseline="0" noProof="0" err="1">
                <a:ln>
                  <a:noFill/>
                </a:ln>
                <a:solidFill>
                  <a:srgbClr val="0A0A0A"/>
                </a:solidFill>
                <a:effectLst/>
                <a:uLnTx/>
                <a:uFillTx/>
                <a:latin typeface="Arial" panose="020B0604020202020204" pitchFamily="34" charset="0"/>
              </a:rPr>
              <a:t>yyyy</a:t>
            </a:r>
            <a:r>
              <a:rPr kumimoji="0" lang="en-US" sz="1200" b="0" i="0" u="none" strike="noStrike" kern="0" cap="none" spc="0" normalizeH="0" baseline="0" noProof="0">
                <a:ln>
                  <a:noFill/>
                </a:ln>
                <a:solidFill>
                  <a:srgbClr val="0A0A0A"/>
                </a:solidFill>
                <a:effectLst/>
                <a:uLnTx/>
                <a:uFillTx/>
                <a:latin typeface="Arial" panose="020B0604020202020204" pitchFamily="34" charset="0"/>
              </a:rPr>
              <a:t>-MM-dd </a:t>
            </a:r>
            <a:r>
              <a:rPr kumimoji="0" lang="en-US" sz="1200" b="0" i="0" u="none" strike="noStrike" kern="0" cap="none" spc="0" normalizeH="0" baseline="0" noProof="0" err="1">
                <a:ln>
                  <a:noFill/>
                </a:ln>
                <a:solidFill>
                  <a:srgbClr val="0A0A0A"/>
                </a:solidFill>
                <a:effectLst/>
                <a:uLnTx/>
                <a:uFillTx/>
                <a:latin typeface="Arial" panose="020B0604020202020204" pitchFamily="34" charset="0"/>
              </a:rPr>
              <a:t>hh:mm</a:t>
            </a:r>
            <a:r>
              <a:rPr kumimoji="0" lang="en-US" sz="1200" b="0" i="0" u="none" strike="noStrike" kern="0" cap="none" spc="0" normalizeH="0" baseline="0" noProof="0">
                <a:ln>
                  <a:noFill/>
                </a:ln>
                <a:solidFill>
                  <a:srgbClr val="0A0A0A"/>
                </a:solidFill>
                <a:effectLst/>
                <a:uLnTx/>
                <a:uFillTx/>
                <a:latin typeface="Arial" panose="020B0604020202020204" pitchFamily="34" charset="0"/>
              </a:rPr>
              <a:t>&lt;/date&gt;: </a:t>
            </a:r>
          </a:p>
        </p:txBody>
      </p:sp>
      <p:sp>
        <p:nvSpPr>
          <p:cNvPr id="141" name="Draft [Sticker]" hidden="1">
            <a:extLst>
              <a:ext uri="{FF2B5EF4-FFF2-40B4-BE49-F238E27FC236}">
                <a16:creationId xmlns:a16="http://schemas.microsoft.com/office/drawing/2014/main" id="{904633E3-6BC9-4C5E-B74A-8B9D4AE95B20}"/>
              </a:ext>
            </a:extLst>
          </p:cNvPr>
          <p:cNvSpPr/>
          <p:nvPr userDrawn="1"/>
        </p:nvSpPr>
        <p:spPr bwMode="gray">
          <a:xfrm rot="18900000">
            <a:off x="2916644" y="2819464"/>
            <a:ext cx="6361889" cy="1219077"/>
          </a:xfrm>
          <a:prstGeom prst="rect">
            <a:avLst/>
          </a:prstGeom>
          <a:noFill/>
          <a:ln w="25400" algn="ctr">
            <a:noFill/>
            <a:miter lim="800000"/>
            <a:headEnd/>
            <a:tailEnd/>
          </a:ln>
        </p:spPr>
        <p:txBody>
          <a:bodyPr lIns="89977" tIns="71981" rIns="89977" bIns="71981" rtlCol="0" anchor="ctr"/>
          <a:lstStyle/>
          <a:p>
            <a:pPr marR="0" algn="ctr" defTabSz="914126" eaLnBrk="1" fontAlgn="base" latinLnBrk="0" hangingPunct="1">
              <a:lnSpc>
                <a:spcPct val="100000"/>
              </a:lnSpc>
              <a:spcBef>
                <a:spcPct val="50000"/>
              </a:spcBef>
              <a:spcAft>
                <a:spcPct val="0"/>
              </a:spcAft>
              <a:buClr>
                <a:srgbClr val="F0AB00"/>
              </a:buClr>
              <a:buSzPct val="80000"/>
              <a:tabLst/>
            </a:pPr>
            <a:r>
              <a:rPr kumimoji="0" lang="en-US" sz="8797" b="0" i="0" u="none" strike="noStrike" kern="0" cap="none" spc="0" normalizeH="0" baseline="0" noProof="0">
                <a:ln>
                  <a:noFill/>
                </a:ln>
                <a:solidFill>
                  <a:schemeClr val="tx2"/>
                </a:solidFill>
                <a:effectLst/>
                <a:uLnTx/>
                <a:uFillTx/>
                <a:latin typeface="Arial" panose="020B0604020202020204" pitchFamily="34" charset="0"/>
                <a:ea typeface="Arial Unicode MS" pitchFamily="34" charset="-128"/>
                <a:cs typeface="Arial Unicode MS" pitchFamily="34" charset="-128"/>
              </a:rPr>
              <a:t>DRAFT</a:t>
            </a:r>
          </a:p>
        </p:txBody>
      </p:sp>
    </p:spTree>
    <p:extLst>
      <p:ext uri="{BB962C8B-B14F-4D97-AF65-F5344CB8AC3E}">
        <p14:creationId xmlns:p14="http://schemas.microsoft.com/office/powerpoint/2010/main" val="1768191593"/>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 id="2147483925" r:id="rId13"/>
    <p:sldLayoutId id="2147483926" r:id="rId14"/>
    <p:sldLayoutId id="2147483927" r:id="rId15"/>
    <p:sldLayoutId id="2147483928" r:id="rId16"/>
    <p:sldLayoutId id="2147483929" r:id="rId17"/>
    <p:sldLayoutId id="2147483930" r:id="rId18"/>
    <p:sldLayoutId id="2147483931" r:id="rId19"/>
    <p:sldLayoutId id="2147483932" r:id="rId20"/>
    <p:sldLayoutId id="2147483933" r:id="rId21"/>
    <p:sldLayoutId id="2147483934" r:id="rId22"/>
    <p:sldLayoutId id="2147483935" r:id="rId23"/>
    <p:sldLayoutId id="2147483936" r:id="rId24"/>
    <p:sldLayoutId id="2147483937" r:id="rId25"/>
    <p:sldLayoutId id="2147483938" r:id="rId26"/>
  </p:sldLayoutIdLst>
  <p:hf hdr="0" ftr="0" dt="0"/>
  <p:txStyles>
    <p:titleStyle>
      <a:lvl1pPr algn="l" defTabSz="1088231" rtl="0" eaLnBrk="1" latinLnBrk="0" hangingPunct="1">
        <a:spcBef>
          <a:spcPct val="0"/>
        </a:spcBef>
        <a:buNone/>
        <a:defRPr sz="2399" b="0" i="0" kern="1200" baseline="0">
          <a:solidFill>
            <a:schemeClr val="tx1"/>
          </a:solidFill>
          <a:latin typeface="72 Brand Medium" panose="020B0504030603020204" pitchFamily="34" charset="0"/>
          <a:ea typeface="+mj-ea"/>
          <a:cs typeface="+mj-cs"/>
        </a:defRPr>
      </a:lvl1pPr>
    </p:titleStyle>
    <p:bodyStyle>
      <a:lvl1pPr marL="0" indent="0" algn="l" defTabSz="1088231" rtl="0" eaLnBrk="1" latinLnBrk="0" hangingPunct="1">
        <a:spcBef>
          <a:spcPts val="1799"/>
        </a:spcBef>
        <a:buClrTx/>
        <a:buSzPct val="80000"/>
        <a:buFont typeface="Roboto" panose="02000000000000000000" pitchFamily="2" charset="0"/>
        <a:buChar char="​"/>
        <a:defRPr sz="1999" b="0" i="0" kern="1200">
          <a:solidFill>
            <a:schemeClr val="tx1"/>
          </a:solidFill>
          <a:latin typeface="72 Brand" panose="020B0504030603020204" pitchFamily="34" charset="0"/>
          <a:ea typeface="+mn-ea"/>
          <a:cs typeface="+mn-cs"/>
        </a:defRPr>
      </a:lvl1pPr>
      <a:lvl2pPr marL="179910" indent="-179910" algn="l" defTabSz="1088231" rtl="0" eaLnBrk="1" latinLnBrk="0" hangingPunct="1">
        <a:spcBef>
          <a:spcPts val="600"/>
        </a:spcBef>
        <a:buClr>
          <a:schemeClr val="tx1"/>
        </a:buClr>
        <a:buSzPct val="100000"/>
        <a:buFont typeface="Arial" panose="020B0604020202020204" pitchFamily="34" charset="0"/>
        <a:buChar char="•"/>
        <a:defRPr sz="1799" b="0" i="0" kern="1200">
          <a:solidFill>
            <a:schemeClr val="tx1"/>
          </a:solidFill>
          <a:latin typeface="72 Brand" panose="020B0504030603020204" pitchFamily="34" charset="0"/>
          <a:ea typeface="+mn-ea"/>
          <a:cs typeface="+mn-cs"/>
        </a:defRPr>
      </a:lvl2pPr>
      <a:lvl3pPr marL="358667" indent="-179334" algn="l" defTabSz="1088231" rtl="0" eaLnBrk="1" latinLnBrk="0" hangingPunct="1">
        <a:spcBef>
          <a:spcPts val="300"/>
        </a:spcBef>
        <a:buClr>
          <a:schemeClr val="tx1"/>
        </a:buClr>
        <a:buSzPct val="100000"/>
        <a:buFont typeface="Arial" panose="020B0604020202020204" pitchFamily="34" charset="0"/>
        <a:buChar char="–"/>
        <a:defRPr lang="en-US" sz="1799" b="0" i="0" kern="1200" noProof="0" dirty="0" smtClean="0">
          <a:solidFill>
            <a:schemeClr val="tx1"/>
          </a:solidFill>
          <a:latin typeface="72 Brand" panose="020B0504030603020204" pitchFamily="34" charset="0"/>
          <a:ea typeface="+mn-ea"/>
          <a:cs typeface="+mn-cs"/>
        </a:defRPr>
      </a:lvl3pPr>
      <a:lvl4pPr marL="539730" indent="-179910" algn="l" defTabSz="1088231"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640" indent="-179910" algn="l" defTabSz="1088231"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2637"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36753"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80868"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24985"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de-DE"/>
      </a:defPPr>
      <a:lvl1pPr marL="0" algn="l" defTabSz="1088231" rtl="0" eaLnBrk="1" latinLnBrk="0" hangingPunct="1">
        <a:defRPr sz="2099" kern="1200">
          <a:solidFill>
            <a:schemeClr val="tx1"/>
          </a:solidFill>
          <a:latin typeface="+mn-lt"/>
          <a:ea typeface="+mn-ea"/>
          <a:cs typeface="+mn-cs"/>
        </a:defRPr>
      </a:lvl1pPr>
      <a:lvl2pPr marL="544116" algn="l" defTabSz="1088231" rtl="0" eaLnBrk="1" latinLnBrk="0" hangingPunct="1">
        <a:defRPr sz="2099" kern="1200">
          <a:solidFill>
            <a:schemeClr val="tx1"/>
          </a:solidFill>
          <a:latin typeface="+mn-lt"/>
          <a:ea typeface="+mn-ea"/>
          <a:cs typeface="+mn-cs"/>
        </a:defRPr>
      </a:lvl2pPr>
      <a:lvl3pPr marL="1088231" algn="l" defTabSz="1088231" rtl="0" eaLnBrk="1" latinLnBrk="0" hangingPunct="1">
        <a:defRPr sz="2099" kern="1200">
          <a:solidFill>
            <a:schemeClr val="tx1"/>
          </a:solidFill>
          <a:latin typeface="+mn-lt"/>
          <a:ea typeface="+mn-ea"/>
          <a:cs typeface="+mn-cs"/>
        </a:defRPr>
      </a:lvl3pPr>
      <a:lvl4pPr marL="1632347" algn="l" defTabSz="1088231" rtl="0" eaLnBrk="1" latinLnBrk="0" hangingPunct="1">
        <a:defRPr sz="2099" kern="1200">
          <a:solidFill>
            <a:schemeClr val="tx1"/>
          </a:solidFill>
          <a:latin typeface="+mn-lt"/>
          <a:ea typeface="+mn-ea"/>
          <a:cs typeface="+mn-cs"/>
        </a:defRPr>
      </a:lvl4pPr>
      <a:lvl5pPr marL="2176463" algn="l" defTabSz="1088231" rtl="0" eaLnBrk="1" latinLnBrk="0" hangingPunct="1">
        <a:defRPr sz="2099" kern="1200">
          <a:solidFill>
            <a:schemeClr val="tx1"/>
          </a:solidFill>
          <a:latin typeface="+mn-lt"/>
          <a:ea typeface="+mn-ea"/>
          <a:cs typeface="+mn-cs"/>
        </a:defRPr>
      </a:lvl5pPr>
      <a:lvl6pPr marL="2720580" algn="l" defTabSz="1088231" rtl="0" eaLnBrk="1" latinLnBrk="0" hangingPunct="1">
        <a:defRPr sz="2099" kern="1200">
          <a:solidFill>
            <a:schemeClr val="tx1"/>
          </a:solidFill>
          <a:latin typeface="+mn-lt"/>
          <a:ea typeface="+mn-ea"/>
          <a:cs typeface="+mn-cs"/>
        </a:defRPr>
      </a:lvl6pPr>
      <a:lvl7pPr marL="3264695" algn="l" defTabSz="1088231" rtl="0" eaLnBrk="1" latinLnBrk="0" hangingPunct="1">
        <a:defRPr sz="2099" kern="1200">
          <a:solidFill>
            <a:schemeClr val="tx1"/>
          </a:solidFill>
          <a:latin typeface="+mn-lt"/>
          <a:ea typeface="+mn-ea"/>
          <a:cs typeface="+mn-cs"/>
        </a:defRPr>
      </a:lvl7pPr>
      <a:lvl8pPr marL="3808811" algn="l" defTabSz="1088231" rtl="0" eaLnBrk="1" latinLnBrk="0" hangingPunct="1">
        <a:defRPr sz="2099" kern="1200">
          <a:solidFill>
            <a:schemeClr val="tx1"/>
          </a:solidFill>
          <a:latin typeface="+mn-lt"/>
          <a:ea typeface="+mn-ea"/>
          <a:cs typeface="+mn-cs"/>
        </a:defRPr>
      </a:lvl8pPr>
      <a:lvl9pPr marL="4352927" algn="l" defTabSz="1088231" rtl="0" eaLnBrk="1" latinLnBrk="0" hangingPunct="1">
        <a:defRPr sz="209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57293E41-954C-9E9C-7DE2-32FEDBD5A1C6}"/>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34" name="Slide number"/>
          <p:cNvSpPr txBox="1"/>
          <p:nvPr userDrawn="1"/>
        </p:nvSpPr>
        <p:spPr bwMode="black">
          <a:xfrm>
            <a:off x="11546207" y="6536751"/>
            <a:ext cx="144270"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b="0" i="0" noProof="0" smtClean="0">
                <a:latin typeface="+mn-lt"/>
              </a:rPr>
              <a:pPr marL="0" lvl="0" indent="0" algn="r">
                <a:buNone/>
              </a:pPr>
              <a:t>‹#›</a:t>
            </a:fld>
            <a:endParaRPr lang="en-US" sz="900" b="0" i="0" noProof="0">
              <a:latin typeface="+mn-lt"/>
            </a:endParaRPr>
          </a:p>
        </p:txBody>
      </p:sp>
      <p:sp>
        <p:nvSpPr>
          <p:cNvPr id="12" name="Copyright Placeholder" descr="{&quot;templafy&quot;:{&quot;id&quot;:&quot;1df0b5c3-c399-4d80-afa5-baa0f5e07b52&quot;}}">
            <a:extLst>
              <a:ext uri="{FF2B5EF4-FFF2-40B4-BE49-F238E27FC236}">
                <a16:creationId xmlns:a16="http://schemas.microsoft.com/office/drawing/2014/main" id="{539D88F9-B48F-F143-B90F-EDFB85A350E8}"/>
              </a:ext>
            </a:extLst>
          </p:cNvPr>
          <p:cNvSpPr txBox="1">
            <a:spLocks/>
          </p:cNvSpPr>
          <p:nvPr userDrawn="1"/>
        </p:nvSpPr>
        <p:spPr>
          <a:xfrm>
            <a:off x="504001" y="6536751"/>
            <a:ext cx="10155600" cy="138498"/>
          </a:xfrm>
          <a:prstGeom prst="rect">
            <a:avLst/>
          </a:prstGeom>
        </p:spPr>
        <p:txBody>
          <a:bodyPr lIns="0" tIns="0" rIns="0" bIns="0" anchor="ctr" anchorCtr="0">
            <a:noAutofit/>
          </a:bodyPr>
          <a:lstStyle>
            <a:lvl1pPr marL="0" indent="0" algn="l" defTabSz="1088558" rtl="0" eaLnBrk="1" latinLnBrk="0" hangingPunct="1">
              <a:spcBef>
                <a:spcPts val="1800"/>
              </a:spcBef>
              <a:buClr>
                <a:schemeClr val="accent1"/>
              </a:buClr>
              <a:buSzPct val="80000"/>
              <a:buFontTx/>
              <a:buNone/>
              <a:defRPr sz="6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539892" indent="0" algn="l" defTabSz="1088558" rtl="0" eaLnBrk="1" latinLnBrk="0" hangingPunct="1">
              <a:spcBef>
                <a:spcPts val="100"/>
              </a:spcBef>
              <a:buClr>
                <a:schemeClr val="tx1"/>
              </a:buClr>
              <a:buSzPct val="100000"/>
              <a:buFont typeface="Symbol" panose="05050102010706020507" pitchFamily="18" charset="2"/>
              <a:buNone/>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Font typeface="Arial" panose="020B0604020202020204" pitchFamily="34" charset="0"/>
              <a:buNone/>
            </a:pPr>
            <a:r>
              <a:rPr lang="en-US" sz="600" b="0" i="0" dirty="0">
                <a:latin typeface="Arial" panose="020B0604020202020204" pitchFamily="34" charset="0"/>
              </a:rPr>
              <a:t>Public</a:t>
            </a:r>
          </a:p>
        </p:txBody>
      </p:sp>
      <p:sp>
        <p:nvSpPr>
          <p:cNvPr id="3" name="Text Placeholder"/>
          <p:cNvSpPr>
            <a:spLocks noGrp="1"/>
          </p:cNvSpPr>
          <p:nvPr userDrawn="1">
            <p:ph type="body" idx="1"/>
          </p:nvPr>
        </p:nvSpPr>
        <p:spPr bwMode="black">
          <a:xfrm>
            <a:off x="504001" y="1548560"/>
            <a:ext cx="11186476" cy="4716000"/>
          </a:xfrm>
          <a:prstGeom prst="rect">
            <a:avLst/>
          </a:prstGeom>
        </p:spPr>
        <p:txBody>
          <a:bodyPr vert="horz" lIns="0" tIns="0" rIns="0" bIns="0" rtlCol="0">
            <a:normAutofit/>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Placeholder"/>
          <p:cNvSpPr>
            <a:spLocks noGrp="1"/>
          </p:cNvSpPr>
          <p:nvPr userDrawn="1">
            <p:ph type="title"/>
          </p:nvPr>
        </p:nvSpPr>
        <p:spPr bwMode="black">
          <a:xfrm>
            <a:off x="504001" y="504000"/>
            <a:ext cx="11186476" cy="369332"/>
          </a:xfrm>
          <a:prstGeom prst="rect">
            <a:avLst/>
          </a:prstGeom>
        </p:spPr>
        <p:txBody>
          <a:bodyPr vert="horz" wrap="square" lIns="0" tIns="0" rIns="0" bIns="0" rtlCol="0" anchor="t" anchorCtr="0">
            <a:spAutoFit/>
          </a:bodyPr>
          <a:lstStyle/>
          <a:p>
            <a:r>
              <a:rPr lang="en-US" noProof="0"/>
              <a:t>Insert page title (sentence case)</a:t>
            </a:r>
          </a:p>
        </p:txBody>
      </p:sp>
      <p:grpSp>
        <p:nvGrpSpPr>
          <p:cNvPr id="6" name="Harvey 3" hidden="1">
            <a:extLst>
              <a:ext uri="{FF2B5EF4-FFF2-40B4-BE49-F238E27FC236}">
                <a16:creationId xmlns:a16="http://schemas.microsoft.com/office/drawing/2014/main" id="{B3E7C216-6801-4AB8-8D95-E7D60F39B210}"/>
              </a:ext>
            </a:extLst>
          </p:cNvPr>
          <p:cNvGrpSpPr>
            <a:grpSpLocks/>
          </p:cNvGrpSpPr>
          <p:nvPr userDrawn="1">
            <p:custDataLst>
              <p:tags r:id="rId33"/>
            </p:custDataLst>
          </p:nvPr>
        </p:nvGrpSpPr>
        <p:grpSpPr>
          <a:xfrm>
            <a:off x="3938798" y="3978000"/>
            <a:ext cx="1024878" cy="1024878"/>
            <a:chOff x="0" y="0"/>
            <a:chExt cx="914400" cy="914400"/>
          </a:xfrm>
          <a:solidFill>
            <a:schemeClr val="accent1"/>
          </a:solidFill>
        </p:grpSpPr>
        <p:sp>
          <p:nvSpPr>
            <p:cNvPr id="7" name="Harvey 0/3 [0]">
              <a:extLst>
                <a:ext uri="{FF2B5EF4-FFF2-40B4-BE49-F238E27FC236}">
                  <a16:creationId xmlns:a16="http://schemas.microsoft.com/office/drawing/2014/main" id="{FC8CECD5-A3FB-4DD5-A846-DC09FDB6EB04}"/>
                </a:ext>
              </a:extLst>
            </p:cNvPr>
            <p:cNvSpPr>
              <a:spLocks noChangeAspect="1"/>
            </p:cNvSpPr>
            <p:nvPr>
              <p:custDataLst>
                <p:tags r:id="rId152"/>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8" name="Harvey 1/3 [1]">
              <a:extLst>
                <a:ext uri="{FF2B5EF4-FFF2-40B4-BE49-F238E27FC236}">
                  <a16:creationId xmlns:a16="http://schemas.microsoft.com/office/drawing/2014/main" id="{750B853B-8389-4427-AFB9-1CE880FE9BEE}"/>
                </a:ext>
              </a:extLst>
            </p:cNvPr>
            <p:cNvSpPr>
              <a:spLocks noChangeAspect="1"/>
            </p:cNvSpPr>
            <p:nvPr>
              <p:custDataLst>
                <p:tags r:id="rId153"/>
              </p:custDataLst>
            </p:nvPr>
          </p:nvSpPr>
          <p:spPr>
            <a:xfrm>
              <a:off x="0" y="0"/>
              <a:ext cx="914400" cy="914400"/>
            </a:xfrm>
            <a:custGeom>
              <a:avLst/>
              <a:gdLst/>
              <a:ahLst/>
              <a:cxnLst/>
              <a:rect l="l" t="t" r="r" b="b"/>
              <a:pathLst>
                <a:path w="635000" h="635000">
                  <a:moveTo>
                    <a:pt x="317500" y="0"/>
                  </a:moveTo>
                  <a:arcTo wR="317500" hR="317500" stAng="16200000" swAng="7200000"/>
                  <a:lnTo>
                    <a:pt x="317500" y="317500"/>
                  </a:lnTo>
                  <a:close/>
                </a:path>
                <a:path w="635000" h="635000" fill="none">
                  <a:moveTo>
                    <a:pt x="592463" y="476249"/>
                  </a:moveTo>
                  <a:arcTo wR="317500" hR="317500" stAng="1800000" swAng="14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9" name="Harvey 2/3 [2]">
              <a:extLst>
                <a:ext uri="{FF2B5EF4-FFF2-40B4-BE49-F238E27FC236}">
                  <a16:creationId xmlns:a16="http://schemas.microsoft.com/office/drawing/2014/main" id="{0CA9A207-7055-4A72-8ED2-D82605C3D0C8}"/>
                </a:ext>
              </a:extLst>
            </p:cNvPr>
            <p:cNvSpPr>
              <a:spLocks noChangeAspect="1"/>
            </p:cNvSpPr>
            <p:nvPr>
              <p:custDataLst>
                <p:tags r:id="rId154"/>
              </p:custDataLst>
            </p:nvPr>
          </p:nvSpPr>
          <p:spPr>
            <a:xfrm>
              <a:off x="0" y="0"/>
              <a:ext cx="914400" cy="914400"/>
            </a:xfrm>
            <a:custGeom>
              <a:avLst/>
              <a:gdLst/>
              <a:ahLst/>
              <a:cxnLst/>
              <a:rect l="l" t="t" r="r" b="b"/>
              <a:pathLst>
                <a:path w="635000" h="635000">
                  <a:moveTo>
                    <a:pt x="317500" y="0"/>
                  </a:moveTo>
                  <a:arcTo wR="317500" hR="317500" stAng="16200000" swAng="14400000"/>
                  <a:lnTo>
                    <a:pt x="317500" y="317500"/>
                  </a:lnTo>
                  <a:close/>
                </a:path>
                <a:path w="635000" h="635000" fill="none">
                  <a:moveTo>
                    <a:pt x="42536" y="476250"/>
                  </a:moveTo>
                  <a:arcTo wR="317500" hR="317500" stAng="9000000" swAng="7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10" name="Harvey 3/3 [3]">
              <a:extLst>
                <a:ext uri="{FF2B5EF4-FFF2-40B4-BE49-F238E27FC236}">
                  <a16:creationId xmlns:a16="http://schemas.microsoft.com/office/drawing/2014/main" id="{4422C816-875A-41F5-9DC0-8DBAE4C5C6CB}"/>
                </a:ext>
              </a:extLst>
            </p:cNvPr>
            <p:cNvSpPr>
              <a:spLocks noChangeAspect="1"/>
            </p:cNvSpPr>
            <p:nvPr>
              <p:custDataLst>
                <p:tags r:id="rId155"/>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grpSp>
      <p:grpSp>
        <p:nvGrpSpPr>
          <p:cNvPr id="11" name="Harvey 4" hidden="1">
            <a:extLst>
              <a:ext uri="{FF2B5EF4-FFF2-40B4-BE49-F238E27FC236}">
                <a16:creationId xmlns:a16="http://schemas.microsoft.com/office/drawing/2014/main" id="{DDC5C333-7028-4F79-8940-98DC17723588}"/>
              </a:ext>
            </a:extLst>
          </p:cNvPr>
          <p:cNvGrpSpPr>
            <a:grpSpLocks/>
          </p:cNvGrpSpPr>
          <p:nvPr userDrawn="1">
            <p:custDataLst>
              <p:tags r:id="rId34"/>
            </p:custDataLst>
          </p:nvPr>
        </p:nvGrpSpPr>
        <p:grpSpPr>
          <a:xfrm>
            <a:off x="5391506" y="3978000"/>
            <a:ext cx="1024878" cy="1024878"/>
            <a:chOff x="0" y="0"/>
            <a:chExt cx="914400" cy="914400"/>
          </a:xfrm>
          <a:solidFill>
            <a:schemeClr val="accent1"/>
          </a:solidFill>
        </p:grpSpPr>
        <p:sp>
          <p:nvSpPr>
            <p:cNvPr id="13" name="Harvey 0/4 [0]">
              <a:extLst>
                <a:ext uri="{FF2B5EF4-FFF2-40B4-BE49-F238E27FC236}">
                  <a16:creationId xmlns:a16="http://schemas.microsoft.com/office/drawing/2014/main" id="{70B331E2-39A8-4BAF-8DDD-C631B51EB56E}"/>
                </a:ext>
              </a:extLst>
            </p:cNvPr>
            <p:cNvSpPr>
              <a:spLocks noChangeAspect="1"/>
            </p:cNvSpPr>
            <p:nvPr>
              <p:custDataLst>
                <p:tags r:id="rId147"/>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14" name="Harvey 1/4 [1]">
              <a:extLst>
                <a:ext uri="{FF2B5EF4-FFF2-40B4-BE49-F238E27FC236}">
                  <a16:creationId xmlns:a16="http://schemas.microsoft.com/office/drawing/2014/main" id="{47F66FBA-2801-4875-BD13-0BF512FC3C6A}"/>
                </a:ext>
              </a:extLst>
            </p:cNvPr>
            <p:cNvSpPr>
              <a:spLocks noChangeAspect="1"/>
            </p:cNvSpPr>
            <p:nvPr>
              <p:custDataLst>
                <p:tags r:id="rId148"/>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15" name="Harvey 2/4 [2]">
              <a:extLst>
                <a:ext uri="{FF2B5EF4-FFF2-40B4-BE49-F238E27FC236}">
                  <a16:creationId xmlns:a16="http://schemas.microsoft.com/office/drawing/2014/main" id="{99673DAB-5272-45DC-B222-CA8CAA9FD2BB}"/>
                </a:ext>
              </a:extLst>
            </p:cNvPr>
            <p:cNvSpPr>
              <a:spLocks noChangeAspect="1"/>
            </p:cNvSpPr>
            <p:nvPr>
              <p:custDataLst>
                <p:tags r:id="rId149"/>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16" name="Harvey 3/4 [3]">
              <a:extLst>
                <a:ext uri="{FF2B5EF4-FFF2-40B4-BE49-F238E27FC236}">
                  <a16:creationId xmlns:a16="http://schemas.microsoft.com/office/drawing/2014/main" id="{F9B9444B-C98D-45FC-BA92-881D06827328}"/>
                </a:ext>
              </a:extLst>
            </p:cNvPr>
            <p:cNvSpPr>
              <a:spLocks noChangeAspect="1"/>
            </p:cNvSpPr>
            <p:nvPr>
              <p:custDataLst>
                <p:tags r:id="rId150"/>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17" name="Harvey 4/4 [4]">
              <a:extLst>
                <a:ext uri="{FF2B5EF4-FFF2-40B4-BE49-F238E27FC236}">
                  <a16:creationId xmlns:a16="http://schemas.microsoft.com/office/drawing/2014/main" id="{5FFB853D-F550-4F16-8269-A070A19E381C}"/>
                </a:ext>
              </a:extLst>
            </p:cNvPr>
            <p:cNvSpPr>
              <a:spLocks noChangeAspect="1"/>
            </p:cNvSpPr>
            <p:nvPr>
              <p:custDataLst>
                <p:tags r:id="rId151"/>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grpSp>
      <p:grpSp>
        <p:nvGrpSpPr>
          <p:cNvPr id="18" name="Harvey 8" hidden="1">
            <a:extLst>
              <a:ext uri="{FF2B5EF4-FFF2-40B4-BE49-F238E27FC236}">
                <a16:creationId xmlns:a16="http://schemas.microsoft.com/office/drawing/2014/main" id="{0630AB66-7B5F-41CE-A2EB-2EB4C67794AE}"/>
              </a:ext>
            </a:extLst>
          </p:cNvPr>
          <p:cNvGrpSpPr>
            <a:grpSpLocks/>
          </p:cNvGrpSpPr>
          <p:nvPr userDrawn="1">
            <p:custDataLst>
              <p:tags r:id="rId35"/>
            </p:custDataLst>
          </p:nvPr>
        </p:nvGrpSpPr>
        <p:grpSpPr>
          <a:xfrm>
            <a:off x="6844214" y="3978000"/>
            <a:ext cx="1024878" cy="1024878"/>
            <a:chOff x="0" y="0"/>
            <a:chExt cx="914400" cy="914400"/>
          </a:xfrm>
          <a:solidFill>
            <a:schemeClr val="accent1"/>
          </a:solidFill>
        </p:grpSpPr>
        <p:sp>
          <p:nvSpPr>
            <p:cNvPr id="19" name="Harvey 0/8 [0]">
              <a:extLst>
                <a:ext uri="{FF2B5EF4-FFF2-40B4-BE49-F238E27FC236}">
                  <a16:creationId xmlns:a16="http://schemas.microsoft.com/office/drawing/2014/main" id="{051D5678-1EFE-40CF-8563-B5E9EA35A271}"/>
                </a:ext>
              </a:extLst>
            </p:cNvPr>
            <p:cNvSpPr>
              <a:spLocks noChangeAspect="1"/>
            </p:cNvSpPr>
            <p:nvPr>
              <p:custDataLst>
                <p:tags r:id="rId138"/>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20" name="Harvey 1/8 [1]">
              <a:extLst>
                <a:ext uri="{FF2B5EF4-FFF2-40B4-BE49-F238E27FC236}">
                  <a16:creationId xmlns:a16="http://schemas.microsoft.com/office/drawing/2014/main" id="{E5DDEB4B-B8B3-42DA-AF30-4FD0A1770D91}"/>
                </a:ext>
              </a:extLst>
            </p:cNvPr>
            <p:cNvSpPr>
              <a:spLocks noChangeAspect="1"/>
            </p:cNvSpPr>
            <p:nvPr>
              <p:custDataLst>
                <p:tags r:id="rId139"/>
              </p:custDataLst>
            </p:nvPr>
          </p:nvSpPr>
          <p:spPr>
            <a:xfrm>
              <a:off x="0" y="0"/>
              <a:ext cx="914400" cy="914400"/>
            </a:xfrm>
            <a:custGeom>
              <a:avLst/>
              <a:gdLst/>
              <a:ahLst/>
              <a:cxnLst/>
              <a:rect l="l" t="t" r="r" b="b"/>
              <a:pathLst>
                <a:path w="635000" h="635000">
                  <a:moveTo>
                    <a:pt x="317500" y="0"/>
                  </a:moveTo>
                  <a:arcTo wR="317500" hR="317500" stAng="16200000" swAng="2700000"/>
                  <a:lnTo>
                    <a:pt x="317500" y="317500"/>
                  </a:lnTo>
                  <a:close/>
                </a:path>
                <a:path w="635000" h="635000" fill="none">
                  <a:moveTo>
                    <a:pt x="542006" y="92993"/>
                  </a:moveTo>
                  <a:arcTo wR="317500" hR="317500" stAng="-2700000" swAng="189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21" name="Harvey 2/8 [2]">
              <a:extLst>
                <a:ext uri="{FF2B5EF4-FFF2-40B4-BE49-F238E27FC236}">
                  <a16:creationId xmlns:a16="http://schemas.microsoft.com/office/drawing/2014/main" id="{FB9200C4-0418-4CEF-BBB8-18F997AD7CA8}"/>
                </a:ext>
              </a:extLst>
            </p:cNvPr>
            <p:cNvSpPr>
              <a:spLocks noChangeAspect="1"/>
            </p:cNvSpPr>
            <p:nvPr>
              <p:custDataLst>
                <p:tags r:id="rId140"/>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22" name="Harvey 3/8 [3]">
              <a:extLst>
                <a:ext uri="{FF2B5EF4-FFF2-40B4-BE49-F238E27FC236}">
                  <a16:creationId xmlns:a16="http://schemas.microsoft.com/office/drawing/2014/main" id="{8E4DE7E8-0809-4E2E-BE6A-E989A6AEBF62}"/>
                </a:ext>
              </a:extLst>
            </p:cNvPr>
            <p:cNvSpPr>
              <a:spLocks noChangeAspect="1"/>
            </p:cNvSpPr>
            <p:nvPr>
              <p:custDataLst>
                <p:tags r:id="rId141"/>
              </p:custDataLst>
            </p:nvPr>
          </p:nvSpPr>
          <p:spPr>
            <a:xfrm>
              <a:off x="0" y="0"/>
              <a:ext cx="914400" cy="914400"/>
            </a:xfrm>
            <a:custGeom>
              <a:avLst/>
              <a:gdLst/>
              <a:ahLst/>
              <a:cxnLst/>
              <a:rect l="l" t="t" r="r" b="b"/>
              <a:pathLst>
                <a:path w="635000" h="635000">
                  <a:moveTo>
                    <a:pt x="317500" y="0"/>
                  </a:moveTo>
                  <a:arcTo wR="317500" hR="317500" stAng="16200000" swAng="8100000"/>
                  <a:lnTo>
                    <a:pt x="317500" y="317500"/>
                  </a:lnTo>
                  <a:close/>
                </a:path>
                <a:path w="635000" h="635000" fill="none">
                  <a:moveTo>
                    <a:pt x="542006" y="542006"/>
                  </a:moveTo>
                  <a:arcTo wR="317500" hR="317500" stAng="2700000" swAng="135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23" name="Harvey 4/8 [4]">
              <a:extLst>
                <a:ext uri="{FF2B5EF4-FFF2-40B4-BE49-F238E27FC236}">
                  <a16:creationId xmlns:a16="http://schemas.microsoft.com/office/drawing/2014/main" id="{F839E6A9-0DED-402B-8F4C-2176769B55CD}"/>
                </a:ext>
              </a:extLst>
            </p:cNvPr>
            <p:cNvSpPr>
              <a:spLocks noChangeAspect="1"/>
            </p:cNvSpPr>
            <p:nvPr>
              <p:custDataLst>
                <p:tags r:id="rId142"/>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24" name="Harvey 5/8 [5]">
              <a:extLst>
                <a:ext uri="{FF2B5EF4-FFF2-40B4-BE49-F238E27FC236}">
                  <a16:creationId xmlns:a16="http://schemas.microsoft.com/office/drawing/2014/main" id="{C3EE8663-AD08-4237-8344-6543EC4B688C}"/>
                </a:ext>
              </a:extLst>
            </p:cNvPr>
            <p:cNvSpPr>
              <a:spLocks noChangeAspect="1"/>
            </p:cNvSpPr>
            <p:nvPr>
              <p:custDataLst>
                <p:tags r:id="rId143"/>
              </p:custDataLst>
            </p:nvPr>
          </p:nvSpPr>
          <p:spPr>
            <a:xfrm>
              <a:off x="0" y="0"/>
              <a:ext cx="914400" cy="914400"/>
            </a:xfrm>
            <a:custGeom>
              <a:avLst/>
              <a:gdLst/>
              <a:ahLst/>
              <a:cxnLst/>
              <a:rect l="l" t="t" r="r" b="b"/>
              <a:pathLst>
                <a:path w="635000" h="635000">
                  <a:moveTo>
                    <a:pt x="317500" y="0"/>
                  </a:moveTo>
                  <a:arcTo wR="317500" hR="317500" stAng="16200000" swAng="13500000"/>
                  <a:lnTo>
                    <a:pt x="317500" y="317500"/>
                  </a:lnTo>
                  <a:close/>
                </a:path>
                <a:path w="635000" h="635000" fill="none">
                  <a:moveTo>
                    <a:pt x="92993" y="542006"/>
                  </a:moveTo>
                  <a:arcTo wR="317500" hR="317500" stAng="8100000" swAng="81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25" name="Harvey 6/8 [6]">
              <a:extLst>
                <a:ext uri="{FF2B5EF4-FFF2-40B4-BE49-F238E27FC236}">
                  <a16:creationId xmlns:a16="http://schemas.microsoft.com/office/drawing/2014/main" id="{ADE6F931-D156-4E59-A3ED-0B14B5F0EF7E}"/>
                </a:ext>
              </a:extLst>
            </p:cNvPr>
            <p:cNvSpPr>
              <a:spLocks noChangeAspect="1"/>
            </p:cNvSpPr>
            <p:nvPr>
              <p:custDataLst>
                <p:tags r:id="rId144"/>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26" name="Harvey 7/8 [7]">
              <a:extLst>
                <a:ext uri="{FF2B5EF4-FFF2-40B4-BE49-F238E27FC236}">
                  <a16:creationId xmlns:a16="http://schemas.microsoft.com/office/drawing/2014/main" id="{A36821AE-2FF1-4F6E-AAF3-1BEA6AE153B8}"/>
                </a:ext>
              </a:extLst>
            </p:cNvPr>
            <p:cNvSpPr>
              <a:spLocks noChangeAspect="1"/>
            </p:cNvSpPr>
            <p:nvPr>
              <p:custDataLst>
                <p:tags r:id="rId145"/>
              </p:custDataLst>
            </p:nvPr>
          </p:nvSpPr>
          <p:spPr>
            <a:xfrm>
              <a:off x="0" y="0"/>
              <a:ext cx="914400" cy="914400"/>
            </a:xfrm>
            <a:custGeom>
              <a:avLst/>
              <a:gdLst/>
              <a:ahLst/>
              <a:cxnLst/>
              <a:rect l="l" t="t" r="r" b="b"/>
              <a:pathLst>
                <a:path w="635000" h="635000">
                  <a:moveTo>
                    <a:pt x="317500" y="0"/>
                  </a:moveTo>
                  <a:arcTo wR="317500" hR="317500" stAng="16200000" swAng="18900000"/>
                  <a:lnTo>
                    <a:pt x="317500" y="317500"/>
                  </a:lnTo>
                  <a:close/>
                </a:path>
                <a:path w="635000" h="635000" fill="none">
                  <a:moveTo>
                    <a:pt x="92993" y="92993"/>
                  </a:moveTo>
                  <a:arcTo wR="317500" hR="317500" stAng="13500000" swAng="27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27" name="Harvey 8/8 [8]">
              <a:extLst>
                <a:ext uri="{FF2B5EF4-FFF2-40B4-BE49-F238E27FC236}">
                  <a16:creationId xmlns:a16="http://schemas.microsoft.com/office/drawing/2014/main" id="{2D277E47-45D5-4503-8443-BED560C6560A}"/>
                </a:ext>
              </a:extLst>
            </p:cNvPr>
            <p:cNvSpPr>
              <a:spLocks noChangeAspect="1"/>
            </p:cNvSpPr>
            <p:nvPr>
              <p:custDataLst>
                <p:tags r:id="rId146"/>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grpSp>
      <p:grpSp>
        <p:nvGrpSpPr>
          <p:cNvPr id="28" name="Harvey 100" hidden="1">
            <a:extLst>
              <a:ext uri="{FF2B5EF4-FFF2-40B4-BE49-F238E27FC236}">
                <a16:creationId xmlns:a16="http://schemas.microsoft.com/office/drawing/2014/main" id="{6D5D9337-395C-4FE4-97E6-E1CD47A644E9}"/>
              </a:ext>
            </a:extLst>
          </p:cNvPr>
          <p:cNvGrpSpPr/>
          <p:nvPr userDrawn="1">
            <p:custDataLst>
              <p:tags r:id="rId36"/>
            </p:custDataLst>
          </p:nvPr>
        </p:nvGrpSpPr>
        <p:grpSpPr>
          <a:xfrm>
            <a:off x="8296922" y="3978000"/>
            <a:ext cx="1024878" cy="1024878"/>
            <a:chOff x="4334905" y="3282696"/>
            <a:chExt cx="292608" cy="292608"/>
          </a:xfrm>
          <a:solidFill>
            <a:schemeClr val="accent1"/>
          </a:solidFill>
        </p:grpSpPr>
        <p:sp>
          <p:nvSpPr>
            <p:cNvPr id="29" name="Harvey 0/100 [0]">
              <a:extLst>
                <a:ext uri="{FF2B5EF4-FFF2-40B4-BE49-F238E27FC236}">
                  <a16:creationId xmlns:a16="http://schemas.microsoft.com/office/drawing/2014/main" id="{C2D4C837-2D4B-4D6B-81F8-9B001989609B}"/>
                </a:ext>
              </a:extLst>
            </p:cNvPr>
            <p:cNvSpPr>
              <a:spLocks noChangeAspect="1"/>
            </p:cNvSpPr>
            <p:nvPr>
              <p:custDataLst>
                <p:tags r:id="rId37"/>
              </p:custDataLst>
            </p:nvPr>
          </p:nvSpPr>
          <p:spPr>
            <a:xfrm>
              <a:off x="4334905" y="3282696"/>
              <a:ext cx="292608" cy="292608"/>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30" name="Harvey 1/100 [1]">
              <a:extLst>
                <a:ext uri="{FF2B5EF4-FFF2-40B4-BE49-F238E27FC236}">
                  <a16:creationId xmlns:a16="http://schemas.microsoft.com/office/drawing/2014/main" id="{BACD6AAA-4A1C-46BE-B491-9A4A9C7C56F3}"/>
                </a:ext>
              </a:extLst>
            </p:cNvPr>
            <p:cNvSpPr>
              <a:spLocks noChangeAspect="1"/>
            </p:cNvSpPr>
            <p:nvPr>
              <p:custDataLst>
                <p:tags r:id="rId38"/>
              </p:custDataLst>
            </p:nvPr>
          </p:nvSpPr>
          <p:spPr>
            <a:xfrm>
              <a:off x="4334905" y="3282696"/>
              <a:ext cx="292608" cy="292608"/>
            </a:xfrm>
            <a:custGeom>
              <a:avLst/>
              <a:gdLst/>
              <a:ahLst/>
              <a:cxnLst/>
              <a:rect l="l" t="t" r="r" b="b"/>
              <a:pathLst>
                <a:path w="635000" h="635000">
                  <a:moveTo>
                    <a:pt x="317500" y="0"/>
                  </a:moveTo>
                  <a:arcTo wR="317500" hR="317500" stAng="16200000" swAng="216000"/>
                  <a:lnTo>
                    <a:pt x="317500" y="317500"/>
                  </a:lnTo>
                  <a:close/>
                </a:path>
                <a:path w="635000" h="635000" fill="none">
                  <a:moveTo>
                    <a:pt x="337435" y="626"/>
                  </a:moveTo>
                  <a:arcTo wR="317500" hR="317500" stAng="-5184000" swAng="2138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31" name="Harvey 2/100 [2]">
              <a:extLst>
                <a:ext uri="{FF2B5EF4-FFF2-40B4-BE49-F238E27FC236}">
                  <a16:creationId xmlns:a16="http://schemas.microsoft.com/office/drawing/2014/main" id="{701024C3-4DEF-477C-9CFB-100E0303499E}"/>
                </a:ext>
              </a:extLst>
            </p:cNvPr>
            <p:cNvSpPr>
              <a:spLocks noChangeAspect="1"/>
            </p:cNvSpPr>
            <p:nvPr>
              <p:custDataLst>
                <p:tags r:id="rId39"/>
              </p:custDataLst>
            </p:nvPr>
          </p:nvSpPr>
          <p:spPr>
            <a:xfrm>
              <a:off x="4334905" y="3282696"/>
              <a:ext cx="292608" cy="292608"/>
            </a:xfrm>
            <a:custGeom>
              <a:avLst/>
              <a:gdLst/>
              <a:ahLst/>
              <a:cxnLst/>
              <a:rect l="l" t="t" r="r" b="b"/>
              <a:pathLst>
                <a:path w="635000" h="635000">
                  <a:moveTo>
                    <a:pt x="317500" y="0"/>
                  </a:moveTo>
                  <a:arcTo wR="317500" hR="317500" stAng="16200000" swAng="432000"/>
                  <a:lnTo>
                    <a:pt x="317500" y="317500"/>
                  </a:lnTo>
                  <a:close/>
                </a:path>
                <a:path w="635000" h="635000" fill="none">
                  <a:moveTo>
                    <a:pt x="357293" y="2503"/>
                  </a:moveTo>
                  <a:arcTo wR="317500" hR="317500" stAng="-4968000" swAng="2116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32" name="Harvey 3/100 [3]">
              <a:extLst>
                <a:ext uri="{FF2B5EF4-FFF2-40B4-BE49-F238E27FC236}">
                  <a16:creationId xmlns:a16="http://schemas.microsoft.com/office/drawing/2014/main" id="{46A461CD-8D28-4422-AF2A-8267EFA51CAD}"/>
                </a:ext>
              </a:extLst>
            </p:cNvPr>
            <p:cNvSpPr>
              <a:spLocks noChangeAspect="1"/>
            </p:cNvSpPr>
            <p:nvPr>
              <p:custDataLst>
                <p:tags r:id="rId40"/>
              </p:custDataLst>
            </p:nvPr>
          </p:nvSpPr>
          <p:spPr>
            <a:xfrm>
              <a:off x="4334905" y="3282696"/>
              <a:ext cx="292608" cy="292608"/>
            </a:xfrm>
            <a:custGeom>
              <a:avLst/>
              <a:gdLst/>
              <a:ahLst/>
              <a:cxnLst/>
              <a:rect l="l" t="t" r="r" b="b"/>
              <a:pathLst>
                <a:path w="635000" h="635000">
                  <a:moveTo>
                    <a:pt x="317500" y="0"/>
                  </a:moveTo>
                  <a:arcTo wR="317500" hR="317500" stAng="16200000" swAng="647999"/>
                  <a:lnTo>
                    <a:pt x="317500" y="317500"/>
                  </a:lnTo>
                  <a:close/>
                </a:path>
                <a:path w="635000" h="635000" fill="none">
                  <a:moveTo>
                    <a:pt x="376993" y="5623"/>
                  </a:moveTo>
                  <a:arcTo wR="317500" hR="317500" stAng="-4752000" swAng="2095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33" name="Harvey 4/100 [4]">
              <a:extLst>
                <a:ext uri="{FF2B5EF4-FFF2-40B4-BE49-F238E27FC236}">
                  <a16:creationId xmlns:a16="http://schemas.microsoft.com/office/drawing/2014/main" id="{0A337C3A-F021-437D-9E3D-FDE5AF266029}"/>
                </a:ext>
              </a:extLst>
            </p:cNvPr>
            <p:cNvSpPr>
              <a:spLocks noChangeAspect="1"/>
            </p:cNvSpPr>
            <p:nvPr>
              <p:custDataLst>
                <p:tags r:id="rId41"/>
              </p:custDataLst>
            </p:nvPr>
          </p:nvSpPr>
          <p:spPr>
            <a:xfrm>
              <a:off x="4334905" y="3282696"/>
              <a:ext cx="292608" cy="292608"/>
            </a:xfrm>
            <a:custGeom>
              <a:avLst/>
              <a:gdLst/>
              <a:ahLst/>
              <a:cxnLst/>
              <a:rect l="l" t="t" r="r" b="b"/>
              <a:pathLst>
                <a:path w="635000" h="635000">
                  <a:moveTo>
                    <a:pt x="317500" y="0"/>
                  </a:moveTo>
                  <a:arcTo wR="317500" hR="317500" stAng="16200000" swAng="864000"/>
                  <a:lnTo>
                    <a:pt x="317500" y="317500"/>
                  </a:lnTo>
                  <a:close/>
                </a:path>
                <a:path w="635000" h="635000" fill="none">
                  <a:moveTo>
                    <a:pt x="396459" y="9974"/>
                  </a:moveTo>
                  <a:arcTo wR="317500" hR="317500" stAng="-4536000" swAng="20735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35" name="Harvey 5/100 [5]">
              <a:extLst>
                <a:ext uri="{FF2B5EF4-FFF2-40B4-BE49-F238E27FC236}">
                  <a16:creationId xmlns:a16="http://schemas.microsoft.com/office/drawing/2014/main" id="{BDF66AF7-3D75-4118-B7E6-241B2C41B2C9}"/>
                </a:ext>
              </a:extLst>
            </p:cNvPr>
            <p:cNvSpPr>
              <a:spLocks noChangeAspect="1"/>
            </p:cNvSpPr>
            <p:nvPr>
              <p:custDataLst>
                <p:tags r:id="rId42"/>
              </p:custDataLst>
            </p:nvPr>
          </p:nvSpPr>
          <p:spPr>
            <a:xfrm>
              <a:off x="4334905" y="3282696"/>
              <a:ext cx="292608" cy="292608"/>
            </a:xfrm>
            <a:custGeom>
              <a:avLst/>
              <a:gdLst/>
              <a:ahLst/>
              <a:cxnLst/>
              <a:rect l="l" t="t" r="r" b="b"/>
              <a:pathLst>
                <a:path w="635000" h="635000">
                  <a:moveTo>
                    <a:pt x="317500" y="0"/>
                  </a:moveTo>
                  <a:arcTo wR="317500" hR="317500" stAng="16200000" swAng="1080000"/>
                  <a:lnTo>
                    <a:pt x="317500" y="317500"/>
                  </a:lnTo>
                  <a:close/>
                </a:path>
                <a:path w="635000" h="635000" fill="none">
                  <a:moveTo>
                    <a:pt x="415612" y="15539"/>
                  </a:moveTo>
                  <a:arcTo wR="317500" hR="317500" stAng="-4320000" swAng="2052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36" name="Harvey 6/100 [6]">
              <a:extLst>
                <a:ext uri="{FF2B5EF4-FFF2-40B4-BE49-F238E27FC236}">
                  <a16:creationId xmlns:a16="http://schemas.microsoft.com/office/drawing/2014/main" id="{E74E7438-4315-4097-9BA7-F0CE3252AC14}"/>
                </a:ext>
              </a:extLst>
            </p:cNvPr>
            <p:cNvSpPr>
              <a:spLocks noChangeAspect="1"/>
            </p:cNvSpPr>
            <p:nvPr>
              <p:custDataLst>
                <p:tags r:id="rId43"/>
              </p:custDataLst>
            </p:nvPr>
          </p:nvSpPr>
          <p:spPr>
            <a:xfrm>
              <a:off x="4334905" y="3282696"/>
              <a:ext cx="292608" cy="292608"/>
            </a:xfrm>
            <a:custGeom>
              <a:avLst/>
              <a:gdLst/>
              <a:ahLst/>
              <a:cxnLst/>
              <a:rect l="l" t="t" r="r" b="b"/>
              <a:pathLst>
                <a:path w="635000" h="635000">
                  <a:moveTo>
                    <a:pt x="317500" y="0"/>
                  </a:moveTo>
                  <a:arcTo wR="317500" hR="317500" stAng="16200000" swAng="1295999"/>
                  <a:lnTo>
                    <a:pt x="317500" y="317500"/>
                  </a:lnTo>
                  <a:close/>
                </a:path>
                <a:path w="635000" h="635000" fill="none">
                  <a:moveTo>
                    <a:pt x="434379" y="22295"/>
                  </a:moveTo>
                  <a:arcTo wR="317500" hR="317500" stAng="-4104000" swAng="2030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37" name="Harvey 7/100 [7]">
              <a:extLst>
                <a:ext uri="{FF2B5EF4-FFF2-40B4-BE49-F238E27FC236}">
                  <a16:creationId xmlns:a16="http://schemas.microsoft.com/office/drawing/2014/main" id="{FEBA4E91-97BB-4DAC-B193-66FA4828DB26}"/>
                </a:ext>
              </a:extLst>
            </p:cNvPr>
            <p:cNvSpPr>
              <a:spLocks noChangeAspect="1"/>
            </p:cNvSpPr>
            <p:nvPr>
              <p:custDataLst>
                <p:tags r:id="rId44"/>
              </p:custDataLst>
            </p:nvPr>
          </p:nvSpPr>
          <p:spPr>
            <a:xfrm>
              <a:off x="4334905" y="3282696"/>
              <a:ext cx="292608" cy="292608"/>
            </a:xfrm>
            <a:custGeom>
              <a:avLst/>
              <a:gdLst/>
              <a:ahLst/>
              <a:cxnLst/>
              <a:rect l="l" t="t" r="r" b="b"/>
              <a:pathLst>
                <a:path w="635000" h="635000">
                  <a:moveTo>
                    <a:pt x="317500" y="0"/>
                  </a:moveTo>
                  <a:arcTo wR="317500" hR="317500" stAng="16200000" swAng="1512000"/>
                  <a:lnTo>
                    <a:pt x="317500" y="317500"/>
                  </a:lnTo>
                  <a:close/>
                </a:path>
                <a:path w="635000" h="635000" fill="none">
                  <a:moveTo>
                    <a:pt x="452684" y="30217"/>
                  </a:moveTo>
                  <a:arcTo wR="317500" hR="317500" stAng="-3888000" swAng="20087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38" name="Harvey 8/100 [8]">
              <a:extLst>
                <a:ext uri="{FF2B5EF4-FFF2-40B4-BE49-F238E27FC236}">
                  <a16:creationId xmlns:a16="http://schemas.microsoft.com/office/drawing/2014/main" id="{EEB85E02-177B-40CF-B926-A4423CC7C827}"/>
                </a:ext>
              </a:extLst>
            </p:cNvPr>
            <p:cNvSpPr>
              <a:spLocks noChangeAspect="1"/>
            </p:cNvSpPr>
            <p:nvPr>
              <p:custDataLst>
                <p:tags r:id="rId45"/>
              </p:custDataLst>
            </p:nvPr>
          </p:nvSpPr>
          <p:spPr>
            <a:xfrm>
              <a:off x="4334905" y="3282696"/>
              <a:ext cx="292608" cy="292608"/>
            </a:xfrm>
            <a:custGeom>
              <a:avLst/>
              <a:gdLst/>
              <a:ahLst/>
              <a:cxnLst/>
              <a:rect l="l" t="t" r="r" b="b"/>
              <a:pathLst>
                <a:path w="635000" h="635000">
                  <a:moveTo>
                    <a:pt x="317500" y="0"/>
                  </a:moveTo>
                  <a:arcTo wR="317500" hR="317500" stAng="16200000" swAng="1728000"/>
                  <a:lnTo>
                    <a:pt x="317500" y="317500"/>
                  </a:lnTo>
                  <a:close/>
                </a:path>
                <a:path w="635000" h="635000" fill="none">
                  <a:moveTo>
                    <a:pt x="470456" y="39272"/>
                  </a:moveTo>
                  <a:arcTo wR="317500" hR="317500" stAng="-3672000" swAng="1987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39" name="Harvey 9/100 [9]">
              <a:extLst>
                <a:ext uri="{FF2B5EF4-FFF2-40B4-BE49-F238E27FC236}">
                  <a16:creationId xmlns:a16="http://schemas.microsoft.com/office/drawing/2014/main" id="{C133BC7F-B0E3-404F-92D1-BB930C4F3311}"/>
                </a:ext>
              </a:extLst>
            </p:cNvPr>
            <p:cNvSpPr>
              <a:spLocks noChangeAspect="1"/>
            </p:cNvSpPr>
            <p:nvPr>
              <p:custDataLst>
                <p:tags r:id="rId46"/>
              </p:custDataLst>
            </p:nvPr>
          </p:nvSpPr>
          <p:spPr>
            <a:xfrm>
              <a:off x="4334905" y="3282696"/>
              <a:ext cx="292608" cy="292608"/>
            </a:xfrm>
            <a:custGeom>
              <a:avLst/>
              <a:gdLst/>
              <a:ahLst/>
              <a:cxnLst/>
              <a:rect l="l" t="t" r="r" b="b"/>
              <a:pathLst>
                <a:path w="635000" h="635000">
                  <a:moveTo>
                    <a:pt x="317500" y="0"/>
                  </a:moveTo>
                  <a:arcTo wR="317500" hR="317500" stAng="16200000" swAng="1944000"/>
                  <a:lnTo>
                    <a:pt x="317500" y="317500"/>
                  </a:lnTo>
                  <a:close/>
                </a:path>
                <a:path w="635000" h="635000" fill="none">
                  <a:moveTo>
                    <a:pt x="487625" y="49425"/>
                  </a:moveTo>
                  <a:arcTo wR="317500" hR="317500" stAng="-3456000" swAng="1965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40" name="Harvey 10/100 [10]">
              <a:extLst>
                <a:ext uri="{FF2B5EF4-FFF2-40B4-BE49-F238E27FC236}">
                  <a16:creationId xmlns:a16="http://schemas.microsoft.com/office/drawing/2014/main" id="{F2FB72A6-CDF7-48B3-A3B8-5A5FC061802C}"/>
                </a:ext>
              </a:extLst>
            </p:cNvPr>
            <p:cNvSpPr>
              <a:spLocks noChangeAspect="1"/>
            </p:cNvSpPr>
            <p:nvPr>
              <p:custDataLst>
                <p:tags r:id="rId47"/>
              </p:custDataLst>
            </p:nvPr>
          </p:nvSpPr>
          <p:spPr>
            <a:xfrm>
              <a:off x="4334905" y="3282696"/>
              <a:ext cx="292608" cy="292608"/>
            </a:xfrm>
            <a:custGeom>
              <a:avLst/>
              <a:gdLst/>
              <a:ahLst/>
              <a:cxnLst/>
              <a:rect l="l" t="t" r="r" b="b"/>
              <a:pathLst>
                <a:path w="635000" h="635000">
                  <a:moveTo>
                    <a:pt x="317500" y="0"/>
                  </a:moveTo>
                  <a:arcTo wR="317500" hR="317500" stAng="16200000" swAng="2160000"/>
                  <a:lnTo>
                    <a:pt x="317500" y="317500"/>
                  </a:lnTo>
                  <a:close/>
                </a:path>
                <a:path w="635000" h="635000" fill="none">
                  <a:moveTo>
                    <a:pt x="504121" y="60637"/>
                  </a:moveTo>
                  <a:arcTo wR="317500" hR="317500" stAng="-3240000" swAng="1944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41" name="Harvey 11/100 [11]">
              <a:extLst>
                <a:ext uri="{FF2B5EF4-FFF2-40B4-BE49-F238E27FC236}">
                  <a16:creationId xmlns:a16="http://schemas.microsoft.com/office/drawing/2014/main" id="{F3110C8B-1B18-4579-AB3F-0F4A0840CF38}"/>
                </a:ext>
              </a:extLst>
            </p:cNvPr>
            <p:cNvSpPr>
              <a:spLocks noChangeAspect="1"/>
            </p:cNvSpPr>
            <p:nvPr>
              <p:custDataLst>
                <p:tags r:id="rId48"/>
              </p:custDataLst>
            </p:nvPr>
          </p:nvSpPr>
          <p:spPr>
            <a:xfrm>
              <a:off x="4334905" y="3282696"/>
              <a:ext cx="292608" cy="292608"/>
            </a:xfrm>
            <a:custGeom>
              <a:avLst/>
              <a:gdLst/>
              <a:ahLst/>
              <a:cxnLst/>
              <a:rect l="l" t="t" r="r" b="b"/>
              <a:pathLst>
                <a:path w="635000" h="635000">
                  <a:moveTo>
                    <a:pt x="317500" y="0"/>
                  </a:moveTo>
                  <a:arcTo wR="317500" hR="317500" stAng="16200000" swAng="2376000"/>
                  <a:lnTo>
                    <a:pt x="317500" y="317500"/>
                  </a:lnTo>
                  <a:close/>
                </a:path>
                <a:path w="635000" h="635000" fill="none">
                  <a:moveTo>
                    <a:pt x="519882" y="72862"/>
                  </a:moveTo>
                  <a:arcTo wR="317500" hR="317500" stAng="-3024000" swAng="1922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42" name="Harvey 12/100 [12]">
              <a:extLst>
                <a:ext uri="{FF2B5EF4-FFF2-40B4-BE49-F238E27FC236}">
                  <a16:creationId xmlns:a16="http://schemas.microsoft.com/office/drawing/2014/main" id="{84A1B722-E5AC-45F7-9498-7FF502B6FA2B}"/>
                </a:ext>
              </a:extLst>
            </p:cNvPr>
            <p:cNvSpPr>
              <a:spLocks noChangeAspect="1"/>
            </p:cNvSpPr>
            <p:nvPr>
              <p:custDataLst>
                <p:tags r:id="rId49"/>
              </p:custDataLst>
            </p:nvPr>
          </p:nvSpPr>
          <p:spPr>
            <a:xfrm>
              <a:off x="4334905" y="3282696"/>
              <a:ext cx="292608" cy="292608"/>
            </a:xfrm>
            <a:custGeom>
              <a:avLst/>
              <a:gdLst/>
              <a:ahLst/>
              <a:cxnLst/>
              <a:rect l="l" t="t" r="r" b="b"/>
              <a:pathLst>
                <a:path w="635000" h="635000">
                  <a:moveTo>
                    <a:pt x="317500" y="0"/>
                  </a:moveTo>
                  <a:arcTo wR="317500" hR="317500" stAng="16200000" swAng="2591999"/>
                  <a:lnTo>
                    <a:pt x="317500" y="317500"/>
                  </a:lnTo>
                  <a:close/>
                </a:path>
                <a:path w="635000" h="635000" fill="none">
                  <a:moveTo>
                    <a:pt x="534843" y="86052"/>
                  </a:moveTo>
                  <a:arcTo wR="317500" hR="317500" stAng="-2808000" swAng="1900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43" name="Harvey 13/100 [13]">
              <a:extLst>
                <a:ext uri="{FF2B5EF4-FFF2-40B4-BE49-F238E27FC236}">
                  <a16:creationId xmlns:a16="http://schemas.microsoft.com/office/drawing/2014/main" id="{A5599F20-B957-4DF9-8B04-F2B77AAF0BDB}"/>
                </a:ext>
              </a:extLst>
            </p:cNvPr>
            <p:cNvSpPr>
              <a:spLocks noChangeAspect="1"/>
            </p:cNvSpPr>
            <p:nvPr>
              <p:custDataLst>
                <p:tags r:id="rId50"/>
              </p:custDataLst>
            </p:nvPr>
          </p:nvSpPr>
          <p:spPr>
            <a:xfrm>
              <a:off x="4334905" y="3282696"/>
              <a:ext cx="292608" cy="292608"/>
            </a:xfrm>
            <a:custGeom>
              <a:avLst/>
              <a:gdLst/>
              <a:ahLst/>
              <a:cxnLst/>
              <a:rect l="l" t="t" r="r" b="b"/>
              <a:pathLst>
                <a:path w="635000" h="635000">
                  <a:moveTo>
                    <a:pt x="317500" y="0"/>
                  </a:moveTo>
                  <a:arcTo wR="317500" hR="317500" stAng="16200000" swAng="2808000"/>
                  <a:lnTo>
                    <a:pt x="317500" y="317500"/>
                  </a:lnTo>
                  <a:close/>
                </a:path>
                <a:path w="635000" h="635000" fill="none">
                  <a:moveTo>
                    <a:pt x="548947" y="100156"/>
                  </a:moveTo>
                  <a:arcTo wR="317500" hR="317500" stAng="-2591999" swAng="1879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44" name="Harvey 14/100 [14]">
              <a:extLst>
                <a:ext uri="{FF2B5EF4-FFF2-40B4-BE49-F238E27FC236}">
                  <a16:creationId xmlns:a16="http://schemas.microsoft.com/office/drawing/2014/main" id="{F74357FC-EB3D-46C4-B56A-5007C9F4FB84}"/>
                </a:ext>
              </a:extLst>
            </p:cNvPr>
            <p:cNvSpPr>
              <a:spLocks noChangeAspect="1"/>
            </p:cNvSpPr>
            <p:nvPr>
              <p:custDataLst>
                <p:tags r:id="rId51"/>
              </p:custDataLst>
            </p:nvPr>
          </p:nvSpPr>
          <p:spPr>
            <a:xfrm>
              <a:off x="4334905" y="3282696"/>
              <a:ext cx="292608" cy="292608"/>
            </a:xfrm>
            <a:custGeom>
              <a:avLst/>
              <a:gdLst/>
              <a:ahLst/>
              <a:cxnLst/>
              <a:rect l="l" t="t" r="r" b="b"/>
              <a:pathLst>
                <a:path w="635000" h="635000">
                  <a:moveTo>
                    <a:pt x="317500" y="0"/>
                  </a:moveTo>
                  <a:arcTo wR="317500" hR="317500" stAng="16200000" swAng="3024000"/>
                  <a:lnTo>
                    <a:pt x="317500" y="317500"/>
                  </a:lnTo>
                  <a:close/>
                </a:path>
                <a:path w="635000" h="635000" fill="none">
                  <a:moveTo>
                    <a:pt x="562137" y="115117"/>
                  </a:moveTo>
                  <a:arcTo wR="317500" hR="317500" stAng="-2375999" swAng="1857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45" name="Harvey 15/100 [15]">
              <a:extLst>
                <a:ext uri="{FF2B5EF4-FFF2-40B4-BE49-F238E27FC236}">
                  <a16:creationId xmlns:a16="http://schemas.microsoft.com/office/drawing/2014/main" id="{32E8E8F3-9DBC-46F4-9700-CAF071913650}"/>
                </a:ext>
              </a:extLst>
            </p:cNvPr>
            <p:cNvSpPr>
              <a:spLocks noChangeAspect="1"/>
            </p:cNvSpPr>
            <p:nvPr>
              <p:custDataLst>
                <p:tags r:id="rId52"/>
              </p:custDataLst>
            </p:nvPr>
          </p:nvSpPr>
          <p:spPr>
            <a:xfrm>
              <a:off x="4334905" y="3282696"/>
              <a:ext cx="292608" cy="292608"/>
            </a:xfrm>
            <a:custGeom>
              <a:avLst/>
              <a:gdLst/>
              <a:ahLst/>
              <a:cxnLst/>
              <a:rect l="l" t="t" r="r" b="b"/>
              <a:pathLst>
                <a:path w="635000" h="635000">
                  <a:moveTo>
                    <a:pt x="317500" y="0"/>
                  </a:moveTo>
                  <a:arcTo wR="317500" hR="317500" stAng="16200000" swAng="3240000"/>
                  <a:lnTo>
                    <a:pt x="317500" y="317500"/>
                  </a:lnTo>
                  <a:close/>
                </a:path>
                <a:path w="635000" h="635000" fill="none">
                  <a:moveTo>
                    <a:pt x="574362" y="130878"/>
                  </a:moveTo>
                  <a:arcTo wR="317500" hR="317500" stAng="-2160000" swAng="1836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46" name="Harvey 16/100 [16]">
              <a:extLst>
                <a:ext uri="{FF2B5EF4-FFF2-40B4-BE49-F238E27FC236}">
                  <a16:creationId xmlns:a16="http://schemas.microsoft.com/office/drawing/2014/main" id="{71360883-3CF3-4439-9568-E456C60454A8}"/>
                </a:ext>
              </a:extLst>
            </p:cNvPr>
            <p:cNvSpPr>
              <a:spLocks noChangeAspect="1"/>
            </p:cNvSpPr>
            <p:nvPr>
              <p:custDataLst>
                <p:tags r:id="rId53"/>
              </p:custDataLst>
            </p:nvPr>
          </p:nvSpPr>
          <p:spPr>
            <a:xfrm>
              <a:off x="4334905" y="3282696"/>
              <a:ext cx="292608" cy="292608"/>
            </a:xfrm>
            <a:custGeom>
              <a:avLst/>
              <a:gdLst/>
              <a:ahLst/>
              <a:cxnLst/>
              <a:rect l="l" t="t" r="r" b="b"/>
              <a:pathLst>
                <a:path w="635000" h="635000">
                  <a:moveTo>
                    <a:pt x="317500" y="0"/>
                  </a:moveTo>
                  <a:arcTo wR="317500" hR="317500" stAng="16200000" swAng="3456000"/>
                  <a:lnTo>
                    <a:pt x="317500" y="317500"/>
                  </a:lnTo>
                  <a:close/>
                </a:path>
                <a:path w="635000" h="635000" fill="none">
                  <a:moveTo>
                    <a:pt x="585574" y="147374"/>
                  </a:moveTo>
                  <a:arcTo wR="317500" hR="317500" stAng="-1944000" swAng="1814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47" name="Harvey 17/100 [17]">
              <a:extLst>
                <a:ext uri="{FF2B5EF4-FFF2-40B4-BE49-F238E27FC236}">
                  <a16:creationId xmlns:a16="http://schemas.microsoft.com/office/drawing/2014/main" id="{AE88FC9E-FB95-4413-AE3E-B8BF504735B5}"/>
                </a:ext>
              </a:extLst>
            </p:cNvPr>
            <p:cNvSpPr>
              <a:spLocks noChangeAspect="1"/>
            </p:cNvSpPr>
            <p:nvPr>
              <p:custDataLst>
                <p:tags r:id="rId54"/>
              </p:custDataLst>
            </p:nvPr>
          </p:nvSpPr>
          <p:spPr>
            <a:xfrm>
              <a:off x="4334905" y="3282696"/>
              <a:ext cx="292608" cy="292608"/>
            </a:xfrm>
            <a:custGeom>
              <a:avLst/>
              <a:gdLst/>
              <a:ahLst/>
              <a:cxnLst/>
              <a:rect l="l" t="t" r="r" b="b"/>
              <a:pathLst>
                <a:path w="635000" h="635000">
                  <a:moveTo>
                    <a:pt x="317500" y="0"/>
                  </a:moveTo>
                  <a:arcTo wR="317500" hR="317500" stAng="16200000" swAng="3672000"/>
                  <a:lnTo>
                    <a:pt x="317500" y="317500"/>
                  </a:lnTo>
                  <a:close/>
                </a:path>
                <a:path w="635000" h="635000" fill="none">
                  <a:moveTo>
                    <a:pt x="595727" y="164543"/>
                  </a:moveTo>
                  <a:arcTo wR="317500" hR="317500" stAng="-1727999" swAng="1792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48" name="Harvey 18/100 [18]">
              <a:extLst>
                <a:ext uri="{FF2B5EF4-FFF2-40B4-BE49-F238E27FC236}">
                  <a16:creationId xmlns:a16="http://schemas.microsoft.com/office/drawing/2014/main" id="{62593B83-E4BE-4CE8-9B0B-25AF9B7D4254}"/>
                </a:ext>
              </a:extLst>
            </p:cNvPr>
            <p:cNvSpPr>
              <a:spLocks noChangeAspect="1"/>
            </p:cNvSpPr>
            <p:nvPr>
              <p:custDataLst>
                <p:tags r:id="rId55"/>
              </p:custDataLst>
            </p:nvPr>
          </p:nvSpPr>
          <p:spPr>
            <a:xfrm>
              <a:off x="4334905" y="3282696"/>
              <a:ext cx="292608" cy="292608"/>
            </a:xfrm>
            <a:custGeom>
              <a:avLst/>
              <a:gdLst/>
              <a:ahLst/>
              <a:cxnLst/>
              <a:rect l="l" t="t" r="r" b="b"/>
              <a:pathLst>
                <a:path w="635000" h="635000">
                  <a:moveTo>
                    <a:pt x="317500" y="0"/>
                  </a:moveTo>
                  <a:arcTo wR="317500" hR="317500" stAng="16200000" swAng="3888000"/>
                  <a:lnTo>
                    <a:pt x="317500" y="317500"/>
                  </a:lnTo>
                  <a:close/>
                </a:path>
                <a:path w="635000" h="635000" fill="none">
                  <a:moveTo>
                    <a:pt x="604782" y="182315"/>
                  </a:moveTo>
                  <a:arcTo wR="317500" hR="317500" stAng="-1512000" swAng="1771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49" name="Harvey 19/100 [19]">
              <a:extLst>
                <a:ext uri="{FF2B5EF4-FFF2-40B4-BE49-F238E27FC236}">
                  <a16:creationId xmlns:a16="http://schemas.microsoft.com/office/drawing/2014/main" id="{CD41838E-0172-403D-9B68-FD51310F5400}"/>
                </a:ext>
              </a:extLst>
            </p:cNvPr>
            <p:cNvSpPr>
              <a:spLocks noChangeAspect="1"/>
            </p:cNvSpPr>
            <p:nvPr>
              <p:custDataLst>
                <p:tags r:id="rId56"/>
              </p:custDataLst>
            </p:nvPr>
          </p:nvSpPr>
          <p:spPr>
            <a:xfrm>
              <a:off x="4334905" y="3282696"/>
              <a:ext cx="292608" cy="292608"/>
            </a:xfrm>
            <a:custGeom>
              <a:avLst/>
              <a:gdLst/>
              <a:ahLst/>
              <a:cxnLst/>
              <a:rect l="l" t="t" r="r" b="b"/>
              <a:pathLst>
                <a:path w="635000" h="635000">
                  <a:moveTo>
                    <a:pt x="317500" y="0"/>
                  </a:moveTo>
                  <a:arcTo wR="317500" hR="317500" stAng="16200000" swAng="4104000"/>
                  <a:lnTo>
                    <a:pt x="317500" y="317500"/>
                  </a:lnTo>
                  <a:close/>
                </a:path>
                <a:path w="635000" h="635000" fill="none">
                  <a:moveTo>
                    <a:pt x="612704" y="200620"/>
                  </a:moveTo>
                  <a:arcTo wR="317500" hR="317500" stAng="-1295999" swAng="1749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50" name="Harvey 20/100 [20]">
              <a:extLst>
                <a:ext uri="{FF2B5EF4-FFF2-40B4-BE49-F238E27FC236}">
                  <a16:creationId xmlns:a16="http://schemas.microsoft.com/office/drawing/2014/main" id="{EDE3F4CF-CB3E-40C2-B070-AC09F1E8FBD5}"/>
                </a:ext>
              </a:extLst>
            </p:cNvPr>
            <p:cNvSpPr>
              <a:spLocks noChangeAspect="1"/>
            </p:cNvSpPr>
            <p:nvPr>
              <p:custDataLst>
                <p:tags r:id="rId57"/>
              </p:custDataLst>
            </p:nvPr>
          </p:nvSpPr>
          <p:spPr>
            <a:xfrm>
              <a:off x="4334905" y="3282696"/>
              <a:ext cx="292608" cy="292608"/>
            </a:xfrm>
            <a:custGeom>
              <a:avLst/>
              <a:gdLst/>
              <a:ahLst/>
              <a:cxnLst/>
              <a:rect l="l" t="t" r="r" b="b"/>
              <a:pathLst>
                <a:path w="635000" h="635000">
                  <a:moveTo>
                    <a:pt x="317500" y="0"/>
                  </a:moveTo>
                  <a:arcTo wR="317500" hR="317500" stAng="16200000" swAng="4320000"/>
                  <a:lnTo>
                    <a:pt x="317500" y="317500"/>
                  </a:lnTo>
                  <a:close/>
                </a:path>
                <a:path w="635000" h="635000" fill="none">
                  <a:moveTo>
                    <a:pt x="619460" y="219387"/>
                  </a:moveTo>
                  <a:arcTo wR="317500" hR="317500" stAng="-1080000" swAng="1728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51" name="Harvey 21/100 [21]">
              <a:extLst>
                <a:ext uri="{FF2B5EF4-FFF2-40B4-BE49-F238E27FC236}">
                  <a16:creationId xmlns:a16="http://schemas.microsoft.com/office/drawing/2014/main" id="{CD8E25E7-83D2-4F78-92A7-435281704491}"/>
                </a:ext>
              </a:extLst>
            </p:cNvPr>
            <p:cNvSpPr>
              <a:spLocks noChangeAspect="1"/>
            </p:cNvSpPr>
            <p:nvPr>
              <p:custDataLst>
                <p:tags r:id="rId58"/>
              </p:custDataLst>
            </p:nvPr>
          </p:nvSpPr>
          <p:spPr>
            <a:xfrm>
              <a:off x="4334905" y="3282696"/>
              <a:ext cx="292608" cy="292608"/>
            </a:xfrm>
            <a:custGeom>
              <a:avLst/>
              <a:gdLst/>
              <a:ahLst/>
              <a:cxnLst/>
              <a:rect l="l" t="t" r="r" b="b"/>
              <a:pathLst>
                <a:path w="635000" h="635000">
                  <a:moveTo>
                    <a:pt x="317500" y="0"/>
                  </a:moveTo>
                  <a:arcTo wR="317500" hR="317500" stAng="16200000" swAng="4536000"/>
                  <a:lnTo>
                    <a:pt x="317500" y="317500"/>
                  </a:lnTo>
                  <a:close/>
                </a:path>
                <a:path w="635000" h="635000" fill="none">
                  <a:moveTo>
                    <a:pt x="625025" y="238540"/>
                  </a:moveTo>
                  <a:arcTo wR="317500" hR="317500" stAng="-864000" swAng="1706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52" name="Harvey 22/100 [22]">
              <a:extLst>
                <a:ext uri="{FF2B5EF4-FFF2-40B4-BE49-F238E27FC236}">
                  <a16:creationId xmlns:a16="http://schemas.microsoft.com/office/drawing/2014/main" id="{C6A696FB-9EFC-47F6-9860-247C48C1FC3D}"/>
                </a:ext>
              </a:extLst>
            </p:cNvPr>
            <p:cNvSpPr>
              <a:spLocks noChangeAspect="1"/>
            </p:cNvSpPr>
            <p:nvPr>
              <p:custDataLst>
                <p:tags r:id="rId59"/>
              </p:custDataLst>
            </p:nvPr>
          </p:nvSpPr>
          <p:spPr>
            <a:xfrm>
              <a:off x="4334905" y="3282696"/>
              <a:ext cx="292608" cy="292608"/>
            </a:xfrm>
            <a:custGeom>
              <a:avLst/>
              <a:gdLst/>
              <a:ahLst/>
              <a:cxnLst/>
              <a:rect l="l" t="t" r="r" b="b"/>
              <a:pathLst>
                <a:path w="635000" h="635000">
                  <a:moveTo>
                    <a:pt x="317500" y="0"/>
                  </a:moveTo>
                  <a:arcTo wR="317500" hR="317500" stAng="16200000" swAng="4752000"/>
                  <a:lnTo>
                    <a:pt x="317500" y="317500"/>
                  </a:lnTo>
                  <a:close/>
                </a:path>
                <a:path w="635000" h="635000" fill="none">
                  <a:moveTo>
                    <a:pt x="629376" y="258006"/>
                  </a:moveTo>
                  <a:arcTo wR="317500" hR="317500" stAng="-647999" swAng="1684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53" name="Harvey 23/100 [23]">
              <a:extLst>
                <a:ext uri="{FF2B5EF4-FFF2-40B4-BE49-F238E27FC236}">
                  <a16:creationId xmlns:a16="http://schemas.microsoft.com/office/drawing/2014/main" id="{252958D2-EE89-4FBF-BF7B-C8AFAD704413}"/>
                </a:ext>
              </a:extLst>
            </p:cNvPr>
            <p:cNvSpPr>
              <a:spLocks noChangeAspect="1"/>
            </p:cNvSpPr>
            <p:nvPr>
              <p:custDataLst>
                <p:tags r:id="rId60"/>
              </p:custDataLst>
            </p:nvPr>
          </p:nvSpPr>
          <p:spPr>
            <a:xfrm>
              <a:off x="4334905" y="3282696"/>
              <a:ext cx="292608" cy="292608"/>
            </a:xfrm>
            <a:custGeom>
              <a:avLst/>
              <a:gdLst/>
              <a:ahLst/>
              <a:cxnLst/>
              <a:rect l="l" t="t" r="r" b="b"/>
              <a:pathLst>
                <a:path w="635000" h="635000">
                  <a:moveTo>
                    <a:pt x="317500" y="0"/>
                  </a:moveTo>
                  <a:arcTo wR="317500" hR="317500" stAng="16200000" swAng="4968000"/>
                  <a:lnTo>
                    <a:pt x="317500" y="317500"/>
                  </a:lnTo>
                  <a:close/>
                </a:path>
                <a:path w="635000" h="635000" fill="none">
                  <a:moveTo>
                    <a:pt x="632496" y="277706"/>
                  </a:moveTo>
                  <a:arcTo wR="317500" hR="317500" stAng="-432000" swAng="1663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54" name="Harvey 24/100 [24]">
              <a:extLst>
                <a:ext uri="{FF2B5EF4-FFF2-40B4-BE49-F238E27FC236}">
                  <a16:creationId xmlns:a16="http://schemas.microsoft.com/office/drawing/2014/main" id="{314E82DC-04B6-406C-9D65-1115F4D2AA22}"/>
                </a:ext>
              </a:extLst>
            </p:cNvPr>
            <p:cNvSpPr>
              <a:spLocks noChangeAspect="1"/>
            </p:cNvSpPr>
            <p:nvPr>
              <p:custDataLst>
                <p:tags r:id="rId61"/>
              </p:custDataLst>
            </p:nvPr>
          </p:nvSpPr>
          <p:spPr>
            <a:xfrm>
              <a:off x="4334905" y="3282696"/>
              <a:ext cx="292608" cy="292608"/>
            </a:xfrm>
            <a:custGeom>
              <a:avLst/>
              <a:gdLst/>
              <a:ahLst/>
              <a:cxnLst/>
              <a:rect l="l" t="t" r="r" b="b"/>
              <a:pathLst>
                <a:path w="635000" h="635000">
                  <a:moveTo>
                    <a:pt x="317500" y="0"/>
                  </a:moveTo>
                  <a:arcTo wR="317500" hR="317500" stAng="16200000" swAng="5183999"/>
                  <a:lnTo>
                    <a:pt x="317500" y="317500"/>
                  </a:lnTo>
                  <a:close/>
                </a:path>
                <a:path w="635000" h="635000" fill="none">
                  <a:moveTo>
                    <a:pt x="634373" y="297564"/>
                  </a:moveTo>
                  <a:arcTo wR="317500" hR="317500" stAng="-216000" swAng="1641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55" name="Harvey 25/100 [25]">
              <a:extLst>
                <a:ext uri="{FF2B5EF4-FFF2-40B4-BE49-F238E27FC236}">
                  <a16:creationId xmlns:a16="http://schemas.microsoft.com/office/drawing/2014/main" id="{669D1B60-A74F-4296-8610-F3DCDDC15022}"/>
                </a:ext>
              </a:extLst>
            </p:cNvPr>
            <p:cNvSpPr>
              <a:spLocks noChangeAspect="1"/>
            </p:cNvSpPr>
            <p:nvPr>
              <p:custDataLst>
                <p:tags r:id="rId62"/>
              </p:custDataLst>
            </p:nvPr>
          </p:nvSpPr>
          <p:spPr>
            <a:xfrm>
              <a:off x="4334905" y="3282696"/>
              <a:ext cx="292608" cy="292608"/>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56" name="Harvey 26/100 [26]">
              <a:extLst>
                <a:ext uri="{FF2B5EF4-FFF2-40B4-BE49-F238E27FC236}">
                  <a16:creationId xmlns:a16="http://schemas.microsoft.com/office/drawing/2014/main" id="{FF6DD112-04B6-4656-AB9D-1F9950FEE2D9}"/>
                </a:ext>
              </a:extLst>
            </p:cNvPr>
            <p:cNvSpPr>
              <a:spLocks noChangeAspect="1"/>
            </p:cNvSpPr>
            <p:nvPr>
              <p:custDataLst>
                <p:tags r:id="rId63"/>
              </p:custDataLst>
            </p:nvPr>
          </p:nvSpPr>
          <p:spPr>
            <a:xfrm>
              <a:off x="4334905" y="3282696"/>
              <a:ext cx="292608" cy="292608"/>
            </a:xfrm>
            <a:custGeom>
              <a:avLst/>
              <a:gdLst/>
              <a:ahLst/>
              <a:cxnLst/>
              <a:rect l="l" t="t" r="r" b="b"/>
              <a:pathLst>
                <a:path w="635000" h="635000">
                  <a:moveTo>
                    <a:pt x="317500" y="0"/>
                  </a:moveTo>
                  <a:arcTo wR="317500" hR="317500" stAng="16200000" swAng="5616000"/>
                  <a:lnTo>
                    <a:pt x="317500" y="317500"/>
                  </a:lnTo>
                  <a:close/>
                </a:path>
                <a:path w="635000" h="635000" fill="none">
                  <a:moveTo>
                    <a:pt x="634373" y="337435"/>
                  </a:moveTo>
                  <a:arcTo wR="317500" hR="317500" stAng="216000" swAng="15983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57" name="Harvey 27/100 [27]">
              <a:extLst>
                <a:ext uri="{FF2B5EF4-FFF2-40B4-BE49-F238E27FC236}">
                  <a16:creationId xmlns:a16="http://schemas.microsoft.com/office/drawing/2014/main" id="{E2928B53-FC5C-427C-AE65-9286773D84B2}"/>
                </a:ext>
              </a:extLst>
            </p:cNvPr>
            <p:cNvSpPr>
              <a:spLocks noChangeAspect="1"/>
            </p:cNvSpPr>
            <p:nvPr>
              <p:custDataLst>
                <p:tags r:id="rId64"/>
              </p:custDataLst>
            </p:nvPr>
          </p:nvSpPr>
          <p:spPr>
            <a:xfrm>
              <a:off x="4334905" y="3282696"/>
              <a:ext cx="292608" cy="292608"/>
            </a:xfrm>
            <a:custGeom>
              <a:avLst/>
              <a:gdLst/>
              <a:ahLst/>
              <a:cxnLst/>
              <a:rect l="l" t="t" r="r" b="b"/>
              <a:pathLst>
                <a:path w="635000" h="635000">
                  <a:moveTo>
                    <a:pt x="317500" y="0"/>
                  </a:moveTo>
                  <a:arcTo wR="317500" hR="317500" stAng="16200000" swAng="5832000"/>
                  <a:lnTo>
                    <a:pt x="317500" y="317500"/>
                  </a:lnTo>
                  <a:close/>
                </a:path>
                <a:path w="635000" h="635000" fill="none">
                  <a:moveTo>
                    <a:pt x="632496" y="357293"/>
                  </a:moveTo>
                  <a:arcTo wR="317500" hR="317500" stAng="432000" swAng="1576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58" name="Harvey 28/100 [28]">
              <a:extLst>
                <a:ext uri="{FF2B5EF4-FFF2-40B4-BE49-F238E27FC236}">
                  <a16:creationId xmlns:a16="http://schemas.microsoft.com/office/drawing/2014/main" id="{D8CF4F20-8FEC-47FF-9B86-E818143B2C19}"/>
                </a:ext>
              </a:extLst>
            </p:cNvPr>
            <p:cNvSpPr>
              <a:spLocks noChangeAspect="1"/>
            </p:cNvSpPr>
            <p:nvPr>
              <p:custDataLst>
                <p:tags r:id="rId65"/>
              </p:custDataLst>
            </p:nvPr>
          </p:nvSpPr>
          <p:spPr>
            <a:xfrm>
              <a:off x="4334905" y="3282696"/>
              <a:ext cx="292608" cy="292608"/>
            </a:xfrm>
            <a:custGeom>
              <a:avLst/>
              <a:gdLst/>
              <a:ahLst/>
              <a:cxnLst/>
              <a:rect l="l" t="t" r="r" b="b"/>
              <a:pathLst>
                <a:path w="635000" h="635000">
                  <a:moveTo>
                    <a:pt x="317500" y="0"/>
                  </a:moveTo>
                  <a:arcTo wR="317500" hR="317500" stAng="16200000" swAng="6048000"/>
                  <a:lnTo>
                    <a:pt x="317500" y="317500"/>
                  </a:lnTo>
                  <a:close/>
                </a:path>
                <a:path w="635000" h="635000" fill="none">
                  <a:moveTo>
                    <a:pt x="629376" y="376993"/>
                  </a:moveTo>
                  <a:arcTo wR="317500" hR="317500" stAng="648000" swAng="1555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59" name="Harvey 29/100 [29]">
              <a:extLst>
                <a:ext uri="{FF2B5EF4-FFF2-40B4-BE49-F238E27FC236}">
                  <a16:creationId xmlns:a16="http://schemas.microsoft.com/office/drawing/2014/main" id="{E1AF074D-4599-4D0E-8078-66303FEBDE44}"/>
                </a:ext>
              </a:extLst>
            </p:cNvPr>
            <p:cNvSpPr>
              <a:spLocks noChangeAspect="1"/>
            </p:cNvSpPr>
            <p:nvPr>
              <p:custDataLst>
                <p:tags r:id="rId66"/>
              </p:custDataLst>
            </p:nvPr>
          </p:nvSpPr>
          <p:spPr>
            <a:xfrm>
              <a:off x="4334905" y="3282696"/>
              <a:ext cx="292608" cy="292608"/>
            </a:xfrm>
            <a:custGeom>
              <a:avLst/>
              <a:gdLst/>
              <a:ahLst/>
              <a:cxnLst/>
              <a:rect l="l" t="t" r="r" b="b"/>
              <a:pathLst>
                <a:path w="635000" h="635000">
                  <a:moveTo>
                    <a:pt x="317500" y="0"/>
                  </a:moveTo>
                  <a:arcTo wR="317500" hR="317500" stAng="16200000" swAng="6263999"/>
                  <a:lnTo>
                    <a:pt x="317500" y="317500"/>
                  </a:lnTo>
                  <a:close/>
                </a:path>
                <a:path w="635000" h="635000" fill="none">
                  <a:moveTo>
                    <a:pt x="625025" y="396459"/>
                  </a:moveTo>
                  <a:arcTo wR="317500" hR="317500" stAng="863999" swAng="1533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60" name="Harvey 30/100 [30]">
              <a:extLst>
                <a:ext uri="{FF2B5EF4-FFF2-40B4-BE49-F238E27FC236}">
                  <a16:creationId xmlns:a16="http://schemas.microsoft.com/office/drawing/2014/main" id="{2DF9C982-C062-4899-8A5F-20F49AD9E1B5}"/>
                </a:ext>
              </a:extLst>
            </p:cNvPr>
            <p:cNvSpPr>
              <a:spLocks noChangeAspect="1"/>
            </p:cNvSpPr>
            <p:nvPr>
              <p:custDataLst>
                <p:tags r:id="rId67"/>
              </p:custDataLst>
            </p:nvPr>
          </p:nvSpPr>
          <p:spPr>
            <a:xfrm>
              <a:off x="4334905" y="3282696"/>
              <a:ext cx="292608" cy="292608"/>
            </a:xfrm>
            <a:custGeom>
              <a:avLst/>
              <a:gdLst/>
              <a:ahLst/>
              <a:cxnLst/>
              <a:rect l="l" t="t" r="r" b="b"/>
              <a:pathLst>
                <a:path w="635000" h="635000">
                  <a:moveTo>
                    <a:pt x="317500" y="0"/>
                  </a:moveTo>
                  <a:arcTo wR="317500" hR="317500" stAng="16200000" swAng="6480000"/>
                  <a:lnTo>
                    <a:pt x="317500" y="317500"/>
                  </a:lnTo>
                  <a:close/>
                </a:path>
                <a:path w="635000" h="635000" fill="none">
                  <a:moveTo>
                    <a:pt x="619460" y="415612"/>
                  </a:moveTo>
                  <a:arcTo wR="317500" hR="317500" stAng="1080000" swAng="15119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61" name="Harvey 31/100 [31]">
              <a:extLst>
                <a:ext uri="{FF2B5EF4-FFF2-40B4-BE49-F238E27FC236}">
                  <a16:creationId xmlns:a16="http://schemas.microsoft.com/office/drawing/2014/main" id="{E98CD797-9DD9-4143-9058-D1ABF95E7406}"/>
                </a:ext>
              </a:extLst>
            </p:cNvPr>
            <p:cNvSpPr>
              <a:spLocks noChangeAspect="1"/>
            </p:cNvSpPr>
            <p:nvPr>
              <p:custDataLst>
                <p:tags r:id="rId68"/>
              </p:custDataLst>
            </p:nvPr>
          </p:nvSpPr>
          <p:spPr>
            <a:xfrm>
              <a:off x="4334905" y="3282696"/>
              <a:ext cx="292608" cy="292608"/>
            </a:xfrm>
            <a:custGeom>
              <a:avLst/>
              <a:gdLst/>
              <a:ahLst/>
              <a:cxnLst/>
              <a:rect l="l" t="t" r="r" b="b"/>
              <a:pathLst>
                <a:path w="635000" h="635000">
                  <a:moveTo>
                    <a:pt x="317500" y="0"/>
                  </a:moveTo>
                  <a:arcTo wR="317500" hR="317500" stAng="16200000" swAng="6696000"/>
                  <a:lnTo>
                    <a:pt x="317500" y="317500"/>
                  </a:lnTo>
                  <a:close/>
                </a:path>
                <a:path w="635000" h="635000" fill="none">
                  <a:moveTo>
                    <a:pt x="612704" y="434379"/>
                  </a:moveTo>
                  <a:arcTo wR="317500" hR="317500" stAng="1295999" swAng="14903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62" name="Harvey 32/100 [32]">
              <a:extLst>
                <a:ext uri="{FF2B5EF4-FFF2-40B4-BE49-F238E27FC236}">
                  <a16:creationId xmlns:a16="http://schemas.microsoft.com/office/drawing/2014/main" id="{39029FE4-844F-47DA-8FEF-FB68673FF10C}"/>
                </a:ext>
              </a:extLst>
            </p:cNvPr>
            <p:cNvSpPr>
              <a:spLocks noChangeAspect="1"/>
            </p:cNvSpPr>
            <p:nvPr>
              <p:custDataLst>
                <p:tags r:id="rId69"/>
              </p:custDataLst>
            </p:nvPr>
          </p:nvSpPr>
          <p:spPr>
            <a:xfrm>
              <a:off x="4334905" y="3282696"/>
              <a:ext cx="292608" cy="292608"/>
            </a:xfrm>
            <a:custGeom>
              <a:avLst/>
              <a:gdLst/>
              <a:ahLst/>
              <a:cxnLst/>
              <a:rect l="l" t="t" r="r" b="b"/>
              <a:pathLst>
                <a:path w="635000" h="635000">
                  <a:moveTo>
                    <a:pt x="317500" y="0"/>
                  </a:moveTo>
                  <a:arcTo wR="317500" hR="317500" stAng="16200000" swAng="6912000"/>
                  <a:lnTo>
                    <a:pt x="317500" y="317500"/>
                  </a:lnTo>
                  <a:close/>
                </a:path>
                <a:path w="635000" h="635000" fill="none">
                  <a:moveTo>
                    <a:pt x="604782" y="452684"/>
                  </a:moveTo>
                  <a:arcTo wR="317500" hR="317500" stAng="1512000" swAng="14687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63" name="Harvey 33/100 [33]">
              <a:extLst>
                <a:ext uri="{FF2B5EF4-FFF2-40B4-BE49-F238E27FC236}">
                  <a16:creationId xmlns:a16="http://schemas.microsoft.com/office/drawing/2014/main" id="{B99AA4D4-9C74-447B-89EF-8FD268FF95EE}"/>
                </a:ext>
              </a:extLst>
            </p:cNvPr>
            <p:cNvSpPr>
              <a:spLocks noChangeAspect="1"/>
            </p:cNvSpPr>
            <p:nvPr>
              <p:custDataLst>
                <p:tags r:id="rId70"/>
              </p:custDataLst>
            </p:nvPr>
          </p:nvSpPr>
          <p:spPr>
            <a:xfrm>
              <a:off x="4334905" y="3282696"/>
              <a:ext cx="292608" cy="292608"/>
            </a:xfrm>
            <a:custGeom>
              <a:avLst/>
              <a:gdLst/>
              <a:ahLst/>
              <a:cxnLst/>
              <a:rect l="l" t="t" r="r" b="b"/>
              <a:pathLst>
                <a:path w="635000" h="635000">
                  <a:moveTo>
                    <a:pt x="317500" y="0"/>
                  </a:moveTo>
                  <a:arcTo wR="317500" hR="317500" stAng="16200000" swAng="7128000"/>
                  <a:lnTo>
                    <a:pt x="317500" y="317500"/>
                  </a:lnTo>
                  <a:close/>
                </a:path>
                <a:path w="635000" h="635000" fill="none">
                  <a:moveTo>
                    <a:pt x="595727" y="470456"/>
                  </a:moveTo>
                  <a:arcTo wR="317500" hR="317500" stAng="1728000" swAng="1447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64" name="Harvey 34/100 [34]">
              <a:extLst>
                <a:ext uri="{FF2B5EF4-FFF2-40B4-BE49-F238E27FC236}">
                  <a16:creationId xmlns:a16="http://schemas.microsoft.com/office/drawing/2014/main" id="{0880CCDE-4DDE-49A8-AFB2-FDDCE314B4D3}"/>
                </a:ext>
              </a:extLst>
            </p:cNvPr>
            <p:cNvSpPr>
              <a:spLocks noChangeAspect="1"/>
            </p:cNvSpPr>
            <p:nvPr>
              <p:custDataLst>
                <p:tags r:id="rId71"/>
              </p:custDataLst>
            </p:nvPr>
          </p:nvSpPr>
          <p:spPr>
            <a:xfrm>
              <a:off x="4334905" y="3282696"/>
              <a:ext cx="292608" cy="292608"/>
            </a:xfrm>
            <a:custGeom>
              <a:avLst/>
              <a:gdLst/>
              <a:ahLst/>
              <a:cxnLst/>
              <a:rect l="l" t="t" r="r" b="b"/>
              <a:pathLst>
                <a:path w="635000" h="635000">
                  <a:moveTo>
                    <a:pt x="317500" y="0"/>
                  </a:moveTo>
                  <a:arcTo wR="317500" hR="317500" stAng="16200000" swAng="7344000"/>
                  <a:lnTo>
                    <a:pt x="317500" y="317500"/>
                  </a:lnTo>
                  <a:close/>
                </a:path>
                <a:path w="635000" h="635000" fill="none">
                  <a:moveTo>
                    <a:pt x="585574" y="487625"/>
                  </a:moveTo>
                  <a:arcTo wR="317500" hR="317500" stAng="1944000" swAng="14255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65" name="Harvey 35/100 [35]">
              <a:extLst>
                <a:ext uri="{FF2B5EF4-FFF2-40B4-BE49-F238E27FC236}">
                  <a16:creationId xmlns:a16="http://schemas.microsoft.com/office/drawing/2014/main" id="{F37E834A-F9D8-4623-BC85-60359856CCD0}"/>
                </a:ext>
              </a:extLst>
            </p:cNvPr>
            <p:cNvSpPr>
              <a:spLocks noChangeAspect="1"/>
            </p:cNvSpPr>
            <p:nvPr>
              <p:custDataLst>
                <p:tags r:id="rId72"/>
              </p:custDataLst>
            </p:nvPr>
          </p:nvSpPr>
          <p:spPr>
            <a:xfrm>
              <a:off x="4334905" y="3282696"/>
              <a:ext cx="292608" cy="292608"/>
            </a:xfrm>
            <a:custGeom>
              <a:avLst/>
              <a:gdLst/>
              <a:ahLst/>
              <a:cxnLst/>
              <a:rect l="l" t="t" r="r" b="b"/>
              <a:pathLst>
                <a:path w="635000" h="635000">
                  <a:moveTo>
                    <a:pt x="317500" y="0"/>
                  </a:moveTo>
                  <a:arcTo wR="317500" hR="317500" stAng="16200000" swAng="7559999"/>
                  <a:lnTo>
                    <a:pt x="317500" y="317500"/>
                  </a:lnTo>
                  <a:close/>
                </a:path>
                <a:path w="635000" h="635000" fill="none">
                  <a:moveTo>
                    <a:pt x="574362" y="504121"/>
                  </a:moveTo>
                  <a:arcTo wR="317500" hR="317500" stAng="2159999" swAng="1404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66" name="Harvey 36/100 [36]">
              <a:extLst>
                <a:ext uri="{FF2B5EF4-FFF2-40B4-BE49-F238E27FC236}">
                  <a16:creationId xmlns:a16="http://schemas.microsoft.com/office/drawing/2014/main" id="{15163940-B229-4368-B727-3714123C78AB}"/>
                </a:ext>
              </a:extLst>
            </p:cNvPr>
            <p:cNvSpPr>
              <a:spLocks noChangeAspect="1"/>
            </p:cNvSpPr>
            <p:nvPr>
              <p:custDataLst>
                <p:tags r:id="rId73"/>
              </p:custDataLst>
            </p:nvPr>
          </p:nvSpPr>
          <p:spPr>
            <a:xfrm>
              <a:off x="4334905" y="3282696"/>
              <a:ext cx="292608" cy="292608"/>
            </a:xfrm>
            <a:custGeom>
              <a:avLst/>
              <a:gdLst/>
              <a:ahLst/>
              <a:cxnLst/>
              <a:rect l="l" t="t" r="r" b="b"/>
              <a:pathLst>
                <a:path w="635000" h="635000">
                  <a:moveTo>
                    <a:pt x="317500" y="0"/>
                  </a:moveTo>
                  <a:arcTo wR="317500" hR="317500" stAng="16200000" swAng="7776000"/>
                  <a:lnTo>
                    <a:pt x="317500" y="317500"/>
                  </a:lnTo>
                  <a:close/>
                </a:path>
                <a:path w="635000" h="635000" fill="none">
                  <a:moveTo>
                    <a:pt x="562137" y="519882"/>
                  </a:moveTo>
                  <a:arcTo wR="317500" hR="317500" stAng="2375999" swAng="1382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67" name="Harvey 37/100 [37]">
              <a:extLst>
                <a:ext uri="{FF2B5EF4-FFF2-40B4-BE49-F238E27FC236}">
                  <a16:creationId xmlns:a16="http://schemas.microsoft.com/office/drawing/2014/main" id="{64BAECDC-27C7-4333-B9D8-59DE42A1B1AA}"/>
                </a:ext>
              </a:extLst>
            </p:cNvPr>
            <p:cNvSpPr>
              <a:spLocks noChangeAspect="1"/>
            </p:cNvSpPr>
            <p:nvPr>
              <p:custDataLst>
                <p:tags r:id="rId74"/>
              </p:custDataLst>
            </p:nvPr>
          </p:nvSpPr>
          <p:spPr>
            <a:xfrm>
              <a:off x="4334905" y="3282696"/>
              <a:ext cx="292608" cy="292608"/>
            </a:xfrm>
            <a:custGeom>
              <a:avLst/>
              <a:gdLst/>
              <a:ahLst/>
              <a:cxnLst/>
              <a:rect l="l" t="t" r="r" b="b"/>
              <a:pathLst>
                <a:path w="635000" h="635000">
                  <a:moveTo>
                    <a:pt x="317500" y="0"/>
                  </a:moveTo>
                  <a:arcTo wR="317500" hR="317500" stAng="16200000" swAng="7991999"/>
                  <a:lnTo>
                    <a:pt x="317500" y="317500"/>
                  </a:lnTo>
                  <a:close/>
                </a:path>
                <a:path w="635000" h="635000" fill="none">
                  <a:moveTo>
                    <a:pt x="548947" y="534843"/>
                  </a:moveTo>
                  <a:arcTo wR="317500" hR="317500" stAng="2591999" swAng="1360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68" name="Harvey 38/100 [38]">
              <a:extLst>
                <a:ext uri="{FF2B5EF4-FFF2-40B4-BE49-F238E27FC236}">
                  <a16:creationId xmlns:a16="http://schemas.microsoft.com/office/drawing/2014/main" id="{4F018A0A-A74A-4E47-BC47-203679D4F8C0}"/>
                </a:ext>
              </a:extLst>
            </p:cNvPr>
            <p:cNvSpPr>
              <a:spLocks noChangeAspect="1"/>
            </p:cNvSpPr>
            <p:nvPr>
              <p:custDataLst>
                <p:tags r:id="rId75"/>
              </p:custDataLst>
            </p:nvPr>
          </p:nvSpPr>
          <p:spPr>
            <a:xfrm>
              <a:off x="4334905" y="3282696"/>
              <a:ext cx="292608" cy="292608"/>
            </a:xfrm>
            <a:custGeom>
              <a:avLst/>
              <a:gdLst/>
              <a:ahLst/>
              <a:cxnLst/>
              <a:rect l="l" t="t" r="r" b="b"/>
              <a:pathLst>
                <a:path w="635000" h="635000">
                  <a:moveTo>
                    <a:pt x="317500" y="0"/>
                  </a:moveTo>
                  <a:arcTo wR="317500" hR="317500" stAng="16200000" swAng="8208000"/>
                  <a:lnTo>
                    <a:pt x="317500" y="317500"/>
                  </a:lnTo>
                  <a:close/>
                </a:path>
                <a:path w="635000" h="635000" fill="none">
                  <a:moveTo>
                    <a:pt x="534843" y="548947"/>
                  </a:moveTo>
                  <a:arcTo wR="317500" hR="317500" stAng="2808000" swAng="1339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69" name="Harvey 39/100 [39]">
              <a:extLst>
                <a:ext uri="{FF2B5EF4-FFF2-40B4-BE49-F238E27FC236}">
                  <a16:creationId xmlns:a16="http://schemas.microsoft.com/office/drawing/2014/main" id="{ACA75957-9FDB-46A2-82EC-77103CBEAC52}"/>
                </a:ext>
              </a:extLst>
            </p:cNvPr>
            <p:cNvSpPr>
              <a:spLocks noChangeAspect="1"/>
            </p:cNvSpPr>
            <p:nvPr>
              <p:custDataLst>
                <p:tags r:id="rId76"/>
              </p:custDataLst>
            </p:nvPr>
          </p:nvSpPr>
          <p:spPr>
            <a:xfrm>
              <a:off x="4334905" y="3282696"/>
              <a:ext cx="292608" cy="292608"/>
            </a:xfrm>
            <a:custGeom>
              <a:avLst/>
              <a:gdLst/>
              <a:ahLst/>
              <a:cxnLst/>
              <a:rect l="l" t="t" r="r" b="b"/>
              <a:pathLst>
                <a:path w="635000" h="635000">
                  <a:moveTo>
                    <a:pt x="317500" y="0"/>
                  </a:moveTo>
                  <a:arcTo wR="317500" hR="317500" stAng="16200000" swAng="8424000"/>
                  <a:lnTo>
                    <a:pt x="317500" y="317500"/>
                  </a:lnTo>
                  <a:close/>
                </a:path>
                <a:path w="635000" h="635000" fill="none">
                  <a:moveTo>
                    <a:pt x="519882" y="562137"/>
                  </a:moveTo>
                  <a:arcTo wR="317500" hR="317500" stAng="3024000" swAng="1317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70" name="Harvey 40/100 [40]">
              <a:extLst>
                <a:ext uri="{FF2B5EF4-FFF2-40B4-BE49-F238E27FC236}">
                  <a16:creationId xmlns:a16="http://schemas.microsoft.com/office/drawing/2014/main" id="{025DFA7F-A073-422A-8D20-E27D1ABE4342}"/>
                </a:ext>
              </a:extLst>
            </p:cNvPr>
            <p:cNvSpPr>
              <a:spLocks noChangeAspect="1"/>
            </p:cNvSpPr>
            <p:nvPr>
              <p:custDataLst>
                <p:tags r:id="rId77"/>
              </p:custDataLst>
            </p:nvPr>
          </p:nvSpPr>
          <p:spPr>
            <a:xfrm>
              <a:off x="4334905" y="3282696"/>
              <a:ext cx="292608" cy="292608"/>
            </a:xfrm>
            <a:custGeom>
              <a:avLst/>
              <a:gdLst/>
              <a:ahLst/>
              <a:cxnLst/>
              <a:rect l="l" t="t" r="r" b="b"/>
              <a:pathLst>
                <a:path w="635000" h="635000">
                  <a:moveTo>
                    <a:pt x="317500" y="0"/>
                  </a:moveTo>
                  <a:arcTo wR="317500" hR="317500" stAng="16200000" swAng="8640000"/>
                  <a:lnTo>
                    <a:pt x="317500" y="317500"/>
                  </a:lnTo>
                  <a:close/>
                </a:path>
                <a:path w="635000" h="635000" fill="none">
                  <a:moveTo>
                    <a:pt x="504121" y="574362"/>
                  </a:moveTo>
                  <a:arcTo wR="317500" hR="317500" stAng="3240000" swAng="1296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71" name="Harvey 41/100 [41]">
              <a:extLst>
                <a:ext uri="{FF2B5EF4-FFF2-40B4-BE49-F238E27FC236}">
                  <a16:creationId xmlns:a16="http://schemas.microsoft.com/office/drawing/2014/main" id="{BF311CE9-A4CB-4965-8F0F-5B6811E9FB20}"/>
                </a:ext>
              </a:extLst>
            </p:cNvPr>
            <p:cNvSpPr>
              <a:spLocks noChangeAspect="1"/>
            </p:cNvSpPr>
            <p:nvPr>
              <p:custDataLst>
                <p:tags r:id="rId78"/>
              </p:custDataLst>
            </p:nvPr>
          </p:nvSpPr>
          <p:spPr>
            <a:xfrm>
              <a:off x="4334905" y="3282696"/>
              <a:ext cx="292608" cy="292608"/>
            </a:xfrm>
            <a:custGeom>
              <a:avLst/>
              <a:gdLst/>
              <a:ahLst/>
              <a:cxnLst/>
              <a:rect l="l" t="t" r="r" b="b"/>
              <a:pathLst>
                <a:path w="635000" h="635000">
                  <a:moveTo>
                    <a:pt x="317500" y="0"/>
                  </a:moveTo>
                  <a:arcTo wR="317500" hR="317500" stAng="16200000" swAng="8856000"/>
                  <a:lnTo>
                    <a:pt x="317500" y="317500"/>
                  </a:lnTo>
                  <a:close/>
                </a:path>
                <a:path w="635000" h="635000" fill="none">
                  <a:moveTo>
                    <a:pt x="487625" y="585574"/>
                  </a:moveTo>
                  <a:arcTo wR="317500" hR="317500" stAng="3455999" swAng="1274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72" name="Harvey 42/100 [42]">
              <a:extLst>
                <a:ext uri="{FF2B5EF4-FFF2-40B4-BE49-F238E27FC236}">
                  <a16:creationId xmlns:a16="http://schemas.microsoft.com/office/drawing/2014/main" id="{1B415A3D-1E85-4E6A-8BAB-3BB56600BA4F}"/>
                </a:ext>
              </a:extLst>
            </p:cNvPr>
            <p:cNvSpPr>
              <a:spLocks noChangeAspect="1"/>
            </p:cNvSpPr>
            <p:nvPr>
              <p:custDataLst>
                <p:tags r:id="rId79"/>
              </p:custDataLst>
            </p:nvPr>
          </p:nvSpPr>
          <p:spPr>
            <a:xfrm>
              <a:off x="4334905" y="3282696"/>
              <a:ext cx="292608" cy="292608"/>
            </a:xfrm>
            <a:custGeom>
              <a:avLst/>
              <a:gdLst/>
              <a:ahLst/>
              <a:cxnLst/>
              <a:rect l="l" t="t" r="r" b="b"/>
              <a:pathLst>
                <a:path w="635000" h="635000">
                  <a:moveTo>
                    <a:pt x="317500" y="0"/>
                  </a:moveTo>
                  <a:arcTo wR="317500" hR="317500" stAng="16200000" swAng="9072000"/>
                  <a:lnTo>
                    <a:pt x="317500" y="317500"/>
                  </a:lnTo>
                  <a:close/>
                </a:path>
                <a:path w="635000" h="635000" fill="none">
                  <a:moveTo>
                    <a:pt x="470456" y="595727"/>
                  </a:moveTo>
                  <a:arcTo wR="317500" hR="317500" stAng="3671999" swAng="1252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73" name="Harvey 43/100 [43]">
              <a:extLst>
                <a:ext uri="{FF2B5EF4-FFF2-40B4-BE49-F238E27FC236}">
                  <a16:creationId xmlns:a16="http://schemas.microsoft.com/office/drawing/2014/main" id="{7EAD6077-4487-4E7D-846D-445E65B5291C}"/>
                </a:ext>
              </a:extLst>
            </p:cNvPr>
            <p:cNvSpPr>
              <a:spLocks noChangeAspect="1"/>
            </p:cNvSpPr>
            <p:nvPr>
              <p:custDataLst>
                <p:tags r:id="rId80"/>
              </p:custDataLst>
            </p:nvPr>
          </p:nvSpPr>
          <p:spPr>
            <a:xfrm>
              <a:off x="4334905" y="3282696"/>
              <a:ext cx="292608" cy="292608"/>
            </a:xfrm>
            <a:custGeom>
              <a:avLst/>
              <a:gdLst/>
              <a:ahLst/>
              <a:cxnLst/>
              <a:rect l="l" t="t" r="r" b="b"/>
              <a:pathLst>
                <a:path w="635000" h="635000">
                  <a:moveTo>
                    <a:pt x="317500" y="0"/>
                  </a:moveTo>
                  <a:arcTo wR="317500" hR="317500" stAng="16200000" swAng="9288000"/>
                  <a:lnTo>
                    <a:pt x="317500" y="317500"/>
                  </a:lnTo>
                  <a:close/>
                </a:path>
                <a:path w="635000" h="635000" fill="none">
                  <a:moveTo>
                    <a:pt x="452684" y="604782"/>
                  </a:moveTo>
                  <a:arcTo wR="317500" hR="317500" stAng="3888000" swAng="1231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74" name="Harvey 44/100 [44]">
              <a:extLst>
                <a:ext uri="{FF2B5EF4-FFF2-40B4-BE49-F238E27FC236}">
                  <a16:creationId xmlns:a16="http://schemas.microsoft.com/office/drawing/2014/main" id="{4B57ADAF-4A83-4CB4-8920-E2B9F994E83E}"/>
                </a:ext>
              </a:extLst>
            </p:cNvPr>
            <p:cNvSpPr>
              <a:spLocks noChangeAspect="1"/>
            </p:cNvSpPr>
            <p:nvPr>
              <p:custDataLst>
                <p:tags r:id="rId81"/>
              </p:custDataLst>
            </p:nvPr>
          </p:nvSpPr>
          <p:spPr>
            <a:xfrm>
              <a:off x="4334905" y="3282696"/>
              <a:ext cx="292608" cy="292608"/>
            </a:xfrm>
            <a:custGeom>
              <a:avLst/>
              <a:gdLst/>
              <a:ahLst/>
              <a:cxnLst/>
              <a:rect l="l" t="t" r="r" b="b"/>
              <a:pathLst>
                <a:path w="635000" h="635000">
                  <a:moveTo>
                    <a:pt x="317500" y="0"/>
                  </a:moveTo>
                  <a:arcTo wR="317500" hR="317500" stAng="16200000" swAng="9504000"/>
                  <a:lnTo>
                    <a:pt x="317500" y="317500"/>
                  </a:lnTo>
                  <a:close/>
                </a:path>
                <a:path w="635000" h="635000" fill="none">
                  <a:moveTo>
                    <a:pt x="434379" y="612704"/>
                  </a:moveTo>
                  <a:arcTo wR="317500" hR="317500" stAng="4104000" swAng="1209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75" name="Harvey 45/100 [45]">
              <a:extLst>
                <a:ext uri="{FF2B5EF4-FFF2-40B4-BE49-F238E27FC236}">
                  <a16:creationId xmlns:a16="http://schemas.microsoft.com/office/drawing/2014/main" id="{FF3E5416-AC43-4CBB-A32A-A966ED03106F}"/>
                </a:ext>
              </a:extLst>
            </p:cNvPr>
            <p:cNvSpPr>
              <a:spLocks noChangeAspect="1"/>
            </p:cNvSpPr>
            <p:nvPr>
              <p:custDataLst>
                <p:tags r:id="rId82"/>
              </p:custDataLst>
            </p:nvPr>
          </p:nvSpPr>
          <p:spPr>
            <a:xfrm>
              <a:off x="4334905" y="3282696"/>
              <a:ext cx="292608" cy="292608"/>
            </a:xfrm>
            <a:custGeom>
              <a:avLst/>
              <a:gdLst/>
              <a:ahLst/>
              <a:cxnLst/>
              <a:rect l="l" t="t" r="r" b="b"/>
              <a:pathLst>
                <a:path w="635000" h="635000">
                  <a:moveTo>
                    <a:pt x="317500" y="0"/>
                  </a:moveTo>
                  <a:arcTo wR="317500" hR="317500" stAng="16200000" swAng="9720000"/>
                  <a:lnTo>
                    <a:pt x="317500" y="317500"/>
                  </a:lnTo>
                  <a:close/>
                </a:path>
                <a:path w="635000" h="635000" fill="none">
                  <a:moveTo>
                    <a:pt x="415612" y="619460"/>
                  </a:moveTo>
                  <a:arcTo wR="317500" hR="317500" stAng="4320000" swAng="1188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76" name="Harvey 46/100 [46]">
              <a:extLst>
                <a:ext uri="{FF2B5EF4-FFF2-40B4-BE49-F238E27FC236}">
                  <a16:creationId xmlns:a16="http://schemas.microsoft.com/office/drawing/2014/main" id="{49AFF9C1-C19A-487C-A4C1-47DA87277C3B}"/>
                </a:ext>
              </a:extLst>
            </p:cNvPr>
            <p:cNvSpPr>
              <a:spLocks noChangeAspect="1"/>
            </p:cNvSpPr>
            <p:nvPr>
              <p:custDataLst>
                <p:tags r:id="rId83"/>
              </p:custDataLst>
            </p:nvPr>
          </p:nvSpPr>
          <p:spPr>
            <a:xfrm>
              <a:off x="4334905" y="3282696"/>
              <a:ext cx="292608" cy="292608"/>
            </a:xfrm>
            <a:custGeom>
              <a:avLst/>
              <a:gdLst/>
              <a:ahLst/>
              <a:cxnLst/>
              <a:rect l="l" t="t" r="r" b="b"/>
              <a:pathLst>
                <a:path w="635000" h="635000">
                  <a:moveTo>
                    <a:pt x="317500" y="0"/>
                  </a:moveTo>
                  <a:arcTo wR="317500" hR="317500" stAng="16200000" swAng="9936000"/>
                  <a:lnTo>
                    <a:pt x="317500" y="317500"/>
                  </a:lnTo>
                  <a:close/>
                </a:path>
                <a:path w="635000" h="635000" fill="none">
                  <a:moveTo>
                    <a:pt x="396459" y="625025"/>
                  </a:moveTo>
                  <a:arcTo wR="317500" hR="317500" stAng="4536000" swAng="1166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77" name="Harvey 47/100 [47]">
              <a:extLst>
                <a:ext uri="{FF2B5EF4-FFF2-40B4-BE49-F238E27FC236}">
                  <a16:creationId xmlns:a16="http://schemas.microsoft.com/office/drawing/2014/main" id="{F35AEE09-D82F-438F-9D01-96C6876241F1}"/>
                </a:ext>
              </a:extLst>
            </p:cNvPr>
            <p:cNvSpPr>
              <a:spLocks noChangeAspect="1"/>
            </p:cNvSpPr>
            <p:nvPr>
              <p:custDataLst>
                <p:tags r:id="rId84"/>
              </p:custDataLst>
            </p:nvPr>
          </p:nvSpPr>
          <p:spPr>
            <a:xfrm>
              <a:off x="4334905" y="3282696"/>
              <a:ext cx="292608" cy="292608"/>
            </a:xfrm>
            <a:custGeom>
              <a:avLst/>
              <a:gdLst/>
              <a:ahLst/>
              <a:cxnLst/>
              <a:rect l="l" t="t" r="r" b="b"/>
              <a:pathLst>
                <a:path w="635000" h="635000">
                  <a:moveTo>
                    <a:pt x="317500" y="0"/>
                  </a:moveTo>
                  <a:arcTo wR="317500" hR="317500" stAng="16200000" swAng="10152000"/>
                  <a:lnTo>
                    <a:pt x="317500" y="317500"/>
                  </a:lnTo>
                  <a:close/>
                </a:path>
                <a:path w="635000" h="635000" fill="none">
                  <a:moveTo>
                    <a:pt x="376993" y="629376"/>
                  </a:moveTo>
                  <a:arcTo wR="317500" hR="317500" stAng="4751999" swAng="1144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78" name="Harvey 48/100 [48]">
              <a:extLst>
                <a:ext uri="{FF2B5EF4-FFF2-40B4-BE49-F238E27FC236}">
                  <a16:creationId xmlns:a16="http://schemas.microsoft.com/office/drawing/2014/main" id="{4FC3325B-EEB2-4420-9715-1149CEACE9AC}"/>
                </a:ext>
              </a:extLst>
            </p:cNvPr>
            <p:cNvSpPr>
              <a:spLocks noChangeAspect="1"/>
            </p:cNvSpPr>
            <p:nvPr>
              <p:custDataLst>
                <p:tags r:id="rId85"/>
              </p:custDataLst>
            </p:nvPr>
          </p:nvSpPr>
          <p:spPr>
            <a:xfrm>
              <a:off x="4334905" y="3282696"/>
              <a:ext cx="292608" cy="292608"/>
            </a:xfrm>
            <a:custGeom>
              <a:avLst/>
              <a:gdLst/>
              <a:ahLst/>
              <a:cxnLst/>
              <a:rect l="l" t="t" r="r" b="b"/>
              <a:pathLst>
                <a:path w="635000" h="635000">
                  <a:moveTo>
                    <a:pt x="317500" y="0"/>
                  </a:moveTo>
                  <a:arcTo wR="317500" hR="317500" stAng="16200000" swAng="10367999"/>
                  <a:lnTo>
                    <a:pt x="317500" y="317500"/>
                  </a:lnTo>
                  <a:close/>
                </a:path>
                <a:path w="635000" h="635000" fill="none">
                  <a:moveTo>
                    <a:pt x="357293" y="632496"/>
                  </a:moveTo>
                  <a:arcTo wR="317500" hR="317500" stAng="4967999" swAng="1123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79" name="Harvey 49/100 [49]">
              <a:extLst>
                <a:ext uri="{FF2B5EF4-FFF2-40B4-BE49-F238E27FC236}">
                  <a16:creationId xmlns:a16="http://schemas.microsoft.com/office/drawing/2014/main" id="{3BE00D50-8FCE-4E11-AA24-10B621732F20}"/>
                </a:ext>
              </a:extLst>
            </p:cNvPr>
            <p:cNvSpPr>
              <a:spLocks noChangeAspect="1"/>
            </p:cNvSpPr>
            <p:nvPr>
              <p:custDataLst>
                <p:tags r:id="rId86"/>
              </p:custDataLst>
            </p:nvPr>
          </p:nvSpPr>
          <p:spPr>
            <a:xfrm>
              <a:off x="4334905" y="3282696"/>
              <a:ext cx="292608" cy="292608"/>
            </a:xfrm>
            <a:custGeom>
              <a:avLst/>
              <a:gdLst/>
              <a:ahLst/>
              <a:cxnLst/>
              <a:rect l="l" t="t" r="r" b="b"/>
              <a:pathLst>
                <a:path w="635000" h="635000">
                  <a:moveTo>
                    <a:pt x="317500" y="0"/>
                  </a:moveTo>
                  <a:arcTo wR="317500" hR="317500" stAng="16200000" swAng="10584000"/>
                  <a:lnTo>
                    <a:pt x="317500" y="317500"/>
                  </a:lnTo>
                  <a:close/>
                </a:path>
                <a:path w="635000" h="635000" fill="none">
                  <a:moveTo>
                    <a:pt x="337435" y="634373"/>
                  </a:moveTo>
                  <a:arcTo wR="317500" hR="317500" stAng="5184000" swAng="1101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80" name="Harvey 50/100 [50]">
              <a:extLst>
                <a:ext uri="{FF2B5EF4-FFF2-40B4-BE49-F238E27FC236}">
                  <a16:creationId xmlns:a16="http://schemas.microsoft.com/office/drawing/2014/main" id="{97083993-8BFD-443F-A3A3-D28EF389CE2B}"/>
                </a:ext>
              </a:extLst>
            </p:cNvPr>
            <p:cNvSpPr>
              <a:spLocks noChangeAspect="1"/>
            </p:cNvSpPr>
            <p:nvPr>
              <p:custDataLst>
                <p:tags r:id="rId87"/>
              </p:custDataLst>
            </p:nvPr>
          </p:nvSpPr>
          <p:spPr>
            <a:xfrm>
              <a:off x="4334905" y="3282696"/>
              <a:ext cx="292608" cy="292608"/>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81" name="Harvey 51/100 [51]">
              <a:extLst>
                <a:ext uri="{FF2B5EF4-FFF2-40B4-BE49-F238E27FC236}">
                  <a16:creationId xmlns:a16="http://schemas.microsoft.com/office/drawing/2014/main" id="{BDE38762-18E9-47FF-895E-325F5976ECAA}"/>
                </a:ext>
              </a:extLst>
            </p:cNvPr>
            <p:cNvSpPr>
              <a:spLocks noChangeAspect="1"/>
            </p:cNvSpPr>
            <p:nvPr>
              <p:custDataLst>
                <p:tags r:id="rId88"/>
              </p:custDataLst>
            </p:nvPr>
          </p:nvSpPr>
          <p:spPr>
            <a:xfrm>
              <a:off x="4334905" y="3282696"/>
              <a:ext cx="292608" cy="292608"/>
            </a:xfrm>
            <a:custGeom>
              <a:avLst/>
              <a:gdLst/>
              <a:ahLst/>
              <a:cxnLst/>
              <a:rect l="l" t="t" r="r" b="b"/>
              <a:pathLst>
                <a:path w="635000" h="635000">
                  <a:moveTo>
                    <a:pt x="317500" y="0"/>
                  </a:moveTo>
                  <a:arcTo wR="317500" hR="317500" stAng="16200000" swAng="11016000"/>
                  <a:lnTo>
                    <a:pt x="317500" y="317500"/>
                  </a:lnTo>
                  <a:close/>
                </a:path>
                <a:path w="635000" h="635000" fill="none">
                  <a:moveTo>
                    <a:pt x="297564" y="634373"/>
                  </a:moveTo>
                  <a:arcTo wR="317500" hR="317500" stAng="5616000" swAng="1058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82" name="Harvey 52/100 [52]">
              <a:extLst>
                <a:ext uri="{FF2B5EF4-FFF2-40B4-BE49-F238E27FC236}">
                  <a16:creationId xmlns:a16="http://schemas.microsoft.com/office/drawing/2014/main" id="{785EAA21-FBCD-46DC-8430-7AB12F5A66AF}"/>
                </a:ext>
              </a:extLst>
            </p:cNvPr>
            <p:cNvSpPr>
              <a:spLocks noChangeAspect="1"/>
            </p:cNvSpPr>
            <p:nvPr>
              <p:custDataLst>
                <p:tags r:id="rId89"/>
              </p:custDataLst>
            </p:nvPr>
          </p:nvSpPr>
          <p:spPr>
            <a:xfrm>
              <a:off x="4334905" y="3282696"/>
              <a:ext cx="292608" cy="292608"/>
            </a:xfrm>
            <a:custGeom>
              <a:avLst/>
              <a:gdLst/>
              <a:ahLst/>
              <a:cxnLst/>
              <a:rect l="l" t="t" r="r" b="b"/>
              <a:pathLst>
                <a:path w="635000" h="635000">
                  <a:moveTo>
                    <a:pt x="317500" y="0"/>
                  </a:moveTo>
                  <a:arcTo wR="317500" hR="317500" stAng="16200000" swAng="11232000"/>
                  <a:lnTo>
                    <a:pt x="317500" y="317500"/>
                  </a:lnTo>
                  <a:close/>
                </a:path>
                <a:path w="635000" h="635000" fill="none">
                  <a:moveTo>
                    <a:pt x="277706" y="632496"/>
                  </a:moveTo>
                  <a:arcTo wR="317500" hR="317500" stAng="5832000" swAng="10367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83" name="Harvey 53/100 [53]">
              <a:extLst>
                <a:ext uri="{FF2B5EF4-FFF2-40B4-BE49-F238E27FC236}">
                  <a16:creationId xmlns:a16="http://schemas.microsoft.com/office/drawing/2014/main" id="{858D54BA-F4A5-4C67-830E-E85FF6EE735D}"/>
                </a:ext>
              </a:extLst>
            </p:cNvPr>
            <p:cNvSpPr>
              <a:spLocks noChangeAspect="1"/>
            </p:cNvSpPr>
            <p:nvPr>
              <p:custDataLst>
                <p:tags r:id="rId90"/>
              </p:custDataLst>
            </p:nvPr>
          </p:nvSpPr>
          <p:spPr>
            <a:xfrm>
              <a:off x="4334905" y="3282696"/>
              <a:ext cx="292608" cy="292608"/>
            </a:xfrm>
            <a:custGeom>
              <a:avLst/>
              <a:gdLst/>
              <a:ahLst/>
              <a:cxnLst/>
              <a:rect l="l" t="t" r="r" b="b"/>
              <a:pathLst>
                <a:path w="635000" h="635000">
                  <a:moveTo>
                    <a:pt x="317500" y="0"/>
                  </a:moveTo>
                  <a:arcTo wR="317500" hR="317500" stAng="16200000" swAng="11448000"/>
                  <a:lnTo>
                    <a:pt x="317500" y="317500"/>
                  </a:lnTo>
                  <a:close/>
                </a:path>
                <a:path w="635000" h="635000" fill="none">
                  <a:moveTo>
                    <a:pt x="258006" y="629376"/>
                  </a:moveTo>
                  <a:arcTo wR="317500" hR="317500" stAng="6048000" swAng="1015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84" name="Harvey 54/100 [54]">
              <a:extLst>
                <a:ext uri="{FF2B5EF4-FFF2-40B4-BE49-F238E27FC236}">
                  <a16:creationId xmlns:a16="http://schemas.microsoft.com/office/drawing/2014/main" id="{AC41BD7B-E1FA-4AED-B11C-E03936A672E6}"/>
                </a:ext>
              </a:extLst>
            </p:cNvPr>
            <p:cNvSpPr>
              <a:spLocks noChangeAspect="1"/>
            </p:cNvSpPr>
            <p:nvPr>
              <p:custDataLst>
                <p:tags r:id="rId91"/>
              </p:custDataLst>
            </p:nvPr>
          </p:nvSpPr>
          <p:spPr>
            <a:xfrm>
              <a:off x="4334905" y="3282696"/>
              <a:ext cx="292608" cy="292608"/>
            </a:xfrm>
            <a:custGeom>
              <a:avLst/>
              <a:gdLst/>
              <a:ahLst/>
              <a:cxnLst/>
              <a:rect l="l" t="t" r="r" b="b"/>
              <a:pathLst>
                <a:path w="635000" h="635000">
                  <a:moveTo>
                    <a:pt x="317500" y="0"/>
                  </a:moveTo>
                  <a:arcTo wR="317500" hR="317500" stAng="16200000" swAng="11664000"/>
                  <a:lnTo>
                    <a:pt x="317500" y="317500"/>
                  </a:lnTo>
                  <a:close/>
                </a:path>
                <a:path w="635000" h="635000" fill="none">
                  <a:moveTo>
                    <a:pt x="238540" y="625025"/>
                  </a:moveTo>
                  <a:arcTo wR="317500" hR="317500" stAng="6264000" swAng="993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85" name="Harvey 55/100 [55]">
              <a:extLst>
                <a:ext uri="{FF2B5EF4-FFF2-40B4-BE49-F238E27FC236}">
                  <a16:creationId xmlns:a16="http://schemas.microsoft.com/office/drawing/2014/main" id="{BAF901A0-5FD1-4B29-9AF9-DB8B19412429}"/>
                </a:ext>
              </a:extLst>
            </p:cNvPr>
            <p:cNvSpPr>
              <a:spLocks noChangeAspect="1"/>
            </p:cNvSpPr>
            <p:nvPr>
              <p:custDataLst>
                <p:tags r:id="rId92"/>
              </p:custDataLst>
            </p:nvPr>
          </p:nvSpPr>
          <p:spPr>
            <a:xfrm>
              <a:off x="4334905" y="3282696"/>
              <a:ext cx="292608" cy="292608"/>
            </a:xfrm>
            <a:custGeom>
              <a:avLst/>
              <a:gdLst/>
              <a:ahLst/>
              <a:cxnLst/>
              <a:rect l="l" t="t" r="r" b="b"/>
              <a:pathLst>
                <a:path w="635000" h="635000">
                  <a:moveTo>
                    <a:pt x="317500" y="0"/>
                  </a:moveTo>
                  <a:arcTo wR="317500" hR="317500" stAng="16200000" swAng="11880000"/>
                  <a:lnTo>
                    <a:pt x="317500" y="317500"/>
                  </a:lnTo>
                  <a:close/>
                </a:path>
                <a:path w="635000" h="635000" fill="none">
                  <a:moveTo>
                    <a:pt x="219387" y="619460"/>
                  </a:moveTo>
                  <a:arcTo wR="317500" hR="317500" stAng="6480000" swAng="9719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86" name="Harvey 56/100 [56]">
              <a:extLst>
                <a:ext uri="{FF2B5EF4-FFF2-40B4-BE49-F238E27FC236}">
                  <a16:creationId xmlns:a16="http://schemas.microsoft.com/office/drawing/2014/main" id="{3EFF555D-6B7F-481F-ADC2-746953BA7F97}"/>
                </a:ext>
              </a:extLst>
            </p:cNvPr>
            <p:cNvSpPr>
              <a:spLocks noChangeAspect="1"/>
            </p:cNvSpPr>
            <p:nvPr>
              <p:custDataLst>
                <p:tags r:id="rId93"/>
              </p:custDataLst>
            </p:nvPr>
          </p:nvSpPr>
          <p:spPr>
            <a:xfrm>
              <a:off x="4334905" y="3282696"/>
              <a:ext cx="292608" cy="292608"/>
            </a:xfrm>
            <a:custGeom>
              <a:avLst/>
              <a:gdLst/>
              <a:ahLst/>
              <a:cxnLst/>
              <a:rect l="l" t="t" r="r" b="b"/>
              <a:pathLst>
                <a:path w="635000" h="635000">
                  <a:moveTo>
                    <a:pt x="317500" y="0"/>
                  </a:moveTo>
                  <a:arcTo wR="317500" hR="317500" stAng="16200000" swAng="12096000"/>
                  <a:lnTo>
                    <a:pt x="317500" y="317500"/>
                  </a:lnTo>
                  <a:close/>
                </a:path>
                <a:path w="635000" h="635000" fill="none">
                  <a:moveTo>
                    <a:pt x="200620" y="612704"/>
                  </a:moveTo>
                  <a:arcTo wR="317500" hR="317500" stAng="6696000" swAng="9503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87" name="Harvey 57/100 [57]">
              <a:extLst>
                <a:ext uri="{FF2B5EF4-FFF2-40B4-BE49-F238E27FC236}">
                  <a16:creationId xmlns:a16="http://schemas.microsoft.com/office/drawing/2014/main" id="{A4D3BE31-8C07-4912-AB8B-8331A665C238}"/>
                </a:ext>
              </a:extLst>
            </p:cNvPr>
            <p:cNvSpPr>
              <a:spLocks noChangeAspect="1"/>
            </p:cNvSpPr>
            <p:nvPr>
              <p:custDataLst>
                <p:tags r:id="rId94"/>
              </p:custDataLst>
            </p:nvPr>
          </p:nvSpPr>
          <p:spPr>
            <a:xfrm>
              <a:off x="4334905" y="3282696"/>
              <a:ext cx="292608" cy="292608"/>
            </a:xfrm>
            <a:custGeom>
              <a:avLst/>
              <a:gdLst/>
              <a:ahLst/>
              <a:cxnLst/>
              <a:rect l="l" t="t" r="r" b="b"/>
              <a:pathLst>
                <a:path w="635000" h="635000">
                  <a:moveTo>
                    <a:pt x="317500" y="0"/>
                  </a:moveTo>
                  <a:arcTo wR="317500" hR="317500" stAng="16200000" swAng="12312000"/>
                  <a:lnTo>
                    <a:pt x="317500" y="317500"/>
                  </a:lnTo>
                  <a:close/>
                </a:path>
                <a:path w="635000" h="635000" fill="none">
                  <a:moveTo>
                    <a:pt x="182315" y="604782"/>
                  </a:moveTo>
                  <a:arcTo wR="317500" hR="317500" stAng="6911999" swAng="928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88" name="Harvey 58/100 [58]">
              <a:extLst>
                <a:ext uri="{FF2B5EF4-FFF2-40B4-BE49-F238E27FC236}">
                  <a16:creationId xmlns:a16="http://schemas.microsoft.com/office/drawing/2014/main" id="{E7B5A5D9-6DD2-4B0A-9557-7A7AF774103E}"/>
                </a:ext>
              </a:extLst>
            </p:cNvPr>
            <p:cNvSpPr>
              <a:spLocks noChangeAspect="1"/>
            </p:cNvSpPr>
            <p:nvPr>
              <p:custDataLst>
                <p:tags r:id="rId95"/>
              </p:custDataLst>
            </p:nvPr>
          </p:nvSpPr>
          <p:spPr>
            <a:xfrm>
              <a:off x="4334905" y="3282696"/>
              <a:ext cx="292608" cy="292608"/>
            </a:xfrm>
            <a:custGeom>
              <a:avLst/>
              <a:gdLst/>
              <a:ahLst/>
              <a:cxnLst/>
              <a:rect l="l" t="t" r="r" b="b"/>
              <a:pathLst>
                <a:path w="635000" h="635000">
                  <a:moveTo>
                    <a:pt x="317500" y="0"/>
                  </a:moveTo>
                  <a:arcTo wR="317500" hR="317500" stAng="16200000" swAng="12527999"/>
                  <a:lnTo>
                    <a:pt x="317500" y="317500"/>
                  </a:lnTo>
                  <a:close/>
                </a:path>
                <a:path w="635000" h="635000" fill="none">
                  <a:moveTo>
                    <a:pt x="164543" y="595727"/>
                  </a:moveTo>
                  <a:arcTo wR="317500" hR="317500" stAng="7127999" swAng="907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89" name="Harvey 59/100 [59]">
              <a:extLst>
                <a:ext uri="{FF2B5EF4-FFF2-40B4-BE49-F238E27FC236}">
                  <a16:creationId xmlns:a16="http://schemas.microsoft.com/office/drawing/2014/main" id="{88458C0E-D234-4C86-A6CC-B8CD6C445F00}"/>
                </a:ext>
              </a:extLst>
            </p:cNvPr>
            <p:cNvSpPr>
              <a:spLocks noChangeAspect="1"/>
            </p:cNvSpPr>
            <p:nvPr>
              <p:custDataLst>
                <p:tags r:id="rId96"/>
              </p:custDataLst>
            </p:nvPr>
          </p:nvSpPr>
          <p:spPr>
            <a:xfrm>
              <a:off x="4334905" y="3282696"/>
              <a:ext cx="292608" cy="292608"/>
            </a:xfrm>
            <a:custGeom>
              <a:avLst/>
              <a:gdLst/>
              <a:ahLst/>
              <a:cxnLst/>
              <a:rect l="l" t="t" r="r" b="b"/>
              <a:pathLst>
                <a:path w="635000" h="635000">
                  <a:moveTo>
                    <a:pt x="317500" y="0"/>
                  </a:moveTo>
                  <a:arcTo wR="317500" hR="317500" stAng="16200000" swAng="12743999"/>
                  <a:lnTo>
                    <a:pt x="317500" y="317500"/>
                  </a:lnTo>
                  <a:close/>
                </a:path>
                <a:path w="635000" h="635000" fill="none">
                  <a:moveTo>
                    <a:pt x="147374" y="585574"/>
                  </a:moveTo>
                  <a:arcTo wR="317500" hR="317500" stAng="7343999" swAng="885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90" name="Harvey 60/100 [60]">
              <a:extLst>
                <a:ext uri="{FF2B5EF4-FFF2-40B4-BE49-F238E27FC236}">
                  <a16:creationId xmlns:a16="http://schemas.microsoft.com/office/drawing/2014/main" id="{0924D2C6-D224-49FD-A4B8-312AFD605E78}"/>
                </a:ext>
              </a:extLst>
            </p:cNvPr>
            <p:cNvSpPr>
              <a:spLocks noChangeAspect="1"/>
            </p:cNvSpPr>
            <p:nvPr>
              <p:custDataLst>
                <p:tags r:id="rId97"/>
              </p:custDataLst>
            </p:nvPr>
          </p:nvSpPr>
          <p:spPr>
            <a:xfrm>
              <a:off x="4334905" y="3282696"/>
              <a:ext cx="292608" cy="292608"/>
            </a:xfrm>
            <a:custGeom>
              <a:avLst/>
              <a:gdLst/>
              <a:ahLst/>
              <a:cxnLst/>
              <a:rect l="l" t="t" r="r" b="b"/>
              <a:pathLst>
                <a:path w="635000" h="635000">
                  <a:moveTo>
                    <a:pt x="317500" y="0"/>
                  </a:moveTo>
                  <a:arcTo wR="317500" hR="317500" stAng="16200000" swAng="12960000"/>
                  <a:lnTo>
                    <a:pt x="317500" y="317500"/>
                  </a:lnTo>
                  <a:close/>
                </a:path>
                <a:path w="635000" h="635000" fill="none">
                  <a:moveTo>
                    <a:pt x="130878" y="574362"/>
                  </a:moveTo>
                  <a:arcTo wR="317500" hR="317500" stAng="7560000" swAng="864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91" name="Harvey 61/100 [61]">
              <a:extLst>
                <a:ext uri="{FF2B5EF4-FFF2-40B4-BE49-F238E27FC236}">
                  <a16:creationId xmlns:a16="http://schemas.microsoft.com/office/drawing/2014/main" id="{F9FB23C2-D568-49AC-B8FD-0480EB019739}"/>
                </a:ext>
              </a:extLst>
            </p:cNvPr>
            <p:cNvSpPr>
              <a:spLocks noChangeAspect="1"/>
            </p:cNvSpPr>
            <p:nvPr>
              <p:custDataLst>
                <p:tags r:id="rId98"/>
              </p:custDataLst>
            </p:nvPr>
          </p:nvSpPr>
          <p:spPr>
            <a:xfrm>
              <a:off x="4334905" y="3282696"/>
              <a:ext cx="292608" cy="292608"/>
            </a:xfrm>
            <a:custGeom>
              <a:avLst/>
              <a:gdLst/>
              <a:ahLst/>
              <a:cxnLst/>
              <a:rect l="l" t="t" r="r" b="b"/>
              <a:pathLst>
                <a:path w="635000" h="635000">
                  <a:moveTo>
                    <a:pt x="317500" y="0"/>
                  </a:moveTo>
                  <a:arcTo wR="317500" hR="317500" stAng="16200000" swAng="13176000"/>
                  <a:lnTo>
                    <a:pt x="317500" y="317500"/>
                  </a:lnTo>
                  <a:close/>
                </a:path>
                <a:path w="635000" h="635000" fill="none">
                  <a:moveTo>
                    <a:pt x="115117" y="562137"/>
                  </a:moveTo>
                  <a:arcTo wR="317500" hR="317500" stAng="7776000" swAng="842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92" name="Harvey 62/100 [62]">
              <a:extLst>
                <a:ext uri="{FF2B5EF4-FFF2-40B4-BE49-F238E27FC236}">
                  <a16:creationId xmlns:a16="http://schemas.microsoft.com/office/drawing/2014/main" id="{9EF3159D-F4FB-4032-BCCB-55E6ED5EEFC7}"/>
                </a:ext>
              </a:extLst>
            </p:cNvPr>
            <p:cNvSpPr>
              <a:spLocks noChangeAspect="1"/>
            </p:cNvSpPr>
            <p:nvPr>
              <p:custDataLst>
                <p:tags r:id="rId99"/>
              </p:custDataLst>
            </p:nvPr>
          </p:nvSpPr>
          <p:spPr>
            <a:xfrm>
              <a:off x="4334905" y="3282696"/>
              <a:ext cx="292608" cy="292608"/>
            </a:xfrm>
            <a:custGeom>
              <a:avLst/>
              <a:gdLst/>
              <a:ahLst/>
              <a:cxnLst/>
              <a:rect l="l" t="t" r="r" b="b"/>
              <a:pathLst>
                <a:path w="635000" h="635000">
                  <a:moveTo>
                    <a:pt x="317500" y="0"/>
                  </a:moveTo>
                  <a:arcTo wR="317500" hR="317500" stAng="16200000" swAng="13392000"/>
                  <a:lnTo>
                    <a:pt x="317500" y="317500"/>
                  </a:lnTo>
                  <a:close/>
                </a:path>
                <a:path w="635000" h="635000" fill="none">
                  <a:moveTo>
                    <a:pt x="100156" y="548947"/>
                  </a:moveTo>
                  <a:arcTo wR="317500" hR="317500" stAng="7991999" swAng="820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93" name="Harvey 63/100 [63]">
              <a:extLst>
                <a:ext uri="{FF2B5EF4-FFF2-40B4-BE49-F238E27FC236}">
                  <a16:creationId xmlns:a16="http://schemas.microsoft.com/office/drawing/2014/main" id="{9362C8EA-6D15-4E0C-8AE9-B1B50EB297B8}"/>
                </a:ext>
              </a:extLst>
            </p:cNvPr>
            <p:cNvSpPr>
              <a:spLocks noChangeAspect="1"/>
            </p:cNvSpPr>
            <p:nvPr>
              <p:custDataLst>
                <p:tags r:id="rId100"/>
              </p:custDataLst>
            </p:nvPr>
          </p:nvSpPr>
          <p:spPr>
            <a:xfrm>
              <a:off x="4334905" y="3282696"/>
              <a:ext cx="292608" cy="292608"/>
            </a:xfrm>
            <a:custGeom>
              <a:avLst/>
              <a:gdLst/>
              <a:ahLst/>
              <a:cxnLst/>
              <a:rect l="l" t="t" r="r" b="b"/>
              <a:pathLst>
                <a:path w="635000" h="635000">
                  <a:moveTo>
                    <a:pt x="317500" y="0"/>
                  </a:moveTo>
                  <a:arcTo wR="317500" hR="317500" stAng="16200000" swAng="13608000"/>
                  <a:lnTo>
                    <a:pt x="317500" y="317500"/>
                  </a:lnTo>
                  <a:close/>
                </a:path>
                <a:path w="635000" h="635000" fill="none">
                  <a:moveTo>
                    <a:pt x="86052" y="534843"/>
                  </a:moveTo>
                  <a:arcTo wR="317500" hR="317500" stAng="8208000" swAng="7991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94" name="Harvey 64/100 [64]">
              <a:extLst>
                <a:ext uri="{FF2B5EF4-FFF2-40B4-BE49-F238E27FC236}">
                  <a16:creationId xmlns:a16="http://schemas.microsoft.com/office/drawing/2014/main" id="{91EB375D-1444-4BE3-A696-66272A1564CD}"/>
                </a:ext>
              </a:extLst>
            </p:cNvPr>
            <p:cNvSpPr>
              <a:spLocks noChangeAspect="1"/>
            </p:cNvSpPr>
            <p:nvPr>
              <p:custDataLst>
                <p:tags r:id="rId101"/>
              </p:custDataLst>
            </p:nvPr>
          </p:nvSpPr>
          <p:spPr>
            <a:xfrm>
              <a:off x="4334905" y="3282696"/>
              <a:ext cx="292608" cy="292608"/>
            </a:xfrm>
            <a:custGeom>
              <a:avLst/>
              <a:gdLst/>
              <a:ahLst/>
              <a:cxnLst/>
              <a:rect l="l" t="t" r="r" b="b"/>
              <a:pathLst>
                <a:path w="635000" h="635000">
                  <a:moveTo>
                    <a:pt x="317500" y="0"/>
                  </a:moveTo>
                  <a:arcTo wR="317500" hR="317500" stAng="16200000" swAng="13824000"/>
                  <a:lnTo>
                    <a:pt x="317500" y="317500"/>
                  </a:lnTo>
                  <a:close/>
                </a:path>
                <a:path w="635000" h="635000" fill="none">
                  <a:moveTo>
                    <a:pt x="72862" y="519882"/>
                  </a:moveTo>
                  <a:arcTo wR="317500" hR="317500" stAng="8424000" swAng="777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95" name="Harvey 65/100 [65]">
              <a:extLst>
                <a:ext uri="{FF2B5EF4-FFF2-40B4-BE49-F238E27FC236}">
                  <a16:creationId xmlns:a16="http://schemas.microsoft.com/office/drawing/2014/main" id="{9A3002B1-5D17-4BCB-9A44-B2FB4025D02F}"/>
                </a:ext>
              </a:extLst>
            </p:cNvPr>
            <p:cNvSpPr>
              <a:spLocks noChangeAspect="1"/>
            </p:cNvSpPr>
            <p:nvPr>
              <p:custDataLst>
                <p:tags r:id="rId102"/>
              </p:custDataLst>
            </p:nvPr>
          </p:nvSpPr>
          <p:spPr>
            <a:xfrm>
              <a:off x="4334905" y="3282696"/>
              <a:ext cx="292608" cy="292608"/>
            </a:xfrm>
            <a:custGeom>
              <a:avLst/>
              <a:gdLst/>
              <a:ahLst/>
              <a:cxnLst/>
              <a:rect l="l" t="t" r="r" b="b"/>
              <a:pathLst>
                <a:path w="635000" h="635000">
                  <a:moveTo>
                    <a:pt x="317500" y="0"/>
                  </a:moveTo>
                  <a:arcTo wR="317500" hR="317500" stAng="16200000" swAng="14040000"/>
                  <a:lnTo>
                    <a:pt x="317500" y="317500"/>
                  </a:lnTo>
                  <a:close/>
                </a:path>
                <a:path w="635000" h="635000" fill="none">
                  <a:moveTo>
                    <a:pt x="60637" y="504121"/>
                  </a:moveTo>
                  <a:arcTo wR="317500" hR="317500" stAng="8640000" swAng="7559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96" name="Harvey 66/100 [66]">
              <a:extLst>
                <a:ext uri="{FF2B5EF4-FFF2-40B4-BE49-F238E27FC236}">
                  <a16:creationId xmlns:a16="http://schemas.microsoft.com/office/drawing/2014/main" id="{E5F2FDE4-04B2-4A45-A685-14E0C51883A5}"/>
                </a:ext>
              </a:extLst>
            </p:cNvPr>
            <p:cNvSpPr>
              <a:spLocks noChangeAspect="1"/>
            </p:cNvSpPr>
            <p:nvPr>
              <p:custDataLst>
                <p:tags r:id="rId103"/>
              </p:custDataLst>
            </p:nvPr>
          </p:nvSpPr>
          <p:spPr>
            <a:xfrm>
              <a:off x="4334905" y="3282696"/>
              <a:ext cx="292608" cy="292608"/>
            </a:xfrm>
            <a:custGeom>
              <a:avLst/>
              <a:gdLst/>
              <a:ahLst/>
              <a:cxnLst/>
              <a:rect l="l" t="t" r="r" b="b"/>
              <a:pathLst>
                <a:path w="635000" h="635000">
                  <a:moveTo>
                    <a:pt x="317500" y="0"/>
                  </a:moveTo>
                  <a:arcTo wR="317500" hR="317500" stAng="16200000" swAng="14256000"/>
                  <a:lnTo>
                    <a:pt x="317500" y="317500"/>
                  </a:lnTo>
                  <a:close/>
                </a:path>
                <a:path w="635000" h="635000" fill="none">
                  <a:moveTo>
                    <a:pt x="49425" y="487625"/>
                  </a:moveTo>
                  <a:arcTo wR="317500" hR="317500" stAng="8856000" swAng="7343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97" name="Harvey 67/100 [67]">
              <a:extLst>
                <a:ext uri="{FF2B5EF4-FFF2-40B4-BE49-F238E27FC236}">
                  <a16:creationId xmlns:a16="http://schemas.microsoft.com/office/drawing/2014/main" id="{D399A169-3845-4CD5-A62C-F4586F1FAFE8}"/>
                </a:ext>
              </a:extLst>
            </p:cNvPr>
            <p:cNvSpPr>
              <a:spLocks noChangeAspect="1"/>
            </p:cNvSpPr>
            <p:nvPr>
              <p:custDataLst>
                <p:tags r:id="rId104"/>
              </p:custDataLst>
            </p:nvPr>
          </p:nvSpPr>
          <p:spPr>
            <a:xfrm>
              <a:off x="4334905" y="3282696"/>
              <a:ext cx="292608" cy="292608"/>
            </a:xfrm>
            <a:custGeom>
              <a:avLst/>
              <a:gdLst/>
              <a:ahLst/>
              <a:cxnLst/>
              <a:rect l="l" t="t" r="r" b="b"/>
              <a:pathLst>
                <a:path w="635000" h="635000">
                  <a:moveTo>
                    <a:pt x="317500" y="0"/>
                  </a:moveTo>
                  <a:arcTo wR="317500" hR="317500" stAng="16200000" swAng="14472000"/>
                  <a:lnTo>
                    <a:pt x="317500" y="317500"/>
                  </a:lnTo>
                  <a:close/>
                </a:path>
                <a:path w="635000" h="635000" fill="none">
                  <a:moveTo>
                    <a:pt x="39272" y="470456"/>
                  </a:moveTo>
                  <a:arcTo wR="317500" hR="317500" stAng="9072000" swAng="7127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98" name="Harvey 68/100 [68]">
              <a:extLst>
                <a:ext uri="{FF2B5EF4-FFF2-40B4-BE49-F238E27FC236}">
                  <a16:creationId xmlns:a16="http://schemas.microsoft.com/office/drawing/2014/main" id="{E12F5173-9960-47F5-9A91-B043294E14CB}"/>
                </a:ext>
              </a:extLst>
            </p:cNvPr>
            <p:cNvSpPr>
              <a:spLocks noChangeAspect="1"/>
            </p:cNvSpPr>
            <p:nvPr>
              <p:custDataLst>
                <p:tags r:id="rId105"/>
              </p:custDataLst>
            </p:nvPr>
          </p:nvSpPr>
          <p:spPr>
            <a:xfrm>
              <a:off x="4334905" y="3282696"/>
              <a:ext cx="292608" cy="292608"/>
            </a:xfrm>
            <a:custGeom>
              <a:avLst/>
              <a:gdLst/>
              <a:ahLst/>
              <a:cxnLst/>
              <a:rect l="l" t="t" r="r" b="b"/>
              <a:pathLst>
                <a:path w="635000" h="635000">
                  <a:moveTo>
                    <a:pt x="317500" y="0"/>
                  </a:moveTo>
                  <a:arcTo wR="317500" hR="317500" stAng="16200000" swAng="14688000"/>
                  <a:lnTo>
                    <a:pt x="317500" y="317500"/>
                  </a:lnTo>
                  <a:close/>
                </a:path>
                <a:path w="635000" h="635000" fill="none">
                  <a:moveTo>
                    <a:pt x="30217" y="452684"/>
                  </a:moveTo>
                  <a:arcTo wR="317500" hR="317500" stAng="9288000" swAng="6911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99" name="Harvey 69/100 [69]">
              <a:extLst>
                <a:ext uri="{FF2B5EF4-FFF2-40B4-BE49-F238E27FC236}">
                  <a16:creationId xmlns:a16="http://schemas.microsoft.com/office/drawing/2014/main" id="{DD9B9229-3D3A-4706-BEEC-04C19A30C5C3}"/>
                </a:ext>
              </a:extLst>
            </p:cNvPr>
            <p:cNvSpPr>
              <a:spLocks noChangeAspect="1"/>
            </p:cNvSpPr>
            <p:nvPr>
              <p:custDataLst>
                <p:tags r:id="rId106"/>
              </p:custDataLst>
            </p:nvPr>
          </p:nvSpPr>
          <p:spPr>
            <a:xfrm>
              <a:off x="4334905" y="3282696"/>
              <a:ext cx="292608" cy="292608"/>
            </a:xfrm>
            <a:custGeom>
              <a:avLst/>
              <a:gdLst/>
              <a:ahLst/>
              <a:cxnLst/>
              <a:rect l="l" t="t" r="r" b="b"/>
              <a:pathLst>
                <a:path w="635000" h="635000">
                  <a:moveTo>
                    <a:pt x="317500" y="0"/>
                  </a:moveTo>
                  <a:arcTo wR="317500" hR="317500" stAng="16200000" swAng="14903999"/>
                  <a:lnTo>
                    <a:pt x="317500" y="317500"/>
                  </a:lnTo>
                  <a:close/>
                </a:path>
                <a:path w="635000" h="635000" fill="none">
                  <a:moveTo>
                    <a:pt x="22295" y="434379"/>
                  </a:moveTo>
                  <a:arcTo wR="317500" hR="317500" stAng="9503999" swAng="669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00" name="Harvey 70/100 [70]">
              <a:extLst>
                <a:ext uri="{FF2B5EF4-FFF2-40B4-BE49-F238E27FC236}">
                  <a16:creationId xmlns:a16="http://schemas.microsoft.com/office/drawing/2014/main" id="{795A4CC8-0C08-491C-8D7F-95EC8E0E25B8}"/>
                </a:ext>
              </a:extLst>
            </p:cNvPr>
            <p:cNvSpPr>
              <a:spLocks noChangeAspect="1"/>
            </p:cNvSpPr>
            <p:nvPr>
              <p:custDataLst>
                <p:tags r:id="rId107"/>
              </p:custDataLst>
            </p:nvPr>
          </p:nvSpPr>
          <p:spPr>
            <a:xfrm>
              <a:off x="4334905" y="3282696"/>
              <a:ext cx="292608" cy="292608"/>
            </a:xfrm>
            <a:custGeom>
              <a:avLst/>
              <a:gdLst/>
              <a:ahLst/>
              <a:cxnLst/>
              <a:rect l="l" t="t" r="r" b="b"/>
              <a:pathLst>
                <a:path w="635000" h="635000">
                  <a:moveTo>
                    <a:pt x="317500" y="0"/>
                  </a:moveTo>
                  <a:arcTo wR="317500" hR="317500" stAng="16200000" swAng="15119999"/>
                  <a:lnTo>
                    <a:pt x="317500" y="317500"/>
                  </a:lnTo>
                  <a:close/>
                </a:path>
                <a:path w="635000" h="635000" fill="none">
                  <a:moveTo>
                    <a:pt x="15539" y="415612"/>
                  </a:moveTo>
                  <a:arcTo wR="317500" hR="317500" stAng="9719999" swAng="648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01" name="Harvey 71/100 [71]">
              <a:extLst>
                <a:ext uri="{FF2B5EF4-FFF2-40B4-BE49-F238E27FC236}">
                  <a16:creationId xmlns:a16="http://schemas.microsoft.com/office/drawing/2014/main" id="{91862A76-5FCC-4C25-9A3F-A10651AC7725}"/>
                </a:ext>
              </a:extLst>
            </p:cNvPr>
            <p:cNvSpPr>
              <a:spLocks noChangeAspect="1"/>
            </p:cNvSpPr>
            <p:nvPr>
              <p:custDataLst>
                <p:tags r:id="rId108"/>
              </p:custDataLst>
            </p:nvPr>
          </p:nvSpPr>
          <p:spPr>
            <a:xfrm>
              <a:off x="4334905" y="3282696"/>
              <a:ext cx="292608" cy="292608"/>
            </a:xfrm>
            <a:custGeom>
              <a:avLst/>
              <a:gdLst/>
              <a:ahLst/>
              <a:cxnLst/>
              <a:rect l="l" t="t" r="r" b="b"/>
              <a:pathLst>
                <a:path w="635000" h="635000">
                  <a:moveTo>
                    <a:pt x="317500" y="0"/>
                  </a:moveTo>
                  <a:arcTo wR="317500" hR="317500" stAng="16200000" swAng="15336000"/>
                  <a:lnTo>
                    <a:pt x="317500" y="317500"/>
                  </a:lnTo>
                  <a:close/>
                </a:path>
                <a:path w="635000" h="635000" fill="none">
                  <a:moveTo>
                    <a:pt x="9974" y="396459"/>
                  </a:moveTo>
                  <a:arcTo wR="317500" hR="317500" stAng="9936000" swAng="626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02" name="Harvey 72/100 [72]">
              <a:extLst>
                <a:ext uri="{FF2B5EF4-FFF2-40B4-BE49-F238E27FC236}">
                  <a16:creationId xmlns:a16="http://schemas.microsoft.com/office/drawing/2014/main" id="{46969644-17D9-45C9-A88A-9A88622DCE45}"/>
                </a:ext>
              </a:extLst>
            </p:cNvPr>
            <p:cNvSpPr>
              <a:spLocks noChangeAspect="1"/>
            </p:cNvSpPr>
            <p:nvPr>
              <p:custDataLst>
                <p:tags r:id="rId109"/>
              </p:custDataLst>
            </p:nvPr>
          </p:nvSpPr>
          <p:spPr>
            <a:xfrm>
              <a:off x="4334905" y="3282696"/>
              <a:ext cx="292608" cy="292608"/>
            </a:xfrm>
            <a:custGeom>
              <a:avLst/>
              <a:gdLst/>
              <a:ahLst/>
              <a:cxnLst/>
              <a:rect l="l" t="t" r="r" b="b"/>
              <a:pathLst>
                <a:path w="635000" h="635000">
                  <a:moveTo>
                    <a:pt x="317500" y="0"/>
                  </a:moveTo>
                  <a:arcTo wR="317500" hR="317500" stAng="16200000" swAng="15552000"/>
                  <a:lnTo>
                    <a:pt x="317500" y="317500"/>
                  </a:lnTo>
                  <a:close/>
                </a:path>
                <a:path w="635000" h="635000" fill="none">
                  <a:moveTo>
                    <a:pt x="5623" y="376993"/>
                  </a:moveTo>
                  <a:arcTo wR="317500" hR="317500" stAng="10152000" swAng="604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03" name="Harvey 73/100 [73]">
              <a:extLst>
                <a:ext uri="{FF2B5EF4-FFF2-40B4-BE49-F238E27FC236}">
                  <a16:creationId xmlns:a16="http://schemas.microsoft.com/office/drawing/2014/main" id="{F89621F9-3ABB-450D-913E-7B467F289A9B}"/>
                </a:ext>
              </a:extLst>
            </p:cNvPr>
            <p:cNvSpPr>
              <a:spLocks noChangeAspect="1"/>
            </p:cNvSpPr>
            <p:nvPr>
              <p:custDataLst>
                <p:tags r:id="rId110"/>
              </p:custDataLst>
            </p:nvPr>
          </p:nvSpPr>
          <p:spPr>
            <a:xfrm>
              <a:off x="4334905" y="3282696"/>
              <a:ext cx="292608" cy="292608"/>
            </a:xfrm>
            <a:custGeom>
              <a:avLst/>
              <a:gdLst/>
              <a:ahLst/>
              <a:cxnLst/>
              <a:rect l="l" t="t" r="r" b="b"/>
              <a:pathLst>
                <a:path w="635000" h="635000">
                  <a:moveTo>
                    <a:pt x="317500" y="0"/>
                  </a:moveTo>
                  <a:arcTo wR="317500" hR="317500" stAng="16200000" swAng="15768000"/>
                  <a:lnTo>
                    <a:pt x="317500" y="317500"/>
                  </a:lnTo>
                  <a:close/>
                </a:path>
                <a:path w="635000" h="635000" fill="none">
                  <a:moveTo>
                    <a:pt x="2503" y="357293"/>
                  </a:moveTo>
                  <a:arcTo wR="317500" hR="317500" stAng="10368000" swAng="583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04" name="Harvey 74/100 [74]">
              <a:extLst>
                <a:ext uri="{FF2B5EF4-FFF2-40B4-BE49-F238E27FC236}">
                  <a16:creationId xmlns:a16="http://schemas.microsoft.com/office/drawing/2014/main" id="{89EE4B1F-E703-471D-8307-BFB9EDEDB9F7}"/>
                </a:ext>
              </a:extLst>
            </p:cNvPr>
            <p:cNvSpPr>
              <a:spLocks noChangeAspect="1"/>
            </p:cNvSpPr>
            <p:nvPr>
              <p:custDataLst>
                <p:tags r:id="rId111"/>
              </p:custDataLst>
            </p:nvPr>
          </p:nvSpPr>
          <p:spPr>
            <a:xfrm>
              <a:off x="4334905" y="3282696"/>
              <a:ext cx="292608" cy="292608"/>
            </a:xfrm>
            <a:custGeom>
              <a:avLst/>
              <a:gdLst/>
              <a:ahLst/>
              <a:cxnLst/>
              <a:rect l="l" t="t" r="r" b="b"/>
              <a:pathLst>
                <a:path w="635000" h="635000">
                  <a:moveTo>
                    <a:pt x="317500" y="0"/>
                  </a:moveTo>
                  <a:arcTo wR="317500" hR="317500" stAng="16200000" swAng="15983999"/>
                  <a:lnTo>
                    <a:pt x="317500" y="317500"/>
                  </a:lnTo>
                  <a:close/>
                </a:path>
                <a:path w="635000" h="635000" fill="none">
                  <a:moveTo>
                    <a:pt x="626" y="337435"/>
                  </a:moveTo>
                  <a:arcTo wR="317500" hR="317500" stAng="10583999" swAng="561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05" name="Harvey 75/100 [75]">
              <a:extLst>
                <a:ext uri="{FF2B5EF4-FFF2-40B4-BE49-F238E27FC236}">
                  <a16:creationId xmlns:a16="http://schemas.microsoft.com/office/drawing/2014/main" id="{8AB2EEA8-04AC-4B6C-8D90-28093DB647E6}"/>
                </a:ext>
              </a:extLst>
            </p:cNvPr>
            <p:cNvSpPr>
              <a:spLocks noChangeAspect="1"/>
            </p:cNvSpPr>
            <p:nvPr>
              <p:custDataLst>
                <p:tags r:id="rId112"/>
              </p:custDataLst>
            </p:nvPr>
          </p:nvSpPr>
          <p:spPr>
            <a:xfrm>
              <a:off x="4334905" y="3282696"/>
              <a:ext cx="292608" cy="292608"/>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06" name="Harvey 76/100 [76]">
              <a:extLst>
                <a:ext uri="{FF2B5EF4-FFF2-40B4-BE49-F238E27FC236}">
                  <a16:creationId xmlns:a16="http://schemas.microsoft.com/office/drawing/2014/main" id="{6F4E00F2-EA6F-4809-B2FD-4CE3ABE8C480}"/>
                </a:ext>
              </a:extLst>
            </p:cNvPr>
            <p:cNvSpPr>
              <a:spLocks noChangeAspect="1"/>
            </p:cNvSpPr>
            <p:nvPr>
              <p:custDataLst>
                <p:tags r:id="rId113"/>
              </p:custDataLst>
            </p:nvPr>
          </p:nvSpPr>
          <p:spPr>
            <a:xfrm>
              <a:off x="4334905" y="3282696"/>
              <a:ext cx="292608" cy="292608"/>
            </a:xfrm>
            <a:custGeom>
              <a:avLst/>
              <a:gdLst/>
              <a:ahLst/>
              <a:cxnLst/>
              <a:rect l="l" t="t" r="r" b="b"/>
              <a:pathLst>
                <a:path w="635000" h="635000">
                  <a:moveTo>
                    <a:pt x="317500" y="0"/>
                  </a:moveTo>
                  <a:arcTo wR="317500" hR="317500" stAng="16200000" swAng="16416000"/>
                  <a:lnTo>
                    <a:pt x="317500" y="317500"/>
                  </a:lnTo>
                  <a:close/>
                </a:path>
                <a:path w="635000" h="635000" fill="none">
                  <a:moveTo>
                    <a:pt x="626" y="297564"/>
                  </a:moveTo>
                  <a:arcTo wR="317500" hR="317500" stAng="11016000" swAng="5183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07" name="Harvey 77/100 [77]">
              <a:extLst>
                <a:ext uri="{FF2B5EF4-FFF2-40B4-BE49-F238E27FC236}">
                  <a16:creationId xmlns:a16="http://schemas.microsoft.com/office/drawing/2014/main" id="{CF5CA593-7B87-4492-9B35-2255514CB496}"/>
                </a:ext>
              </a:extLst>
            </p:cNvPr>
            <p:cNvSpPr>
              <a:spLocks noChangeAspect="1"/>
            </p:cNvSpPr>
            <p:nvPr>
              <p:custDataLst>
                <p:tags r:id="rId114"/>
              </p:custDataLst>
            </p:nvPr>
          </p:nvSpPr>
          <p:spPr>
            <a:xfrm>
              <a:off x="4334905" y="3282696"/>
              <a:ext cx="292608" cy="292608"/>
            </a:xfrm>
            <a:custGeom>
              <a:avLst/>
              <a:gdLst/>
              <a:ahLst/>
              <a:cxnLst/>
              <a:rect l="l" t="t" r="r" b="b"/>
              <a:pathLst>
                <a:path w="635000" h="635000">
                  <a:moveTo>
                    <a:pt x="317500" y="0"/>
                  </a:moveTo>
                  <a:arcTo wR="317500" hR="317500" stAng="16200000" swAng="16632000"/>
                  <a:lnTo>
                    <a:pt x="317500" y="317500"/>
                  </a:lnTo>
                  <a:close/>
                </a:path>
                <a:path w="635000" h="635000" fill="none">
                  <a:moveTo>
                    <a:pt x="2503" y="277706"/>
                  </a:moveTo>
                  <a:arcTo wR="317500" hR="317500" stAng="11232000" swAng="496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08" name="Harvey 78/100 [78]">
              <a:extLst>
                <a:ext uri="{FF2B5EF4-FFF2-40B4-BE49-F238E27FC236}">
                  <a16:creationId xmlns:a16="http://schemas.microsoft.com/office/drawing/2014/main" id="{8C036464-458E-48D4-BAC8-84819F820C60}"/>
                </a:ext>
              </a:extLst>
            </p:cNvPr>
            <p:cNvSpPr>
              <a:spLocks noChangeAspect="1"/>
            </p:cNvSpPr>
            <p:nvPr>
              <p:custDataLst>
                <p:tags r:id="rId115"/>
              </p:custDataLst>
            </p:nvPr>
          </p:nvSpPr>
          <p:spPr>
            <a:xfrm>
              <a:off x="4334905" y="3282696"/>
              <a:ext cx="292608" cy="292608"/>
            </a:xfrm>
            <a:custGeom>
              <a:avLst/>
              <a:gdLst/>
              <a:ahLst/>
              <a:cxnLst/>
              <a:rect l="l" t="t" r="r" b="b"/>
              <a:pathLst>
                <a:path w="635000" h="635000">
                  <a:moveTo>
                    <a:pt x="317500" y="0"/>
                  </a:moveTo>
                  <a:arcTo wR="317500" hR="317500" stAng="16200000" swAng="16848000"/>
                  <a:lnTo>
                    <a:pt x="317500" y="317500"/>
                  </a:lnTo>
                  <a:close/>
                </a:path>
                <a:path w="635000" h="635000" fill="none">
                  <a:moveTo>
                    <a:pt x="5623" y="258006"/>
                  </a:moveTo>
                  <a:arcTo wR="317500" hR="317500" stAng="11448000" swAng="4751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09" name="Harvey 79/100 [79]">
              <a:extLst>
                <a:ext uri="{FF2B5EF4-FFF2-40B4-BE49-F238E27FC236}">
                  <a16:creationId xmlns:a16="http://schemas.microsoft.com/office/drawing/2014/main" id="{6FD5AC00-8293-447C-B728-B963DD67B1C2}"/>
                </a:ext>
              </a:extLst>
            </p:cNvPr>
            <p:cNvSpPr>
              <a:spLocks noChangeAspect="1"/>
            </p:cNvSpPr>
            <p:nvPr>
              <p:custDataLst>
                <p:tags r:id="rId116"/>
              </p:custDataLst>
            </p:nvPr>
          </p:nvSpPr>
          <p:spPr>
            <a:xfrm>
              <a:off x="4334905" y="3282696"/>
              <a:ext cx="292608" cy="292608"/>
            </a:xfrm>
            <a:custGeom>
              <a:avLst/>
              <a:gdLst/>
              <a:ahLst/>
              <a:cxnLst/>
              <a:rect l="l" t="t" r="r" b="b"/>
              <a:pathLst>
                <a:path w="635000" h="635000">
                  <a:moveTo>
                    <a:pt x="317500" y="0"/>
                  </a:moveTo>
                  <a:arcTo wR="317500" hR="317500" stAng="16200000" swAng="17064000"/>
                  <a:lnTo>
                    <a:pt x="317500" y="317500"/>
                  </a:lnTo>
                  <a:close/>
                </a:path>
                <a:path w="635000" h="635000" fill="none">
                  <a:moveTo>
                    <a:pt x="9974" y="238540"/>
                  </a:moveTo>
                  <a:arcTo wR="317500" hR="317500" stAng="11664000" swAng="453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10" name="Harvey 80/100 [80]">
              <a:extLst>
                <a:ext uri="{FF2B5EF4-FFF2-40B4-BE49-F238E27FC236}">
                  <a16:creationId xmlns:a16="http://schemas.microsoft.com/office/drawing/2014/main" id="{29C0F859-BC49-430F-8C59-C0B9109E47A3}"/>
                </a:ext>
              </a:extLst>
            </p:cNvPr>
            <p:cNvSpPr>
              <a:spLocks noChangeAspect="1"/>
            </p:cNvSpPr>
            <p:nvPr>
              <p:custDataLst>
                <p:tags r:id="rId117"/>
              </p:custDataLst>
            </p:nvPr>
          </p:nvSpPr>
          <p:spPr>
            <a:xfrm>
              <a:off x="4334905" y="3282696"/>
              <a:ext cx="292608" cy="292608"/>
            </a:xfrm>
            <a:custGeom>
              <a:avLst/>
              <a:gdLst/>
              <a:ahLst/>
              <a:cxnLst/>
              <a:rect l="l" t="t" r="r" b="b"/>
              <a:pathLst>
                <a:path w="635000" h="635000">
                  <a:moveTo>
                    <a:pt x="317500" y="0"/>
                  </a:moveTo>
                  <a:arcTo wR="317500" hR="317500" stAng="16200000" swAng="17280000"/>
                  <a:lnTo>
                    <a:pt x="317500" y="317500"/>
                  </a:lnTo>
                  <a:close/>
                </a:path>
                <a:path w="635000" h="635000" fill="none">
                  <a:moveTo>
                    <a:pt x="15539" y="219387"/>
                  </a:moveTo>
                  <a:arcTo wR="317500" hR="317500" stAng="11880000" swAng="4319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11" name="Harvey 81/100 [81]">
              <a:extLst>
                <a:ext uri="{FF2B5EF4-FFF2-40B4-BE49-F238E27FC236}">
                  <a16:creationId xmlns:a16="http://schemas.microsoft.com/office/drawing/2014/main" id="{F78719E3-0417-4867-B70D-21538B3AC36E}"/>
                </a:ext>
              </a:extLst>
            </p:cNvPr>
            <p:cNvSpPr>
              <a:spLocks noChangeAspect="1"/>
            </p:cNvSpPr>
            <p:nvPr>
              <p:custDataLst>
                <p:tags r:id="rId118"/>
              </p:custDataLst>
            </p:nvPr>
          </p:nvSpPr>
          <p:spPr>
            <a:xfrm>
              <a:off x="4334905" y="3282696"/>
              <a:ext cx="292608" cy="292608"/>
            </a:xfrm>
            <a:custGeom>
              <a:avLst/>
              <a:gdLst/>
              <a:ahLst/>
              <a:cxnLst/>
              <a:rect l="l" t="t" r="r" b="b"/>
              <a:pathLst>
                <a:path w="635000" h="635000">
                  <a:moveTo>
                    <a:pt x="317500" y="0"/>
                  </a:moveTo>
                  <a:arcTo wR="317500" hR="317500" stAng="16200000" swAng="17496000"/>
                  <a:lnTo>
                    <a:pt x="317500" y="317500"/>
                  </a:lnTo>
                  <a:close/>
                </a:path>
                <a:path w="635000" h="635000" fill="none">
                  <a:moveTo>
                    <a:pt x="22295" y="200620"/>
                  </a:moveTo>
                  <a:arcTo wR="317500" hR="317500" stAng="12096000" swAng="4103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12" name="Harvey 82/100 [82]">
              <a:extLst>
                <a:ext uri="{FF2B5EF4-FFF2-40B4-BE49-F238E27FC236}">
                  <a16:creationId xmlns:a16="http://schemas.microsoft.com/office/drawing/2014/main" id="{9C5D0905-7412-4C75-BC20-E51105CA783D}"/>
                </a:ext>
              </a:extLst>
            </p:cNvPr>
            <p:cNvSpPr>
              <a:spLocks noChangeAspect="1"/>
            </p:cNvSpPr>
            <p:nvPr>
              <p:custDataLst>
                <p:tags r:id="rId119"/>
              </p:custDataLst>
            </p:nvPr>
          </p:nvSpPr>
          <p:spPr>
            <a:xfrm>
              <a:off x="4334905" y="3282696"/>
              <a:ext cx="292608" cy="292608"/>
            </a:xfrm>
            <a:custGeom>
              <a:avLst/>
              <a:gdLst/>
              <a:ahLst/>
              <a:cxnLst/>
              <a:rect l="l" t="t" r="r" b="b"/>
              <a:pathLst>
                <a:path w="635000" h="635000">
                  <a:moveTo>
                    <a:pt x="317500" y="0"/>
                  </a:moveTo>
                  <a:arcTo wR="317500" hR="317500" stAng="16200000" swAng="17712000"/>
                  <a:lnTo>
                    <a:pt x="317500" y="317500"/>
                  </a:lnTo>
                  <a:close/>
                </a:path>
                <a:path w="635000" h="635000" fill="none">
                  <a:moveTo>
                    <a:pt x="30217" y="182315"/>
                  </a:moveTo>
                  <a:arcTo wR="317500" hR="317500" stAng="12312000" swAng="388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13" name="Harvey 83/100 [83]">
              <a:extLst>
                <a:ext uri="{FF2B5EF4-FFF2-40B4-BE49-F238E27FC236}">
                  <a16:creationId xmlns:a16="http://schemas.microsoft.com/office/drawing/2014/main" id="{96AA2E20-CC65-4632-B3D4-93E962B59D4C}"/>
                </a:ext>
              </a:extLst>
            </p:cNvPr>
            <p:cNvSpPr>
              <a:spLocks noChangeAspect="1"/>
            </p:cNvSpPr>
            <p:nvPr>
              <p:custDataLst>
                <p:tags r:id="rId120"/>
              </p:custDataLst>
            </p:nvPr>
          </p:nvSpPr>
          <p:spPr>
            <a:xfrm>
              <a:off x="4334905" y="3282696"/>
              <a:ext cx="292608" cy="292608"/>
            </a:xfrm>
            <a:custGeom>
              <a:avLst/>
              <a:gdLst/>
              <a:ahLst/>
              <a:cxnLst/>
              <a:rect l="l" t="t" r="r" b="b"/>
              <a:pathLst>
                <a:path w="635000" h="635000">
                  <a:moveTo>
                    <a:pt x="317500" y="0"/>
                  </a:moveTo>
                  <a:arcTo wR="317500" hR="317500" stAng="16200000" swAng="17928000"/>
                  <a:lnTo>
                    <a:pt x="317500" y="317500"/>
                  </a:lnTo>
                  <a:close/>
                </a:path>
                <a:path w="635000" h="635000" fill="none">
                  <a:moveTo>
                    <a:pt x="39272" y="164543"/>
                  </a:moveTo>
                  <a:arcTo wR="317500" hR="317500" stAng="12528000" swAng="367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14" name="Harvey 84/100 [84]">
              <a:extLst>
                <a:ext uri="{FF2B5EF4-FFF2-40B4-BE49-F238E27FC236}">
                  <a16:creationId xmlns:a16="http://schemas.microsoft.com/office/drawing/2014/main" id="{9B4360A3-E0B2-48F7-B5A8-D24513748A82}"/>
                </a:ext>
              </a:extLst>
            </p:cNvPr>
            <p:cNvSpPr>
              <a:spLocks noChangeAspect="1"/>
            </p:cNvSpPr>
            <p:nvPr>
              <p:custDataLst>
                <p:tags r:id="rId121"/>
              </p:custDataLst>
            </p:nvPr>
          </p:nvSpPr>
          <p:spPr>
            <a:xfrm>
              <a:off x="4334905" y="3282696"/>
              <a:ext cx="292608" cy="292608"/>
            </a:xfrm>
            <a:custGeom>
              <a:avLst/>
              <a:gdLst/>
              <a:ahLst/>
              <a:cxnLst/>
              <a:rect l="l" t="t" r="r" b="b"/>
              <a:pathLst>
                <a:path w="635000" h="635000">
                  <a:moveTo>
                    <a:pt x="317500" y="0"/>
                  </a:moveTo>
                  <a:arcTo wR="317500" hR="317500" stAng="16200000" swAng="18144000"/>
                  <a:lnTo>
                    <a:pt x="317500" y="317500"/>
                  </a:lnTo>
                  <a:close/>
                </a:path>
                <a:path w="635000" h="635000" fill="none">
                  <a:moveTo>
                    <a:pt x="49425" y="147374"/>
                  </a:moveTo>
                  <a:arcTo wR="317500" hR="317500" stAng="12743999" swAng="345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15" name="Harvey 85/100 [85]">
              <a:extLst>
                <a:ext uri="{FF2B5EF4-FFF2-40B4-BE49-F238E27FC236}">
                  <a16:creationId xmlns:a16="http://schemas.microsoft.com/office/drawing/2014/main" id="{D694B21E-EEA0-48FA-A35C-7B6570B3F861}"/>
                </a:ext>
              </a:extLst>
            </p:cNvPr>
            <p:cNvSpPr>
              <a:spLocks noChangeAspect="1"/>
            </p:cNvSpPr>
            <p:nvPr>
              <p:custDataLst>
                <p:tags r:id="rId122"/>
              </p:custDataLst>
            </p:nvPr>
          </p:nvSpPr>
          <p:spPr>
            <a:xfrm>
              <a:off x="4334905" y="3282696"/>
              <a:ext cx="292608" cy="292608"/>
            </a:xfrm>
            <a:custGeom>
              <a:avLst/>
              <a:gdLst/>
              <a:ahLst/>
              <a:cxnLst/>
              <a:rect l="l" t="t" r="r" b="b"/>
              <a:pathLst>
                <a:path w="635000" h="635000">
                  <a:moveTo>
                    <a:pt x="317500" y="0"/>
                  </a:moveTo>
                  <a:arcTo wR="317500" hR="317500" stAng="16200000" swAng="18360000"/>
                  <a:lnTo>
                    <a:pt x="317500" y="317500"/>
                  </a:lnTo>
                  <a:close/>
                </a:path>
                <a:path w="635000" h="635000" fill="none">
                  <a:moveTo>
                    <a:pt x="60637" y="130878"/>
                  </a:moveTo>
                  <a:arcTo wR="317500" hR="317500" stAng="12960000" swAng="324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16" name="Harvey 86/100 [86]">
              <a:extLst>
                <a:ext uri="{FF2B5EF4-FFF2-40B4-BE49-F238E27FC236}">
                  <a16:creationId xmlns:a16="http://schemas.microsoft.com/office/drawing/2014/main" id="{85E1AF41-C21D-4514-B37E-CC830BC09C0A}"/>
                </a:ext>
              </a:extLst>
            </p:cNvPr>
            <p:cNvSpPr>
              <a:spLocks noChangeAspect="1"/>
            </p:cNvSpPr>
            <p:nvPr>
              <p:custDataLst>
                <p:tags r:id="rId123"/>
              </p:custDataLst>
            </p:nvPr>
          </p:nvSpPr>
          <p:spPr>
            <a:xfrm>
              <a:off x="4334905" y="3282696"/>
              <a:ext cx="292608" cy="292608"/>
            </a:xfrm>
            <a:custGeom>
              <a:avLst/>
              <a:gdLst/>
              <a:ahLst/>
              <a:cxnLst/>
              <a:rect l="l" t="t" r="r" b="b"/>
              <a:pathLst>
                <a:path w="635000" h="635000">
                  <a:moveTo>
                    <a:pt x="317500" y="0"/>
                  </a:moveTo>
                  <a:arcTo wR="317500" hR="317500" stAng="16200000" swAng="18576000"/>
                  <a:lnTo>
                    <a:pt x="317500" y="317500"/>
                  </a:lnTo>
                  <a:close/>
                </a:path>
                <a:path w="635000" h="635000" fill="none">
                  <a:moveTo>
                    <a:pt x="72862" y="115117"/>
                  </a:moveTo>
                  <a:arcTo wR="317500" hR="317500" stAng="13176000" swAng="302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17" name="Harvey 87/100 [87]">
              <a:extLst>
                <a:ext uri="{FF2B5EF4-FFF2-40B4-BE49-F238E27FC236}">
                  <a16:creationId xmlns:a16="http://schemas.microsoft.com/office/drawing/2014/main" id="{E3948F2E-FD5F-4107-B122-9AC75FE0CD9E}"/>
                </a:ext>
              </a:extLst>
            </p:cNvPr>
            <p:cNvSpPr>
              <a:spLocks noChangeAspect="1"/>
            </p:cNvSpPr>
            <p:nvPr>
              <p:custDataLst>
                <p:tags r:id="rId124"/>
              </p:custDataLst>
            </p:nvPr>
          </p:nvSpPr>
          <p:spPr>
            <a:xfrm>
              <a:off x="4334905" y="3282696"/>
              <a:ext cx="292608" cy="292608"/>
            </a:xfrm>
            <a:custGeom>
              <a:avLst/>
              <a:gdLst/>
              <a:ahLst/>
              <a:cxnLst/>
              <a:rect l="l" t="t" r="r" b="b"/>
              <a:pathLst>
                <a:path w="635000" h="635000">
                  <a:moveTo>
                    <a:pt x="317500" y="0"/>
                  </a:moveTo>
                  <a:arcTo wR="317500" hR="317500" stAng="16200000" swAng="18792000"/>
                  <a:lnTo>
                    <a:pt x="317500" y="317500"/>
                  </a:lnTo>
                  <a:close/>
                </a:path>
                <a:path w="635000" h="635000" fill="none">
                  <a:moveTo>
                    <a:pt x="86052" y="100156"/>
                  </a:moveTo>
                  <a:arcTo wR="317500" hR="317500" stAng="13392000" swAng="280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18" name="Harvey 88/100 [88]">
              <a:extLst>
                <a:ext uri="{FF2B5EF4-FFF2-40B4-BE49-F238E27FC236}">
                  <a16:creationId xmlns:a16="http://schemas.microsoft.com/office/drawing/2014/main" id="{744E57ED-019F-4A8B-A06E-9FB965FEBB23}"/>
                </a:ext>
              </a:extLst>
            </p:cNvPr>
            <p:cNvSpPr>
              <a:spLocks noChangeAspect="1"/>
            </p:cNvSpPr>
            <p:nvPr>
              <p:custDataLst>
                <p:tags r:id="rId125"/>
              </p:custDataLst>
            </p:nvPr>
          </p:nvSpPr>
          <p:spPr>
            <a:xfrm>
              <a:off x="4334905" y="3282696"/>
              <a:ext cx="292608" cy="292608"/>
            </a:xfrm>
            <a:custGeom>
              <a:avLst/>
              <a:gdLst/>
              <a:ahLst/>
              <a:cxnLst/>
              <a:rect l="l" t="t" r="r" b="b"/>
              <a:pathLst>
                <a:path w="635000" h="635000">
                  <a:moveTo>
                    <a:pt x="317500" y="0"/>
                  </a:moveTo>
                  <a:arcTo wR="317500" hR="317500" stAng="16200000" swAng="19008000"/>
                  <a:lnTo>
                    <a:pt x="317500" y="317500"/>
                  </a:lnTo>
                  <a:close/>
                </a:path>
                <a:path w="635000" h="635000" fill="none">
                  <a:moveTo>
                    <a:pt x="100156" y="86052"/>
                  </a:moveTo>
                  <a:arcTo wR="317500" hR="317500" stAng="13608000" swAng="2591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19" name="Harvey 89/100 [89]">
              <a:extLst>
                <a:ext uri="{FF2B5EF4-FFF2-40B4-BE49-F238E27FC236}">
                  <a16:creationId xmlns:a16="http://schemas.microsoft.com/office/drawing/2014/main" id="{5567719B-31CA-4A86-801E-E0531122E504}"/>
                </a:ext>
              </a:extLst>
            </p:cNvPr>
            <p:cNvSpPr>
              <a:spLocks noChangeAspect="1"/>
            </p:cNvSpPr>
            <p:nvPr>
              <p:custDataLst>
                <p:tags r:id="rId126"/>
              </p:custDataLst>
            </p:nvPr>
          </p:nvSpPr>
          <p:spPr>
            <a:xfrm>
              <a:off x="4334905" y="3282696"/>
              <a:ext cx="292608" cy="292608"/>
            </a:xfrm>
            <a:custGeom>
              <a:avLst/>
              <a:gdLst/>
              <a:ahLst/>
              <a:cxnLst/>
              <a:rect l="l" t="t" r="r" b="b"/>
              <a:pathLst>
                <a:path w="635000" h="635000">
                  <a:moveTo>
                    <a:pt x="317500" y="0"/>
                  </a:moveTo>
                  <a:arcTo wR="317500" hR="317500" stAng="16200000" swAng="19224000"/>
                  <a:lnTo>
                    <a:pt x="317500" y="317500"/>
                  </a:lnTo>
                  <a:close/>
                </a:path>
                <a:path w="635000" h="635000" fill="none">
                  <a:moveTo>
                    <a:pt x="115117" y="72862"/>
                  </a:moveTo>
                  <a:arcTo wR="317500" hR="317500" stAng="13823999" swAng="2375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20" name="Harvey 90/100 [90]">
              <a:extLst>
                <a:ext uri="{FF2B5EF4-FFF2-40B4-BE49-F238E27FC236}">
                  <a16:creationId xmlns:a16="http://schemas.microsoft.com/office/drawing/2014/main" id="{2CD4B3A1-B882-43A6-A4CA-C9FCA394B28B}"/>
                </a:ext>
              </a:extLst>
            </p:cNvPr>
            <p:cNvSpPr>
              <a:spLocks noChangeAspect="1"/>
            </p:cNvSpPr>
            <p:nvPr>
              <p:custDataLst>
                <p:tags r:id="rId127"/>
              </p:custDataLst>
            </p:nvPr>
          </p:nvSpPr>
          <p:spPr>
            <a:xfrm>
              <a:off x="4334905" y="3282696"/>
              <a:ext cx="292608" cy="292608"/>
            </a:xfrm>
            <a:custGeom>
              <a:avLst/>
              <a:gdLst/>
              <a:ahLst/>
              <a:cxnLst/>
              <a:rect l="l" t="t" r="r" b="b"/>
              <a:pathLst>
                <a:path w="635000" h="635000">
                  <a:moveTo>
                    <a:pt x="317500" y="0"/>
                  </a:moveTo>
                  <a:arcTo wR="317500" hR="317500" stAng="16200000" swAng="19440000"/>
                  <a:lnTo>
                    <a:pt x="317500" y="317500"/>
                  </a:lnTo>
                  <a:close/>
                </a:path>
                <a:path w="635000" h="635000" fill="none">
                  <a:moveTo>
                    <a:pt x="130878" y="60637"/>
                  </a:moveTo>
                  <a:arcTo wR="317500" hR="317500" stAng="14040000" swAng="2159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21" name="Harvey 91/100 [91]">
              <a:extLst>
                <a:ext uri="{FF2B5EF4-FFF2-40B4-BE49-F238E27FC236}">
                  <a16:creationId xmlns:a16="http://schemas.microsoft.com/office/drawing/2014/main" id="{68606D93-5175-4900-AD89-6D0710AFE75F}"/>
                </a:ext>
              </a:extLst>
            </p:cNvPr>
            <p:cNvSpPr>
              <a:spLocks noChangeAspect="1"/>
            </p:cNvSpPr>
            <p:nvPr>
              <p:custDataLst>
                <p:tags r:id="rId128"/>
              </p:custDataLst>
            </p:nvPr>
          </p:nvSpPr>
          <p:spPr>
            <a:xfrm>
              <a:off x="4334905" y="3282696"/>
              <a:ext cx="292608" cy="292608"/>
            </a:xfrm>
            <a:custGeom>
              <a:avLst/>
              <a:gdLst/>
              <a:ahLst/>
              <a:cxnLst/>
              <a:rect l="l" t="t" r="r" b="b"/>
              <a:pathLst>
                <a:path w="635000" h="635000">
                  <a:moveTo>
                    <a:pt x="317500" y="0"/>
                  </a:moveTo>
                  <a:arcTo wR="317500" hR="317500" stAng="16200000" swAng="19656000"/>
                  <a:lnTo>
                    <a:pt x="317500" y="317500"/>
                  </a:lnTo>
                  <a:close/>
                </a:path>
                <a:path w="635000" h="635000" fill="none">
                  <a:moveTo>
                    <a:pt x="147374" y="49425"/>
                  </a:moveTo>
                  <a:arcTo wR="317500" hR="317500" stAng="14256000" swAng="1943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22" name="Harvey 92/100 [92]">
              <a:extLst>
                <a:ext uri="{FF2B5EF4-FFF2-40B4-BE49-F238E27FC236}">
                  <a16:creationId xmlns:a16="http://schemas.microsoft.com/office/drawing/2014/main" id="{7EE30864-DDCC-4BBA-B70A-48810E224581}"/>
                </a:ext>
              </a:extLst>
            </p:cNvPr>
            <p:cNvSpPr>
              <a:spLocks noChangeAspect="1"/>
            </p:cNvSpPr>
            <p:nvPr>
              <p:custDataLst>
                <p:tags r:id="rId129"/>
              </p:custDataLst>
            </p:nvPr>
          </p:nvSpPr>
          <p:spPr>
            <a:xfrm>
              <a:off x="4334905" y="3282696"/>
              <a:ext cx="292608" cy="292608"/>
            </a:xfrm>
            <a:custGeom>
              <a:avLst/>
              <a:gdLst/>
              <a:ahLst/>
              <a:cxnLst/>
              <a:rect l="l" t="t" r="r" b="b"/>
              <a:pathLst>
                <a:path w="635000" h="635000">
                  <a:moveTo>
                    <a:pt x="317500" y="0"/>
                  </a:moveTo>
                  <a:arcTo wR="317500" hR="317500" stAng="16200000" swAng="19872000"/>
                  <a:lnTo>
                    <a:pt x="317500" y="317500"/>
                  </a:lnTo>
                  <a:close/>
                </a:path>
                <a:path w="635000" h="635000" fill="none">
                  <a:moveTo>
                    <a:pt x="164543" y="39272"/>
                  </a:moveTo>
                  <a:arcTo wR="317500" hR="317500" stAng="14472000" swAng="1727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23" name="Harvey 93/100 [93]">
              <a:extLst>
                <a:ext uri="{FF2B5EF4-FFF2-40B4-BE49-F238E27FC236}">
                  <a16:creationId xmlns:a16="http://schemas.microsoft.com/office/drawing/2014/main" id="{608CA488-A707-4C7A-9287-9DA9A38ED3D4}"/>
                </a:ext>
              </a:extLst>
            </p:cNvPr>
            <p:cNvSpPr>
              <a:spLocks noChangeAspect="1"/>
            </p:cNvSpPr>
            <p:nvPr>
              <p:custDataLst>
                <p:tags r:id="rId130"/>
              </p:custDataLst>
            </p:nvPr>
          </p:nvSpPr>
          <p:spPr>
            <a:xfrm>
              <a:off x="4334905" y="3282696"/>
              <a:ext cx="292608" cy="292608"/>
            </a:xfrm>
            <a:custGeom>
              <a:avLst/>
              <a:gdLst/>
              <a:ahLst/>
              <a:cxnLst/>
              <a:rect l="l" t="t" r="r" b="b"/>
              <a:pathLst>
                <a:path w="635000" h="635000">
                  <a:moveTo>
                    <a:pt x="317500" y="0"/>
                  </a:moveTo>
                  <a:arcTo wR="317500" hR="317500" stAng="16200000" swAng="20088000"/>
                  <a:lnTo>
                    <a:pt x="317500" y="317500"/>
                  </a:lnTo>
                  <a:close/>
                </a:path>
                <a:path w="635000" h="635000" fill="none">
                  <a:moveTo>
                    <a:pt x="182315" y="30217"/>
                  </a:moveTo>
                  <a:arcTo wR="317500" hR="317500" stAng="14688000" swAng="1511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24" name="Harvey 94/100 [94]">
              <a:extLst>
                <a:ext uri="{FF2B5EF4-FFF2-40B4-BE49-F238E27FC236}">
                  <a16:creationId xmlns:a16="http://schemas.microsoft.com/office/drawing/2014/main" id="{FE1836A9-F92A-4F07-BBB8-2274E290E952}"/>
                </a:ext>
              </a:extLst>
            </p:cNvPr>
            <p:cNvSpPr>
              <a:spLocks noChangeAspect="1"/>
            </p:cNvSpPr>
            <p:nvPr>
              <p:custDataLst>
                <p:tags r:id="rId131"/>
              </p:custDataLst>
            </p:nvPr>
          </p:nvSpPr>
          <p:spPr>
            <a:xfrm>
              <a:off x="4334905" y="3282696"/>
              <a:ext cx="292608" cy="292608"/>
            </a:xfrm>
            <a:custGeom>
              <a:avLst/>
              <a:gdLst/>
              <a:ahLst/>
              <a:cxnLst/>
              <a:rect l="l" t="t" r="r" b="b"/>
              <a:pathLst>
                <a:path w="635000" h="635000">
                  <a:moveTo>
                    <a:pt x="317500" y="0"/>
                  </a:moveTo>
                  <a:arcTo wR="317500" hR="317500" stAng="16200000" swAng="20304000"/>
                  <a:lnTo>
                    <a:pt x="317500" y="317500"/>
                  </a:lnTo>
                  <a:close/>
                </a:path>
                <a:path w="635000" h="635000" fill="none">
                  <a:moveTo>
                    <a:pt x="200620" y="22295"/>
                  </a:moveTo>
                  <a:arcTo wR="317500" hR="317500" stAng="14903999" swAng="129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25" name="Harvey 95/100 [95]">
              <a:extLst>
                <a:ext uri="{FF2B5EF4-FFF2-40B4-BE49-F238E27FC236}">
                  <a16:creationId xmlns:a16="http://schemas.microsoft.com/office/drawing/2014/main" id="{3169BE73-7F99-46E3-BDA9-D9BB85BE343E}"/>
                </a:ext>
              </a:extLst>
            </p:cNvPr>
            <p:cNvSpPr>
              <a:spLocks noChangeAspect="1"/>
            </p:cNvSpPr>
            <p:nvPr>
              <p:custDataLst>
                <p:tags r:id="rId132"/>
              </p:custDataLst>
            </p:nvPr>
          </p:nvSpPr>
          <p:spPr>
            <a:xfrm>
              <a:off x="4334905" y="3282696"/>
              <a:ext cx="292608" cy="292608"/>
            </a:xfrm>
            <a:custGeom>
              <a:avLst/>
              <a:gdLst/>
              <a:ahLst/>
              <a:cxnLst/>
              <a:rect l="l" t="t" r="r" b="b"/>
              <a:pathLst>
                <a:path w="635000" h="635000">
                  <a:moveTo>
                    <a:pt x="317500" y="0"/>
                  </a:moveTo>
                  <a:arcTo wR="317500" hR="317500" stAng="16200000" swAng="20520000"/>
                  <a:lnTo>
                    <a:pt x="317500" y="317500"/>
                  </a:lnTo>
                  <a:close/>
                </a:path>
                <a:path w="635000" h="635000" fill="none">
                  <a:moveTo>
                    <a:pt x="219387" y="15539"/>
                  </a:moveTo>
                  <a:arcTo wR="317500" hR="317500" stAng="15120000" swAng="108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26" name="Harvey 96/100 [96]">
              <a:extLst>
                <a:ext uri="{FF2B5EF4-FFF2-40B4-BE49-F238E27FC236}">
                  <a16:creationId xmlns:a16="http://schemas.microsoft.com/office/drawing/2014/main" id="{12E3B5ED-B1AB-4A99-BD20-FF638135BE37}"/>
                </a:ext>
              </a:extLst>
            </p:cNvPr>
            <p:cNvSpPr>
              <a:spLocks noChangeAspect="1"/>
            </p:cNvSpPr>
            <p:nvPr>
              <p:custDataLst>
                <p:tags r:id="rId133"/>
              </p:custDataLst>
            </p:nvPr>
          </p:nvSpPr>
          <p:spPr>
            <a:xfrm>
              <a:off x="4334905" y="3282696"/>
              <a:ext cx="292608" cy="292608"/>
            </a:xfrm>
            <a:custGeom>
              <a:avLst/>
              <a:gdLst/>
              <a:ahLst/>
              <a:cxnLst/>
              <a:rect l="l" t="t" r="r" b="b"/>
              <a:pathLst>
                <a:path w="635000" h="635000">
                  <a:moveTo>
                    <a:pt x="317500" y="0"/>
                  </a:moveTo>
                  <a:arcTo wR="317500" hR="317500" stAng="16200000" swAng="20735999"/>
                  <a:lnTo>
                    <a:pt x="317500" y="317500"/>
                  </a:lnTo>
                  <a:close/>
                </a:path>
                <a:path w="635000" h="635000" fill="none">
                  <a:moveTo>
                    <a:pt x="238540" y="9974"/>
                  </a:moveTo>
                  <a:arcTo wR="317500" hR="317500" stAng="15335999" swAng="86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27" name="Harvey 97/100 [97]">
              <a:extLst>
                <a:ext uri="{FF2B5EF4-FFF2-40B4-BE49-F238E27FC236}">
                  <a16:creationId xmlns:a16="http://schemas.microsoft.com/office/drawing/2014/main" id="{75A7FEAD-6C4B-4F7A-BB60-3A68D96114DE}"/>
                </a:ext>
              </a:extLst>
            </p:cNvPr>
            <p:cNvSpPr>
              <a:spLocks noChangeAspect="1"/>
            </p:cNvSpPr>
            <p:nvPr>
              <p:custDataLst>
                <p:tags r:id="rId134"/>
              </p:custDataLst>
            </p:nvPr>
          </p:nvSpPr>
          <p:spPr>
            <a:xfrm>
              <a:off x="4334905" y="3282696"/>
              <a:ext cx="292608" cy="292608"/>
            </a:xfrm>
            <a:custGeom>
              <a:avLst/>
              <a:gdLst/>
              <a:ahLst/>
              <a:cxnLst/>
              <a:rect l="l" t="t" r="r" b="b"/>
              <a:pathLst>
                <a:path w="635000" h="635000">
                  <a:moveTo>
                    <a:pt x="317500" y="0"/>
                  </a:moveTo>
                  <a:arcTo wR="317500" hR="317500" stAng="16200000" swAng="20952000"/>
                  <a:lnTo>
                    <a:pt x="317500" y="317500"/>
                  </a:lnTo>
                  <a:close/>
                </a:path>
                <a:path w="635000" h="635000" fill="none">
                  <a:moveTo>
                    <a:pt x="258006" y="5623"/>
                  </a:moveTo>
                  <a:arcTo wR="317500" hR="317500" stAng="15552000" swAng="64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28" name="Harvey 98/100 [98]">
              <a:extLst>
                <a:ext uri="{FF2B5EF4-FFF2-40B4-BE49-F238E27FC236}">
                  <a16:creationId xmlns:a16="http://schemas.microsoft.com/office/drawing/2014/main" id="{C4B5128E-9380-4C38-A1EB-CB12E7401609}"/>
                </a:ext>
              </a:extLst>
            </p:cNvPr>
            <p:cNvSpPr>
              <a:spLocks noChangeAspect="1"/>
            </p:cNvSpPr>
            <p:nvPr>
              <p:custDataLst>
                <p:tags r:id="rId135"/>
              </p:custDataLst>
            </p:nvPr>
          </p:nvSpPr>
          <p:spPr>
            <a:xfrm>
              <a:off x="4334905" y="3282696"/>
              <a:ext cx="292608" cy="292608"/>
            </a:xfrm>
            <a:custGeom>
              <a:avLst/>
              <a:gdLst/>
              <a:ahLst/>
              <a:cxnLst/>
              <a:rect l="l" t="t" r="r" b="b"/>
              <a:pathLst>
                <a:path w="635000" h="635000">
                  <a:moveTo>
                    <a:pt x="317500" y="0"/>
                  </a:moveTo>
                  <a:arcTo wR="317500" hR="317500" stAng="16200000" swAng="21168000"/>
                  <a:lnTo>
                    <a:pt x="317500" y="317500"/>
                  </a:lnTo>
                  <a:close/>
                </a:path>
                <a:path w="635000" h="635000" fill="none">
                  <a:moveTo>
                    <a:pt x="277706" y="2503"/>
                  </a:moveTo>
                  <a:arcTo wR="317500" hR="317500" stAng="15768000" swAng="43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29" name="Harvey 99/100 [99]">
              <a:extLst>
                <a:ext uri="{FF2B5EF4-FFF2-40B4-BE49-F238E27FC236}">
                  <a16:creationId xmlns:a16="http://schemas.microsoft.com/office/drawing/2014/main" id="{50F634E4-E5B9-4DA6-9F91-8AF5B6ACF1FB}"/>
                </a:ext>
              </a:extLst>
            </p:cNvPr>
            <p:cNvSpPr>
              <a:spLocks noChangeAspect="1"/>
            </p:cNvSpPr>
            <p:nvPr>
              <p:custDataLst>
                <p:tags r:id="rId136"/>
              </p:custDataLst>
            </p:nvPr>
          </p:nvSpPr>
          <p:spPr>
            <a:xfrm>
              <a:off x="4334905" y="3282696"/>
              <a:ext cx="292608" cy="292608"/>
            </a:xfrm>
            <a:custGeom>
              <a:avLst/>
              <a:gdLst/>
              <a:ahLst/>
              <a:cxnLst/>
              <a:rect l="l" t="t" r="r" b="b"/>
              <a:pathLst>
                <a:path w="635000" h="635000">
                  <a:moveTo>
                    <a:pt x="317500" y="0"/>
                  </a:moveTo>
                  <a:arcTo wR="317500" hR="317500" stAng="16200000" swAng="21384000"/>
                  <a:lnTo>
                    <a:pt x="317500" y="317500"/>
                  </a:lnTo>
                  <a:close/>
                </a:path>
                <a:path w="635000" h="635000" fill="none">
                  <a:moveTo>
                    <a:pt x="297564" y="626"/>
                  </a:moveTo>
                  <a:arcTo wR="317500" hR="317500" stAng="15983999" swAng="21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30" name="Harvey 100/100 [100]">
              <a:extLst>
                <a:ext uri="{FF2B5EF4-FFF2-40B4-BE49-F238E27FC236}">
                  <a16:creationId xmlns:a16="http://schemas.microsoft.com/office/drawing/2014/main" id="{94AA53CD-8233-470E-AFEE-0BCC721BFAE9}"/>
                </a:ext>
              </a:extLst>
            </p:cNvPr>
            <p:cNvSpPr>
              <a:spLocks noChangeAspect="1"/>
            </p:cNvSpPr>
            <p:nvPr>
              <p:custDataLst>
                <p:tags r:id="rId137"/>
              </p:custDataLst>
            </p:nvPr>
          </p:nvSpPr>
          <p:spPr>
            <a:xfrm>
              <a:off x="4334905" y="3282696"/>
              <a:ext cx="292608" cy="292608"/>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txBody>
            <a:bodyPr/>
            <a:lstStyle/>
            <a:p>
              <a:endParaRPr lang="en-GB" b="0" i="0">
                <a:latin typeface="Arial" panose="020B0604020202020204" pitchFamily="34" charset="0"/>
              </a:endParaRPr>
            </a:p>
          </p:txBody>
        </p:sp>
      </p:grpSp>
      <p:sp>
        <p:nvSpPr>
          <p:cNvPr id="131" name="Footnote [Placeholder]" hidden="1">
            <a:extLst>
              <a:ext uri="{FF2B5EF4-FFF2-40B4-BE49-F238E27FC236}">
                <a16:creationId xmlns:a16="http://schemas.microsoft.com/office/drawing/2014/main" id="{1B41FB17-6D57-4EE1-9C4C-9C305D5D6BEC}"/>
              </a:ext>
            </a:extLst>
          </p:cNvPr>
          <p:cNvSpPr txBox="1"/>
          <p:nvPr userDrawn="1"/>
        </p:nvSpPr>
        <p:spPr>
          <a:xfrm>
            <a:off x="503238" y="5984668"/>
            <a:ext cx="10188208" cy="1384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900" b="0" i="0" kern="0">
                <a:latin typeface="Arial" panose="020B0604020202020204" pitchFamily="34" charset="0"/>
                <a:ea typeface="Arial Unicode MS" pitchFamily="34" charset="-128"/>
                <a:cs typeface="Arial Unicode MS" pitchFamily="34" charset="-128"/>
              </a:rPr>
              <a:t>(r) Footnote</a:t>
            </a:r>
          </a:p>
        </p:txBody>
      </p:sp>
      <p:sp>
        <p:nvSpPr>
          <p:cNvPr id="132" name="Responsible [Sticker]" hidden="1">
            <a:extLst>
              <a:ext uri="{FF2B5EF4-FFF2-40B4-BE49-F238E27FC236}">
                <a16:creationId xmlns:a16="http://schemas.microsoft.com/office/drawing/2014/main" id="{3CB674C2-91C9-46E6-8AB4-E90ABF1CAFE0}"/>
              </a:ext>
            </a:extLst>
          </p:cNvPr>
          <p:cNvSpPr>
            <a:spLocks/>
          </p:cNvSpPr>
          <p:nvPr userDrawn="1"/>
        </p:nvSpPr>
        <p:spPr>
          <a:xfrm>
            <a:off x="10071105" y="896931"/>
            <a:ext cx="2124070" cy="59540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ea typeface="+mn-ea"/>
                <a:cs typeface="+mn-cs"/>
              </a:rPr>
              <a:t>Responsible: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ea typeface="+mn-ea"/>
                <a:cs typeface="+mn-cs"/>
              </a:rPr>
              <a:t>Name Lastname</a:t>
            </a:r>
          </a:p>
        </p:txBody>
      </p:sp>
      <p:sp>
        <p:nvSpPr>
          <p:cNvPr id="133" name="Discussion [Sticker]" hidden="1">
            <a:extLst>
              <a:ext uri="{FF2B5EF4-FFF2-40B4-BE49-F238E27FC236}">
                <a16:creationId xmlns:a16="http://schemas.microsoft.com/office/drawing/2014/main" id="{7C793D27-9296-461C-878D-BA16CBD91587}"/>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ea typeface="Roboto Medium" panose="02000000000000000000" pitchFamily="2" charset="0"/>
                <a:cs typeface="+mn-cs"/>
              </a:rPr>
              <a:t>For discussion</a:t>
            </a:r>
          </a:p>
        </p:txBody>
      </p:sp>
      <p:sp>
        <p:nvSpPr>
          <p:cNvPr id="134" name="Internal [Sticker]" hidden="1">
            <a:extLst>
              <a:ext uri="{FF2B5EF4-FFF2-40B4-BE49-F238E27FC236}">
                <a16:creationId xmlns:a16="http://schemas.microsoft.com/office/drawing/2014/main" id="{704CE42F-5A9B-4CC0-8048-99928A53C0C4}"/>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ea typeface="+mn-ea"/>
                <a:cs typeface="+mn-cs"/>
              </a:rPr>
              <a:t>Internal use only</a:t>
            </a:r>
          </a:p>
        </p:txBody>
      </p:sp>
      <p:sp>
        <p:nvSpPr>
          <p:cNvPr id="135" name="Final [Sticker]" hidden="1">
            <a:extLst>
              <a:ext uri="{FF2B5EF4-FFF2-40B4-BE49-F238E27FC236}">
                <a16:creationId xmlns:a16="http://schemas.microsoft.com/office/drawing/2014/main" id="{348603E9-9858-4213-9B5B-929AD136906A}"/>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ea typeface="+mn-ea"/>
                <a:cs typeface="+mn-cs"/>
              </a:rPr>
              <a:t>Final slide</a:t>
            </a:r>
          </a:p>
        </p:txBody>
      </p:sp>
      <p:sp>
        <p:nvSpPr>
          <p:cNvPr id="136" name="Backup [Sticker]" hidden="1">
            <a:extLst>
              <a:ext uri="{FF2B5EF4-FFF2-40B4-BE49-F238E27FC236}">
                <a16:creationId xmlns:a16="http://schemas.microsoft.com/office/drawing/2014/main" id="{7EEB833A-9AFC-4A66-8469-9D3897CE1E66}"/>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ea typeface="+mn-ea"/>
                <a:cs typeface="+mn-cs"/>
              </a:rPr>
              <a:t>Backup</a:t>
            </a:r>
          </a:p>
        </p:txBody>
      </p:sp>
      <p:sp>
        <p:nvSpPr>
          <p:cNvPr id="137" name="Update [Sticker]" hidden="1">
            <a:extLst>
              <a:ext uri="{FF2B5EF4-FFF2-40B4-BE49-F238E27FC236}">
                <a16:creationId xmlns:a16="http://schemas.microsoft.com/office/drawing/2014/main" id="{D41FF937-AB04-46EE-82EF-FCE26A919A7B}"/>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ea typeface="+mn-ea"/>
                <a:cs typeface="+mn-cs"/>
              </a:rPr>
              <a:t>Update data</a:t>
            </a:r>
          </a:p>
        </p:txBody>
      </p:sp>
      <p:sp>
        <p:nvSpPr>
          <p:cNvPr id="138" name="Dummy [Sticker]" hidden="1">
            <a:extLst>
              <a:ext uri="{FF2B5EF4-FFF2-40B4-BE49-F238E27FC236}">
                <a16:creationId xmlns:a16="http://schemas.microsoft.com/office/drawing/2014/main" id="{06C5579C-7A02-48D6-A733-4B9E6D9F1443}"/>
              </a:ext>
            </a:extLst>
          </p:cNvPr>
          <p:cNvSpPr>
            <a:spLocks/>
          </p:cNvSpPr>
          <p:nvPr userDrawn="1"/>
        </p:nvSpPr>
        <p:spPr>
          <a:xfrm>
            <a:off x="10071105" y="896920"/>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rPr>
              <a:t>Dummy data</a:t>
            </a:r>
          </a:p>
        </p:txBody>
      </p:sp>
      <p:sp>
        <p:nvSpPr>
          <p:cNvPr id="139" name="Formatting [Comment]" hidden="1">
            <a:extLst>
              <a:ext uri="{FF2B5EF4-FFF2-40B4-BE49-F238E27FC236}">
                <a16:creationId xmlns:a16="http://schemas.microsoft.com/office/drawing/2014/main" id="{89EB4C18-DFF3-4A27-ACBB-99DCDC8961A8}"/>
              </a:ext>
            </a:extLst>
          </p:cNvPr>
          <p:cNvSpPr>
            <a:spLocks/>
          </p:cNvSpPr>
          <p:nvPr userDrawn="1"/>
        </p:nvSpPr>
        <p:spPr>
          <a:xfrm>
            <a:off x="9483344" y="1097679"/>
            <a:ext cx="2479101" cy="1277432"/>
          </a:xfrm>
          <a:prstGeom prst="wedgeRectCallout">
            <a:avLst/>
          </a:prstGeom>
          <a:solidFill>
            <a:srgbClr val="FFFF00"/>
          </a:solidFill>
          <a:ln w="12700" cap="flat" cmpd="sng" algn="ctr">
            <a:solidFill>
              <a:srgbClr val="000000"/>
            </a:solidFill>
            <a:prstDash val="solid"/>
            <a:miter lim="800000"/>
          </a:ln>
          <a:effectLst/>
        </p:spPr>
        <p:txBody>
          <a:bodyPr lIns="143252" tIns="143252" rIns="143252" bIns="143252"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A0A0A"/>
                </a:solidFill>
                <a:effectLst/>
                <a:uLnTx/>
                <a:uFillTx/>
                <a:latin typeface="Arial" panose="020B0604020202020204" pitchFamily="34" charset="0"/>
              </a:rPr>
              <a:t>&lt;initials&gt; &lt;date&gt;</a:t>
            </a:r>
            <a:r>
              <a:rPr kumimoji="0" lang="en-US" sz="1200" b="0" i="0" u="none" strike="noStrike" kern="0" cap="none" spc="0" normalizeH="0" baseline="0" noProof="0" err="1">
                <a:ln>
                  <a:noFill/>
                </a:ln>
                <a:solidFill>
                  <a:srgbClr val="0A0A0A"/>
                </a:solidFill>
                <a:effectLst/>
                <a:uLnTx/>
                <a:uFillTx/>
                <a:latin typeface="Arial" panose="020B0604020202020204" pitchFamily="34" charset="0"/>
              </a:rPr>
              <a:t>yyyy</a:t>
            </a:r>
            <a:r>
              <a:rPr kumimoji="0" lang="en-US" sz="1200" b="0" i="0" u="none" strike="noStrike" kern="0" cap="none" spc="0" normalizeH="0" baseline="0" noProof="0">
                <a:ln>
                  <a:noFill/>
                </a:ln>
                <a:solidFill>
                  <a:srgbClr val="0A0A0A"/>
                </a:solidFill>
                <a:effectLst/>
                <a:uLnTx/>
                <a:uFillTx/>
                <a:latin typeface="Arial" panose="020B0604020202020204" pitchFamily="34" charset="0"/>
              </a:rPr>
              <a:t>-MM-dd </a:t>
            </a:r>
            <a:r>
              <a:rPr kumimoji="0" lang="en-US" sz="1200" b="0" i="0" u="none" strike="noStrike" kern="0" cap="none" spc="0" normalizeH="0" baseline="0" noProof="0" err="1">
                <a:ln>
                  <a:noFill/>
                </a:ln>
                <a:solidFill>
                  <a:srgbClr val="0A0A0A"/>
                </a:solidFill>
                <a:effectLst/>
                <a:uLnTx/>
                <a:uFillTx/>
                <a:latin typeface="Arial" panose="020B0604020202020204" pitchFamily="34" charset="0"/>
              </a:rPr>
              <a:t>hh:mm</a:t>
            </a:r>
            <a:r>
              <a:rPr kumimoji="0" lang="en-US" sz="1200" b="0" i="0" u="none" strike="noStrike" kern="0" cap="none" spc="0" normalizeH="0" baseline="0" noProof="0">
                <a:ln>
                  <a:noFill/>
                </a:ln>
                <a:solidFill>
                  <a:srgbClr val="0A0A0A"/>
                </a:solidFill>
                <a:effectLst/>
                <a:uLnTx/>
                <a:uFillTx/>
                <a:latin typeface="Arial" panose="020B0604020202020204" pitchFamily="34" charset="0"/>
              </a:rPr>
              <a:t>&lt;/date&gt;: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A0A0A"/>
              </a:solidFill>
              <a:effectLst/>
              <a:uLnTx/>
              <a:uFillTx/>
              <a:latin typeface="Arial" panose="020B0604020202020204" pitchFamily="34" charset="0"/>
            </a:endParaRPr>
          </a:p>
        </p:txBody>
      </p:sp>
      <p:sp>
        <p:nvSpPr>
          <p:cNvPr id="140" name="Content [Comment]" hidden="1">
            <a:extLst>
              <a:ext uri="{FF2B5EF4-FFF2-40B4-BE49-F238E27FC236}">
                <a16:creationId xmlns:a16="http://schemas.microsoft.com/office/drawing/2014/main" id="{906252E7-98DB-45F0-8278-EB60F71B7340}"/>
              </a:ext>
            </a:extLst>
          </p:cNvPr>
          <p:cNvSpPr>
            <a:spLocks/>
          </p:cNvSpPr>
          <p:nvPr userDrawn="1"/>
        </p:nvSpPr>
        <p:spPr>
          <a:xfrm>
            <a:off x="9483344" y="1097671"/>
            <a:ext cx="2479101" cy="1277440"/>
          </a:xfrm>
          <a:prstGeom prst="wedgeRectCallout">
            <a:avLst/>
          </a:prstGeom>
          <a:solidFill>
            <a:srgbClr val="FFFF00"/>
          </a:solidFill>
          <a:ln w="12700" cap="flat" cmpd="sng" algn="ctr">
            <a:solidFill>
              <a:srgbClr val="000000"/>
            </a:solidFill>
            <a:prstDash val="solid"/>
            <a:miter lim="800000"/>
          </a:ln>
          <a:effectLst/>
        </p:spPr>
        <p:txBody>
          <a:bodyPr lIns="143252" tIns="143252" rIns="143252" bIns="143252"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A0A0A"/>
                </a:solidFill>
                <a:effectLst/>
                <a:uLnTx/>
                <a:uFillTx/>
                <a:latin typeface="Arial" panose="020B0604020202020204" pitchFamily="34" charset="0"/>
              </a:rPr>
              <a:t>&lt;initials&gt; &lt;date&gt;</a:t>
            </a:r>
            <a:r>
              <a:rPr kumimoji="0" lang="en-US" sz="1200" b="0" i="0" u="none" strike="noStrike" kern="0" cap="none" spc="0" normalizeH="0" baseline="0" noProof="0" err="1">
                <a:ln>
                  <a:noFill/>
                </a:ln>
                <a:solidFill>
                  <a:srgbClr val="0A0A0A"/>
                </a:solidFill>
                <a:effectLst/>
                <a:uLnTx/>
                <a:uFillTx/>
                <a:latin typeface="Arial" panose="020B0604020202020204" pitchFamily="34" charset="0"/>
              </a:rPr>
              <a:t>yyyy</a:t>
            </a:r>
            <a:r>
              <a:rPr kumimoji="0" lang="en-US" sz="1200" b="0" i="0" u="none" strike="noStrike" kern="0" cap="none" spc="0" normalizeH="0" baseline="0" noProof="0">
                <a:ln>
                  <a:noFill/>
                </a:ln>
                <a:solidFill>
                  <a:srgbClr val="0A0A0A"/>
                </a:solidFill>
                <a:effectLst/>
                <a:uLnTx/>
                <a:uFillTx/>
                <a:latin typeface="Arial" panose="020B0604020202020204" pitchFamily="34" charset="0"/>
              </a:rPr>
              <a:t>-MM-dd </a:t>
            </a:r>
            <a:r>
              <a:rPr kumimoji="0" lang="en-US" sz="1200" b="0" i="0" u="none" strike="noStrike" kern="0" cap="none" spc="0" normalizeH="0" baseline="0" noProof="0" err="1">
                <a:ln>
                  <a:noFill/>
                </a:ln>
                <a:solidFill>
                  <a:srgbClr val="0A0A0A"/>
                </a:solidFill>
                <a:effectLst/>
                <a:uLnTx/>
                <a:uFillTx/>
                <a:latin typeface="Arial" panose="020B0604020202020204" pitchFamily="34" charset="0"/>
              </a:rPr>
              <a:t>hh:mm</a:t>
            </a:r>
            <a:r>
              <a:rPr kumimoji="0" lang="en-US" sz="1200" b="0" i="0" u="none" strike="noStrike" kern="0" cap="none" spc="0" normalizeH="0" baseline="0" noProof="0">
                <a:ln>
                  <a:noFill/>
                </a:ln>
                <a:solidFill>
                  <a:srgbClr val="0A0A0A"/>
                </a:solidFill>
                <a:effectLst/>
                <a:uLnTx/>
                <a:uFillTx/>
                <a:latin typeface="Arial" panose="020B0604020202020204" pitchFamily="34" charset="0"/>
              </a:rPr>
              <a:t>&lt;/date&gt;: </a:t>
            </a:r>
          </a:p>
        </p:txBody>
      </p:sp>
      <p:sp>
        <p:nvSpPr>
          <p:cNvPr id="141" name="Draft [Sticker]" hidden="1">
            <a:extLst>
              <a:ext uri="{FF2B5EF4-FFF2-40B4-BE49-F238E27FC236}">
                <a16:creationId xmlns:a16="http://schemas.microsoft.com/office/drawing/2014/main" id="{904633E3-6BC9-4C5E-B74A-8B9D4AE95B20}"/>
              </a:ext>
            </a:extLst>
          </p:cNvPr>
          <p:cNvSpPr/>
          <p:nvPr userDrawn="1"/>
        </p:nvSpPr>
        <p:spPr bwMode="gray">
          <a:xfrm rot="18900000">
            <a:off x="2916643" y="2819462"/>
            <a:ext cx="6361889" cy="1219077"/>
          </a:xfrm>
          <a:prstGeom prst="rect">
            <a:avLst/>
          </a:prstGeom>
          <a:no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8800" b="0" i="0" u="none" strike="noStrike" kern="0" cap="none" spc="0" normalizeH="0" baseline="0" noProof="0">
                <a:ln>
                  <a:noFill/>
                </a:ln>
                <a:solidFill>
                  <a:schemeClr val="tx2"/>
                </a:solidFill>
                <a:effectLst/>
                <a:uLnTx/>
                <a:uFillTx/>
                <a:latin typeface="Arial" panose="020B0604020202020204" pitchFamily="34" charset="0"/>
                <a:ea typeface="Arial Unicode MS" pitchFamily="34" charset="-128"/>
                <a:cs typeface="Arial Unicode MS" pitchFamily="34" charset="-128"/>
              </a:rPr>
              <a:t>DRAFT</a:t>
            </a:r>
          </a:p>
        </p:txBody>
      </p:sp>
    </p:spTree>
    <p:extLst>
      <p:ext uri="{BB962C8B-B14F-4D97-AF65-F5344CB8AC3E}">
        <p14:creationId xmlns:p14="http://schemas.microsoft.com/office/powerpoint/2010/main" val="3632538840"/>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 id="2147483951" r:id="rId12"/>
    <p:sldLayoutId id="2147483952" r:id="rId13"/>
    <p:sldLayoutId id="2147483953" r:id="rId14"/>
    <p:sldLayoutId id="2147483954" r:id="rId15"/>
    <p:sldLayoutId id="2147483955" r:id="rId16"/>
    <p:sldLayoutId id="2147483956" r:id="rId17"/>
    <p:sldLayoutId id="2147483957" r:id="rId18"/>
    <p:sldLayoutId id="2147483958" r:id="rId19"/>
    <p:sldLayoutId id="2147483959" r:id="rId20"/>
    <p:sldLayoutId id="2147483960" r:id="rId21"/>
    <p:sldLayoutId id="2147483961" r:id="rId22"/>
    <p:sldLayoutId id="2147483962" r:id="rId23"/>
    <p:sldLayoutId id="2147483963" r:id="rId24"/>
    <p:sldLayoutId id="2147483964" r:id="rId25"/>
    <p:sldLayoutId id="2147483965" r:id="rId26"/>
    <p:sldLayoutId id="2147483966" r:id="rId27"/>
    <p:sldLayoutId id="2147483967" r:id="rId28"/>
    <p:sldLayoutId id="2147483968" r:id="rId29"/>
    <p:sldLayoutId id="2147483969" r:id="rId30"/>
    <p:sldLayoutId id="2147483970" r:id="rId31"/>
  </p:sldLayoutIdLst>
  <p:hf hdr="0" ftr="0" dt="0"/>
  <p:txStyles>
    <p:title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p:titleStyle>
    <p:body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b="0" i="0" kern="1200" noProof="0" dirty="0" smtClean="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de-DE"/>
      </a:defPPr>
      <a:lvl1pPr marL="0" algn="l" defTabSz="1088558" rtl="0" eaLnBrk="1" latinLnBrk="0" hangingPunct="1">
        <a:defRPr sz="2100" kern="1200">
          <a:solidFill>
            <a:schemeClr val="tx1"/>
          </a:solidFill>
          <a:latin typeface="+mn-lt"/>
          <a:ea typeface="+mn-ea"/>
          <a:cs typeface="+mn-cs"/>
        </a:defRPr>
      </a:lvl1pPr>
      <a:lvl2pPr marL="544279" algn="l" defTabSz="1088558" rtl="0" eaLnBrk="1" latinLnBrk="0" hangingPunct="1">
        <a:defRPr sz="2100" kern="1200">
          <a:solidFill>
            <a:schemeClr val="tx1"/>
          </a:solidFill>
          <a:latin typeface="+mn-lt"/>
          <a:ea typeface="+mn-ea"/>
          <a:cs typeface="+mn-cs"/>
        </a:defRPr>
      </a:lvl2pPr>
      <a:lvl3pPr marL="1088558" algn="l" defTabSz="1088558" rtl="0" eaLnBrk="1" latinLnBrk="0" hangingPunct="1">
        <a:defRPr sz="2100" kern="1200">
          <a:solidFill>
            <a:schemeClr val="tx1"/>
          </a:solidFill>
          <a:latin typeface="+mn-lt"/>
          <a:ea typeface="+mn-ea"/>
          <a:cs typeface="+mn-cs"/>
        </a:defRPr>
      </a:lvl3pPr>
      <a:lvl4pPr marL="1632837" algn="l" defTabSz="1088558" rtl="0" eaLnBrk="1" latinLnBrk="0" hangingPunct="1">
        <a:defRPr sz="2100" kern="1200">
          <a:solidFill>
            <a:schemeClr val="tx1"/>
          </a:solidFill>
          <a:latin typeface="+mn-lt"/>
          <a:ea typeface="+mn-ea"/>
          <a:cs typeface="+mn-cs"/>
        </a:defRPr>
      </a:lvl4pPr>
      <a:lvl5pPr marL="2177116" algn="l" defTabSz="1088558" rtl="0" eaLnBrk="1" latinLnBrk="0" hangingPunct="1">
        <a:defRPr sz="2100" kern="1200">
          <a:solidFill>
            <a:schemeClr val="tx1"/>
          </a:solidFill>
          <a:latin typeface="+mn-lt"/>
          <a:ea typeface="+mn-ea"/>
          <a:cs typeface="+mn-cs"/>
        </a:defRPr>
      </a:lvl5pPr>
      <a:lvl6pPr marL="2721396" algn="l" defTabSz="1088558" rtl="0" eaLnBrk="1" latinLnBrk="0" hangingPunct="1">
        <a:defRPr sz="2100" kern="1200">
          <a:solidFill>
            <a:schemeClr val="tx1"/>
          </a:solidFill>
          <a:latin typeface="+mn-lt"/>
          <a:ea typeface="+mn-ea"/>
          <a:cs typeface="+mn-cs"/>
        </a:defRPr>
      </a:lvl6pPr>
      <a:lvl7pPr marL="3265675" algn="l" defTabSz="1088558" rtl="0" eaLnBrk="1" latinLnBrk="0" hangingPunct="1">
        <a:defRPr sz="2100" kern="1200">
          <a:solidFill>
            <a:schemeClr val="tx1"/>
          </a:solidFill>
          <a:latin typeface="+mn-lt"/>
          <a:ea typeface="+mn-ea"/>
          <a:cs typeface="+mn-cs"/>
        </a:defRPr>
      </a:lvl7pPr>
      <a:lvl8pPr marL="3809954" algn="l" defTabSz="1088558" rtl="0" eaLnBrk="1" latinLnBrk="0" hangingPunct="1">
        <a:defRPr sz="2100" kern="1200">
          <a:solidFill>
            <a:schemeClr val="tx1"/>
          </a:solidFill>
          <a:latin typeface="+mn-lt"/>
          <a:ea typeface="+mn-ea"/>
          <a:cs typeface="+mn-cs"/>
        </a:defRPr>
      </a:lvl8pPr>
      <a:lvl9pPr marL="4354233" algn="l" defTabSz="1088558" rtl="0" eaLnBrk="1" latinLnBrk="0" hangingPunct="1">
        <a:defRPr sz="21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4" name="Slide number"/>
          <p:cNvSpPr txBox="1"/>
          <p:nvPr userDrawn="1"/>
        </p:nvSpPr>
        <p:spPr bwMode="black">
          <a:xfrm>
            <a:off x="11472526" y="6536753"/>
            <a:ext cx="217951"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b="0" i="0" noProof="0" smtClean="0">
                <a:latin typeface="+mn-lt"/>
              </a:rPr>
              <a:pPr marL="0" lvl="0" indent="0" algn="r">
                <a:buNone/>
              </a:pPr>
              <a:t>‹#›</a:t>
            </a:fld>
            <a:endParaRPr lang="en-US" sz="900" b="0" i="0" noProof="0">
              <a:latin typeface="+mn-lt"/>
            </a:endParaRPr>
          </a:p>
        </p:txBody>
      </p:sp>
      <p:sp>
        <p:nvSpPr>
          <p:cNvPr id="3" name="Text Placeholder"/>
          <p:cNvSpPr>
            <a:spLocks noGrp="1"/>
          </p:cNvSpPr>
          <p:nvPr userDrawn="1">
            <p:ph type="body" idx="1"/>
          </p:nvPr>
        </p:nvSpPr>
        <p:spPr bwMode="black">
          <a:xfrm>
            <a:off x="504001" y="1548560"/>
            <a:ext cx="11186476" cy="4716000"/>
          </a:xfrm>
          <a:prstGeom prst="rect">
            <a:avLst/>
          </a:prstGeom>
        </p:spPr>
        <p:txBody>
          <a:bodyPr vert="horz" lIns="0" tIns="0" rIns="0" bIns="0" rtlCol="0">
            <a:normAutofit/>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Placeholder"/>
          <p:cNvSpPr>
            <a:spLocks noGrp="1"/>
          </p:cNvSpPr>
          <p:nvPr userDrawn="1">
            <p:ph type="title"/>
          </p:nvPr>
        </p:nvSpPr>
        <p:spPr bwMode="black">
          <a:xfrm>
            <a:off x="504001" y="504000"/>
            <a:ext cx="11186476" cy="369332"/>
          </a:xfrm>
          <a:prstGeom prst="rect">
            <a:avLst/>
          </a:prstGeom>
        </p:spPr>
        <p:txBody>
          <a:bodyPr vert="horz" wrap="square" lIns="0" tIns="0" rIns="0" bIns="0" rtlCol="0" anchor="t" anchorCtr="0">
            <a:spAutoFit/>
          </a:bodyPr>
          <a:lstStyle/>
          <a:p>
            <a:r>
              <a:rPr lang="en-US" noProof="0"/>
              <a:t>Insert page title (sentence case)</a:t>
            </a:r>
          </a:p>
        </p:txBody>
      </p:sp>
      <p:grpSp>
        <p:nvGrpSpPr>
          <p:cNvPr id="6" name="Harvey 3" hidden="1">
            <a:extLst>
              <a:ext uri="{FF2B5EF4-FFF2-40B4-BE49-F238E27FC236}">
                <a16:creationId xmlns:a16="http://schemas.microsoft.com/office/drawing/2014/main" id="{B3E7C216-6801-4AB8-8D95-E7D60F39B210}"/>
              </a:ext>
            </a:extLst>
          </p:cNvPr>
          <p:cNvGrpSpPr>
            <a:grpSpLocks/>
          </p:cNvGrpSpPr>
          <p:nvPr userDrawn="1">
            <p:custDataLst>
              <p:tags r:id="rId33"/>
            </p:custDataLst>
          </p:nvPr>
        </p:nvGrpSpPr>
        <p:grpSpPr>
          <a:xfrm>
            <a:off x="3938798" y="3978000"/>
            <a:ext cx="1024878" cy="1024878"/>
            <a:chOff x="0" y="0"/>
            <a:chExt cx="914400" cy="914400"/>
          </a:xfrm>
          <a:solidFill>
            <a:schemeClr val="accent1"/>
          </a:solidFill>
        </p:grpSpPr>
        <p:sp>
          <p:nvSpPr>
            <p:cNvPr id="7" name="Harvey 0/3 [0]">
              <a:extLst>
                <a:ext uri="{FF2B5EF4-FFF2-40B4-BE49-F238E27FC236}">
                  <a16:creationId xmlns:a16="http://schemas.microsoft.com/office/drawing/2014/main" id="{FC8CECD5-A3FB-4DD5-A846-DC09FDB6EB04}"/>
                </a:ext>
              </a:extLst>
            </p:cNvPr>
            <p:cNvSpPr>
              <a:spLocks noChangeAspect="1"/>
            </p:cNvSpPr>
            <p:nvPr>
              <p:custDataLst>
                <p:tags r:id="rId152"/>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0" i="0">
                <a:solidFill>
                  <a:schemeClr val="tx1"/>
                </a:solidFill>
                <a:latin typeface="Arial" panose="020B0604020202020204" pitchFamily="34" charset="0"/>
              </a:endParaRPr>
            </a:p>
          </p:txBody>
        </p:sp>
        <p:sp>
          <p:nvSpPr>
            <p:cNvPr id="8" name="Harvey 1/3 [1]">
              <a:extLst>
                <a:ext uri="{FF2B5EF4-FFF2-40B4-BE49-F238E27FC236}">
                  <a16:creationId xmlns:a16="http://schemas.microsoft.com/office/drawing/2014/main" id="{750B853B-8389-4427-AFB9-1CE880FE9BEE}"/>
                </a:ext>
              </a:extLst>
            </p:cNvPr>
            <p:cNvSpPr>
              <a:spLocks noChangeAspect="1"/>
            </p:cNvSpPr>
            <p:nvPr>
              <p:custDataLst>
                <p:tags r:id="rId153"/>
              </p:custDataLst>
            </p:nvPr>
          </p:nvSpPr>
          <p:spPr>
            <a:xfrm>
              <a:off x="0" y="0"/>
              <a:ext cx="914400" cy="914400"/>
            </a:xfrm>
            <a:custGeom>
              <a:avLst/>
              <a:gdLst/>
              <a:ahLst/>
              <a:cxnLst/>
              <a:rect l="l" t="t" r="r" b="b"/>
              <a:pathLst>
                <a:path w="635000" h="635000">
                  <a:moveTo>
                    <a:pt x="317500" y="0"/>
                  </a:moveTo>
                  <a:arcTo wR="317500" hR="317500" stAng="16200000" swAng="7200000"/>
                  <a:lnTo>
                    <a:pt x="317500" y="317500"/>
                  </a:lnTo>
                  <a:close/>
                </a:path>
                <a:path w="635000" h="635000" fill="none">
                  <a:moveTo>
                    <a:pt x="592463" y="476249"/>
                  </a:moveTo>
                  <a:arcTo wR="317500" hR="317500" stAng="1800000" swAng="14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0" i="0">
                <a:solidFill>
                  <a:schemeClr val="tx1"/>
                </a:solidFill>
                <a:latin typeface="Arial" panose="020B0604020202020204" pitchFamily="34" charset="0"/>
              </a:endParaRPr>
            </a:p>
          </p:txBody>
        </p:sp>
        <p:sp>
          <p:nvSpPr>
            <p:cNvPr id="9" name="Harvey 2/3 [2]">
              <a:extLst>
                <a:ext uri="{FF2B5EF4-FFF2-40B4-BE49-F238E27FC236}">
                  <a16:creationId xmlns:a16="http://schemas.microsoft.com/office/drawing/2014/main" id="{0CA9A207-7055-4A72-8ED2-D82605C3D0C8}"/>
                </a:ext>
              </a:extLst>
            </p:cNvPr>
            <p:cNvSpPr>
              <a:spLocks noChangeAspect="1"/>
            </p:cNvSpPr>
            <p:nvPr>
              <p:custDataLst>
                <p:tags r:id="rId154"/>
              </p:custDataLst>
            </p:nvPr>
          </p:nvSpPr>
          <p:spPr>
            <a:xfrm>
              <a:off x="0" y="0"/>
              <a:ext cx="914400" cy="914400"/>
            </a:xfrm>
            <a:custGeom>
              <a:avLst/>
              <a:gdLst/>
              <a:ahLst/>
              <a:cxnLst/>
              <a:rect l="l" t="t" r="r" b="b"/>
              <a:pathLst>
                <a:path w="635000" h="635000">
                  <a:moveTo>
                    <a:pt x="317500" y="0"/>
                  </a:moveTo>
                  <a:arcTo wR="317500" hR="317500" stAng="16200000" swAng="14400000"/>
                  <a:lnTo>
                    <a:pt x="317500" y="317500"/>
                  </a:lnTo>
                  <a:close/>
                </a:path>
                <a:path w="635000" h="635000" fill="none">
                  <a:moveTo>
                    <a:pt x="42536" y="476250"/>
                  </a:moveTo>
                  <a:arcTo wR="317500" hR="317500" stAng="9000000" swAng="7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0" i="0">
                <a:solidFill>
                  <a:schemeClr val="tx1"/>
                </a:solidFill>
                <a:latin typeface="Arial" panose="020B0604020202020204" pitchFamily="34" charset="0"/>
              </a:endParaRPr>
            </a:p>
          </p:txBody>
        </p:sp>
        <p:sp>
          <p:nvSpPr>
            <p:cNvPr id="10" name="Harvey 3/3 [3]">
              <a:extLst>
                <a:ext uri="{FF2B5EF4-FFF2-40B4-BE49-F238E27FC236}">
                  <a16:creationId xmlns:a16="http://schemas.microsoft.com/office/drawing/2014/main" id="{4422C816-875A-41F5-9DC0-8DBAE4C5C6CB}"/>
                </a:ext>
              </a:extLst>
            </p:cNvPr>
            <p:cNvSpPr>
              <a:spLocks noChangeAspect="1"/>
            </p:cNvSpPr>
            <p:nvPr>
              <p:custDataLst>
                <p:tags r:id="rId155"/>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0" i="0">
                <a:solidFill>
                  <a:schemeClr val="tx1"/>
                </a:solidFill>
                <a:latin typeface="Arial" panose="020B0604020202020204" pitchFamily="34" charset="0"/>
              </a:endParaRPr>
            </a:p>
          </p:txBody>
        </p:sp>
      </p:grpSp>
      <p:grpSp>
        <p:nvGrpSpPr>
          <p:cNvPr id="11" name="Harvey 4" hidden="1">
            <a:extLst>
              <a:ext uri="{FF2B5EF4-FFF2-40B4-BE49-F238E27FC236}">
                <a16:creationId xmlns:a16="http://schemas.microsoft.com/office/drawing/2014/main" id="{DDC5C333-7028-4F79-8940-98DC17723588}"/>
              </a:ext>
            </a:extLst>
          </p:cNvPr>
          <p:cNvGrpSpPr>
            <a:grpSpLocks/>
          </p:cNvGrpSpPr>
          <p:nvPr userDrawn="1">
            <p:custDataLst>
              <p:tags r:id="rId34"/>
            </p:custDataLst>
          </p:nvPr>
        </p:nvGrpSpPr>
        <p:grpSpPr>
          <a:xfrm>
            <a:off x="5391507" y="3978000"/>
            <a:ext cx="1024878" cy="1024878"/>
            <a:chOff x="0" y="0"/>
            <a:chExt cx="914400" cy="914400"/>
          </a:xfrm>
          <a:solidFill>
            <a:schemeClr val="accent1"/>
          </a:solidFill>
        </p:grpSpPr>
        <p:sp>
          <p:nvSpPr>
            <p:cNvPr id="13" name="Harvey 0/4 [0]">
              <a:extLst>
                <a:ext uri="{FF2B5EF4-FFF2-40B4-BE49-F238E27FC236}">
                  <a16:creationId xmlns:a16="http://schemas.microsoft.com/office/drawing/2014/main" id="{70B331E2-39A8-4BAF-8DDD-C631B51EB56E}"/>
                </a:ext>
              </a:extLst>
            </p:cNvPr>
            <p:cNvSpPr>
              <a:spLocks noChangeAspect="1"/>
            </p:cNvSpPr>
            <p:nvPr>
              <p:custDataLst>
                <p:tags r:id="rId147"/>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0" i="0">
                <a:solidFill>
                  <a:schemeClr val="tx1"/>
                </a:solidFill>
                <a:latin typeface="Arial" panose="020B0604020202020204" pitchFamily="34" charset="0"/>
              </a:endParaRPr>
            </a:p>
          </p:txBody>
        </p:sp>
        <p:sp>
          <p:nvSpPr>
            <p:cNvPr id="14" name="Harvey 1/4 [1]">
              <a:extLst>
                <a:ext uri="{FF2B5EF4-FFF2-40B4-BE49-F238E27FC236}">
                  <a16:creationId xmlns:a16="http://schemas.microsoft.com/office/drawing/2014/main" id="{47F66FBA-2801-4875-BD13-0BF512FC3C6A}"/>
                </a:ext>
              </a:extLst>
            </p:cNvPr>
            <p:cNvSpPr>
              <a:spLocks noChangeAspect="1"/>
            </p:cNvSpPr>
            <p:nvPr>
              <p:custDataLst>
                <p:tags r:id="rId148"/>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0" i="0">
                <a:solidFill>
                  <a:schemeClr val="tx1"/>
                </a:solidFill>
                <a:latin typeface="Arial" panose="020B0604020202020204" pitchFamily="34" charset="0"/>
              </a:endParaRPr>
            </a:p>
          </p:txBody>
        </p:sp>
        <p:sp>
          <p:nvSpPr>
            <p:cNvPr id="15" name="Harvey 2/4 [2]">
              <a:extLst>
                <a:ext uri="{FF2B5EF4-FFF2-40B4-BE49-F238E27FC236}">
                  <a16:creationId xmlns:a16="http://schemas.microsoft.com/office/drawing/2014/main" id="{99673DAB-5272-45DC-B222-CA8CAA9FD2BB}"/>
                </a:ext>
              </a:extLst>
            </p:cNvPr>
            <p:cNvSpPr>
              <a:spLocks noChangeAspect="1"/>
            </p:cNvSpPr>
            <p:nvPr>
              <p:custDataLst>
                <p:tags r:id="rId149"/>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0" i="0">
                <a:solidFill>
                  <a:schemeClr val="tx1"/>
                </a:solidFill>
                <a:latin typeface="Arial" panose="020B0604020202020204" pitchFamily="34" charset="0"/>
              </a:endParaRPr>
            </a:p>
          </p:txBody>
        </p:sp>
        <p:sp>
          <p:nvSpPr>
            <p:cNvPr id="16" name="Harvey 3/4 [3]">
              <a:extLst>
                <a:ext uri="{FF2B5EF4-FFF2-40B4-BE49-F238E27FC236}">
                  <a16:creationId xmlns:a16="http://schemas.microsoft.com/office/drawing/2014/main" id="{F9B9444B-C98D-45FC-BA92-881D06827328}"/>
                </a:ext>
              </a:extLst>
            </p:cNvPr>
            <p:cNvSpPr>
              <a:spLocks noChangeAspect="1"/>
            </p:cNvSpPr>
            <p:nvPr>
              <p:custDataLst>
                <p:tags r:id="rId150"/>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0" i="0">
                <a:solidFill>
                  <a:schemeClr val="tx1"/>
                </a:solidFill>
                <a:latin typeface="Arial" panose="020B0604020202020204" pitchFamily="34" charset="0"/>
              </a:endParaRPr>
            </a:p>
          </p:txBody>
        </p:sp>
        <p:sp>
          <p:nvSpPr>
            <p:cNvPr id="17" name="Harvey 4/4 [4]">
              <a:extLst>
                <a:ext uri="{FF2B5EF4-FFF2-40B4-BE49-F238E27FC236}">
                  <a16:creationId xmlns:a16="http://schemas.microsoft.com/office/drawing/2014/main" id="{5FFB853D-F550-4F16-8269-A070A19E381C}"/>
                </a:ext>
              </a:extLst>
            </p:cNvPr>
            <p:cNvSpPr>
              <a:spLocks noChangeAspect="1"/>
            </p:cNvSpPr>
            <p:nvPr>
              <p:custDataLst>
                <p:tags r:id="rId151"/>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0" i="0">
                <a:solidFill>
                  <a:schemeClr val="tx1"/>
                </a:solidFill>
                <a:latin typeface="Arial" panose="020B0604020202020204" pitchFamily="34" charset="0"/>
              </a:endParaRPr>
            </a:p>
          </p:txBody>
        </p:sp>
      </p:grpSp>
      <p:grpSp>
        <p:nvGrpSpPr>
          <p:cNvPr id="18" name="Harvey 8" hidden="1">
            <a:extLst>
              <a:ext uri="{FF2B5EF4-FFF2-40B4-BE49-F238E27FC236}">
                <a16:creationId xmlns:a16="http://schemas.microsoft.com/office/drawing/2014/main" id="{0630AB66-7B5F-41CE-A2EB-2EB4C67794AE}"/>
              </a:ext>
            </a:extLst>
          </p:cNvPr>
          <p:cNvGrpSpPr>
            <a:grpSpLocks/>
          </p:cNvGrpSpPr>
          <p:nvPr userDrawn="1">
            <p:custDataLst>
              <p:tags r:id="rId35"/>
            </p:custDataLst>
          </p:nvPr>
        </p:nvGrpSpPr>
        <p:grpSpPr>
          <a:xfrm>
            <a:off x="6844215" y="3978000"/>
            <a:ext cx="1024878" cy="1024878"/>
            <a:chOff x="0" y="0"/>
            <a:chExt cx="914400" cy="914400"/>
          </a:xfrm>
          <a:solidFill>
            <a:schemeClr val="accent1"/>
          </a:solidFill>
        </p:grpSpPr>
        <p:sp>
          <p:nvSpPr>
            <p:cNvPr id="19" name="Harvey 0/8 [0]">
              <a:extLst>
                <a:ext uri="{FF2B5EF4-FFF2-40B4-BE49-F238E27FC236}">
                  <a16:creationId xmlns:a16="http://schemas.microsoft.com/office/drawing/2014/main" id="{051D5678-1EFE-40CF-8563-B5E9EA35A271}"/>
                </a:ext>
              </a:extLst>
            </p:cNvPr>
            <p:cNvSpPr>
              <a:spLocks noChangeAspect="1"/>
            </p:cNvSpPr>
            <p:nvPr>
              <p:custDataLst>
                <p:tags r:id="rId138"/>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0" i="0">
                <a:solidFill>
                  <a:schemeClr val="tx1"/>
                </a:solidFill>
                <a:latin typeface="Arial" panose="020B0604020202020204" pitchFamily="34" charset="0"/>
              </a:endParaRPr>
            </a:p>
          </p:txBody>
        </p:sp>
        <p:sp>
          <p:nvSpPr>
            <p:cNvPr id="20" name="Harvey 1/8 [1]">
              <a:extLst>
                <a:ext uri="{FF2B5EF4-FFF2-40B4-BE49-F238E27FC236}">
                  <a16:creationId xmlns:a16="http://schemas.microsoft.com/office/drawing/2014/main" id="{E5DDEB4B-B8B3-42DA-AF30-4FD0A1770D91}"/>
                </a:ext>
              </a:extLst>
            </p:cNvPr>
            <p:cNvSpPr>
              <a:spLocks noChangeAspect="1"/>
            </p:cNvSpPr>
            <p:nvPr>
              <p:custDataLst>
                <p:tags r:id="rId139"/>
              </p:custDataLst>
            </p:nvPr>
          </p:nvSpPr>
          <p:spPr>
            <a:xfrm>
              <a:off x="0" y="0"/>
              <a:ext cx="914400" cy="914400"/>
            </a:xfrm>
            <a:custGeom>
              <a:avLst/>
              <a:gdLst/>
              <a:ahLst/>
              <a:cxnLst/>
              <a:rect l="l" t="t" r="r" b="b"/>
              <a:pathLst>
                <a:path w="635000" h="635000">
                  <a:moveTo>
                    <a:pt x="317500" y="0"/>
                  </a:moveTo>
                  <a:arcTo wR="317500" hR="317500" stAng="16200000" swAng="2700000"/>
                  <a:lnTo>
                    <a:pt x="317500" y="317500"/>
                  </a:lnTo>
                  <a:close/>
                </a:path>
                <a:path w="635000" h="635000" fill="none">
                  <a:moveTo>
                    <a:pt x="542006" y="92993"/>
                  </a:moveTo>
                  <a:arcTo wR="317500" hR="317500" stAng="-2700000" swAng="189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0" i="0">
                <a:solidFill>
                  <a:schemeClr val="tx1"/>
                </a:solidFill>
                <a:latin typeface="Arial" panose="020B0604020202020204" pitchFamily="34" charset="0"/>
              </a:endParaRPr>
            </a:p>
          </p:txBody>
        </p:sp>
        <p:sp>
          <p:nvSpPr>
            <p:cNvPr id="21" name="Harvey 2/8 [2]">
              <a:extLst>
                <a:ext uri="{FF2B5EF4-FFF2-40B4-BE49-F238E27FC236}">
                  <a16:creationId xmlns:a16="http://schemas.microsoft.com/office/drawing/2014/main" id="{FB9200C4-0418-4CEF-BBB8-18F997AD7CA8}"/>
                </a:ext>
              </a:extLst>
            </p:cNvPr>
            <p:cNvSpPr>
              <a:spLocks noChangeAspect="1"/>
            </p:cNvSpPr>
            <p:nvPr>
              <p:custDataLst>
                <p:tags r:id="rId140"/>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0" i="0">
                <a:solidFill>
                  <a:schemeClr val="tx1"/>
                </a:solidFill>
                <a:latin typeface="Arial" panose="020B0604020202020204" pitchFamily="34" charset="0"/>
              </a:endParaRPr>
            </a:p>
          </p:txBody>
        </p:sp>
        <p:sp>
          <p:nvSpPr>
            <p:cNvPr id="22" name="Harvey 3/8 [3]">
              <a:extLst>
                <a:ext uri="{FF2B5EF4-FFF2-40B4-BE49-F238E27FC236}">
                  <a16:creationId xmlns:a16="http://schemas.microsoft.com/office/drawing/2014/main" id="{8E4DE7E8-0809-4E2E-BE6A-E989A6AEBF62}"/>
                </a:ext>
              </a:extLst>
            </p:cNvPr>
            <p:cNvSpPr>
              <a:spLocks noChangeAspect="1"/>
            </p:cNvSpPr>
            <p:nvPr>
              <p:custDataLst>
                <p:tags r:id="rId141"/>
              </p:custDataLst>
            </p:nvPr>
          </p:nvSpPr>
          <p:spPr>
            <a:xfrm>
              <a:off x="0" y="0"/>
              <a:ext cx="914400" cy="914400"/>
            </a:xfrm>
            <a:custGeom>
              <a:avLst/>
              <a:gdLst/>
              <a:ahLst/>
              <a:cxnLst/>
              <a:rect l="l" t="t" r="r" b="b"/>
              <a:pathLst>
                <a:path w="635000" h="635000">
                  <a:moveTo>
                    <a:pt x="317500" y="0"/>
                  </a:moveTo>
                  <a:arcTo wR="317500" hR="317500" stAng="16200000" swAng="8100000"/>
                  <a:lnTo>
                    <a:pt x="317500" y="317500"/>
                  </a:lnTo>
                  <a:close/>
                </a:path>
                <a:path w="635000" h="635000" fill="none">
                  <a:moveTo>
                    <a:pt x="542006" y="542006"/>
                  </a:moveTo>
                  <a:arcTo wR="317500" hR="317500" stAng="2700000" swAng="135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0" i="0">
                <a:solidFill>
                  <a:schemeClr val="tx1"/>
                </a:solidFill>
                <a:latin typeface="Arial" panose="020B0604020202020204" pitchFamily="34" charset="0"/>
              </a:endParaRPr>
            </a:p>
          </p:txBody>
        </p:sp>
        <p:sp>
          <p:nvSpPr>
            <p:cNvPr id="23" name="Harvey 4/8 [4]">
              <a:extLst>
                <a:ext uri="{FF2B5EF4-FFF2-40B4-BE49-F238E27FC236}">
                  <a16:creationId xmlns:a16="http://schemas.microsoft.com/office/drawing/2014/main" id="{F839E6A9-0DED-402B-8F4C-2176769B55CD}"/>
                </a:ext>
              </a:extLst>
            </p:cNvPr>
            <p:cNvSpPr>
              <a:spLocks noChangeAspect="1"/>
            </p:cNvSpPr>
            <p:nvPr>
              <p:custDataLst>
                <p:tags r:id="rId142"/>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0" i="0">
                <a:solidFill>
                  <a:schemeClr val="tx1"/>
                </a:solidFill>
                <a:latin typeface="Arial" panose="020B0604020202020204" pitchFamily="34" charset="0"/>
              </a:endParaRPr>
            </a:p>
          </p:txBody>
        </p:sp>
        <p:sp>
          <p:nvSpPr>
            <p:cNvPr id="24" name="Harvey 5/8 [5]">
              <a:extLst>
                <a:ext uri="{FF2B5EF4-FFF2-40B4-BE49-F238E27FC236}">
                  <a16:creationId xmlns:a16="http://schemas.microsoft.com/office/drawing/2014/main" id="{C3EE8663-AD08-4237-8344-6543EC4B688C}"/>
                </a:ext>
              </a:extLst>
            </p:cNvPr>
            <p:cNvSpPr>
              <a:spLocks noChangeAspect="1"/>
            </p:cNvSpPr>
            <p:nvPr>
              <p:custDataLst>
                <p:tags r:id="rId143"/>
              </p:custDataLst>
            </p:nvPr>
          </p:nvSpPr>
          <p:spPr>
            <a:xfrm>
              <a:off x="0" y="0"/>
              <a:ext cx="914400" cy="914400"/>
            </a:xfrm>
            <a:custGeom>
              <a:avLst/>
              <a:gdLst/>
              <a:ahLst/>
              <a:cxnLst/>
              <a:rect l="l" t="t" r="r" b="b"/>
              <a:pathLst>
                <a:path w="635000" h="635000">
                  <a:moveTo>
                    <a:pt x="317500" y="0"/>
                  </a:moveTo>
                  <a:arcTo wR="317500" hR="317500" stAng="16200000" swAng="13500000"/>
                  <a:lnTo>
                    <a:pt x="317500" y="317500"/>
                  </a:lnTo>
                  <a:close/>
                </a:path>
                <a:path w="635000" h="635000" fill="none">
                  <a:moveTo>
                    <a:pt x="92993" y="542006"/>
                  </a:moveTo>
                  <a:arcTo wR="317500" hR="317500" stAng="8100000" swAng="81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0" i="0">
                <a:solidFill>
                  <a:schemeClr val="tx1"/>
                </a:solidFill>
                <a:latin typeface="Arial" panose="020B0604020202020204" pitchFamily="34" charset="0"/>
              </a:endParaRPr>
            </a:p>
          </p:txBody>
        </p:sp>
        <p:sp>
          <p:nvSpPr>
            <p:cNvPr id="25" name="Harvey 6/8 [6]">
              <a:extLst>
                <a:ext uri="{FF2B5EF4-FFF2-40B4-BE49-F238E27FC236}">
                  <a16:creationId xmlns:a16="http://schemas.microsoft.com/office/drawing/2014/main" id="{ADE6F931-D156-4E59-A3ED-0B14B5F0EF7E}"/>
                </a:ext>
              </a:extLst>
            </p:cNvPr>
            <p:cNvSpPr>
              <a:spLocks noChangeAspect="1"/>
            </p:cNvSpPr>
            <p:nvPr>
              <p:custDataLst>
                <p:tags r:id="rId144"/>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0" i="0">
                <a:solidFill>
                  <a:schemeClr val="tx1"/>
                </a:solidFill>
                <a:latin typeface="Arial" panose="020B0604020202020204" pitchFamily="34" charset="0"/>
              </a:endParaRPr>
            </a:p>
          </p:txBody>
        </p:sp>
        <p:sp>
          <p:nvSpPr>
            <p:cNvPr id="26" name="Harvey 7/8 [7]">
              <a:extLst>
                <a:ext uri="{FF2B5EF4-FFF2-40B4-BE49-F238E27FC236}">
                  <a16:creationId xmlns:a16="http://schemas.microsoft.com/office/drawing/2014/main" id="{A36821AE-2FF1-4F6E-AAF3-1BEA6AE153B8}"/>
                </a:ext>
              </a:extLst>
            </p:cNvPr>
            <p:cNvSpPr>
              <a:spLocks noChangeAspect="1"/>
            </p:cNvSpPr>
            <p:nvPr>
              <p:custDataLst>
                <p:tags r:id="rId145"/>
              </p:custDataLst>
            </p:nvPr>
          </p:nvSpPr>
          <p:spPr>
            <a:xfrm>
              <a:off x="0" y="0"/>
              <a:ext cx="914400" cy="914400"/>
            </a:xfrm>
            <a:custGeom>
              <a:avLst/>
              <a:gdLst/>
              <a:ahLst/>
              <a:cxnLst/>
              <a:rect l="l" t="t" r="r" b="b"/>
              <a:pathLst>
                <a:path w="635000" h="635000">
                  <a:moveTo>
                    <a:pt x="317500" y="0"/>
                  </a:moveTo>
                  <a:arcTo wR="317500" hR="317500" stAng="16200000" swAng="18900000"/>
                  <a:lnTo>
                    <a:pt x="317500" y="317500"/>
                  </a:lnTo>
                  <a:close/>
                </a:path>
                <a:path w="635000" h="635000" fill="none">
                  <a:moveTo>
                    <a:pt x="92993" y="92993"/>
                  </a:moveTo>
                  <a:arcTo wR="317500" hR="317500" stAng="13500000" swAng="27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0" i="0">
                <a:solidFill>
                  <a:schemeClr val="tx1"/>
                </a:solidFill>
                <a:latin typeface="Arial" panose="020B0604020202020204" pitchFamily="34" charset="0"/>
              </a:endParaRPr>
            </a:p>
          </p:txBody>
        </p:sp>
        <p:sp>
          <p:nvSpPr>
            <p:cNvPr id="27" name="Harvey 8/8 [8]">
              <a:extLst>
                <a:ext uri="{FF2B5EF4-FFF2-40B4-BE49-F238E27FC236}">
                  <a16:creationId xmlns:a16="http://schemas.microsoft.com/office/drawing/2014/main" id="{2D277E47-45D5-4503-8443-BED560C6560A}"/>
                </a:ext>
              </a:extLst>
            </p:cNvPr>
            <p:cNvSpPr>
              <a:spLocks noChangeAspect="1"/>
            </p:cNvSpPr>
            <p:nvPr>
              <p:custDataLst>
                <p:tags r:id="rId146"/>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0" i="0">
                <a:solidFill>
                  <a:schemeClr val="tx1"/>
                </a:solidFill>
                <a:latin typeface="Arial" panose="020B0604020202020204" pitchFamily="34" charset="0"/>
              </a:endParaRPr>
            </a:p>
          </p:txBody>
        </p:sp>
      </p:grpSp>
      <p:grpSp>
        <p:nvGrpSpPr>
          <p:cNvPr id="28" name="Harvey 100" hidden="1">
            <a:extLst>
              <a:ext uri="{FF2B5EF4-FFF2-40B4-BE49-F238E27FC236}">
                <a16:creationId xmlns:a16="http://schemas.microsoft.com/office/drawing/2014/main" id="{6D5D9337-395C-4FE4-97E6-E1CD47A644E9}"/>
              </a:ext>
            </a:extLst>
          </p:cNvPr>
          <p:cNvGrpSpPr/>
          <p:nvPr userDrawn="1">
            <p:custDataLst>
              <p:tags r:id="rId36"/>
            </p:custDataLst>
          </p:nvPr>
        </p:nvGrpSpPr>
        <p:grpSpPr>
          <a:xfrm>
            <a:off x="8296922" y="3978000"/>
            <a:ext cx="1024878" cy="1024878"/>
            <a:chOff x="4334905" y="3282696"/>
            <a:chExt cx="292608" cy="292608"/>
          </a:xfrm>
          <a:solidFill>
            <a:schemeClr val="accent1"/>
          </a:solidFill>
        </p:grpSpPr>
        <p:sp>
          <p:nvSpPr>
            <p:cNvPr id="29" name="Harvey 0/100 [0]">
              <a:extLst>
                <a:ext uri="{FF2B5EF4-FFF2-40B4-BE49-F238E27FC236}">
                  <a16:creationId xmlns:a16="http://schemas.microsoft.com/office/drawing/2014/main" id="{C2D4C837-2D4B-4D6B-81F8-9B001989609B}"/>
                </a:ext>
              </a:extLst>
            </p:cNvPr>
            <p:cNvSpPr>
              <a:spLocks noChangeAspect="1"/>
            </p:cNvSpPr>
            <p:nvPr>
              <p:custDataLst>
                <p:tags r:id="rId37"/>
              </p:custDataLst>
            </p:nvPr>
          </p:nvSpPr>
          <p:spPr>
            <a:xfrm>
              <a:off x="4334905" y="3282696"/>
              <a:ext cx="292608" cy="292608"/>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30" name="Harvey 1/100 [1]">
              <a:extLst>
                <a:ext uri="{FF2B5EF4-FFF2-40B4-BE49-F238E27FC236}">
                  <a16:creationId xmlns:a16="http://schemas.microsoft.com/office/drawing/2014/main" id="{BACD6AAA-4A1C-46BE-B491-9A4A9C7C56F3}"/>
                </a:ext>
              </a:extLst>
            </p:cNvPr>
            <p:cNvSpPr>
              <a:spLocks noChangeAspect="1"/>
            </p:cNvSpPr>
            <p:nvPr>
              <p:custDataLst>
                <p:tags r:id="rId38"/>
              </p:custDataLst>
            </p:nvPr>
          </p:nvSpPr>
          <p:spPr>
            <a:xfrm>
              <a:off x="4334905" y="3282696"/>
              <a:ext cx="292608" cy="292608"/>
            </a:xfrm>
            <a:custGeom>
              <a:avLst/>
              <a:gdLst/>
              <a:ahLst/>
              <a:cxnLst/>
              <a:rect l="l" t="t" r="r" b="b"/>
              <a:pathLst>
                <a:path w="635000" h="635000">
                  <a:moveTo>
                    <a:pt x="317500" y="0"/>
                  </a:moveTo>
                  <a:arcTo wR="317500" hR="317500" stAng="16200000" swAng="216000"/>
                  <a:lnTo>
                    <a:pt x="317500" y="317500"/>
                  </a:lnTo>
                  <a:close/>
                </a:path>
                <a:path w="635000" h="635000" fill="none">
                  <a:moveTo>
                    <a:pt x="337435" y="626"/>
                  </a:moveTo>
                  <a:arcTo wR="317500" hR="317500" stAng="-5184000" swAng="21384000"/>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31" name="Harvey 2/100 [2]">
              <a:extLst>
                <a:ext uri="{FF2B5EF4-FFF2-40B4-BE49-F238E27FC236}">
                  <a16:creationId xmlns:a16="http://schemas.microsoft.com/office/drawing/2014/main" id="{701024C3-4DEF-477C-9CFB-100E0303499E}"/>
                </a:ext>
              </a:extLst>
            </p:cNvPr>
            <p:cNvSpPr>
              <a:spLocks noChangeAspect="1"/>
            </p:cNvSpPr>
            <p:nvPr>
              <p:custDataLst>
                <p:tags r:id="rId39"/>
              </p:custDataLst>
            </p:nvPr>
          </p:nvSpPr>
          <p:spPr>
            <a:xfrm>
              <a:off x="4334905" y="3282696"/>
              <a:ext cx="292608" cy="292608"/>
            </a:xfrm>
            <a:custGeom>
              <a:avLst/>
              <a:gdLst/>
              <a:ahLst/>
              <a:cxnLst/>
              <a:rect l="l" t="t" r="r" b="b"/>
              <a:pathLst>
                <a:path w="635000" h="635000">
                  <a:moveTo>
                    <a:pt x="317500" y="0"/>
                  </a:moveTo>
                  <a:arcTo wR="317500" hR="317500" stAng="16200000" swAng="432000"/>
                  <a:lnTo>
                    <a:pt x="317500" y="317500"/>
                  </a:lnTo>
                  <a:close/>
                </a:path>
                <a:path w="635000" h="635000" fill="none">
                  <a:moveTo>
                    <a:pt x="357293" y="2503"/>
                  </a:moveTo>
                  <a:arcTo wR="317500" hR="317500" stAng="-4968000" swAng="21168000"/>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32" name="Harvey 3/100 [3]">
              <a:extLst>
                <a:ext uri="{FF2B5EF4-FFF2-40B4-BE49-F238E27FC236}">
                  <a16:creationId xmlns:a16="http://schemas.microsoft.com/office/drawing/2014/main" id="{46A461CD-8D28-4422-AF2A-8267EFA51CAD}"/>
                </a:ext>
              </a:extLst>
            </p:cNvPr>
            <p:cNvSpPr>
              <a:spLocks noChangeAspect="1"/>
            </p:cNvSpPr>
            <p:nvPr>
              <p:custDataLst>
                <p:tags r:id="rId40"/>
              </p:custDataLst>
            </p:nvPr>
          </p:nvSpPr>
          <p:spPr>
            <a:xfrm>
              <a:off x="4334905" y="3282696"/>
              <a:ext cx="292608" cy="292608"/>
            </a:xfrm>
            <a:custGeom>
              <a:avLst/>
              <a:gdLst/>
              <a:ahLst/>
              <a:cxnLst/>
              <a:rect l="l" t="t" r="r" b="b"/>
              <a:pathLst>
                <a:path w="635000" h="635000">
                  <a:moveTo>
                    <a:pt x="317500" y="0"/>
                  </a:moveTo>
                  <a:arcTo wR="317500" hR="317500" stAng="16200000" swAng="647999"/>
                  <a:lnTo>
                    <a:pt x="317500" y="317500"/>
                  </a:lnTo>
                  <a:close/>
                </a:path>
                <a:path w="635000" h="635000" fill="none">
                  <a:moveTo>
                    <a:pt x="376993" y="5623"/>
                  </a:moveTo>
                  <a:arcTo wR="317500" hR="317500" stAng="-4752000" swAng="20952000"/>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33" name="Harvey 4/100 [4]">
              <a:extLst>
                <a:ext uri="{FF2B5EF4-FFF2-40B4-BE49-F238E27FC236}">
                  <a16:creationId xmlns:a16="http://schemas.microsoft.com/office/drawing/2014/main" id="{0A337C3A-F021-437D-9E3D-FDE5AF266029}"/>
                </a:ext>
              </a:extLst>
            </p:cNvPr>
            <p:cNvSpPr>
              <a:spLocks noChangeAspect="1"/>
            </p:cNvSpPr>
            <p:nvPr>
              <p:custDataLst>
                <p:tags r:id="rId41"/>
              </p:custDataLst>
            </p:nvPr>
          </p:nvSpPr>
          <p:spPr>
            <a:xfrm>
              <a:off x="4334905" y="3282696"/>
              <a:ext cx="292608" cy="292608"/>
            </a:xfrm>
            <a:custGeom>
              <a:avLst/>
              <a:gdLst/>
              <a:ahLst/>
              <a:cxnLst/>
              <a:rect l="l" t="t" r="r" b="b"/>
              <a:pathLst>
                <a:path w="635000" h="635000">
                  <a:moveTo>
                    <a:pt x="317500" y="0"/>
                  </a:moveTo>
                  <a:arcTo wR="317500" hR="317500" stAng="16200000" swAng="864000"/>
                  <a:lnTo>
                    <a:pt x="317500" y="317500"/>
                  </a:lnTo>
                  <a:close/>
                </a:path>
                <a:path w="635000" h="635000" fill="none">
                  <a:moveTo>
                    <a:pt x="396459" y="9974"/>
                  </a:moveTo>
                  <a:arcTo wR="317500" hR="317500" stAng="-4536000" swAng="20735999"/>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35" name="Harvey 5/100 [5]">
              <a:extLst>
                <a:ext uri="{FF2B5EF4-FFF2-40B4-BE49-F238E27FC236}">
                  <a16:creationId xmlns:a16="http://schemas.microsoft.com/office/drawing/2014/main" id="{BDF66AF7-3D75-4118-B7E6-241B2C41B2C9}"/>
                </a:ext>
              </a:extLst>
            </p:cNvPr>
            <p:cNvSpPr>
              <a:spLocks noChangeAspect="1"/>
            </p:cNvSpPr>
            <p:nvPr>
              <p:custDataLst>
                <p:tags r:id="rId42"/>
              </p:custDataLst>
            </p:nvPr>
          </p:nvSpPr>
          <p:spPr>
            <a:xfrm>
              <a:off x="4334905" y="3282696"/>
              <a:ext cx="292608" cy="292608"/>
            </a:xfrm>
            <a:custGeom>
              <a:avLst/>
              <a:gdLst/>
              <a:ahLst/>
              <a:cxnLst/>
              <a:rect l="l" t="t" r="r" b="b"/>
              <a:pathLst>
                <a:path w="635000" h="635000">
                  <a:moveTo>
                    <a:pt x="317500" y="0"/>
                  </a:moveTo>
                  <a:arcTo wR="317500" hR="317500" stAng="16200000" swAng="1080000"/>
                  <a:lnTo>
                    <a:pt x="317500" y="317500"/>
                  </a:lnTo>
                  <a:close/>
                </a:path>
                <a:path w="635000" h="635000" fill="none">
                  <a:moveTo>
                    <a:pt x="415612" y="15539"/>
                  </a:moveTo>
                  <a:arcTo wR="317500" hR="317500" stAng="-4320000" swAng="20520000"/>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36" name="Harvey 6/100 [6]">
              <a:extLst>
                <a:ext uri="{FF2B5EF4-FFF2-40B4-BE49-F238E27FC236}">
                  <a16:creationId xmlns:a16="http://schemas.microsoft.com/office/drawing/2014/main" id="{E74E7438-4315-4097-9BA7-F0CE3252AC14}"/>
                </a:ext>
              </a:extLst>
            </p:cNvPr>
            <p:cNvSpPr>
              <a:spLocks noChangeAspect="1"/>
            </p:cNvSpPr>
            <p:nvPr>
              <p:custDataLst>
                <p:tags r:id="rId43"/>
              </p:custDataLst>
            </p:nvPr>
          </p:nvSpPr>
          <p:spPr>
            <a:xfrm>
              <a:off x="4334905" y="3282696"/>
              <a:ext cx="292608" cy="292608"/>
            </a:xfrm>
            <a:custGeom>
              <a:avLst/>
              <a:gdLst/>
              <a:ahLst/>
              <a:cxnLst/>
              <a:rect l="l" t="t" r="r" b="b"/>
              <a:pathLst>
                <a:path w="635000" h="635000">
                  <a:moveTo>
                    <a:pt x="317500" y="0"/>
                  </a:moveTo>
                  <a:arcTo wR="317500" hR="317500" stAng="16200000" swAng="1295999"/>
                  <a:lnTo>
                    <a:pt x="317500" y="317500"/>
                  </a:lnTo>
                  <a:close/>
                </a:path>
                <a:path w="635000" h="635000" fill="none">
                  <a:moveTo>
                    <a:pt x="434379" y="22295"/>
                  </a:moveTo>
                  <a:arcTo wR="317500" hR="317500" stAng="-4104000" swAng="20304000"/>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37" name="Harvey 7/100 [7]">
              <a:extLst>
                <a:ext uri="{FF2B5EF4-FFF2-40B4-BE49-F238E27FC236}">
                  <a16:creationId xmlns:a16="http://schemas.microsoft.com/office/drawing/2014/main" id="{FEBA4E91-97BB-4DAC-B193-66FA4828DB26}"/>
                </a:ext>
              </a:extLst>
            </p:cNvPr>
            <p:cNvSpPr>
              <a:spLocks noChangeAspect="1"/>
            </p:cNvSpPr>
            <p:nvPr>
              <p:custDataLst>
                <p:tags r:id="rId44"/>
              </p:custDataLst>
            </p:nvPr>
          </p:nvSpPr>
          <p:spPr>
            <a:xfrm>
              <a:off x="4334905" y="3282696"/>
              <a:ext cx="292608" cy="292608"/>
            </a:xfrm>
            <a:custGeom>
              <a:avLst/>
              <a:gdLst/>
              <a:ahLst/>
              <a:cxnLst/>
              <a:rect l="l" t="t" r="r" b="b"/>
              <a:pathLst>
                <a:path w="635000" h="635000">
                  <a:moveTo>
                    <a:pt x="317500" y="0"/>
                  </a:moveTo>
                  <a:arcTo wR="317500" hR="317500" stAng="16200000" swAng="1512000"/>
                  <a:lnTo>
                    <a:pt x="317500" y="317500"/>
                  </a:lnTo>
                  <a:close/>
                </a:path>
                <a:path w="635000" h="635000" fill="none">
                  <a:moveTo>
                    <a:pt x="452684" y="30217"/>
                  </a:moveTo>
                  <a:arcTo wR="317500" hR="317500" stAng="-3888000" swAng="20087999"/>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38" name="Harvey 8/100 [8]">
              <a:extLst>
                <a:ext uri="{FF2B5EF4-FFF2-40B4-BE49-F238E27FC236}">
                  <a16:creationId xmlns:a16="http://schemas.microsoft.com/office/drawing/2014/main" id="{EEB85E02-177B-40CF-B926-A4423CC7C827}"/>
                </a:ext>
              </a:extLst>
            </p:cNvPr>
            <p:cNvSpPr>
              <a:spLocks noChangeAspect="1"/>
            </p:cNvSpPr>
            <p:nvPr>
              <p:custDataLst>
                <p:tags r:id="rId45"/>
              </p:custDataLst>
            </p:nvPr>
          </p:nvSpPr>
          <p:spPr>
            <a:xfrm>
              <a:off x="4334905" y="3282696"/>
              <a:ext cx="292608" cy="292608"/>
            </a:xfrm>
            <a:custGeom>
              <a:avLst/>
              <a:gdLst/>
              <a:ahLst/>
              <a:cxnLst/>
              <a:rect l="l" t="t" r="r" b="b"/>
              <a:pathLst>
                <a:path w="635000" h="635000">
                  <a:moveTo>
                    <a:pt x="317500" y="0"/>
                  </a:moveTo>
                  <a:arcTo wR="317500" hR="317500" stAng="16200000" swAng="1728000"/>
                  <a:lnTo>
                    <a:pt x="317500" y="317500"/>
                  </a:lnTo>
                  <a:close/>
                </a:path>
                <a:path w="635000" h="635000" fill="none">
                  <a:moveTo>
                    <a:pt x="470456" y="39272"/>
                  </a:moveTo>
                  <a:arcTo wR="317500" hR="317500" stAng="-3672000" swAng="19872000"/>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39" name="Harvey 9/100 [9]">
              <a:extLst>
                <a:ext uri="{FF2B5EF4-FFF2-40B4-BE49-F238E27FC236}">
                  <a16:creationId xmlns:a16="http://schemas.microsoft.com/office/drawing/2014/main" id="{C133BC7F-B0E3-404F-92D1-BB930C4F3311}"/>
                </a:ext>
              </a:extLst>
            </p:cNvPr>
            <p:cNvSpPr>
              <a:spLocks noChangeAspect="1"/>
            </p:cNvSpPr>
            <p:nvPr>
              <p:custDataLst>
                <p:tags r:id="rId46"/>
              </p:custDataLst>
            </p:nvPr>
          </p:nvSpPr>
          <p:spPr>
            <a:xfrm>
              <a:off x="4334905" y="3282696"/>
              <a:ext cx="292608" cy="292608"/>
            </a:xfrm>
            <a:custGeom>
              <a:avLst/>
              <a:gdLst/>
              <a:ahLst/>
              <a:cxnLst/>
              <a:rect l="l" t="t" r="r" b="b"/>
              <a:pathLst>
                <a:path w="635000" h="635000">
                  <a:moveTo>
                    <a:pt x="317500" y="0"/>
                  </a:moveTo>
                  <a:arcTo wR="317500" hR="317500" stAng="16200000" swAng="1944000"/>
                  <a:lnTo>
                    <a:pt x="317500" y="317500"/>
                  </a:lnTo>
                  <a:close/>
                </a:path>
                <a:path w="635000" h="635000" fill="none">
                  <a:moveTo>
                    <a:pt x="487625" y="49425"/>
                  </a:moveTo>
                  <a:arcTo wR="317500" hR="317500" stAng="-3456000" swAng="19656000"/>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40" name="Harvey 10/100 [10]">
              <a:extLst>
                <a:ext uri="{FF2B5EF4-FFF2-40B4-BE49-F238E27FC236}">
                  <a16:creationId xmlns:a16="http://schemas.microsoft.com/office/drawing/2014/main" id="{F2FB72A6-CDF7-48B3-A3B8-5A5FC061802C}"/>
                </a:ext>
              </a:extLst>
            </p:cNvPr>
            <p:cNvSpPr>
              <a:spLocks noChangeAspect="1"/>
            </p:cNvSpPr>
            <p:nvPr>
              <p:custDataLst>
                <p:tags r:id="rId47"/>
              </p:custDataLst>
            </p:nvPr>
          </p:nvSpPr>
          <p:spPr>
            <a:xfrm>
              <a:off x="4334905" y="3282696"/>
              <a:ext cx="292608" cy="292608"/>
            </a:xfrm>
            <a:custGeom>
              <a:avLst/>
              <a:gdLst/>
              <a:ahLst/>
              <a:cxnLst/>
              <a:rect l="l" t="t" r="r" b="b"/>
              <a:pathLst>
                <a:path w="635000" h="635000">
                  <a:moveTo>
                    <a:pt x="317500" y="0"/>
                  </a:moveTo>
                  <a:arcTo wR="317500" hR="317500" stAng="16200000" swAng="2160000"/>
                  <a:lnTo>
                    <a:pt x="317500" y="317500"/>
                  </a:lnTo>
                  <a:close/>
                </a:path>
                <a:path w="635000" h="635000" fill="none">
                  <a:moveTo>
                    <a:pt x="504121" y="60637"/>
                  </a:moveTo>
                  <a:arcTo wR="317500" hR="317500" stAng="-3240000" swAng="19440000"/>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41" name="Harvey 11/100 [11]">
              <a:extLst>
                <a:ext uri="{FF2B5EF4-FFF2-40B4-BE49-F238E27FC236}">
                  <a16:creationId xmlns:a16="http://schemas.microsoft.com/office/drawing/2014/main" id="{F3110C8B-1B18-4579-AB3F-0F4A0840CF38}"/>
                </a:ext>
              </a:extLst>
            </p:cNvPr>
            <p:cNvSpPr>
              <a:spLocks noChangeAspect="1"/>
            </p:cNvSpPr>
            <p:nvPr>
              <p:custDataLst>
                <p:tags r:id="rId48"/>
              </p:custDataLst>
            </p:nvPr>
          </p:nvSpPr>
          <p:spPr>
            <a:xfrm>
              <a:off x="4334905" y="3282696"/>
              <a:ext cx="292608" cy="292608"/>
            </a:xfrm>
            <a:custGeom>
              <a:avLst/>
              <a:gdLst/>
              <a:ahLst/>
              <a:cxnLst/>
              <a:rect l="l" t="t" r="r" b="b"/>
              <a:pathLst>
                <a:path w="635000" h="635000">
                  <a:moveTo>
                    <a:pt x="317500" y="0"/>
                  </a:moveTo>
                  <a:arcTo wR="317500" hR="317500" stAng="16200000" swAng="2376000"/>
                  <a:lnTo>
                    <a:pt x="317500" y="317500"/>
                  </a:lnTo>
                  <a:close/>
                </a:path>
                <a:path w="635000" h="635000" fill="none">
                  <a:moveTo>
                    <a:pt x="519882" y="72862"/>
                  </a:moveTo>
                  <a:arcTo wR="317500" hR="317500" stAng="-3024000" swAng="19224000"/>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42" name="Harvey 12/100 [12]">
              <a:extLst>
                <a:ext uri="{FF2B5EF4-FFF2-40B4-BE49-F238E27FC236}">
                  <a16:creationId xmlns:a16="http://schemas.microsoft.com/office/drawing/2014/main" id="{84A1B722-E5AC-45F7-9498-7FF502B6FA2B}"/>
                </a:ext>
              </a:extLst>
            </p:cNvPr>
            <p:cNvSpPr>
              <a:spLocks noChangeAspect="1"/>
            </p:cNvSpPr>
            <p:nvPr>
              <p:custDataLst>
                <p:tags r:id="rId49"/>
              </p:custDataLst>
            </p:nvPr>
          </p:nvSpPr>
          <p:spPr>
            <a:xfrm>
              <a:off x="4334905" y="3282696"/>
              <a:ext cx="292608" cy="292608"/>
            </a:xfrm>
            <a:custGeom>
              <a:avLst/>
              <a:gdLst/>
              <a:ahLst/>
              <a:cxnLst/>
              <a:rect l="l" t="t" r="r" b="b"/>
              <a:pathLst>
                <a:path w="635000" h="635000">
                  <a:moveTo>
                    <a:pt x="317500" y="0"/>
                  </a:moveTo>
                  <a:arcTo wR="317500" hR="317500" stAng="16200000" swAng="2591999"/>
                  <a:lnTo>
                    <a:pt x="317500" y="317500"/>
                  </a:lnTo>
                  <a:close/>
                </a:path>
                <a:path w="635000" h="635000" fill="none">
                  <a:moveTo>
                    <a:pt x="534843" y="86052"/>
                  </a:moveTo>
                  <a:arcTo wR="317500" hR="317500" stAng="-2808000" swAng="19008000"/>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43" name="Harvey 13/100 [13]">
              <a:extLst>
                <a:ext uri="{FF2B5EF4-FFF2-40B4-BE49-F238E27FC236}">
                  <a16:creationId xmlns:a16="http://schemas.microsoft.com/office/drawing/2014/main" id="{A5599F20-B957-4DF9-8B04-F2B77AAF0BDB}"/>
                </a:ext>
              </a:extLst>
            </p:cNvPr>
            <p:cNvSpPr>
              <a:spLocks noChangeAspect="1"/>
            </p:cNvSpPr>
            <p:nvPr>
              <p:custDataLst>
                <p:tags r:id="rId50"/>
              </p:custDataLst>
            </p:nvPr>
          </p:nvSpPr>
          <p:spPr>
            <a:xfrm>
              <a:off x="4334905" y="3282696"/>
              <a:ext cx="292608" cy="292608"/>
            </a:xfrm>
            <a:custGeom>
              <a:avLst/>
              <a:gdLst/>
              <a:ahLst/>
              <a:cxnLst/>
              <a:rect l="l" t="t" r="r" b="b"/>
              <a:pathLst>
                <a:path w="635000" h="635000">
                  <a:moveTo>
                    <a:pt x="317500" y="0"/>
                  </a:moveTo>
                  <a:arcTo wR="317500" hR="317500" stAng="16200000" swAng="2808000"/>
                  <a:lnTo>
                    <a:pt x="317500" y="317500"/>
                  </a:lnTo>
                  <a:close/>
                </a:path>
                <a:path w="635000" h="635000" fill="none">
                  <a:moveTo>
                    <a:pt x="548947" y="100156"/>
                  </a:moveTo>
                  <a:arcTo wR="317500" hR="317500" stAng="-2591999" swAng="18792000"/>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44" name="Harvey 14/100 [14]">
              <a:extLst>
                <a:ext uri="{FF2B5EF4-FFF2-40B4-BE49-F238E27FC236}">
                  <a16:creationId xmlns:a16="http://schemas.microsoft.com/office/drawing/2014/main" id="{F74357FC-EB3D-46C4-B56A-5007C9F4FB84}"/>
                </a:ext>
              </a:extLst>
            </p:cNvPr>
            <p:cNvSpPr>
              <a:spLocks noChangeAspect="1"/>
            </p:cNvSpPr>
            <p:nvPr>
              <p:custDataLst>
                <p:tags r:id="rId51"/>
              </p:custDataLst>
            </p:nvPr>
          </p:nvSpPr>
          <p:spPr>
            <a:xfrm>
              <a:off x="4334905" y="3282696"/>
              <a:ext cx="292608" cy="292608"/>
            </a:xfrm>
            <a:custGeom>
              <a:avLst/>
              <a:gdLst/>
              <a:ahLst/>
              <a:cxnLst/>
              <a:rect l="l" t="t" r="r" b="b"/>
              <a:pathLst>
                <a:path w="635000" h="635000">
                  <a:moveTo>
                    <a:pt x="317500" y="0"/>
                  </a:moveTo>
                  <a:arcTo wR="317500" hR="317500" stAng="16200000" swAng="3024000"/>
                  <a:lnTo>
                    <a:pt x="317500" y="317500"/>
                  </a:lnTo>
                  <a:close/>
                </a:path>
                <a:path w="635000" h="635000" fill="none">
                  <a:moveTo>
                    <a:pt x="562137" y="115117"/>
                  </a:moveTo>
                  <a:arcTo wR="317500" hR="317500" stAng="-2375999" swAng="18576000"/>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45" name="Harvey 15/100 [15]">
              <a:extLst>
                <a:ext uri="{FF2B5EF4-FFF2-40B4-BE49-F238E27FC236}">
                  <a16:creationId xmlns:a16="http://schemas.microsoft.com/office/drawing/2014/main" id="{32E8E8F3-9DBC-46F4-9700-CAF071913650}"/>
                </a:ext>
              </a:extLst>
            </p:cNvPr>
            <p:cNvSpPr>
              <a:spLocks noChangeAspect="1"/>
            </p:cNvSpPr>
            <p:nvPr>
              <p:custDataLst>
                <p:tags r:id="rId52"/>
              </p:custDataLst>
            </p:nvPr>
          </p:nvSpPr>
          <p:spPr>
            <a:xfrm>
              <a:off x="4334905" y="3282696"/>
              <a:ext cx="292608" cy="292608"/>
            </a:xfrm>
            <a:custGeom>
              <a:avLst/>
              <a:gdLst/>
              <a:ahLst/>
              <a:cxnLst/>
              <a:rect l="l" t="t" r="r" b="b"/>
              <a:pathLst>
                <a:path w="635000" h="635000">
                  <a:moveTo>
                    <a:pt x="317500" y="0"/>
                  </a:moveTo>
                  <a:arcTo wR="317500" hR="317500" stAng="16200000" swAng="3240000"/>
                  <a:lnTo>
                    <a:pt x="317500" y="317500"/>
                  </a:lnTo>
                  <a:close/>
                </a:path>
                <a:path w="635000" h="635000" fill="none">
                  <a:moveTo>
                    <a:pt x="574362" y="130878"/>
                  </a:moveTo>
                  <a:arcTo wR="317500" hR="317500" stAng="-2160000" swAng="18360000"/>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46" name="Harvey 16/100 [16]">
              <a:extLst>
                <a:ext uri="{FF2B5EF4-FFF2-40B4-BE49-F238E27FC236}">
                  <a16:creationId xmlns:a16="http://schemas.microsoft.com/office/drawing/2014/main" id="{71360883-3CF3-4439-9568-E456C60454A8}"/>
                </a:ext>
              </a:extLst>
            </p:cNvPr>
            <p:cNvSpPr>
              <a:spLocks noChangeAspect="1"/>
            </p:cNvSpPr>
            <p:nvPr>
              <p:custDataLst>
                <p:tags r:id="rId53"/>
              </p:custDataLst>
            </p:nvPr>
          </p:nvSpPr>
          <p:spPr>
            <a:xfrm>
              <a:off x="4334905" y="3282696"/>
              <a:ext cx="292608" cy="292608"/>
            </a:xfrm>
            <a:custGeom>
              <a:avLst/>
              <a:gdLst/>
              <a:ahLst/>
              <a:cxnLst/>
              <a:rect l="l" t="t" r="r" b="b"/>
              <a:pathLst>
                <a:path w="635000" h="635000">
                  <a:moveTo>
                    <a:pt x="317500" y="0"/>
                  </a:moveTo>
                  <a:arcTo wR="317500" hR="317500" stAng="16200000" swAng="3456000"/>
                  <a:lnTo>
                    <a:pt x="317500" y="317500"/>
                  </a:lnTo>
                  <a:close/>
                </a:path>
                <a:path w="635000" h="635000" fill="none">
                  <a:moveTo>
                    <a:pt x="585574" y="147374"/>
                  </a:moveTo>
                  <a:arcTo wR="317500" hR="317500" stAng="-1944000" swAng="18144000"/>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47" name="Harvey 17/100 [17]">
              <a:extLst>
                <a:ext uri="{FF2B5EF4-FFF2-40B4-BE49-F238E27FC236}">
                  <a16:creationId xmlns:a16="http://schemas.microsoft.com/office/drawing/2014/main" id="{AE88FC9E-FB95-4413-AE3E-B8BF504735B5}"/>
                </a:ext>
              </a:extLst>
            </p:cNvPr>
            <p:cNvSpPr>
              <a:spLocks noChangeAspect="1"/>
            </p:cNvSpPr>
            <p:nvPr>
              <p:custDataLst>
                <p:tags r:id="rId54"/>
              </p:custDataLst>
            </p:nvPr>
          </p:nvSpPr>
          <p:spPr>
            <a:xfrm>
              <a:off x="4334905" y="3282696"/>
              <a:ext cx="292608" cy="292608"/>
            </a:xfrm>
            <a:custGeom>
              <a:avLst/>
              <a:gdLst/>
              <a:ahLst/>
              <a:cxnLst/>
              <a:rect l="l" t="t" r="r" b="b"/>
              <a:pathLst>
                <a:path w="635000" h="635000">
                  <a:moveTo>
                    <a:pt x="317500" y="0"/>
                  </a:moveTo>
                  <a:arcTo wR="317500" hR="317500" stAng="16200000" swAng="3672000"/>
                  <a:lnTo>
                    <a:pt x="317500" y="317500"/>
                  </a:lnTo>
                  <a:close/>
                </a:path>
                <a:path w="635000" h="635000" fill="none">
                  <a:moveTo>
                    <a:pt x="595727" y="164543"/>
                  </a:moveTo>
                  <a:arcTo wR="317500" hR="317500" stAng="-1727999" swAng="17928000"/>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48" name="Harvey 18/100 [18]">
              <a:extLst>
                <a:ext uri="{FF2B5EF4-FFF2-40B4-BE49-F238E27FC236}">
                  <a16:creationId xmlns:a16="http://schemas.microsoft.com/office/drawing/2014/main" id="{62593B83-E4BE-4CE8-9B0B-25AF9B7D4254}"/>
                </a:ext>
              </a:extLst>
            </p:cNvPr>
            <p:cNvSpPr>
              <a:spLocks noChangeAspect="1"/>
            </p:cNvSpPr>
            <p:nvPr>
              <p:custDataLst>
                <p:tags r:id="rId55"/>
              </p:custDataLst>
            </p:nvPr>
          </p:nvSpPr>
          <p:spPr>
            <a:xfrm>
              <a:off x="4334905" y="3282696"/>
              <a:ext cx="292608" cy="292608"/>
            </a:xfrm>
            <a:custGeom>
              <a:avLst/>
              <a:gdLst/>
              <a:ahLst/>
              <a:cxnLst/>
              <a:rect l="l" t="t" r="r" b="b"/>
              <a:pathLst>
                <a:path w="635000" h="635000">
                  <a:moveTo>
                    <a:pt x="317500" y="0"/>
                  </a:moveTo>
                  <a:arcTo wR="317500" hR="317500" stAng="16200000" swAng="3888000"/>
                  <a:lnTo>
                    <a:pt x="317500" y="317500"/>
                  </a:lnTo>
                  <a:close/>
                </a:path>
                <a:path w="635000" h="635000" fill="none">
                  <a:moveTo>
                    <a:pt x="604782" y="182315"/>
                  </a:moveTo>
                  <a:arcTo wR="317500" hR="317500" stAng="-1512000" swAng="17712000"/>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49" name="Harvey 19/100 [19]">
              <a:extLst>
                <a:ext uri="{FF2B5EF4-FFF2-40B4-BE49-F238E27FC236}">
                  <a16:creationId xmlns:a16="http://schemas.microsoft.com/office/drawing/2014/main" id="{CD41838E-0172-403D-9B68-FD51310F5400}"/>
                </a:ext>
              </a:extLst>
            </p:cNvPr>
            <p:cNvSpPr>
              <a:spLocks noChangeAspect="1"/>
            </p:cNvSpPr>
            <p:nvPr>
              <p:custDataLst>
                <p:tags r:id="rId56"/>
              </p:custDataLst>
            </p:nvPr>
          </p:nvSpPr>
          <p:spPr>
            <a:xfrm>
              <a:off x="4334905" y="3282696"/>
              <a:ext cx="292608" cy="292608"/>
            </a:xfrm>
            <a:custGeom>
              <a:avLst/>
              <a:gdLst/>
              <a:ahLst/>
              <a:cxnLst/>
              <a:rect l="l" t="t" r="r" b="b"/>
              <a:pathLst>
                <a:path w="635000" h="635000">
                  <a:moveTo>
                    <a:pt x="317500" y="0"/>
                  </a:moveTo>
                  <a:arcTo wR="317500" hR="317500" stAng="16200000" swAng="4104000"/>
                  <a:lnTo>
                    <a:pt x="317500" y="317500"/>
                  </a:lnTo>
                  <a:close/>
                </a:path>
                <a:path w="635000" h="635000" fill="none">
                  <a:moveTo>
                    <a:pt x="612704" y="200620"/>
                  </a:moveTo>
                  <a:arcTo wR="317500" hR="317500" stAng="-1295999" swAng="17496000"/>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50" name="Harvey 20/100 [20]">
              <a:extLst>
                <a:ext uri="{FF2B5EF4-FFF2-40B4-BE49-F238E27FC236}">
                  <a16:creationId xmlns:a16="http://schemas.microsoft.com/office/drawing/2014/main" id="{EDE3F4CF-CB3E-40C2-B070-AC09F1E8FBD5}"/>
                </a:ext>
              </a:extLst>
            </p:cNvPr>
            <p:cNvSpPr>
              <a:spLocks noChangeAspect="1"/>
            </p:cNvSpPr>
            <p:nvPr>
              <p:custDataLst>
                <p:tags r:id="rId57"/>
              </p:custDataLst>
            </p:nvPr>
          </p:nvSpPr>
          <p:spPr>
            <a:xfrm>
              <a:off x="4334905" y="3282696"/>
              <a:ext cx="292608" cy="292608"/>
            </a:xfrm>
            <a:custGeom>
              <a:avLst/>
              <a:gdLst/>
              <a:ahLst/>
              <a:cxnLst/>
              <a:rect l="l" t="t" r="r" b="b"/>
              <a:pathLst>
                <a:path w="635000" h="635000">
                  <a:moveTo>
                    <a:pt x="317500" y="0"/>
                  </a:moveTo>
                  <a:arcTo wR="317500" hR="317500" stAng="16200000" swAng="4320000"/>
                  <a:lnTo>
                    <a:pt x="317500" y="317500"/>
                  </a:lnTo>
                  <a:close/>
                </a:path>
                <a:path w="635000" h="635000" fill="none">
                  <a:moveTo>
                    <a:pt x="619460" y="219387"/>
                  </a:moveTo>
                  <a:arcTo wR="317500" hR="317500" stAng="-1080000" swAng="17280000"/>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51" name="Harvey 21/100 [21]">
              <a:extLst>
                <a:ext uri="{FF2B5EF4-FFF2-40B4-BE49-F238E27FC236}">
                  <a16:creationId xmlns:a16="http://schemas.microsoft.com/office/drawing/2014/main" id="{CD8E25E7-83D2-4F78-92A7-435281704491}"/>
                </a:ext>
              </a:extLst>
            </p:cNvPr>
            <p:cNvSpPr>
              <a:spLocks noChangeAspect="1"/>
            </p:cNvSpPr>
            <p:nvPr>
              <p:custDataLst>
                <p:tags r:id="rId58"/>
              </p:custDataLst>
            </p:nvPr>
          </p:nvSpPr>
          <p:spPr>
            <a:xfrm>
              <a:off x="4334905" y="3282696"/>
              <a:ext cx="292608" cy="292608"/>
            </a:xfrm>
            <a:custGeom>
              <a:avLst/>
              <a:gdLst/>
              <a:ahLst/>
              <a:cxnLst/>
              <a:rect l="l" t="t" r="r" b="b"/>
              <a:pathLst>
                <a:path w="635000" h="635000">
                  <a:moveTo>
                    <a:pt x="317500" y="0"/>
                  </a:moveTo>
                  <a:arcTo wR="317500" hR="317500" stAng="16200000" swAng="4536000"/>
                  <a:lnTo>
                    <a:pt x="317500" y="317500"/>
                  </a:lnTo>
                  <a:close/>
                </a:path>
                <a:path w="635000" h="635000" fill="none">
                  <a:moveTo>
                    <a:pt x="625025" y="238540"/>
                  </a:moveTo>
                  <a:arcTo wR="317500" hR="317500" stAng="-864000" swAng="17064000"/>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52" name="Harvey 22/100 [22]">
              <a:extLst>
                <a:ext uri="{FF2B5EF4-FFF2-40B4-BE49-F238E27FC236}">
                  <a16:creationId xmlns:a16="http://schemas.microsoft.com/office/drawing/2014/main" id="{C6A696FB-9EFC-47F6-9860-247C48C1FC3D}"/>
                </a:ext>
              </a:extLst>
            </p:cNvPr>
            <p:cNvSpPr>
              <a:spLocks noChangeAspect="1"/>
            </p:cNvSpPr>
            <p:nvPr>
              <p:custDataLst>
                <p:tags r:id="rId59"/>
              </p:custDataLst>
            </p:nvPr>
          </p:nvSpPr>
          <p:spPr>
            <a:xfrm>
              <a:off x="4334905" y="3282696"/>
              <a:ext cx="292608" cy="292608"/>
            </a:xfrm>
            <a:custGeom>
              <a:avLst/>
              <a:gdLst/>
              <a:ahLst/>
              <a:cxnLst/>
              <a:rect l="l" t="t" r="r" b="b"/>
              <a:pathLst>
                <a:path w="635000" h="635000">
                  <a:moveTo>
                    <a:pt x="317500" y="0"/>
                  </a:moveTo>
                  <a:arcTo wR="317500" hR="317500" stAng="16200000" swAng="4752000"/>
                  <a:lnTo>
                    <a:pt x="317500" y="317500"/>
                  </a:lnTo>
                  <a:close/>
                </a:path>
                <a:path w="635000" h="635000" fill="none">
                  <a:moveTo>
                    <a:pt x="629376" y="258006"/>
                  </a:moveTo>
                  <a:arcTo wR="317500" hR="317500" stAng="-647999" swAng="16848000"/>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53" name="Harvey 23/100 [23]">
              <a:extLst>
                <a:ext uri="{FF2B5EF4-FFF2-40B4-BE49-F238E27FC236}">
                  <a16:creationId xmlns:a16="http://schemas.microsoft.com/office/drawing/2014/main" id="{252958D2-EE89-4FBF-BF7B-C8AFAD704413}"/>
                </a:ext>
              </a:extLst>
            </p:cNvPr>
            <p:cNvSpPr>
              <a:spLocks noChangeAspect="1"/>
            </p:cNvSpPr>
            <p:nvPr>
              <p:custDataLst>
                <p:tags r:id="rId60"/>
              </p:custDataLst>
            </p:nvPr>
          </p:nvSpPr>
          <p:spPr>
            <a:xfrm>
              <a:off x="4334905" y="3282696"/>
              <a:ext cx="292608" cy="292608"/>
            </a:xfrm>
            <a:custGeom>
              <a:avLst/>
              <a:gdLst/>
              <a:ahLst/>
              <a:cxnLst/>
              <a:rect l="l" t="t" r="r" b="b"/>
              <a:pathLst>
                <a:path w="635000" h="635000">
                  <a:moveTo>
                    <a:pt x="317500" y="0"/>
                  </a:moveTo>
                  <a:arcTo wR="317500" hR="317500" stAng="16200000" swAng="4968000"/>
                  <a:lnTo>
                    <a:pt x="317500" y="317500"/>
                  </a:lnTo>
                  <a:close/>
                </a:path>
                <a:path w="635000" h="635000" fill="none">
                  <a:moveTo>
                    <a:pt x="632496" y="277706"/>
                  </a:moveTo>
                  <a:arcTo wR="317500" hR="317500" stAng="-432000" swAng="16632000"/>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54" name="Harvey 24/100 [24]">
              <a:extLst>
                <a:ext uri="{FF2B5EF4-FFF2-40B4-BE49-F238E27FC236}">
                  <a16:creationId xmlns:a16="http://schemas.microsoft.com/office/drawing/2014/main" id="{314E82DC-04B6-406C-9D65-1115F4D2AA22}"/>
                </a:ext>
              </a:extLst>
            </p:cNvPr>
            <p:cNvSpPr>
              <a:spLocks noChangeAspect="1"/>
            </p:cNvSpPr>
            <p:nvPr>
              <p:custDataLst>
                <p:tags r:id="rId61"/>
              </p:custDataLst>
            </p:nvPr>
          </p:nvSpPr>
          <p:spPr>
            <a:xfrm>
              <a:off x="4334905" y="3282696"/>
              <a:ext cx="292608" cy="292608"/>
            </a:xfrm>
            <a:custGeom>
              <a:avLst/>
              <a:gdLst/>
              <a:ahLst/>
              <a:cxnLst/>
              <a:rect l="l" t="t" r="r" b="b"/>
              <a:pathLst>
                <a:path w="635000" h="635000">
                  <a:moveTo>
                    <a:pt x="317500" y="0"/>
                  </a:moveTo>
                  <a:arcTo wR="317500" hR="317500" stAng="16200000" swAng="5183999"/>
                  <a:lnTo>
                    <a:pt x="317500" y="317500"/>
                  </a:lnTo>
                  <a:close/>
                </a:path>
                <a:path w="635000" h="635000" fill="none">
                  <a:moveTo>
                    <a:pt x="634373" y="297564"/>
                  </a:moveTo>
                  <a:arcTo wR="317500" hR="317500" stAng="-216000" swAng="16416000"/>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55" name="Harvey 25/100 [25]">
              <a:extLst>
                <a:ext uri="{FF2B5EF4-FFF2-40B4-BE49-F238E27FC236}">
                  <a16:creationId xmlns:a16="http://schemas.microsoft.com/office/drawing/2014/main" id="{669D1B60-A74F-4296-8610-F3DCDDC15022}"/>
                </a:ext>
              </a:extLst>
            </p:cNvPr>
            <p:cNvSpPr>
              <a:spLocks noChangeAspect="1"/>
            </p:cNvSpPr>
            <p:nvPr>
              <p:custDataLst>
                <p:tags r:id="rId62"/>
              </p:custDataLst>
            </p:nvPr>
          </p:nvSpPr>
          <p:spPr>
            <a:xfrm>
              <a:off x="4334905" y="3282696"/>
              <a:ext cx="292608" cy="292608"/>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56" name="Harvey 26/100 [26]">
              <a:extLst>
                <a:ext uri="{FF2B5EF4-FFF2-40B4-BE49-F238E27FC236}">
                  <a16:creationId xmlns:a16="http://schemas.microsoft.com/office/drawing/2014/main" id="{FF6DD112-04B6-4656-AB9D-1F9950FEE2D9}"/>
                </a:ext>
              </a:extLst>
            </p:cNvPr>
            <p:cNvSpPr>
              <a:spLocks noChangeAspect="1"/>
            </p:cNvSpPr>
            <p:nvPr>
              <p:custDataLst>
                <p:tags r:id="rId63"/>
              </p:custDataLst>
            </p:nvPr>
          </p:nvSpPr>
          <p:spPr>
            <a:xfrm>
              <a:off x="4334905" y="3282696"/>
              <a:ext cx="292608" cy="292608"/>
            </a:xfrm>
            <a:custGeom>
              <a:avLst/>
              <a:gdLst/>
              <a:ahLst/>
              <a:cxnLst/>
              <a:rect l="l" t="t" r="r" b="b"/>
              <a:pathLst>
                <a:path w="635000" h="635000">
                  <a:moveTo>
                    <a:pt x="317500" y="0"/>
                  </a:moveTo>
                  <a:arcTo wR="317500" hR="317500" stAng="16200000" swAng="5616000"/>
                  <a:lnTo>
                    <a:pt x="317500" y="317500"/>
                  </a:lnTo>
                  <a:close/>
                </a:path>
                <a:path w="635000" h="635000" fill="none">
                  <a:moveTo>
                    <a:pt x="634373" y="337435"/>
                  </a:moveTo>
                  <a:arcTo wR="317500" hR="317500" stAng="216000" swAng="15983999"/>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57" name="Harvey 27/100 [27]">
              <a:extLst>
                <a:ext uri="{FF2B5EF4-FFF2-40B4-BE49-F238E27FC236}">
                  <a16:creationId xmlns:a16="http://schemas.microsoft.com/office/drawing/2014/main" id="{E2928B53-FC5C-427C-AE65-9286773D84B2}"/>
                </a:ext>
              </a:extLst>
            </p:cNvPr>
            <p:cNvSpPr>
              <a:spLocks noChangeAspect="1"/>
            </p:cNvSpPr>
            <p:nvPr>
              <p:custDataLst>
                <p:tags r:id="rId64"/>
              </p:custDataLst>
            </p:nvPr>
          </p:nvSpPr>
          <p:spPr>
            <a:xfrm>
              <a:off x="4334905" y="3282696"/>
              <a:ext cx="292608" cy="292608"/>
            </a:xfrm>
            <a:custGeom>
              <a:avLst/>
              <a:gdLst/>
              <a:ahLst/>
              <a:cxnLst/>
              <a:rect l="l" t="t" r="r" b="b"/>
              <a:pathLst>
                <a:path w="635000" h="635000">
                  <a:moveTo>
                    <a:pt x="317500" y="0"/>
                  </a:moveTo>
                  <a:arcTo wR="317500" hR="317500" stAng="16200000" swAng="5832000"/>
                  <a:lnTo>
                    <a:pt x="317500" y="317500"/>
                  </a:lnTo>
                  <a:close/>
                </a:path>
                <a:path w="635000" h="635000" fill="none">
                  <a:moveTo>
                    <a:pt x="632496" y="357293"/>
                  </a:moveTo>
                  <a:arcTo wR="317500" hR="317500" stAng="432000" swAng="15768000"/>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58" name="Harvey 28/100 [28]">
              <a:extLst>
                <a:ext uri="{FF2B5EF4-FFF2-40B4-BE49-F238E27FC236}">
                  <a16:creationId xmlns:a16="http://schemas.microsoft.com/office/drawing/2014/main" id="{D8CF4F20-8FEC-47FF-9B86-E818143B2C19}"/>
                </a:ext>
              </a:extLst>
            </p:cNvPr>
            <p:cNvSpPr>
              <a:spLocks noChangeAspect="1"/>
            </p:cNvSpPr>
            <p:nvPr>
              <p:custDataLst>
                <p:tags r:id="rId65"/>
              </p:custDataLst>
            </p:nvPr>
          </p:nvSpPr>
          <p:spPr>
            <a:xfrm>
              <a:off x="4334905" y="3282696"/>
              <a:ext cx="292608" cy="292608"/>
            </a:xfrm>
            <a:custGeom>
              <a:avLst/>
              <a:gdLst/>
              <a:ahLst/>
              <a:cxnLst/>
              <a:rect l="l" t="t" r="r" b="b"/>
              <a:pathLst>
                <a:path w="635000" h="635000">
                  <a:moveTo>
                    <a:pt x="317500" y="0"/>
                  </a:moveTo>
                  <a:arcTo wR="317500" hR="317500" stAng="16200000" swAng="6048000"/>
                  <a:lnTo>
                    <a:pt x="317500" y="317500"/>
                  </a:lnTo>
                  <a:close/>
                </a:path>
                <a:path w="635000" h="635000" fill="none">
                  <a:moveTo>
                    <a:pt x="629376" y="376993"/>
                  </a:moveTo>
                  <a:arcTo wR="317500" hR="317500" stAng="648000" swAng="15552000"/>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59" name="Harvey 29/100 [29]">
              <a:extLst>
                <a:ext uri="{FF2B5EF4-FFF2-40B4-BE49-F238E27FC236}">
                  <a16:creationId xmlns:a16="http://schemas.microsoft.com/office/drawing/2014/main" id="{E1AF074D-4599-4D0E-8078-66303FEBDE44}"/>
                </a:ext>
              </a:extLst>
            </p:cNvPr>
            <p:cNvSpPr>
              <a:spLocks noChangeAspect="1"/>
            </p:cNvSpPr>
            <p:nvPr>
              <p:custDataLst>
                <p:tags r:id="rId66"/>
              </p:custDataLst>
            </p:nvPr>
          </p:nvSpPr>
          <p:spPr>
            <a:xfrm>
              <a:off x="4334905" y="3282696"/>
              <a:ext cx="292608" cy="292608"/>
            </a:xfrm>
            <a:custGeom>
              <a:avLst/>
              <a:gdLst/>
              <a:ahLst/>
              <a:cxnLst/>
              <a:rect l="l" t="t" r="r" b="b"/>
              <a:pathLst>
                <a:path w="635000" h="635000">
                  <a:moveTo>
                    <a:pt x="317500" y="0"/>
                  </a:moveTo>
                  <a:arcTo wR="317500" hR="317500" stAng="16200000" swAng="6263999"/>
                  <a:lnTo>
                    <a:pt x="317500" y="317500"/>
                  </a:lnTo>
                  <a:close/>
                </a:path>
                <a:path w="635000" h="635000" fill="none">
                  <a:moveTo>
                    <a:pt x="625025" y="396459"/>
                  </a:moveTo>
                  <a:arcTo wR="317500" hR="317500" stAng="863999" swAng="15336000"/>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60" name="Harvey 30/100 [30]">
              <a:extLst>
                <a:ext uri="{FF2B5EF4-FFF2-40B4-BE49-F238E27FC236}">
                  <a16:creationId xmlns:a16="http://schemas.microsoft.com/office/drawing/2014/main" id="{2DF9C982-C062-4899-8A5F-20F49AD9E1B5}"/>
                </a:ext>
              </a:extLst>
            </p:cNvPr>
            <p:cNvSpPr>
              <a:spLocks noChangeAspect="1"/>
            </p:cNvSpPr>
            <p:nvPr>
              <p:custDataLst>
                <p:tags r:id="rId67"/>
              </p:custDataLst>
            </p:nvPr>
          </p:nvSpPr>
          <p:spPr>
            <a:xfrm>
              <a:off x="4334905" y="3282696"/>
              <a:ext cx="292608" cy="292608"/>
            </a:xfrm>
            <a:custGeom>
              <a:avLst/>
              <a:gdLst/>
              <a:ahLst/>
              <a:cxnLst/>
              <a:rect l="l" t="t" r="r" b="b"/>
              <a:pathLst>
                <a:path w="635000" h="635000">
                  <a:moveTo>
                    <a:pt x="317500" y="0"/>
                  </a:moveTo>
                  <a:arcTo wR="317500" hR="317500" stAng="16200000" swAng="6480000"/>
                  <a:lnTo>
                    <a:pt x="317500" y="317500"/>
                  </a:lnTo>
                  <a:close/>
                </a:path>
                <a:path w="635000" h="635000" fill="none">
                  <a:moveTo>
                    <a:pt x="619460" y="415612"/>
                  </a:moveTo>
                  <a:arcTo wR="317500" hR="317500" stAng="1080000" swAng="15119999"/>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61" name="Harvey 31/100 [31]">
              <a:extLst>
                <a:ext uri="{FF2B5EF4-FFF2-40B4-BE49-F238E27FC236}">
                  <a16:creationId xmlns:a16="http://schemas.microsoft.com/office/drawing/2014/main" id="{E98CD797-9DD9-4143-9058-D1ABF95E7406}"/>
                </a:ext>
              </a:extLst>
            </p:cNvPr>
            <p:cNvSpPr>
              <a:spLocks noChangeAspect="1"/>
            </p:cNvSpPr>
            <p:nvPr>
              <p:custDataLst>
                <p:tags r:id="rId68"/>
              </p:custDataLst>
            </p:nvPr>
          </p:nvSpPr>
          <p:spPr>
            <a:xfrm>
              <a:off x="4334905" y="3282696"/>
              <a:ext cx="292608" cy="292608"/>
            </a:xfrm>
            <a:custGeom>
              <a:avLst/>
              <a:gdLst/>
              <a:ahLst/>
              <a:cxnLst/>
              <a:rect l="l" t="t" r="r" b="b"/>
              <a:pathLst>
                <a:path w="635000" h="635000">
                  <a:moveTo>
                    <a:pt x="317500" y="0"/>
                  </a:moveTo>
                  <a:arcTo wR="317500" hR="317500" stAng="16200000" swAng="6696000"/>
                  <a:lnTo>
                    <a:pt x="317500" y="317500"/>
                  </a:lnTo>
                  <a:close/>
                </a:path>
                <a:path w="635000" h="635000" fill="none">
                  <a:moveTo>
                    <a:pt x="612704" y="434379"/>
                  </a:moveTo>
                  <a:arcTo wR="317500" hR="317500" stAng="1295999" swAng="14903999"/>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62" name="Harvey 32/100 [32]">
              <a:extLst>
                <a:ext uri="{FF2B5EF4-FFF2-40B4-BE49-F238E27FC236}">
                  <a16:creationId xmlns:a16="http://schemas.microsoft.com/office/drawing/2014/main" id="{39029FE4-844F-47DA-8FEF-FB68673FF10C}"/>
                </a:ext>
              </a:extLst>
            </p:cNvPr>
            <p:cNvSpPr>
              <a:spLocks noChangeAspect="1"/>
            </p:cNvSpPr>
            <p:nvPr>
              <p:custDataLst>
                <p:tags r:id="rId69"/>
              </p:custDataLst>
            </p:nvPr>
          </p:nvSpPr>
          <p:spPr>
            <a:xfrm>
              <a:off x="4334905" y="3282696"/>
              <a:ext cx="292608" cy="292608"/>
            </a:xfrm>
            <a:custGeom>
              <a:avLst/>
              <a:gdLst/>
              <a:ahLst/>
              <a:cxnLst/>
              <a:rect l="l" t="t" r="r" b="b"/>
              <a:pathLst>
                <a:path w="635000" h="635000">
                  <a:moveTo>
                    <a:pt x="317500" y="0"/>
                  </a:moveTo>
                  <a:arcTo wR="317500" hR="317500" stAng="16200000" swAng="6912000"/>
                  <a:lnTo>
                    <a:pt x="317500" y="317500"/>
                  </a:lnTo>
                  <a:close/>
                </a:path>
                <a:path w="635000" h="635000" fill="none">
                  <a:moveTo>
                    <a:pt x="604782" y="452684"/>
                  </a:moveTo>
                  <a:arcTo wR="317500" hR="317500" stAng="1512000" swAng="14687999"/>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63" name="Harvey 33/100 [33]">
              <a:extLst>
                <a:ext uri="{FF2B5EF4-FFF2-40B4-BE49-F238E27FC236}">
                  <a16:creationId xmlns:a16="http://schemas.microsoft.com/office/drawing/2014/main" id="{B99AA4D4-9C74-447B-89EF-8FD268FF95EE}"/>
                </a:ext>
              </a:extLst>
            </p:cNvPr>
            <p:cNvSpPr>
              <a:spLocks noChangeAspect="1"/>
            </p:cNvSpPr>
            <p:nvPr>
              <p:custDataLst>
                <p:tags r:id="rId70"/>
              </p:custDataLst>
            </p:nvPr>
          </p:nvSpPr>
          <p:spPr>
            <a:xfrm>
              <a:off x="4334905" y="3282696"/>
              <a:ext cx="292608" cy="292608"/>
            </a:xfrm>
            <a:custGeom>
              <a:avLst/>
              <a:gdLst/>
              <a:ahLst/>
              <a:cxnLst/>
              <a:rect l="l" t="t" r="r" b="b"/>
              <a:pathLst>
                <a:path w="635000" h="635000">
                  <a:moveTo>
                    <a:pt x="317500" y="0"/>
                  </a:moveTo>
                  <a:arcTo wR="317500" hR="317500" stAng="16200000" swAng="7128000"/>
                  <a:lnTo>
                    <a:pt x="317500" y="317500"/>
                  </a:lnTo>
                  <a:close/>
                </a:path>
                <a:path w="635000" h="635000" fill="none">
                  <a:moveTo>
                    <a:pt x="595727" y="470456"/>
                  </a:moveTo>
                  <a:arcTo wR="317500" hR="317500" stAng="1728000" swAng="14472000"/>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64" name="Harvey 34/100 [34]">
              <a:extLst>
                <a:ext uri="{FF2B5EF4-FFF2-40B4-BE49-F238E27FC236}">
                  <a16:creationId xmlns:a16="http://schemas.microsoft.com/office/drawing/2014/main" id="{0880CCDE-4DDE-49A8-AFB2-FDDCE314B4D3}"/>
                </a:ext>
              </a:extLst>
            </p:cNvPr>
            <p:cNvSpPr>
              <a:spLocks noChangeAspect="1"/>
            </p:cNvSpPr>
            <p:nvPr>
              <p:custDataLst>
                <p:tags r:id="rId71"/>
              </p:custDataLst>
            </p:nvPr>
          </p:nvSpPr>
          <p:spPr>
            <a:xfrm>
              <a:off x="4334905" y="3282696"/>
              <a:ext cx="292608" cy="292608"/>
            </a:xfrm>
            <a:custGeom>
              <a:avLst/>
              <a:gdLst/>
              <a:ahLst/>
              <a:cxnLst/>
              <a:rect l="l" t="t" r="r" b="b"/>
              <a:pathLst>
                <a:path w="635000" h="635000">
                  <a:moveTo>
                    <a:pt x="317500" y="0"/>
                  </a:moveTo>
                  <a:arcTo wR="317500" hR="317500" stAng="16200000" swAng="7344000"/>
                  <a:lnTo>
                    <a:pt x="317500" y="317500"/>
                  </a:lnTo>
                  <a:close/>
                </a:path>
                <a:path w="635000" h="635000" fill="none">
                  <a:moveTo>
                    <a:pt x="585574" y="487625"/>
                  </a:moveTo>
                  <a:arcTo wR="317500" hR="317500" stAng="1944000" swAng="14255999"/>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65" name="Harvey 35/100 [35]">
              <a:extLst>
                <a:ext uri="{FF2B5EF4-FFF2-40B4-BE49-F238E27FC236}">
                  <a16:creationId xmlns:a16="http://schemas.microsoft.com/office/drawing/2014/main" id="{F37E834A-F9D8-4623-BC85-60359856CCD0}"/>
                </a:ext>
              </a:extLst>
            </p:cNvPr>
            <p:cNvSpPr>
              <a:spLocks noChangeAspect="1"/>
            </p:cNvSpPr>
            <p:nvPr>
              <p:custDataLst>
                <p:tags r:id="rId72"/>
              </p:custDataLst>
            </p:nvPr>
          </p:nvSpPr>
          <p:spPr>
            <a:xfrm>
              <a:off x="4334905" y="3282696"/>
              <a:ext cx="292608" cy="292608"/>
            </a:xfrm>
            <a:custGeom>
              <a:avLst/>
              <a:gdLst/>
              <a:ahLst/>
              <a:cxnLst/>
              <a:rect l="l" t="t" r="r" b="b"/>
              <a:pathLst>
                <a:path w="635000" h="635000">
                  <a:moveTo>
                    <a:pt x="317500" y="0"/>
                  </a:moveTo>
                  <a:arcTo wR="317500" hR="317500" stAng="16200000" swAng="7559999"/>
                  <a:lnTo>
                    <a:pt x="317500" y="317500"/>
                  </a:lnTo>
                  <a:close/>
                </a:path>
                <a:path w="635000" h="635000" fill="none">
                  <a:moveTo>
                    <a:pt x="574362" y="504121"/>
                  </a:moveTo>
                  <a:arcTo wR="317500" hR="317500" stAng="2159999" swAng="14040000"/>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66" name="Harvey 36/100 [36]">
              <a:extLst>
                <a:ext uri="{FF2B5EF4-FFF2-40B4-BE49-F238E27FC236}">
                  <a16:creationId xmlns:a16="http://schemas.microsoft.com/office/drawing/2014/main" id="{15163940-B229-4368-B727-3714123C78AB}"/>
                </a:ext>
              </a:extLst>
            </p:cNvPr>
            <p:cNvSpPr>
              <a:spLocks noChangeAspect="1"/>
            </p:cNvSpPr>
            <p:nvPr>
              <p:custDataLst>
                <p:tags r:id="rId73"/>
              </p:custDataLst>
            </p:nvPr>
          </p:nvSpPr>
          <p:spPr>
            <a:xfrm>
              <a:off x="4334905" y="3282696"/>
              <a:ext cx="292608" cy="292608"/>
            </a:xfrm>
            <a:custGeom>
              <a:avLst/>
              <a:gdLst/>
              <a:ahLst/>
              <a:cxnLst/>
              <a:rect l="l" t="t" r="r" b="b"/>
              <a:pathLst>
                <a:path w="635000" h="635000">
                  <a:moveTo>
                    <a:pt x="317500" y="0"/>
                  </a:moveTo>
                  <a:arcTo wR="317500" hR="317500" stAng="16200000" swAng="7776000"/>
                  <a:lnTo>
                    <a:pt x="317500" y="317500"/>
                  </a:lnTo>
                  <a:close/>
                </a:path>
                <a:path w="635000" h="635000" fill="none">
                  <a:moveTo>
                    <a:pt x="562137" y="519882"/>
                  </a:moveTo>
                  <a:arcTo wR="317500" hR="317500" stAng="2375999" swAng="13824000"/>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67" name="Harvey 37/100 [37]">
              <a:extLst>
                <a:ext uri="{FF2B5EF4-FFF2-40B4-BE49-F238E27FC236}">
                  <a16:creationId xmlns:a16="http://schemas.microsoft.com/office/drawing/2014/main" id="{64BAECDC-27C7-4333-B9D8-59DE42A1B1AA}"/>
                </a:ext>
              </a:extLst>
            </p:cNvPr>
            <p:cNvSpPr>
              <a:spLocks noChangeAspect="1"/>
            </p:cNvSpPr>
            <p:nvPr>
              <p:custDataLst>
                <p:tags r:id="rId74"/>
              </p:custDataLst>
            </p:nvPr>
          </p:nvSpPr>
          <p:spPr>
            <a:xfrm>
              <a:off x="4334905" y="3282696"/>
              <a:ext cx="292608" cy="292608"/>
            </a:xfrm>
            <a:custGeom>
              <a:avLst/>
              <a:gdLst/>
              <a:ahLst/>
              <a:cxnLst/>
              <a:rect l="l" t="t" r="r" b="b"/>
              <a:pathLst>
                <a:path w="635000" h="635000">
                  <a:moveTo>
                    <a:pt x="317500" y="0"/>
                  </a:moveTo>
                  <a:arcTo wR="317500" hR="317500" stAng="16200000" swAng="7991999"/>
                  <a:lnTo>
                    <a:pt x="317500" y="317500"/>
                  </a:lnTo>
                  <a:close/>
                </a:path>
                <a:path w="635000" h="635000" fill="none">
                  <a:moveTo>
                    <a:pt x="548947" y="534843"/>
                  </a:moveTo>
                  <a:arcTo wR="317500" hR="317500" stAng="2591999" swAng="13608000"/>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68" name="Harvey 38/100 [38]">
              <a:extLst>
                <a:ext uri="{FF2B5EF4-FFF2-40B4-BE49-F238E27FC236}">
                  <a16:creationId xmlns:a16="http://schemas.microsoft.com/office/drawing/2014/main" id="{4F018A0A-A74A-4E47-BC47-203679D4F8C0}"/>
                </a:ext>
              </a:extLst>
            </p:cNvPr>
            <p:cNvSpPr>
              <a:spLocks noChangeAspect="1"/>
            </p:cNvSpPr>
            <p:nvPr>
              <p:custDataLst>
                <p:tags r:id="rId75"/>
              </p:custDataLst>
            </p:nvPr>
          </p:nvSpPr>
          <p:spPr>
            <a:xfrm>
              <a:off x="4334905" y="3282696"/>
              <a:ext cx="292608" cy="292608"/>
            </a:xfrm>
            <a:custGeom>
              <a:avLst/>
              <a:gdLst/>
              <a:ahLst/>
              <a:cxnLst/>
              <a:rect l="l" t="t" r="r" b="b"/>
              <a:pathLst>
                <a:path w="635000" h="635000">
                  <a:moveTo>
                    <a:pt x="317500" y="0"/>
                  </a:moveTo>
                  <a:arcTo wR="317500" hR="317500" stAng="16200000" swAng="8208000"/>
                  <a:lnTo>
                    <a:pt x="317500" y="317500"/>
                  </a:lnTo>
                  <a:close/>
                </a:path>
                <a:path w="635000" h="635000" fill="none">
                  <a:moveTo>
                    <a:pt x="534843" y="548947"/>
                  </a:moveTo>
                  <a:arcTo wR="317500" hR="317500" stAng="2808000" swAng="13392000"/>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69" name="Harvey 39/100 [39]">
              <a:extLst>
                <a:ext uri="{FF2B5EF4-FFF2-40B4-BE49-F238E27FC236}">
                  <a16:creationId xmlns:a16="http://schemas.microsoft.com/office/drawing/2014/main" id="{ACA75957-9FDB-46A2-82EC-77103CBEAC52}"/>
                </a:ext>
              </a:extLst>
            </p:cNvPr>
            <p:cNvSpPr>
              <a:spLocks noChangeAspect="1"/>
            </p:cNvSpPr>
            <p:nvPr>
              <p:custDataLst>
                <p:tags r:id="rId76"/>
              </p:custDataLst>
            </p:nvPr>
          </p:nvSpPr>
          <p:spPr>
            <a:xfrm>
              <a:off x="4334905" y="3282696"/>
              <a:ext cx="292608" cy="292608"/>
            </a:xfrm>
            <a:custGeom>
              <a:avLst/>
              <a:gdLst/>
              <a:ahLst/>
              <a:cxnLst/>
              <a:rect l="l" t="t" r="r" b="b"/>
              <a:pathLst>
                <a:path w="635000" h="635000">
                  <a:moveTo>
                    <a:pt x="317500" y="0"/>
                  </a:moveTo>
                  <a:arcTo wR="317500" hR="317500" stAng="16200000" swAng="8424000"/>
                  <a:lnTo>
                    <a:pt x="317500" y="317500"/>
                  </a:lnTo>
                  <a:close/>
                </a:path>
                <a:path w="635000" h="635000" fill="none">
                  <a:moveTo>
                    <a:pt x="519882" y="562137"/>
                  </a:moveTo>
                  <a:arcTo wR="317500" hR="317500" stAng="3024000" swAng="13176000"/>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70" name="Harvey 40/100 [40]">
              <a:extLst>
                <a:ext uri="{FF2B5EF4-FFF2-40B4-BE49-F238E27FC236}">
                  <a16:creationId xmlns:a16="http://schemas.microsoft.com/office/drawing/2014/main" id="{025DFA7F-A073-422A-8D20-E27D1ABE4342}"/>
                </a:ext>
              </a:extLst>
            </p:cNvPr>
            <p:cNvSpPr>
              <a:spLocks noChangeAspect="1"/>
            </p:cNvSpPr>
            <p:nvPr>
              <p:custDataLst>
                <p:tags r:id="rId77"/>
              </p:custDataLst>
            </p:nvPr>
          </p:nvSpPr>
          <p:spPr>
            <a:xfrm>
              <a:off x="4334905" y="3282696"/>
              <a:ext cx="292608" cy="292608"/>
            </a:xfrm>
            <a:custGeom>
              <a:avLst/>
              <a:gdLst/>
              <a:ahLst/>
              <a:cxnLst/>
              <a:rect l="l" t="t" r="r" b="b"/>
              <a:pathLst>
                <a:path w="635000" h="635000">
                  <a:moveTo>
                    <a:pt x="317500" y="0"/>
                  </a:moveTo>
                  <a:arcTo wR="317500" hR="317500" stAng="16200000" swAng="8640000"/>
                  <a:lnTo>
                    <a:pt x="317500" y="317500"/>
                  </a:lnTo>
                  <a:close/>
                </a:path>
                <a:path w="635000" h="635000" fill="none">
                  <a:moveTo>
                    <a:pt x="504121" y="574362"/>
                  </a:moveTo>
                  <a:arcTo wR="317500" hR="317500" stAng="3240000" swAng="12960000"/>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71" name="Harvey 41/100 [41]">
              <a:extLst>
                <a:ext uri="{FF2B5EF4-FFF2-40B4-BE49-F238E27FC236}">
                  <a16:creationId xmlns:a16="http://schemas.microsoft.com/office/drawing/2014/main" id="{BF311CE9-A4CB-4965-8F0F-5B6811E9FB20}"/>
                </a:ext>
              </a:extLst>
            </p:cNvPr>
            <p:cNvSpPr>
              <a:spLocks noChangeAspect="1"/>
            </p:cNvSpPr>
            <p:nvPr>
              <p:custDataLst>
                <p:tags r:id="rId78"/>
              </p:custDataLst>
            </p:nvPr>
          </p:nvSpPr>
          <p:spPr>
            <a:xfrm>
              <a:off x="4334905" y="3282696"/>
              <a:ext cx="292608" cy="292608"/>
            </a:xfrm>
            <a:custGeom>
              <a:avLst/>
              <a:gdLst/>
              <a:ahLst/>
              <a:cxnLst/>
              <a:rect l="l" t="t" r="r" b="b"/>
              <a:pathLst>
                <a:path w="635000" h="635000">
                  <a:moveTo>
                    <a:pt x="317500" y="0"/>
                  </a:moveTo>
                  <a:arcTo wR="317500" hR="317500" stAng="16200000" swAng="8856000"/>
                  <a:lnTo>
                    <a:pt x="317500" y="317500"/>
                  </a:lnTo>
                  <a:close/>
                </a:path>
                <a:path w="635000" h="635000" fill="none">
                  <a:moveTo>
                    <a:pt x="487625" y="585574"/>
                  </a:moveTo>
                  <a:arcTo wR="317500" hR="317500" stAng="3455999" swAng="12744000"/>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72" name="Harvey 42/100 [42]">
              <a:extLst>
                <a:ext uri="{FF2B5EF4-FFF2-40B4-BE49-F238E27FC236}">
                  <a16:creationId xmlns:a16="http://schemas.microsoft.com/office/drawing/2014/main" id="{1B415A3D-1E85-4E6A-8BAB-3BB56600BA4F}"/>
                </a:ext>
              </a:extLst>
            </p:cNvPr>
            <p:cNvSpPr>
              <a:spLocks noChangeAspect="1"/>
            </p:cNvSpPr>
            <p:nvPr>
              <p:custDataLst>
                <p:tags r:id="rId79"/>
              </p:custDataLst>
            </p:nvPr>
          </p:nvSpPr>
          <p:spPr>
            <a:xfrm>
              <a:off x="4334905" y="3282696"/>
              <a:ext cx="292608" cy="292608"/>
            </a:xfrm>
            <a:custGeom>
              <a:avLst/>
              <a:gdLst/>
              <a:ahLst/>
              <a:cxnLst/>
              <a:rect l="l" t="t" r="r" b="b"/>
              <a:pathLst>
                <a:path w="635000" h="635000">
                  <a:moveTo>
                    <a:pt x="317500" y="0"/>
                  </a:moveTo>
                  <a:arcTo wR="317500" hR="317500" stAng="16200000" swAng="9072000"/>
                  <a:lnTo>
                    <a:pt x="317500" y="317500"/>
                  </a:lnTo>
                  <a:close/>
                </a:path>
                <a:path w="635000" h="635000" fill="none">
                  <a:moveTo>
                    <a:pt x="470456" y="595727"/>
                  </a:moveTo>
                  <a:arcTo wR="317500" hR="317500" stAng="3671999" swAng="12528000"/>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73" name="Harvey 43/100 [43]">
              <a:extLst>
                <a:ext uri="{FF2B5EF4-FFF2-40B4-BE49-F238E27FC236}">
                  <a16:creationId xmlns:a16="http://schemas.microsoft.com/office/drawing/2014/main" id="{7EAD6077-4487-4E7D-846D-445E65B5291C}"/>
                </a:ext>
              </a:extLst>
            </p:cNvPr>
            <p:cNvSpPr>
              <a:spLocks noChangeAspect="1"/>
            </p:cNvSpPr>
            <p:nvPr>
              <p:custDataLst>
                <p:tags r:id="rId80"/>
              </p:custDataLst>
            </p:nvPr>
          </p:nvSpPr>
          <p:spPr>
            <a:xfrm>
              <a:off x="4334905" y="3282696"/>
              <a:ext cx="292608" cy="292608"/>
            </a:xfrm>
            <a:custGeom>
              <a:avLst/>
              <a:gdLst/>
              <a:ahLst/>
              <a:cxnLst/>
              <a:rect l="l" t="t" r="r" b="b"/>
              <a:pathLst>
                <a:path w="635000" h="635000">
                  <a:moveTo>
                    <a:pt x="317500" y="0"/>
                  </a:moveTo>
                  <a:arcTo wR="317500" hR="317500" stAng="16200000" swAng="9288000"/>
                  <a:lnTo>
                    <a:pt x="317500" y="317500"/>
                  </a:lnTo>
                  <a:close/>
                </a:path>
                <a:path w="635000" h="635000" fill="none">
                  <a:moveTo>
                    <a:pt x="452684" y="604782"/>
                  </a:moveTo>
                  <a:arcTo wR="317500" hR="317500" stAng="3888000" swAng="12312000"/>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74" name="Harvey 44/100 [44]">
              <a:extLst>
                <a:ext uri="{FF2B5EF4-FFF2-40B4-BE49-F238E27FC236}">
                  <a16:creationId xmlns:a16="http://schemas.microsoft.com/office/drawing/2014/main" id="{4B57ADAF-4A83-4CB4-8920-E2B9F994E83E}"/>
                </a:ext>
              </a:extLst>
            </p:cNvPr>
            <p:cNvSpPr>
              <a:spLocks noChangeAspect="1"/>
            </p:cNvSpPr>
            <p:nvPr>
              <p:custDataLst>
                <p:tags r:id="rId81"/>
              </p:custDataLst>
            </p:nvPr>
          </p:nvSpPr>
          <p:spPr>
            <a:xfrm>
              <a:off x="4334905" y="3282696"/>
              <a:ext cx="292608" cy="292608"/>
            </a:xfrm>
            <a:custGeom>
              <a:avLst/>
              <a:gdLst/>
              <a:ahLst/>
              <a:cxnLst/>
              <a:rect l="l" t="t" r="r" b="b"/>
              <a:pathLst>
                <a:path w="635000" h="635000">
                  <a:moveTo>
                    <a:pt x="317500" y="0"/>
                  </a:moveTo>
                  <a:arcTo wR="317500" hR="317500" stAng="16200000" swAng="9504000"/>
                  <a:lnTo>
                    <a:pt x="317500" y="317500"/>
                  </a:lnTo>
                  <a:close/>
                </a:path>
                <a:path w="635000" h="635000" fill="none">
                  <a:moveTo>
                    <a:pt x="434379" y="612704"/>
                  </a:moveTo>
                  <a:arcTo wR="317500" hR="317500" stAng="4104000" swAng="12096000"/>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75" name="Harvey 45/100 [45]">
              <a:extLst>
                <a:ext uri="{FF2B5EF4-FFF2-40B4-BE49-F238E27FC236}">
                  <a16:creationId xmlns:a16="http://schemas.microsoft.com/office/drawing/2014/main" id="{FF3E5416-AC43-4CBB-A32A-A966ED03106F}"/>
                </a:ext>
              </a:extLst>
            </p:cNvPr>
            <p:cNvSpPr>
              <a:spLocks noChangeAspect="1"/>
            </p:cNvSpPr>
            <p:nvPr>
              <p:custDataLst>
                <p:tags r:id="rId82"/>
              </p:custDataLst>
            </p:nvPr>
          </p:nvSpPr>
          <p:spPr>
            <a:xfrm>
              <a:off x="4334905" y="3282696"/>
              <a:ext cx="292608" cy="292608"/>
            </a:xfrm>
            <a:custGeom>
              <a:avLst/>
              <a:gdLst/>
              <a:ahLst/>
              <a:cxnLst/>
              <a:rect l="l" t="t" r="r" b="b"/>
              <a:pathLst>
                <a:path w="635000" h="635000">
                  <a:moveTo>
                    <a:pt x="317500" y="0"/>
                  </a:moveTo>
                  <a:arcTo wR="317500" hR="317500" stAng="16200000" swAng="9720000"/>
                  <a:lnTo>
                    <a:pt x="317500" y="317500"/>
                  </a:lnTo>
                  <a:close/>
                </a:path>
                <a:path w="635000" h="635000" fill="none">
                  <a:moveTo>
                    <a:pt x="415612" y="619460"/>
                  </a:moveTo>
                  <a:arcTo wR="317500" hR="317500" stAng="4320000" swAng="11880000"/>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76" name="Harvey 46/100 [46]">
              <a:extLst>
                <a:ext uri="{FF2B5EF4-FFF2-40B4-BE49-F238E27FC236}">
                  <a16:creationId xmlns:a16="http://schemas.microsoft.com/office/drawing/2014/main" id="{49AFF9C1-C19A-487C-A4C1-47DA87277C3B}"/>
                </a:ext>
              </a:extLst>
            </p:cNvPr>
            <p:cNvSpPr>
              <a:spLocks noChangeAspect="1"/>
            </p:cNvSpPr>
            <p:nvPr>
              <p:custDataLst>
                <p:tags r:id="rId83"/>
              </p:custDataLst>
            </p:nvPr>
          </p:nvSpPr>
          <p:spPr>
            <a:xfrm>
              <a:off x="4334905" y="3282696"/>
              <a:ext cx="292608" cy="292608"/>
            </a:xfrm>
            <a:custGeom>
              <a:avLst/>
              <a:gdLst/>
              <a:ahLst/>
              <a:cxnLst/>
              <a:rect l="l" t="t" r="r" b="b"/>
              <a:pathLst>
                <a:path w="635000" h="635000">
                  <a:moveTo>
                    <a:pt x="317500" y="0"/>
                  </a:moveTo>
                  <a:arcTo wR="317500" hR="317500" stAng="16200000" swAng="9936000"/>
                  <a:lnTo>
                    <a:pt x="317500" y="317500"/>
                  </a:lnTo>
                  <a:close/>
                </a:path>
                <a:path w="635000" h="635000" fill="none">
                  <a:moveTo>
                    <a:pt x="396459" y="625025"/>
                  </a:moveTo>
                  <a:arcTo wR="317500" hR="317500" stAng="4536000" swAng="11664000"/>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77" name="Harvey 47/100 [47]">
              <a:extLst>
                <a:ext uri="{FF2B5EF4-FFF2-40B4-BE49-F238E27FC236}">
                  <a16:creationId xmlns:a16="http://schemas.microsoft.com/office/drawing/2014/main" id="{F35AEE09-D82F-438F-9D01-96C6876241F1}"/>
                </a:ext>
              </a:extLst>
            </p:cNvPr>
            <p:cNvSpPr>
              <a:spLocks noChangeAspect="1"/>
            </p:cNvSpPr>
            <p:nvPr>
              <p:custDataLst>
                <p:tags r:id="rId84"/>
              </p:custDataLst>
            </p:nvPr>
          </p:nvSpPr>
          <p:spPr>
            <a:xfrm>
              <a:off x="4334905" y="3282696"/>
              <a:ext cx="292608" cy="292608"/>
            </a:xfrm>
            <a:custGeom>
              <a:avLst/>
              <a:gdLst/>
              <a:ahLst/>
              <a:cxnLst/>
              <a:rect l="l" t="t" r="r" b="b"/>
              <a:pathLst>
                <a:path w="635000" h="635000">
                  <a:moveTo>
                    <a:pt x="317500" y="0"/>
                  </a:moveTo>
                  <a:arcTo wR="317500" hR="317500" stAng="16200000" swAng="10152000"/>
                  <a:lnTo>
                    <a:pt x="317500" y="317500"/>
                  </a:lnTo>
                  <a:close/>
                </a:path>
                <a:path w="635000" h="635000" fill="none">
                  <a:moveTo>
                    <a:pt x="376993" y="629376"/>
                  </a:moveTo>
                  <a:arcTo wR="317500" hR="317500" stAng="4751999" swAng="11448000"/>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78" name="Harvey 48/100 [48]">
              <a:extLst>
                <a:ext uri="{FF2B5EF4-FFF2-40B4-BE49-F238E27FC236}">
                  <a16:creationId xmlns:a16="http://schemas.microsoft.com/office/drawing/2014/main" id="{4FC3325B-EEB2-4420-9715-1149CEACE9AC}"/>
                </a:ext>
              </a:extLst>
            </p:cNvPr>
            <p:cNvSpPr>
              <a:spLocks noChangeAspect="1"/>
            </p:cNvSpPr>
            <p:nvPr>
              <p:custDataLst>
                <p:tags r:id="rId85"/>
              </p:custDataLst>
            </p:nvPr>
          </p:nvSpPr>
          <p:spPr>
            <a:xfrm>
              <a:off x="4334905" y="3282696"/>
              <a:ext cx="292608" cy="292608"/>
            </a:xfrm>
            <a:custGeom>
              <a:avLst/>
              <a:gdLst/>
              <a:ahLst/>
              <a:cxnLst/>
              <a:rect l="l" t="t" r="r" b="b"/>
              <a:pathLst>
                <a:path w="635000" h="635000">
                  <a:moveTo>
                    <a:pt x="317500" y="0"/>
                  </a:moveTo>
                  <a:arcTo wR="317500" hR="317500" stAng="16200000" swAng="10367999"/>
                  <a:lnTo>
                    <a:pt x="317500" y="317500"/>
                  </a:lnTo>
                  <a:close/>
                </a:path>
                <a:path w="635000" h="635000" fill="none">
                  <a:moveTo>
                    <a:pt x="357293" y="632496"/>
                  </a:moveTo>
                  <a:arcTo wR="317500" hR="317500" stAng="4967999" swAng="11232000"/>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79" name="Harvey 49/100 [49]">
              <a:extLst>
                <a:ext uri="{FF2B5EF4-FFF2-40B4-BE49-F238E27FC236}">
                  <a16:creationId xmlns:a16="http://schemas.microsoft.com/office/drawing/2014/main" id="{3BE00D50-8FCE-4E11-AA24-10B621732F20}"/>
                </a:ext>
              </a:extLst>
            </p:cNvPr>
            <p:cNvSpPr>
              <a:spLocks noChangeAspect="1"/>
            </p:cNvSpPr>
            <p:nvPr>
              <p:custDataLst>
                <p:tags r:id="rId86"/>
              </p:custDataLst>
            </p:nvPr>
          </p:nvSpPr>
          <p:spPr>
            <a:xfrm>
              <a:off x="4334905" y="3282696"/>
              <a:ext cx="292608" cy="292608"/>
            </a:xfrm>
            <a:custGeom>
              <a:avLst/>
              <a:gdLst/>
              <a:ahLst/>
              <a:cxnLst/>
              <a:rect l="l" t="t" r="r" b="b"/>
              <a:pathLst>
                <a:path w="635000" h="635000">
                  <a:moveTo>
                    <a:pt x="317500" y="0"/>
                  </a:moveTo>
                  <a:arcTo wR="317500" hR="317500" stAng="16200000" swAng="10584000"/>
                  <a:lnTo>
                    <a:pt x="317500" y="317500"/>
                  </a:lnTo>
                  <a:close/>
                </a:path>
                <a:path w="635000" h="635000" fill="none">
                  <a:moveTo>
                    <a:pt x="337435" y="634373"/>
                  </a:moveTo>
                  <a:arcTo wR="317500" hR="317500" stAng="5184000" swAng="11016000"/>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80" name="Harvey 50/100 [50]">
              <a:extLst>
                <a:ext uri="{FF2B5EF4-FFF2-40B4-BE49-F238E27FC236}">
                  <a16:creationId xmlns:a16="http://schemas.microsoft.com/office/drawing/2014/main" id="{97083993-8BFD-443F-A3A3-D28EF389CE2B}"/>
                </a:ext>
              </a:extLst>
            </p:cNvPr>
            <p:cNvSpPr>
              <a:spLocks noChangeAspect="1"/>
            </p:cNvSpPr>
            <p:nvPr>
              <p:custDataLst>
                <p:tags r:id="rId87"/>
              </p:custDataLst>
            </p:nvPr>
          </p:nvSpPr>
          <p:spPr>
            <a:xfrm>
              <a:off x="4334905" y="3282696"/>
              <a:ext cx="292608" cy="292608"/>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81" name="Harvey 51/100 [51]">
              <a:extLst>
                <a:ext uri="{FF2B5EF4-FFF2-40B4-BE49-F238E27FC236}">
                  <a16:creationId xmlns:a16="http://schemas.microsoft.com/office/drawing/2014/main" id="{BDE38762-18E9-47FF-895E-325F5976ECAA}"/>
                </a:ext>
              </a:extLst>
            </p:cNvPr>
            <p:cNvSpPr>
              <a:spLocks noChangeAspect="1"/>
            </p:cNvSpPr>
            <p:nvPr>
              <p:custDataLst>
                <p:tags r:id="rId88"/>
              </p:custDataLst>
            </p:nvPr>
          </p:nvSpPr>
          <p:spPr>
            <a:xfrm>
              <a:off x="4334905" y="3282696"/>
              <a:ext cx="292608" cy="292608"/>
            </a:xfrm>
            <a:custGeom>
              <a:avLst/>
              <a:gdLst/>
              <a:ahLst/>
              <a:cxnLst/>
              <a:rect l="l" t="t" r="r" b="b"/>
              <a:pathLst>
                <a:path w="635000" h="635000">
                  <a:moveTo>
                    <a:pt x="317500" y="0"/>
                  </a:moveTo>
                  <a:arcTo wR="317500" hR="317500" stAng="16200000" swAng="11016000"/>
                  <a:lnTo>
                    <a:pt x="317500" y="317500"/>
                  </a:lnTo>
                  <a:close/>
                </a:path>
                <a:path w="635000" h="635000" fill="none">
                  <a:moveTo>
                    <a:pt x="297564" y="634373"/>
                  </a:moveTo>
                  <a:arcTo wR="317500" hR="317500" stAng="5616000" swAng="10584000"/>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82" name="Harvey 52/100 [52]">
              <a:extLst>
                <a:ext uri="{FF2B5EF4-FFF2-40B4-BE49-F238E27FC236}">
                  <a16:creationId xmlns:a16="http://schemas.microsoft.com/office/drawing/2014/main" id="{785EAA21-FBCD-46DC-8430-7AB12F5A66AF}"/>
                </a:ext>
              </a:extLst>
            </p:cNvPr>
            <p:cNvSpPr>
              <a:spLocks noChangeAspect="1"/>
            </p:cNvSpPr>
            <p:nvPr>
              <p:custDataLst>
                <p:tags r:id="rId89"/>
              </p:custDataLst>
            </p:nvPr>
          </p:nvSpPr>
          <p:spPr>
            <a:xfrm>
              <a:off x="4334905" y="3282696"/>
              <a:ext cx="292608" cy="292608"/>
            </a:xfrm>
            <a:custGeom>
              <a:avLst/>
              <a:gdLst/>
              <a:ahLst/>
              <a:cxnLst/>
              <a:rect l="l" t="t" r="r" b="b"/>
              <a:pathLst>
                <a:path w="635000" h="635000">
                  <a:moveTo>
                    <a:pt x="317500" y="0"/>
                  </a:moveTo>
                  <a:arcTo wR="317500" hR="317500" stAng="16200000" swAng="11232000"/>
                  <a:lnTo>
                    <a:pt x="317500" y="317500"/>
                  </a:lnTo>
                  <a:close/>
                </a:path>
                <a:path w="635000" h="635000" fill="none">
                  <a:moveTo>
                    <a:pt x="277706" y="632496"/>
                  </a:moveTo>
                  <a:arcTo wR="317500" hR="317500" stAng="5832000" swAng="10367999"/>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83" name="Harvey 53/100 [53]">
              <a:extLst>
                <a:ext uri="{FF2B5EF4-FFF2-40B4-BE49-F238E27FC236}">
                  <a16:creationId xmlns:a16="http://schemas.microsoft.com/office/drawing/2014/main" id="{858D54BA-F4A5-4C67-830E-E85FF6EE735D}"/>
                </a:ext>
              </a:extLst>
            </p:cNvPr>
            <p:cNvSpPr>
              <a:spLocks noChangeAspect="1"/>
            </p:cNvSpPr>
            <p:nvPr>
              <p:custDataLst>
                <p:tags r:id="rId90"/>
              </p:custDataLst>
            </p:nvPr>
          </p:nvSpPr>
          <p:spPr>
            <a:xfrm>
              <a:off x="4334905" y="3282696"/>
              <a:ext cx="292608" cy="292608"/>
            </a:xfrm>
            <a:custGeom>
              <a:avLst/>
              <a:gdLst/>
              <a:ahLst/>
              <a:cxnLst/>
              <a:rect l="l" t="t" r="r" b="b"/>
              <a:pathLst>
                <a:path w="635000" h="635000">
                  <a:moveTo>
                    <a:pt x="317500" y="0"/>
                  </a:moveTo>
                  <a:arcTo wR="317500" hR="317500" stAng="16200000" swAng="11448000"/>
                  <a:lnTo>
                    <a:pt x="317500" y="317500"/>
                  </a:lnTo>
                  <a:close/>
                </a:path>
                <a:path w="635000" h="635000" fill="none">
                  <a:moveTo>
                    <a:pt x="258006" y="629376"/>
                  </a:moveTo>
                  <a:arcTo wR="317500" hR="317500" stAng="6048000" swAng="10152000"/>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84" name="Harvey 54/100 [54]">
              <a:extLst>
                <a:ext uri="{FF2B5EF4-FFF2-40B4-BE49-F238E27FC236}">
                  <a16:creationId xmlns:a16="http://schemas.microsoft.com/office/drawing/2014/main" id="{AC41BD7B-E1FA-4AED-B11C-E03936A672E6}"/>
                </a:ext>
              </a:extLst>
            </p:cNvPr>
            <p:cNvSpPr>
              <a:spLocks noChangeAspect="1"/>
            </p:cNvSpPr>
            <p:nvPr>
              <p:custDataLst>
                <p:tags r:id="rId91"/>
              </p:custDataLst>
            </p:nvPr>
          </p:nvSpPr>
          <p:spPr>
            <a:xfrm>
              <a:off x="4334905" y="3282696"/>
              <a:ext cx="292608" cy="292608"/>
            </a:xfrm>
            <a:custGeom>
              <a:avLst/>
              <a:gdLst/>
              <a:ahLst/>
              <a:cxnLst/>
              <a:rect l="l" t="t" r="r" b="b"/>
              <a:pathLst>
                <a:path w="635000" h="635000">
                  <a:moveTo>
                    <a:pt x="317500" y="0"/>
                  </a:moveTo>
                  <a:arcTo wR="317500" hR="317500" stAng="16200000" swAng="11664000"/>
                  <a:lnTo>
                    <a:pt x="317500" y="317500"/>
                  </a:lnTo>
                  <a:close/>
                </a:path>
                <a:path w="635000" h="635000" fill="none">
                  <a:moveTo>
                    <a:pt x="238540" y="625025"/>
                  </a:moveTo>
                  <a:arcTo wR="317500" hR="317500" stAng="6264000" swAng="9936000"/>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85" name="Harvey 55/100 [55]">
              <a:extLst>
                <a:ext uri="{FF2B5EF4-FFF2-40B4-BE49-F238E27FC236}">
                  <a16:creationId xmlns:a16="http://schemas.microsoft.com/office/drawing/2014/main" id="{BAF901A0-5FD1-4B29-9AF9-DB8B19412429}"/>
                </a:ext>
              </a:extLst>
            </p:cNvPr>
            <p:cNvSpPr>
              <a:spLocks noChangeAspect="1"/>
            </p:cNvSpPr>
            <p:nvPr>
              <p:custDataLst>
                <p:tags r:id="rId92"/>
              </p:custDataLst>
            </p:nvPr>
          </p:nvSpPr>
          <p:spPr>
            <a:xfrm>
              <a:off x="4334905" y="3282696"/>
              <a:ext cx="292608" cy="292608"/>
            </a:xfrm>
            <a:custGeom>
              <a:avLst/>
              <a:gdLst/>
              <a:ahLst/>
              <a:cxnLst/>
              <a:rect l="l" t="t" r="r" b="b"/>
              <a:pathLst>
                <a:path w="635000" h="635000">
                  <a:moveTo>
                    <a:pt x="317500" y="0"/>
                  </a:moveTo>
                  <a:arcTo wR="317500" hR="317500" stAng="16200000" swAng="11880000"/>
                  <a:lnTo>
                    <a:pt x="317500" y="317500"/>
                  </a:lnTo>
                  <a:close/>
                </a:path>
                <a:path w="635000" h="635000" fill="none">
                  <a:moveTo>
                    <a:pt x="219387" y="619460"/>
                  </a:moveTo>
                  <a:arcTo wR="317500" hR="317500" stAng="6480000" swAng="9719999"/>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86" name="Harvey 56/100 [56]">
              <a:extLst>
                <a:ext uri="{FF2B5EF4-FFF2-40B4-BE49-F238E27FC236}">
                  <a16:creationId xmlns:a16="http://schemas.microsoft.com/office/drawing/2014/main" id="{3EFF555D-6B7F-481F-ADC2-746953BA7F97}"/>
                </a:ext>
              </a:extLst>
            </p:cNvPr>
            <p:cNvSpPr>
              <a:spLocks noChangeAspect="1"/>
            </p:cNvSpPr>
            <p:nvPr>
              <p:custDataLst>
                <p:tags r:id="rId93"/>
              </p:custDataLst>
            </p:nvPr>
          </p:nvSpPr>
          <p:spPr>
            <a:xfrm>
              <a:off x="4334905" y="3282696"/>
              <a:ext cx="292608" cy="292608"/>
            </a:xfrm>
            <a:custGeom>
              <a:avLst/>
              <a:gdLst/>
              <a:ahLst/>
              <a:cxnLst/>
              <a:rect l="l" t="t" r="r" b="b"/>
              <a:pathLst>
                <a:path w="635000" h="635000">
                  <a:moveTo>
                    <a:pt x="317500" y="0"/>
                  </a:moveTo>
                  <a:arcTo wR="317500" hR="317500" stAng="16200000" swAng="12096000"/>
                  <a:lnTo>
                    <a:pt x="317500" y="317500"/>
                  </a:lnTo>
                  <a:close/>
                </a:path>
                <a:path w="635000" h="635000" fill="none">
                  <a:moveTo>
                    <a:pt x="200620" y="612704"/>
                  </a:moveTo>
                  <a:arcTo wR="317500" hR="317500" stAng="6696000" swAng="9503999"/>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87" name="Harvey 57/100 [57]">
              <a:extLst>
                <a:ext uri="{FF2B5EF4-FFF2-40B4-BE49-F238E27FC236}">
                  <a16:creationId xmlns:a16="http://schemas.microsoft.com/office/drawing/2014/main" id="{A4D3BE31-8C07-4912-AB8B-8331A665C238}"/>
                </a:ext>
              </a:extLst>
            </p:cNvPr>
            <p:cNvSpPr>
              <a:spLocks noChangeAspect="1"/>
            </p:cNvSpPr>
            <p:nvPr>
              <p:custDataLst>
                <p:tags r:id="rId94"/>
              </p:custDataLst>
            </p:nvPr>
          </p:nvSpPr>
          <p:spPr>
            <a:xfrm>
              <a:off x="4334905" y="3282696"/>
              <a:ext cx="292608" cy="292608"/>
            </a:xfrm>
            <a:custGeom>
              <a:avLst/>
              <a:gdLst/>
              <a:ahLst/>
              <a:cxnLst/>
              <a:rect l="l" t="t" r="r" b="b"/>
              <a:pathLst>
                <a:path w="635000" h="635000">
                  <a:moveTo>
                    <a:pt x="317500" y="0"/>
                  </a:moveTo>
                  <a:arcTo wR="317500" hR="317500" stAng="16200000" swAng="12312000"/>
                  <a:lnTo>
                    <a:pt x="317500" y="317500"/>
                  </a:lnTo>
                  <a:close/>
                </a:path>
                <a:path w="635000" h="635000" fill="none">
                  <a:moveTo>
                    <a:pt x="182315" y="604782"/>
                  </a:moveTo>
                  <a:arcTo wR="317500" hR="317500" stAng="6911999" swAng="9288000"/>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88" name="Harvey 58/100 [58]">
              <a:extLst>
                <a:ext uri="{FF2B5EF4-FFF2-40B4-BE49-F238E27FC236}">
                  <a16:creationId xmlns:a16="http://schemas.microsoft.com/office/drawing/2014/main" id="{E7B5A5D9-6DD2-4B0A-9557-7A7AF774103E}"/>
                </a:ext>
              </a:extLst>
            </p:cNvPr>
            <p:cNvSpPr>
              <a:spLocks noChangeAspect="1"/>
            </p:cNvSpPr>
            <p:nvPr>
              <p:custDataLst>
                <p:tags r:id="rId95"/>
              </p:custDataLst>
            </p:nvPr>
          </p:nvSpPr>
          <p:spPr>
            <a:xfrm>
              <a:off x="4334905" y="3282696"/>
              <a:ext cx="292608" cy="292608"/>
            </a:xfrm>
            <a:custGeom>
              <a:avLst/>
              <a:gdLst/>
              <a:ahLst/>
              <a:cxnLst/>
              <a:rect l="l" t="t" r="r" b="b"/>
              <a:pathLst>
                <a:path w="635000" h="635000">
                  <a:moveTo>
                    <a:pt x="317500" y="0"/>
                  </a:moveTo>
                  <a:arcTo wR="317500" hR="317500" stAng="16200000" swAng="12527999"/>
                  <a:lnTo>
                    <a:pt x="317500" y="317500"/>
                  </a:lnTo>
                  <a:close/>
                </a:path>
                <a:path w="635000" h="635000" fill="none">
                  <a:moveTo>
                    <a:pt x="164543" y="595727"/>
                  </a:moveTo>
                  <a:arcTo wR="317500" hR="317500" stAng="7127999" swAng="9072000"/>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89" name="Harvey 59/100 [59]">
              <a:extLst>
                <a:ext uri="{FF2B5EF4-FFF2-40B4-BE49-F238E27FC236}">
                  <a16:creationId xmlns:a16="http://schemas.microsoft.com/office/drawing/2014/main" id="{88458C0E-D234-4C86-A6CC-B8CD6C445F00}"/>
                </a:ext>
              </a:extLst>
            </p:cNvPr>
            <p:cNvSpPr>
              <a:spLocks noChangeAspect="1"/>
            </p:cNvSpPr>
            <p:nvPr>
              <p:custDataLst>
                <p:tags r:id="rId96"/>
              </p:custDataLst>
            </p:nvPr>
          </p:nvSpPr>
          <p:spPr>
            <a:xfrm>
              <a:off x="4334905" y="3282696"/>
              <a:ext cx="292608" cy="292608"/>
            </a:xfrm>
            <a:custGeom>
              <a:avLst/>
              <a:gdLst/>
              <a:ahLst/>
              <a:cxnLst/>
              <a:rect l="l" t="t" r="r" b="b"/>
              <a:pathLst>
                <a:path w="635000" h="635000">
                  <a:moveTo>
                    <a:pt x="317500" y="0"/>
                  </a:moveTo>
                  <a:arcTo wR="317500" hR="317500" stAng="16200000" swAng="12743999"/>
                  <a:lnTo>
                    <a:pt x="317500" y="317500"/>
                  </a:lnTo>
                  <a:close/>
                </a:path>
                <a:path w="635000" h="635000" fill="none">
                  <a:moveTo>
                    <a:pt x="147374" y="585574"/>
                  </a:moveTo>
                  <a:arcTo wR="317500" hR="317500" stAng="7343999" swAng="8856000"/>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90" name="Harvey 60/100 [60]">
              <a:extLst>
                <a:ext uri="{FF2B5EF4-FFF2-40B4-BE49-F238E27FC236}">
                  <a16:creationId xmlns:a16="http://schemas.microsoft.com/office/drawing/2014/main" id="{0924D2C6-D224-49FD-A4B8-312AFD605E78}"/>
                </a:ext>
              </a:extLst>
            </p:cNvPr>
            <p:cNvSpPr>
              <a:spLocks noChangeAspect="1"/>
            </p:cNvSpPr>
            <p:nvPr>
              <p:custDataLst>
                <p:tags r:id="rId97"/>
              </p:custDataLst>
            </p:nvPr>
          </p:nvSpPr>
          <p:spPr>
            <a:xfrm>
              <a:off x="4334905" y="3282696"/>
              <a:ext cx="292608" cy="292608"/>
            </a:xfrm>
            <a:custGeom>
              <a:avLst/>
              <a:gdLst/>
              <a:ahLst/>
              <a:cxnLst/>
              <a:rect l="l" t="t" r="r" b="b"/>
              <a:pathLst>
                <a:path w="635000" h="635000">
                  <a:moveTo>
                    <a:pt x="317500" y="0"/>
                  </a:moveTo>
                  <a:arcTo wR="317500" hR="317500" stAng="16200000" swAng="12960000"/>
                  <a:lnTo>
                    <a:pt x="317500" y="317500"/>
                  </a:lnTo>
                  <a:close/>
                </a:path>
                <a:path w="635000" h="635000" fill="none">
                  <a:moveTo>
                    <a:pt x="130878" y="574362"/>
                  </a:moveTo>
                  <a:arcTo wR="317500" hR="317500" stAng="7560000" swAng="8640000"/>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91" name="Harvey 61/100 [61]">
              <a:extLst>
                <a:ext uri="{FF2B5EF4-FFF2-40B4-BE49-F238E27FC236}">
                  <a16:creationId xmlns:a16="http://schemas.microsoft.com/office/drawing/2014/main" id="{F9FB23C2-D568-49AC-B8FD-0480EB019739}"/>
                </a:ext>
              </a:extLst>
            </p:cNvPr>
            <p:cNvSpPr>
              <a:spLocks noChangeAspect="1"/>
            </p:cNvSpPr>
            <p:nvPr>
              <p:custDataLst>
                <p:tags r:id="rId98"/>
              </p:custDataLst>
            </p:nvPr>
          </p:nvSpPr>
          <p:spPr>
            <a:xfrm>
              <a:off x="4334905" y="3282696"/>
              <a:ext cx="292608" cy="292608"/>
            </a:xfrm>
            <a:custGeom>
              <a:avLst/>
              <a:gdLst/>
              <a:ahLst/>
              <a:cxnLst/>
              <a:rect l="l" t="t" r="r" b="b"/>
              <a:pathLst>
                <a:path w="635000" h="635000">
                  <a:moveTo>
                    <a:pt x="317500" y="0"/>
                  </a:moveTo>
                  <a:arcTo wR="317500" hR="317500" stAng="16200000" swAng="13176000"/>
                  <a:lnTo>
                    <a:pt x="317500" y="317500"/>
                  </a:lnTo>
                  <a:close/>
                </a:path>
                <a:path w="635000" h="635000" fill="none">
                  <a:moveTo>
                    <a:pt x="115117" y="562137"/>
                  </a:moveTo>
                  <a:arcTo wR="317500" hR="317500" stAng="7776000" swAng="8424000"/>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92" name="Harvey 62/100 [62]">
              <a:extLst>
                <a:ext uri="{FF2B5EF4-FFF2-40B4-BE49-F238E27FC236}">
                  <a16:creationId xmlns:a16="http://schemas.microsoft.com/office/drawing/2014/main" id="{9EF3159D-F4FB-4032-BCCB-55E6ED5EEFC7}"/>
                </a:ext>
              </a:extLst>
            </p:cNvPr>
            <p:cNvSpPr>
              <a:spLocks noChangeAspect="1"/>
            </p:cNvSpPr>
            <p:nvPr>
              <p:custDataLst>
                <p:tags r:id="rId99"/>
              </p:custDataLst>
            </p:nvPr>
          </p:nvSpPr>
          <p:spPr>
            <a:xfrm>
              <a:off x="4334905" y="3282696"/>
              <a:ext cx="292608" cy="292608"/>
            </a:xfrm>
            <a:custGeom>
              <a:avLst/>
              <a:gdLst/>
              <a:ahLst/>
              <a:cxnLst/>
              <a:rect l="l" t="t" r="r" b="b"/>
              <a:pathLst>
                <a:path w="635000" h="635000">
                  <a:moveTo>
                    <a:pt x="317500" y="0"/>
                  </a:moveTo>
                  <a:arcTo wR="317500" hR="317500" stAng="16200000" swAng="13392000"/>
                  <a:lnTo>
                    <a:pt x="317500" y="317500"/>
                  </a:lnTo>
                  <a:close/>
                </a:path>
                <a:path w="635000" h="635000" fill="none">
                  <a:moveTo>
                    <a:pt x="100156" y="548947"/>
                  </a:moveTo>
                  <a:arcTo wR="317500" hR="317500" stAng="7991999" swAng="8208000"/>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93" name="Harvey 63/100 [63]">
              <a:extLst>
                <a:ext uri="{FF2B5EF4-FFF2-40B4-BE49-F238E27FC236}">
                  <a16:creationId xmlns:a16="http://schemas.microsoft.com/office/drawing/2014/main" id="{9362C8EA-6D15-4E0C-8AE9-B1B50EB297B8}"/>
                </a:ext>
              </a:extLst>
            </p:cNvPr>
            <p:cNvSpPr>
              <a:spLocks noChangeAspect="1"/>
            </p:cNvSpPr>
            <p:nvPr>
              <p:custDataLst>
                <p:tags r:id="rId100"/>
              </p:custDataLst>
            </p:nvPr>
          </p:nvSpPr>
          <p:spPr>
            <a:xfrm>
              <a:off x="4334905" y="3282696"/>
              <a:ext cx="292608" cy="292608"/>
            </a:xfrm>
            <a:custGeom>
              <a:avLst/>
              <a:gdLst/>
              <a:ahLst/>
              <a:cxnLst/>
              <a:rect l="l" t="t" r="r" b="b"/>
              <a:pathLst>
                <a:path w="635000" h="635000">
                  <a:moveTo>
                    <a:pt x="317500" y="0"/>
                  </a:moveTo>
                  <a:arcTo wR="317500" hR="317500" stAng="16200000" swAng="13608000"/>
                  <a:lnTo>
                    <a:pt x="317500" y="317500"/>
                  </a:lnTo>
                  <a:close/>
                </a:path>
                <a:path w="635000" h="635000" fill="none">
                  <a:moveTo>
                    <a:pt x="86052" y="534843"/>
                  </a:moveTo>
                  <a:arcTo wR="317500" hR="317500" stAng="8208000" swAng="7991999"/>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94" name="Harvey 64/100 [64]">
              <a:extLst>
                <a:ext uri="{FF2B5EF4-FFF2-40B4-BE49-F238E27FC236}">
                  <a16:creationId xmlns:a16="http://schemas.microsoft.com/office/drawing/2014/main" id="{91EB375D-1444-4BE3-A696-66272A1564CD}"/>
                </a:ext>
              </a:extLst>
            </p:cNvPr>
            <p:cNvSpPr>
              <a:spLocks noChangeAspect="1"/>
            </p:cNvSpPr>
            <p:nvPr>
              <p:custDataLst>
                <p:tags r:id="rId101"/>
              </p:custDataLst>
            </p:nvPr>
          </p:nvSpPr>
          <p:spPr>
            <a:xfrm>
              <a:off x="4334905" y="3282696"/>
              <a:ext cx="292608" cy="292608"/>
            </a:xfrm>
            <a:custGeom>
              <a:avLst/>
              <a:gdLst/>
              <a:ahLst/>
              <a:cxnLst/>
              <a:rect l="l" t="t" r="r" b="b"/>
              <a:pathLst>
                <a:path w="635000" h="635000">
                  <a:moveTo>
                    <a:pt x="317500" y="0"/>
                  </a:moveTo>
                  <a:arcTo wR="317500" hR="317500" stAng="16200000" swAng="13824000"/>
                  <a:lnTo>
                    <a:pt x="317500" y="317500"/>
                  </a:lnTo>
                  <a:close/>
                </a:path>
                <a:path w="635000" h="635000" fill="none">
                  <a:moveTo>
                    <a:pt x="72862" y="519882"/>
                  </a:moveTo>
                  <a:arcTo wR="317500" hR="317500" stAng="8424000" swAng="7776000"/>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95" name="Harvey 65/100 [65]">
              <a:extLst>
                <a:ext uri="{FF2B5EF4-FFF2-40B4-BE49-F238E27FC236}">
                  <a16:creationId xmlns:a16="http://schemas.microsoft.com/office/drawing/2014/main" id="{9A3002B1-5D17-4BCB-9A44-B2FB4025D02F}"/>
                </a:ext>
              </a:extLst>
            </p:cNvPr>
            <p:cNvSpPr>
              <a:spLocks noChangeAspect="1"/>
            </p:cNvSpPr>
            <p:nvPr>
              <p:custDataLst>
                <p:tags r:id="rId102"/>
              </p:custDataLst>
            </p:nvPr>
          </p:nvSpPr>
          <p:spPr>
            <a:xfrm>
              <a:off x="4334905" y="3282696"/>
              <a:ext cx="292608" cy="292608"/>
            </a:xfrm>
            <a:custGeom>
              <a:avLst/>
              <a:gdLst/>
              <a:ahLst/>
              <a:cxnLst/>
              <a:rect l="l" t="t" r="r" b="b"/>
              <a:pathLst>
                <a:path w="635000" h="635000">
                  <a:moveTo>
                    <a:pt x="317500" y="0"/>
                  </a:moveTo>
                  <a:arcTo wR="317500" hR="317500" stAng="16200000" swAng="14040000"/>
                  <a:lnTo>
                    <a:pt x="317500" y="317500"/>
                  </a:lnTo>
                  <a:close/>
                </a:path>
                <a:path w="635000" h="635000" fill="none">
                  <a:moveTo>
                    <a:pt x="60637" y="504121"/>
                  </a:moveTo>
                  <a:arcTo wR="317500" hR="317500" stAng="8640000" swAng="7559999"/>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96" name="Harvey 66/100 [66]">
              <a:extLst>
                <a:ext uri="{FF2B5EF4-FFF2-40B4-BE49-F238E27FC236}">
                  <a16:creationId xmlns:a16="http://schemas.microsoft.com/office/drawing/2014/main" id="{E5F2FDE4-04B2-4A45-A685-14E0C51883A5}"/>
                </a:ext>
              </a:extLst>
            </p:cNvPr>
            <p:cNvSpPr>
              <a:spLocks noChangeAspect="1"/>
            </p:cNvSpPr>
            <p:nvPr>
              <p:custDataLst>
                <p:tags r:id="rId103"/>
              </p:custDataLst>
            </p:nvPr>
          </p:nvSpPr>
          <p:spPr>
            <a:xfrm>
              <a:off x="4334905" y="3282696"/>
              <a:ext cx="292608" cy="292608"/>
            </a:xfrm>
            <a:custGeom>
              <a:avLst/>
              <a:gdLst/>
              <a:ahLst/>
              <a:cxnLst/>
              <a:rect l="l" t="t" r="r" b="b"/>
              <a:pathLst>
                <a:path w="635000" h="635000">
                  <a:moveTo>
                    <a:pt x="317500" y="0"/>
                  </a:moveTo>
                  <a:arcTo wR="317500" hR="317500" stAng="16200000" swAng="14256000"/>
                  <a:lnTo>
                    <a:pt x="317500" y="317500"/>
                  </a:lnTo>
                  <a:close/>
                </a:path>
                <a:path w="635000" h="635000" fill="none">
                  <a:moveTo>
                    <a:pt x="49425" y="487625"/>
                  </a:moveTo>
                  <a:arcTo wR="317500" hR="317500" stAng="8856000" swAng="7343999"/>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97" name="Harvey 67/100 [67]">
              <a:extLst>
                <a:ext uri="{FF2B5EF4-FFF2-40B4-BE49-F238E27FC236}">
                  <a16:creationId xmlns:a16="http://schemas.microsoft.com/office/drawing/2014/main" id="{D399A169-3845-4CD5-A62C-F4586F1FAFE8}"/>
                </a:ext>
              </a:extLst>
            </p:cNvPr>
            <p:cNvSpPr>
              <a:spLocks noChangeAspect="1"/>
            </p:cNvSpPr>
            <p:nvPr>
              <p:custDataLst>
                <p:tags r:id="rId104"/>
              </p:custDataLst>
            </p:nvPr>
          </p:nvSpPr>
          <p:spPr>
            <a:xfrm>
              <a:off x="4334905" y="3282696"/>
              <a:ext cx="292608" cy="292608"/>
            </a:xfrm>
            <a:custGeom>
              <a:avLst/>
              <a:gdLst/>
              <a:ahLst/>
              <a:cxnLst/>
              <a:rect l="l" t="t" r="r" b="b"/>
              <a:pathLst>
                <a:path w="635000" h="635000">
                  <a:moveTo>
                    <a:pt x="317500" y="0"/>
                  </a:moveTo>
                  <a:arcTo wR="317500" hR="317500" stAng="16200000" swAng="14472000"/>
                  <a:lnTo>
                    <a:pt x="317500" y="317500"/>
                  </a:lnTo>
                  <a:close/>
                </a:path>
                <a:path w="635000" h="635000" fill="none">
                  <a:moveTo>
                    <a:pt x="39272" y="470456"/>
                  </a:moveTo>
                  <a:arcTo wR="317500" hR="317500" stAng="9072000" swAng="7127999"/>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98" name="Harvey 68/100 [68]">
              <a:extLst>
                <a:ext uri="{FF2B5EF4-FFF2-40B4-BE49-F238E27FC236}">
                  <a16:creationId xmlns:a16="http://schemas.microsoft.com/office/drawing/2014/main" id="{E12F5173-9960-47F5-9A91-B043294E14CB}"/>
                </a:ext>
              </a:extLst>
            </p:cNvPr>
            <p:cNvSpPr>
              <a:spLocks noChangeAspect="1"/>
            </p:cNvSpPr>
            <p:nvPr>
              <p:custDataLst>
                <p:tags r:id="rId105"/>
              </p:custDataLst>
            </p:nvPr>
          </p:nvSpPr>
          <p:spPr>
            <a:xfrm>
              <a:off x="4334905" y="3282696"/>
              <a:ext cx="292608" cy="292608"/>
            </a:xfrm>
            <a:custGeom>
              <a:avLst/>
              <a:gdLst/>
              <a:ahLst/>
              <a:cxnLst/>
              <a:rect l="l" t="t" r="r" b="b"/>
              <a:pathLst>
                <a:path w="635000" h="635000">
                  <a:moveTo>
                    <a:pt x="317500" y="0"/>
                  </a:moveTo>
                  <a:arcTo wR="317500" hR="317500" stAng="16200000" swAng="14688000"/>
                  <a:lnTo>
                    <a:pt x="317500" y="317500"/>
                  </a:lnTo>
                  <a:close/>
                </a:path>
                <a:path w="635000" h="635000" fill="none">
                  <a:moveTo>
                    <a:pt x="30217" y="452684"/>
                  </a:moveTo>
                  <a:arcTo wR="317500" hR="317500" stAng="9288000" swAng="6911999"/>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99" name="Harvey 69/100 [69]">
              <a:extLst>
                <a:ext uri="{FF2B5EF4-FFF2-40B4-BE49-F238E27FC236}">
                  <a16:creationId xmlns:a16="http://schemas.microsoft.com/office/drawing/2014/main" id="{DD9B9229-3D3A-4706-BEEC-04C19A30C5C3}"/>
                </a:ext>
              </a:extLst>
            </p:cNvPr>
            <p:cNvSpPr>
              <a:spLocks noChangeAspect="1"/>
            </p:cNvSpPr>
            <p:nvPr>
              <p:custDataLst>
                <p:tags r:id="rId106"/>
              </p:custDataLst>
            </p:nvPr>
          </p:nvSpPr>
          <p:spPr>
            <a:xfrm>
              <a:off x="4334905" y="3282696"/>
              <a:ext cx="292608" cy="292608"/>
            </a:xfrm>
            <a:custGeom>
              <a:avLst/>
              <a:gdLst/>
              <a:ahLst/>
              <a:cxnLst/>
              <a:rect l="l" t="t" r="r" b="b"/>
              <a:pathLst>
                <a:path w="635000" h="635000">
                  <a:moveTo>
                    <a:pt x="317500" y="0"/>
                  </a:moveTo>
                  <a:arcTo wR="317500" hR="317500" stAng="16200000" swAng="14903999"/>
                  <a:lnTo>
                    <a:pt x="317500" y="317500"/>
                  </a:lnTo>
                  <a:close/>
                </a:path>
                <a:path w="635000" h="635000" fill="none">
                  <a:moveTo>
                    <a:pt x="22295" y="434379"/>
                  </a:moveTo>
                  <a:arcTo wR="317500" hR="317500" stAng="9503999" swAng="6696000"/>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100" name="Harvey 70/100 [70]">
              <a:extLst>
                <a:ext uri="{FF2B5EF4-FFF2-40B4-BE49-F238E27FC236}">
                  <a16:creationId xmlns:a16="http://schemas.microsoft.com/office/drawing/2014/main" id="{795A4CC8-0C08-491C-8D7F-95EC8E0E25B8}"/>
                </a:ext>
              </a:extLst>
            </p:cNvPr>
            <p:cNvSpPr>
              <a:spLocks noChangeAspect="1"/>
            </p:cNvSpPr>
            <p:nvPr>
              <p:custDataLst>
                <p:tags r:id="rId107"/>
              </p:custDataLst>
            </p:nvPr>
          </p:nvSpPr>
          <p:spPr>
            <a:xfrm>
              <a:off x="4334905" y="3282696"/>
              <a:ext cx="292608" cy="292608"/>
            </a:xfrm>
            <a:custGeom>
              <a:avLst/>
              <a:gdLst/>
              <a:ahLst/>
              <a:cxnLst/>
              <a:rect l="l" t="t" r="r" b="b"/>
              <a:pathLst>
                <a:path w="635000" h="635000">
                  <a:moveTo>
                    <a:pt x="317500" y="0"/>
                  </a:moveTo>
                  <a:arcTo wR="317500" hR="317500" stAng="16200000" swAng="15119999"/>
                  <a:lnTo>
                    <a:pt x="317500" y="317500"/>
                  </a:lnTo>
                  <a:close/>
                </a:path>
                <a:path w="635000" h="635000" fill="none">
                  <a:moveTo>
                    <a:pt x="15539" y="415612"/>
                  </a:moveTo>
                  <a:arcTo wR="317500" hR="317500" stAng="9719999" swAng="6480000"/>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101" name="Harvey 71/100 [71]">
              <a:extLst>
                <a:ext uri="{FF2B5EF4-FFF2-40B4-BE49-F238E27FC236}">
                  <a16:creationId xmlns:a16="http://schemas.microsoft.com/office/drawing/2014/main" id="{91862A76-5FCC-4C25-9A3F-A10651AC7725}"/>
                </a:ext>
              </a:extLst>
            </p:cNvPr>
            <p:cNvSpPr>
              <a:spLocks noChangeAspect="1"/>
            </p:cNvSpPr>
            <p:nvPr>
              <p:custDataLst>
                <p:tags r:id="rId108"/>
              </p:custDataLst>
            </p:nvPr>
          </p:nvSpPr>
          <p:spPr>
            <a:xfrm>
              <a:off x="4334905" y="3282696"/>
              <a:ext cx="292608" cy="292608"/>
            </a:xfrm>
            <a:custGeom>
              <a:avLst/>
              <a:gdLst/>
              <a:ahLst/>
              <a:cxnLst/>
              <a:rect l="l" t="t" r="r" b="b"/>
              <a:pathLst>
                <a:path w="635000" h="635000">
                  <a:moveTo>
                    <a:pt x="317500" y="0"/>
                  </a:moveTo>
                  <a:arcTo wR="317500" hR="317500" stAng="16200000" swAng="15336000"/>
                  <a:lnTo>
                    <a:pt x="317500" y="317500"/>
                  </a:lnTo>
                  <a:close/>
                </a:path>
                <a:path w="635000" h="635000" fill="none">
                  <a:moveTo>
                    <a:pt x="9974" y="396459"/>
                  </a:moveTo>
                  <a:arcTo wR="317500" hR="317500" stAng="9936000" swAng="6264000"/>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102" name="Harvey 72/100 [72]">
              <a:extLst>
                <a:ext uri="{FF2B5EF4-FFF2-40B4-BE49-F238E27FC236}">
                  <a16:creationId xmlns:a16="http://schemas.microsoft.com/office/drawing/2014/main" id="{46969644-17D9-45C9-A88A-9A88622DCE45}"/>
                </a:ext>
              </a:extLst>
            </p:cNvPr>
            <p:cNvSpPr>
              <a:spLocks noChangeAspect="1"/>
            </p:cNvSpPr>
            <p:nvPr>
              <p:custDataLst>
                <p:tags r:id="rId109"/>
              </p:custDataLst>
            </p:nvPr>
          </p:nvSpPr>
          <p:spPr>
            <a:xfrm>
              <a:off x="4334905" y="3282696"/>
              <a:ext cx="292608" cy="292608"/>
            </a:xfrm>
            <a:custGeom>
              <a:avLst/>
              <a:gdLst/>
              <a:ahLst/>
              <a:cxnLst/>
              <a:rect l="l" t="t" r="r" b="b"/>
              <a:pathLst>
                <a:path w="635000" h="635000">
                  <a:moveTo>
                    <a:pt x="317500" y="0"/>
                  </a:moveTo>
                  <a:arcTo wR="317500" hR="317500" stAng="16200000" swAng="15552000"/>
                  <a:lnTo>
                    <a:pt x="317500" y="317500"/>
                  </a:lnTo>
                  <a:close/>
                </a:path>
                <a:path w="635000" h="635000" fill="none">
                  <a:moveTo>
                    <a:pt x="5623" y="376993"/>
                  </a:moveTo>
                  <a:arcTo wR="317500" hR="317500" stAng="10152000" swAng="6048000"/>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103" name="Harvey 73/100 [73]">
              <a:extLst>
                <a:ext uri="{FF2B5EF4-FFF2-40B4-BE49-F238E27FC236}">
                  <a16:creationId xmlns:a16="http://schemas.microsoft.com/office/drawing/2014/main" id="{F89621F9-3ABB-450D-913E-7B467F289A9B}"/>
                </a:ext>
              </a:extLst>
            </p:cNvPr>
            <p:cNvSpPr>
              <a:spLocks noChangeAspect="1"/>
            </p:cNvSpPr>
            <p:nvPr>
              <p:custDataLst>
                <p:tags r:id="rId110"/>
              </p:custDataLst>
            </p:nvPr>
          </p:nvSpPr>
          <p:spPr>
            <a:xfrm>
              <a:off x="4334905" y="3282696"/>
              <a:ext cx="292608" cy="292608"/>
            </a:xfrm>
            <a:custGeom>
              <a:avLst/>
              <a:gdLst/>
              <a:ahLst/>
              <a:cxnLst/>
              <a:rect l="l" t="t" r="r" b="b"/>
              <a:pathLst>
                <a:path w="635000" h="635000">
                  <a:moveTo>
                    <a:pt x="317500" y="0"/>
                  </a:moveTo>
                  <a:arcTo wR="317500" hR="317500" stAng="16200000" swAng="15768000"/>
                  <a:lnTo>
                    <a:pt x="317500" y="317500"/>
                  </a:lnTo>
                  <a:close/>
                </a:path>
                <a:path w="635000" h="635000" fill="none">
                  <a:moveTo>
                    <a:pt x="2503" y="357293"/>
                  </a:moveTo>
                  <a:arcTo wR="317500" hR="317500" stAng="10368000" swAng="5832000"/>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104" name="Harvey 74/100 [74]">
              <a:extLst>
                <a:ext uri="{FF2B5EF4-FFF2-40B4-BE49-F238E27FC236}">
                  <a16:creationId xmlns:a16="http://schemas.microsoft.com/office/drawing/2014/main" id="{89EE4B1F-E703-471D-8307-BFB9EDEDB9F7}"/>
                </a:ext>
              </a:extLst>
            </p:cNvPr>
            <p:cNvSpPr>
              <a:spLocks noChangeAspect="1"/>
            </p:cNvSpPr>
            <p:nvPr>
              <p:custDataLst>
                <p:tags r:id="rId111"/>
              </p:custDataLst>
            </p:nvPr>
          </p:nvSpPr>
          <p:spPr>
            <a:xfrm>
              <a:off x="4334905" y="3282696"/>
              <a:ext cx="292608" cy="292608"/>
            </a:xfrm>
            <a:custGeom>
              <a:avLst/>
              <a:gdLst/>
              <a:ahLst/>
              <a:cxnLst/>
              <a:rect l="l" t="t" r="r" b="b"/>
              <a:pathLst>
                <a:path w="635000" h="635000">
                  <a:moveTo>
                    <a:pt x="317500" y="0"/>
                  </a:moveTo>
                  <a:arcTo wR="317500" hR="317500" stAng="16200000" swAng="15983999"/>
                  <a:lnTo>
                    <a:pt x="317500" y="317500"/>
                  </a:lnTo>
                  <a:close/>
                </a:path>
                <a:path w="635000" h="635000" fill="none">
                  <a:moveTo>
                    <a:pt x="626" y="337435"/>
                  </a:moveTo>
                  <a:arcTo wR="317500" hR="317500" stAng="10583999" swAng="5616000"/>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105" name="Harvey 75/100 [75]">
              <a:extLst>
                <a:ext uri="{FF2B5EF4-FFF2-40B4-BE49-F238E27FC236}">
                  <a16:creationId xmlns:a16="http://schemas.microsoft.com/office/drawing/2014/main" id="{8AB2EEA8-04AC-4B6C-8D90-28093DB647E6}"/>
                </a:ext>
              </a:extLst>
            </p:cNvPr>
            <p:cNvSpPr>
              <a:spLocks noChangeAspect="1"/>
            </p:cNvSpPr>
            <p:nvPr>
              <p:custDataLst>
                <p:tags r:id="rId112"/>
              </p:custDataLst>
            </p:nvPr>
          </p:nvSpPr>
          <p:spPr>
            <a:xfrm>
              <a:off x="4334905" y="3282696"/>
              <a:ext cx="292608" cy="292608"/>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106" name="Harvey 76/100 [76]">
              <a:extLst>
                <a:ext uri="{FF2B5EF4-FFF2-40B4-BE49-F238E27FC236}">
                  <a16:creationId xmlns:a16="http://schemas.microsoft.com/office/drawing/2014/main" id="{6F4E00F2-EA6F-4809-B2FD-4CE3ABE8C480}"/>
                </a:ext>
              </a:extLst>
            </p:cNvPr>
            <p:cNvSpPr>
              <a:spLocks noChangeAspect="1"/>
            </p:cNvSpPr>
            <p:nvPr>
              <p:custDataLst>
                <p:tags r:id="rId113"/>
              </p:custDataLst>
            </p:nvPr>
          </p:nvSpPr>
          <p:spPr>
            <a:xfrm>
              <a:off x="4334905" y="3282696"/>
              <a:ext cx="292608" cy="292608"/>
            </a:xfrm>
            <a:custGeom>
              <a:avLst/>
              <a:gdLst/>
              <a:ahLst/>
              <a:cxnLst/>
              <a:rect l="l" t="t" r="r" b="b"/>
              <a:pathLst>
                <a:path w="635000" h="635000">
                  <a:moveTo>
                    <a:pt x="317500" y="0"/>
                  </a:moveTo>
                  <a:arcTo wR="317500" hR="317500" stAng="16200000" swAng="16416000"/>
                  <a:lnTo>
                    <a:pt x="317500" y="317500"/>
                  </a:lnTo>
                  <a:close/>
                </a:path>
                <a:path w="635000" h="635000" fill="none">
                  <a:moveTo>
                    <a:pt x="626" y="297564"/>
                  </a:moveTo>
                  <a:arcTo wR="317500" hR="317500" stAng="11016000" swAng="5183999"/>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107" name="Harvey 77/100 [77]">
              <a:extLst>
                <a:ext uri="{FF2B5EF4-FFF2-40B4-BE49-F238E27FC236}">
                  <a16:creationId xmlns:a16="http://schemas.microsoft.com/office/drawing/2014/main" id="{CF5CA593-7B87-4492-9B35-2255514CB496}"/>
                </a:ext>
              </a:extLst>
            </p:cNvPr>
            <p:cNvSpPr>
              <a:spLocks noChangeAspect="1"/>
            </p:cNvSpPr>
            <p:nvPr>
              <p:custDataLst>
                <p:tags r:id="rId114"/>
              </p:custDataLst>
            </p:nvPr>
          </p:nvSpPr>
          <p:spPr>
            <a:xfrm>
              <a:off x="4334905" y="3282696"/>
              <a:ext cx="292608" cy="292608"/>
            </a:xfrm>
            <a:custGeom>
              <a:avLst/>
              <a:gdLst/>
              <a:ahLst/>
              <a:cxnLst/>
              <a:rect l="l" t="t" r="r" b="b"/>
              <a:pathLst>
                <a:path w="635000" h="635000">
                  <a:moveTo>
                    <a:pt x="317500" y="0"/>
                  </a:moveTo>
                  <a:arcTo wR="317500" hR="317500" stAng="16200000" swAng="16632000"/>
                  <a:lnTo>
                    <a:pt x="317500" y="317500"/>
                  </a:lnTo>
                  <a:close/>
                </a:path>
                <a:path w="635000" h="635000" fill="none">
                  <a:moveTo>
                    <a:pt x="2503" y="277706"/>
                  </a:moveTo>
                  <a:arcTo wR="317500" hR="317500" stAng="11232000" swAng="4968000"/>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108" name="Harvey 78/100 [78]">
              <a:extLst>
                <a:ext uri="{FF2B5EF4-FFF2-40B4-BE49-F238E27FC236}">
                  <a16:creationId xmlns:a16="http://schemas.microsoft.com/office/drawing/2014/main" id="{8C036464-458E-48D4-BAC8-84819F820C60}"/>
                </a:ext>
              </a:extLst>
            </p:cNvPr>
            <p:cNvSpPr>
              <a:spLocks noChangeAspect="1"/>
            </p:cNvSpPr>
            <p:nvPr>
              <p:custDataLst>
                <p:tags r:id="rId115"/>
              </p:custDataLst>
            </p:nvPr>
          </p:nvSpPr>
          <p:spPr>
            <a:xfrm>
              <a:off x="4334905" y="3282696"/>
              <a:ext cx="292608" cy="292608"/>
            </a:xfrm>
            <a:custGeom>
              <a:avLst/>
              <a:gdLst/>
              <a:ahLst/>
              <a:cxnLst/>
              <a:rect l="l" t="t" r="r" b="b"/>
              <a:pathLst>
                <a:path w="635000" h="635000">
                  <a:moveTo>
                    <a:pt x="317500" y="0"/>
                  </a:moveTo>
                  <a:arcTo wR="317500" hR="317500" stAng="16200000" swAng="16848000"/>
                  <a:lnTo>
                    <a:pt x="317500" y="317500"/>
                  </a:lnTo>
                  <a:close/>
                </a:path>
                <a:path w="635000" h="635000" fill="none">
                  <a:moveTo>
                    <a:pt x="5623" y="258006"/>
                  </a:moveTo>
                  <a:arcTo wR="317500" hR="317500" stAng="11448000" swAng="4751999"/>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109" name="Harvey 79/100 [79]">
              <a:extLst>
                <a:ext uri="{FF2B5EF4-FFF2-40B4-BE49-F238E27FC236}">
                  <a16:creationId xmlns:a16="http://schemas.microsoft.com/office/drawing/2014/main" id="{6FD5AC00-8293-447C-B728-B963DD67B1C2}"/>
                </a:ext>
              </a:extLst>
            </p:cNvPr>
            <p:cNvSpPr>
              <a:spLocks noChangeAspect="1"/>
            </p:cNvSpPr>
            <p:nvPr>
              <p:custDataLst>
                <p:tags r:id="rId116"/>
              </p:custDataLst>
            </p:nvPr>
          </p:nvSpPr>
          <p:spPr>
            <a:xfrm>
              <a:off x="4334905" y="3282696"/>
              <a:ext cx="292608" cy="292608"/>
            </a:xfrm>
            <a:custGeom>
              <a:avLst/>
              <a:gdLst/>
              <a:ahLst/>
              <a:cxnLst/>
              <a:rect l="l" t="t" r="r" b="b"/>
              <a:pathLst>
                <a:path w="635000" h="635000">
                  <a:moveTo>
                    <a:pt x="317500" y="0"/>
                  </a:moveTo>
                  <a:arcTo wR="317500" hR="317500" stAng="16200000" swAng="17064000"/>
                  <a:lnTo>
                    <a:pt x="317500" y="317500"/>
                  </a:lnTo>
                  <a:close/>
                </a:path>
                <a:path w="635000" h="635000" fill="none">
                  <a:moveTo>
                    <a:pt x="9974" y="238540"/>
                  </a:moveTo>
                  <a:arcTo wR="317500" hR="317500" stAng="11664000" swAng="4536000"/>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110" name="Harvey 80/100 [80]">
              <a:extLst>
                <a:ext uri="{FF2B5EF4-FFF2-40B4-BE49-F238E27FC236}">
                  <a16:creationId xmlns:a16="http://schemas.microsoft.com/office/drawing/2014/main" id="{29C0F859-BC49-430F-8C59-C0B9109E47A3}"/>
                </a:ext>
              </a:extLst>
            </p:cNvPr>
            <p:cNvSpPr>
              <a:spLocks noChangeAspect="1"/>
            </p:cNvSpPr>
            <p:nvPr>
              <p:custDataLst>
                <p:tags r:id="rId117"/>
              </p:custDataLst>
            </p:nvPr>
          </p:nvSpPr>
          <p:spPr>
            <a:xfrm>
              <a:off x="4334905" y="3282696"/>
              <a:ext cx="292608" cy="292608"/>
            </a:xfrm>
            <a:custGeom>
              <a:avLst/>
              <a:gdLst/>
              <a:ahLst/>
              <a:cxnLst/>
              <a:rect l="l" t="t" r="r" b="b"/>
              <a:pathLst>
                <a:path w="635000" h="635000">
                  <a:moveTo>
                    <a:pt x="317500" y="0"/>
                  </a:moveTo>
                  <a:arcTo wR="317500" hR="317500" stAng="16200000" swAng="17280000"/>
                  <a:lnTo>
                    <a:pt x="317500" y="317500"/>
                  </a:lnTo>
                  <a:close/>
                </a:path>
                <a:path w="635000" h="635000" fill="none">
                  <a:moveTo>
                    <a:pt x="15539" y="219387"/>
                  </a:moveTo>
                  <a:arcTo wR="317500" hR="317500" stAng="11880000" swAng="4319999"/>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111" name="Harvey 81/100 [81]">
              <a:extLst>
                <a:ext uri="{FF2B5EF4-FFF2-40B4-BE49-F238E27FC236}">
                  <a16:creationId xmlns:a16="http://schemas.microsoft.com/office/drawing/2014/main" id="{F78719E3-0417-4867-B70D-21538B3AC36E}"/>
                </a:ext>
              </a:extLst>
            </p:cNvPr>
            <p:cNvSpPr>
              <a:spLocks noChangeAspect="1"/>
            </p:cNvSpPr>
            <p:nvPr>
              <p:custDataLst>
                <p:tags r:id="rId118"/>
              </p:custDataLst>
            </p:nvPr>
          </p:nvSpPr>
          <p:spPr>
            <a:xfrm>
              <a:off x="4334905" y="3282696"/>
              <a:ext cx="292608" cy="292608"/>
            </a:xfrm>
            <a:custGeom>
              <a:avLst/>
              <a:gdLst/>
              <a:ahLst/>
              <a:cxnLst/>
              <a:rect l="l" t="t" r="r" b="b"/>
              <a:pathLst>
                <a:path w="635000" h="635000">
                  <a:moveTo>
                    <a:pt x="317500" y="0"/>
                  </a:moveTo>
                  <a:arcTo wR="317500" hR="317500" stAng="16200000" swAng="17496000"/>
                  <a:lnTo>
                    <a:pt x="317500" y="317500"/>
                  </a:lnTo>
                  <a:close/>
                </a:path>
                <a:path w="635000" h="635000" fill="none">
                  <a:moveTo>
                    <a:pt x="22295" y="200620"/>
                  </a:moveTo>
                  <a:arcTo wR="317500" hR="317500" stAng="12096000" swAng="4103999"/>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112" name="Harvey 82/100 [82]">
              <a:extLst>
                <a:ext uri="{FF2B5EF4-FFF2-40B4-BE49-F238E27FC236}">
                  <a16:creationId xmlns:a16="http://schemas.microsoft.com/office/drawing/2014/main" id="{9C5D0905-7412-4C75-BC20-E51105CA783D}"/>
                </a:ext>
              </a:extLst>
            </p:cNvPr>
            <p:cNvSpPr>
              <a:spLocks noChangeAspect="1"/>
            </p:cNvSpPr>
            <p:nvPr>
              <p:custDataLst>
                <p:tags r:id="rId119"/>
              </p:custDataLst>
            </p:nvPr>
          </p:nvSpPr>
          <p:spPr>
            <a:xfrm>
              <a:off x="4334905" y="3282696"/>
              <a:ext cx="292608" cy="292608"/>
            </a:xfrm>
            <a:custGeom>
              <a:avLst/>
              <a:gdLst/>
              <a:ahLst/>
              <a:cxnLst/>
              <a:rect l="l" t="t" r="r" b="b"/>
              <a:pathLst>
                <a:path w="635000" h="635000">
                  <a:moveTo>
                    <a:pt x="317500" y="0"/>
                  </a:moveTo>
                  <a:arcTo wR="317500" hR="317500" stAng="16200000" swAng="17712000"/>
                  <a:lnTo>
                    <a:pt x="317500" y="317500"/>
                  </a:lnTo>
                  <a:close/>
                </a:path>
                <a:path w="635000" h="635000" fill="none">
                  <a:moveTo>
                    <a:pt x="30217" y="182315"/>
                  </a:moveTo>
                  <a:arcTo wR="317500" hR="317500" stAng="12312000" swAng="3888000"/>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113" name="Harvey 83/100 [83]">
              <a:extLst>
                <a:ext uri="{FF2B5EF4-FFF2-40B4-BE49-F238E27FC236}">
                  <a16:creationId xmlns:a16="http://schemas.microsoft.com/office/drawing/2014/main" id="{96AA2E20-CC65-4632-B3D4-93E962B59D4C}"/>
                </a:ext>
              </a:extLst>
            </p:cNvPr>
            <p:cNvSpPr>
              <a:spLocks noChangeAspect="1"/>
            </p:cNvSpPr>
            <p:nvPr>
              <p:custDataLst>
                <p:tags r:id="rId120"/>
              </p:custDataLst>
            </p:nvPr>
          </p:nvSpPr>
          <p:spPr>
            <a:xfrm>
              <a:off x="4334905" y="3282696"/>
              <a:ext cx="292608" cy="292608"/>
            </a:xfrm>
            <a:custGeom>
              <a:avLst/>
              <a:gdLst/>
              <a:ahLst/>
              <a:cxnLst/>
              <a:rect l="l" t="t" r="r" b="b"/>
              <a:pathLst>
                <a:path w="635000" h="635000">
                  <a:moveTo>
                    <a:pt x="317500" y="0"/>
                  </a:moveTo>
                  <a:arcTo wR="317500" hR="317500" stAng="16200000" swAng="17928000"/>
                  <a:lnTo>
                    <a:pt x="317500" y="317500"/>
                  </a:lnTo>
                  <a:close/>
                </a:path>
                <a:path w="635000" h="635000" fill="none">
                  <a:moveTo>
                    <a:pt x="39272" y="164543"/>
                  </a:moveTo>
                  <a:arcTo wR="317500" hR="317500" stAng="12528000" swAng="3672000"/>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114" name="Harvey 84/100 [84]">
              <a:extLst>
                <a:ext uri="{FF2B5EF4-FFF2-40B4-BE49-F238E27FC236}">
                  <a16:creationId xmlns:a16="http://schemas.microsoft.com/office/drawing/2014/main" id="{9B4360A3-E0B2-48F7-B5A8-D24513748A82}"/>
                </a:ext>
              </a:extLst>
            </p:cNvPr>
            <p:cNvSpPr>
              <a:spLocks noChangeAspect="1"/>
            </p:cNvSpPr>
            <p:nvPr>
              <p:custDataLst>
                <p:tags r:id="rId121"/>
              </p:custDataLst>
            </p:nvPr>
          </p:nvSpPr>
          <p:spPr>
            <a:xfrm>
              <a:off x="4334905" y="3282696"/>
              <a:ext cx="292608" cy="292608"/>
            </a:xfrm>
            <a:custGeom>
              <a:avLst/>
              <a:gdLst/>
              <a:ahLst/>
              <a:cxnLst/>
              <a:rect l="l" t="t" r="r" b="b"/>
              <a:pathLst>
                <a:path w="635000" h="635000">
                  <a:moveTo>
                    <a:pt x="317500" y="0"/>
                  </a:moveTo>
                  <a:arcTo wR="317500" hR="317500" stAng="16200000" swAng="18144000"/>
                  <a:lnTo>
                    <a:pt x="317500" y="317500"/>
                  </a:lnTo>
                  <a:close/>
                </a:path>
                <a:path w="635000" h="635000" fill="none">
                  <a:moveTo>
                    <a:pt x="49425" y="147374"/>
                  </a:moveTo>
                  <a:arcTo wR="317500" hR="317500" stAng="12743999" swAng="3456000"/>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115" name="Harvey 85/100 [85]">
              <a:extLst>
                <a:ext uri="{FF2B5EF4-FFF2-40B4-BE49-F238E27FC236}">
                  <a16:creationId xmlns:a16="http://schemas.microsoft.com/office/drawing/2014/main" id="{D694B21E-EEA0-48FA-A35C-7B6570B3F861}"/>
                </a:ext>
              </a:extLst>
            </p:cNvPr>
            <p:cNvSpPr>
              <a:spLocks noChangeAspect="1"/>
            </p:cNvSpPr>
            <p:nvPr>
              <p:custDataLst>
                <p:tags r:id="rId122"/>
              </p:custDataLst>
            </p:nvPr>
          </p:nvSpPr>
          <p:spPr>
            <a:xfrm>
              <a:off x="4334905" y="3282696"/>
              <a:ext cx="292608" cy="292608"/>
            </a:xfrm>
            <a:custGeom>
              <a:avLst/>
              <a:gdLst/>
              <a:ahLst/>
              <a:cxnLst/>
              <a:rect l="l" t="t" r="r" b="b"/>
              <a:pathLst>
                <a:path w="635000" h="635000">
                  <a:moveTo>
                    <a:pt x="317500" y="0"/>
                  </a:moveTo>
                  <a:arcTo wR="317500" hR="317500" stAng="16200000" swAng="18360000"/>
                  <a:lnTo>
                    <a:pt x="317500" y="317500"/>
                  </a:lnTo>
                  <a:close/>
                </a:path>
                <a:path w="635000" h="635000" fill="none">
                  <a:moveTo>
                    <a:pt x="60637" y="130878"/>
                  </a:moveTo>
                  <a:arcTo wR="317500" hR="317500" stAng="12960000" swAng="3240000"/>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116" name="Harvey 86/100 [86]">
              <a:extLst>
                <a:ext uri="{FF2B5EF4-FFF2-40B4-BE49-F238E27FC236}">
                  <a16:creationId xmlns:a16="http://schemas.microsoft.com/office/drawing/2014/main" id="{85E1AF41-C21D-4514-B37E-CC830BC09C0A}"/>
                </a:ext>
              </a:extLst>
            </p:cNvPr>
            <p:cNvSpPr>
              <a:spLocks noChangeAspect="1"/>
            </p:cNvSpPr>
            <p:nvPr>
              <p:custDataLst>
                <p:tags r:id="rId123"/>
              </p:custDataLst>
            </p:nvPr>
          </p:nvSpPr>
          <p:spPr>
            <a:xfrm>
              <a:off x="4334905" y="3282696"/>
              <a:ext cx="292608" cy="292608"/>
            </a:xfrm>
            <a:custGeom>
              <a:avLst/>
              <a:gdLst/>
              <a:ahLst/>
              <a:cxnLst/>
              <a:rect l="l" t="t" r="r" b="b"/>
              <a:pathLst>
                <a:path w="635000" h="635000">
                  <a:moveTo>
                    <a:pt x="317500" y="0"/>
                  </a:moveTo>
                  <a:arcTo wR="317500" hR="317500" stAng="16200000" swAng="18576000"/>
                  <a:lnTo>
                    <a:pt x="317500" y="317500"/>
                  </a:lnTo>
                  <a:close/>
                </a:path>
                <a:path w="635000" h="635000" fill="none">
                  <a:moveTo>
                    <a:pt x="72862" y="115117"/>
                  </a:moveTo>
                  <a:arcTo wR="317500" hR="317500" stAng="13176000" swAng="3024000"/>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117" name="Harvey 87/100 [87]">
              <a:extLst>
                <a:ext uri="{FF2B5EF4-FFF2-40B4-BE49-F238E27FC236}">
                  <a16:creationId xmlns:a16="http://schemas.microsoft.com/office/drawing/2014/main" id="{E3948F2E-FD5F-4107-B122-9AC75FE0CD9E}"/>
                </a:ext>
              </a:extLst>
            </p:cNvPr>
            <p:cNvSpPr>
              <a:spLocks noChangeAspect="1"/>
            </p:cNvSpPr>
            <p:nvPr>
              <p:custDataLst>
                <p:tags r:id="rId124"/>
              </p:custDataLst>
            </p:nvPr>
          </p:nvSpPr>
          <p:spPr>
            <a:xfrm>
              <a:off x="4334905" y="3282696"/>
              <a:ext cx="292608" cy="292608"/>
            </a:xfrm>
            <a:custGeom>
              <a:avLst/>
              <a:gdLst/>
              <a:ahLst/>
              <a:cxnLst/>
              <a:rect l="l" t="t" r="r" b="b"/>
              <a:pathLst>
                <a:path w="635000" h="635000">
                  <a:moveTo>
                    <a:pt x="317500" y="0"/>
                  </a:moveTo>
                  <a:arcTo wR="317500" hR="317500" stAng="16200000" swAng="18792000"/>
                  <a:lnTo>
                    <a:pt x="317500" y="317500"/>
                  </a:lnTo>
                  <a:close/>
                </a:path>
                <a:path w="635000" h="635000" fill="none">
                  <a:moveTo>
                    <a:pt x="86052" y="100156"/>
                  </a:moveTo>
                  <a:arcTo wR="317500" hR="317500" stAng="13392000" swAng="2808000"/>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118" name="Harvey 88/100 [88]">
              <a:extLst>
                <a:ext uri="{FF2B5EF4-FFF2-40B4-BE49-F238E27FC236}">
                  <a16:creationId xmlns:a16="http://schemas.microsoft.com/office/drawing/2014/main" id="{744E57ED-019F-4A8B-A06E-9FB965FEBB23}"/>
                </a:ext>
              </a:extLst>
            </p:cNvPr>
            <p:cNvSpPr>
              <a:spLocks noChangeAspect="1"/>
            </p:cNvSpPr>
            <p:nvPr>
              <p:custDataLst>
                <p:tags r:id="rId125"/>
              </p:custDataLst>
            </p:nvPr>
          </p:nvSpPr>
          <p:spPr>
            <a:xfrm>
              <a:off x="4334905" y="3282696"/>
              <a:ext cx="292608" cy="292608"/>
            </a:xfrm>
            <a:custGeom>
              <a:avLst/>
              <a:gdLst/>
              <a:ahLst/>
              <a:cxnLst/>
              <a:rect l="l" t="t" r="r" b="b"/>
              <a:pathLst>
                <a:path w="635000" h="635000">
                  <a:moveTo>
                    <a:pt x="317500" y="0"/>
                  </a:moveTo>
                  <a:arcTo wR="317500" hR="317500" stAng="16200000" swAng="19008000"/>
                  <a:lnTo>
                    <a:pt x="317500" y="317500"/>
                  </a:lnTo>
                  <a:close/>
                </a:path>
                <a:path w="635000" h="635000" fill="none">
                  <a:moveTo>
                    <a:pt x="100156" y="86052"/>
                  </a:moveTo>
                  <a:arcTo wR="317500" hR="317500" stAng="13608000" swAng="2591999"/>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119" name="Harvey 89/100 [89]">
              <a:extLst>
                <a:ext uri="{FF2B5EF4-FFF2-40B4-BE49-F238E27FC236}">
                  <a16:creationId xmlns:a16="http://schemas.microsoft.com/office/drawing/2014/main" id="{5567719B-31CA-4A86-801E-E0531122E504}"/>
                </a:ext>
              </a:extLst>
            </p:cNvPr>
            <p:cNvSpPr>
              <a:spLocks noChangeAspect="1"/>
            </p:cNvSpPr>
            <p:nvPr>
              <p:custDataLst>
                <p:tags r:id="rId126"/>
              </p:custDataLst>
            </p:nvPr>
          </p:nvSpPr>
          <p:spPr>
            <a:xfrm>
              <a:off x="4334905" y="3282696"/>
              <a:ext cx="292608" cy="292608"/>
            </a:xfrm>
            <a:custGeom>
              <a:avLst/>
              <a:gdLst/>
              <a:ahLst/>
              <a:cxnLst/>
              <a:rect l="l" t="t" r="r" b="b"/>
              <a:pathLst>
                <a:path w="635000" h="635000">
                  <a:moveTo>
                    <a:pt x="317500" y="0"/>
                  </a:moveTo>
                  <a:arcTo wR="317500" hR="317500" stAng="16200000" swAng="19224000"/>
                  <a:lnTo>
                    <a:pt x="317500" y="317500"/>
                  </a:lnTo>
                  <a:close/>
                </a:path>
                <a:path w="635000" h="635000" fill="none">
                  <a:moveTo>
                    <a:pt x="115117" y="72862"/>
                  </a:moveTo>
                  <a:arcTo wR="317500" hR="317500" stAng="13823999" swAng="2375999"/>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120" name="Harvey 90/100 [90]">
              <a:extLst>
                <a:ext uri="{FF2B5EF4-FFF2-40B4-BE49-F238E27FC236}">
                  <a16:creationId xmlns:a16="http://schemas.microsoft.com/office/drawing/2014/main" id="{2CD4B3A1-B882-43A6-A4CA-C9FCA394B28B}"/>
                </a:ext>
              </a:extLst>
            </p:cNvPr>
            <p:cNvSpPr>
              <a:spLocks noChangeAspect="1"/>
            </p:cNvSpPr>
            <p:nvPr>
              <p:custDataLst>
                <p:tags r:id="rId127"/>
              </p:custDataLst>
            </p:nvPr>
          </p:nvSpPr>
          <p:spPr>
            <a:xfrm>
              <a:off x="4334905" y="3282696"/>
              <a:ext cx="292608" cy="292608"/>
            </a:xfrm>
            <a:custGeom>
              <a:avLst/>
              <a:gdLst/>
              <a:ahLst/>
              <a:cxnLst/>
              <a:rect l="l" t="t" r="r" b="b"/>
              <a:pathLst>
                <a:path w="635000" h="635000">
                  <a:moveTo>
                    <a:pt x="317500" y="0"/>
                  </a:moveTo>
                  <a:arcTo wR="317500" hR="317500" stAng="16200000" swAng="19440000"/>
                  <a:lnTo>
                    <a:pt x="317500" y="317500"/>
                  </a:lnTo>
                  <a:close/>
                </a:path>
                <a:path w="635000" h="635000" fill="none">
                  <a:moveTo>
                    <a:pt x="130878" y="60637"/>
                  </a:moveTo>
                  <a:arcTo wR="317500" hR="317500" stAng="14040000" swAng="2159999"/>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121" name="Harvey 91/100 [91]">
              <a:extLst>
                <a:ext uri="{FF2B5EF4-FFF2-40B4-BE49-F238E27FC236}">
                  <a16:creationId xmlns:a16="http://schemas.microsoft.com/office/drawing/2014/main" id="{68606D93-5175-4900-AD89-6D0710AFE75F}"/>
                </a:ext>
              </a:extLst>
            </p:cNvPr>
            <p:cNvSpPr>
              <a:spLocks noChangeAspect="1"/>
            </p:cNvSpPr>
            <p:nvPr>
              <p:custDataLst>
                <p:tags r:id="rId128"/>
              </p:custDataLst>
            </p:nvPr>
          </p:nvSpPr>
          <p:spPr>
            <a:xfrm>
              <a:off x="4334905" y="3282696"/>
              <a:ext cx="292608" cy="292608"/>
            </a:xfrm>
            <a:custGeom>
              <a:avLst/>
              <a:gdLst/>
              <a:ahLst/>
              <a:cxnLst/>
              <a:rect l="l" t="t" r="r" b="b"/>
              <a:pathLst>
                <a:path w="635000" h="635000">
                  <a:moveTo>
                    <a:pt x="317500" y="0"/>
                  </a:moveTo>
                  <a:arcTo wR="317500" hR="317500" stAng="16200000" swAng="19656000"/>
                  <a:lnTo>
                    <a:pt x="317500" y="317500"/>
                  </a:lnTo>
                  <a:close/>
                </a:path>
                <a:path w="635000" h="635000" fill="none">
                  <a:moveTo>
                    <a:pt x="147374" y="49425"/>
                  </a:moveTo>
                  <a:arcTo wR="317500" hR="317500" stAng="14256000" swAng="1943999"/>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122" name="Harvey 92/100 [92]">
              <a:extLst>
                <a:ext uri="{FF2B5EF4-FFF2-40B4-BE49-F238E27FC236}">
                  <a16:creationId xmlns:a16="http://schemas.microsoft.com/office/drawing/2014/main" id="{7EE30864-DDCC-4BBA-B70A-48810E224581}"/>
                </a:ext>
              </a:extLst>
            </p:cNvPr>
            <p:cNvSpPr>
              <a:spLocks noChangeAspect="1"/>
            </p:cNvSpPr>
            <p:nvPr>
              <p:custDataLst>
                <p:tags r:id="rId129"/>
              </p:custDataLst>
            </p:nvPr>
          </p:nvSpPr>
          <p:spPr>
            <a:xfrm>
              <a:off x="4334905" y="3282696"/>
              <a:ext cx="292608" cy="292608"/>
            </a:xfrm>
            <a:custGeom>
              <a:avLst/>
              <a:gdLst/>
              <a:ahLst/>
              <a:cxnLst/>
              <a:rect l="l" t="t" r="r" b="b"/>
              <a:pathLst>
                <a:path w="635000" h="635000">
                  <a:moveTo>
                    <a:pt x="317500" y="0"/>
                  </a:moveTo>
                  <a:arcTo wR="317500" hR="317500" stAng="16200000" swAng="19872000"/>
                  <a:lnTo>
                    <a:pt x="317500" y="317500"/>
                  </a:lnTo>
                  <a:close/>
                </a:path>
                <a:path w="635000" h="635000" fill="none">
                  <a:moveTo>
                    <a:pt x="164543" y="39272"/>
                  </a:moveTo>
                  <a:arcTo wR="317500" hR="317500" stAng="14472000" swAng="1727999"/>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123" name="Harvey 93/100 [93]">
              <a:extLst>
                <a:ext uri="{FF2B5EF4-FFF2-40B4-BE49-F238E27FC236}">
                  <a16:creationId xmlns:a16="http://schemas.microsoft.com/office/drawing/2014/main" id="{608CA488-A707-4C7A-9287-9DA9A38ED3D4}"/>
                </a:ext>
              </a:extLst>
            </p:cNvPr>
            <p:cNvSpPr>
              <a:spLocks noChangeAspect="1"/>
            </p:cNvSpPr>
            <p:nvPr>
              <p:custDataLst>
                <p:tags r:id="rId130"/>
              </p:custDataLst>
            </p:nvPr>
          </p:nvSpPr>
          <p:spPr>
            <a:xfrm>
              <a:off x="4334905" y="3282696"/>
              <a:ext cx="292608" cy="292608"/>
            </a:xfrm>
            <a:custGeom>
              <a:avLst/>
              <a:gdLst/>
              <a:ahLst/>
              <a:cxnLst/>
              <a:rect l="l" t="t" r="r" b="b"/>
              <a:pathLst>
                <a:path w="635000" h="635000">
                  <a:moveTo>
                    <a:pt x="317500" y="0"/>
                  </a:moveTo>
                  <a:arcTo wR="317500" hR="317500" stAng="16200000" swAng="20088000"/>
                  <a:lnTo>
                    <a:pt x="317500" y="317500"/>
                  </a:lnTo>
                  <a:close/>
                </a:path>
                <a:path w="635000" h="635000" fill="none">
                  <a:moveTo>
                    <a:pt x="182315" y="30217"/>
                  </a:moveTo>
                  <a:arcTo wR="317500" hR="317500" stAng="14688000" swAng="1511999"/>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124" name="Harvey 94/100 [94]">
              <a:extLst>
                <a:ext uri="{FF2B5EF4-FFF2-40B4-BE49-F238E27FC236}">
                  <a16:creationId xmlns:a16="http://schemas.microsoft.com/office/drawing/2014/main" id="{FE1836A9-F92A-4F07-BBB8-2274E290E952}"/>
                </a:ext>
              </a:extLst>
            </p:cNvPr>
            <p:cNvSpPr>
              <a:spLocks noChangeAspect="1"/>
            </p:cNvSpPr>
            <p:nvPr>
              <p:custDataLst>
                <p:tags r:id="rId131"/>
              </p:custDataLst>
            </p:nvPr>
          </p:nvSpPr>
          <p:spPr>
            <a:xfrm>
              <a:off x="4334905" y="3282696"/>
              <a:ext cx="292608" cy="292608"/>
            </a:xfrm>
            <a:custGeom>
              <a:avLst/>
              <a:gdLst/>
              <a:ahLst/>
              <a:cxnLst/>
              <a:rect l="l" t="t" r="r" b="b"/>
              <a:pathLst>
                <a:path w="635000" h="635000">
                  <a:moveTo>
                    <a:pt x="317500" y="0"/>
                  </a:moveTo>
                  <a:arcTo wR="317500" hR="317500" stAng="16200000" swAng="20304000"/>
                  <a:lnTo>
                    <a:pt x="317500" y="317500"/>
                  </a:lnTo>
                  <a:close/>
                </a:path>
                <a:path w="635000" h="635000" fill="none">
                  <a:moveTo>
                    <a:pt x="200620" y="22295"/>
                  </a:moveTo>
                  <a:arcTo wR="317500" hR="317500" stAng="14903999" swAng="1296000"/>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125" name="Harvey 95/100 [95]">
              <a:extLst>
                <a:ext uri="{FF2B5EF4-FFF2-40B4-BE49-F238E27FC236}">
                  <a16:creationId xmlns:a16="http://schemas.microsoft.com/office/drawing/2014/main" id="{3169BE73-7F99-46E3-BDA9-D9BB85BE343E}"/>
                </a:ext>
              </a:extLst>
            </p:cNvPr>
            <p:cNvSpPr>
              <a:spLocks noChangeAspect="1"/>
            </p:cNvSpPr>
            <p:nvPr>
              <p:custDataLst>
                <p:tags r:id="rId132"/>
              </p:custDataLst>
            </p:nvPr>
          </p:nvSpPr>
          <p:spPr>
            <a:xfrm>
              <a:off x="4334905" y="3282696"/>
              <a:ext cx="292608" cy="292608"/>
            </a:xfrm>
            <a:custGeom>
              <a:avLst/>
              <a:gdLst/>
              <a:ahLst/>
              <a:cxnLst/>
              <a:rect l="l" t="t" r="r" b="b"/>
              <a:pathLst>
                <a:path w="635000" h="635000">
                  <a:moveTo>
                    <a:pt x="317500" y="0"/>
                  </a:moveTo>
                  <a:arcTo wR="317500" hR="317500" stAng="16200000" swAng="20520000"/>
                  <a:lnTo>
                    <a:pt x="317500" y="317500"/>
                  </a:lnTo>
                  <a:close/>
                </a:path>
                <a:path w="635000" h="635000" fill="none">
                  <a:moveTo>
                    <a:pt x="219387" y="15539"/>
                  </a:moveTo>
                  <a:arcTo wR="317500" hR="317500" stAng="15120000" swAng="1080000"/>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126" name="Harvey 96/100 [96]">
              <a:extLst>
                <a:ext uri="{FF2B5EF4-FFF2-40B4-BE49-F238E27FC236}">
                  <a16:creationId xmlns:a16="http://schemas.microsoft.com/office/drawing/2014/main" id="{12E3B5ED-B1AB-4A99-BD20-FF638135BE37}"/>
                </a:ext>
              </a:extLst>
            </p:cNvPr>
            <p:cNvSpPr>
              <a:spLocks noChangeAspect="1"/>
            </p:cNvSpPr>
            <p:nvPr>
              <p:custDataLst>
                <p:tags r:id="rId133"/>
              </p:custDataLst>
            </p:nvPr>
          </p:nvSpPr>
          <p:spPr>
            <a:xfrm>
              <a:off x="4334905" y="3282696"/>
              <a:ext cx="292608" cy="292608"/>
            </a:xfrm>
            <a:custGeom>
              <a:avLst/>
              <a:gdLst/>
              <a:ahLst/>
              <a:cxnLst/>
              <a:rect l="l" t="t" r="r" b="b"/>
              <a:pathLst>
                <a:path w="635000" h="635000">
                  <a:moveTo>
                    <a:pt x="317500" y="0"/>
                  </a:moveTo>
                  <a:arcTo wR="317500" hR="317500" stAng="16200000" swAng="20735999"/>
                  <a:lnTo>
                    <a:pt x="317500" y="317500"/>
                  </a:lnTo>
                  <a:close/>
                </a:path>
                <a:path w="635000" h="635000" fill="none">
                  <a:moveTo>
                    <a:pt x="238540" y="9974"/>
                  </a:moveTo>
                  <a:arcTo wR="317500" hR="317500" stAng="15335999" swAng="864000"/>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127" name="Harvey 97/100 [97]">
              <a:extLst>
                <a:ext uri="{FF2B5EF4-FFF2-40B4-BE49-F238E27FC236}">
                  <a16:creationId xmlns:a16="http://schemas.microsoft.com/office/drawing/2014/main" id="{75A7FEAD-6C4B-4F7A-BB60-3A68D96114DE}"/>
                </a:ext>
              </a:extLst>
            </p:cNvPr>
            <p:cNvSpPr>
              <a:spLocks noChangeAspect="1"/>
            </p:cNvSpPr>
            <p:nvPr>
              <p:custDataLst>
                <p:tags r:id="rId134"/>
              </p:custDataLst>
            </p:nvPr>
          </p:nvSpPr>
          <p:spPr>
            <a:xfrm>
              <a:off x="4334905" y="3282696"/>
              <a:ext cx="292608" cy="292608"/>
            </a:xfrm>
            <a:custGeom>
              <a:avLst/>
              <a:gdLst/>
              <a:ahLst/>
              <a:cxnLst/>
              <a:rect l="l" t="t" r="r" b="b"/>
              <a:pathLst>
                <a:path w="635000" h="635000">
                  <a:moveTo>
                    <a:pt x="317500" y="0"/>
                  </a:moveTo>
                  <a:arcTo wR="317500" hR="317500" stAng="16200000" swAng="20952000"/>
                  <a:lnTo>
                    <a:pt x="317500" y="317500"/>
                  </a:lnTo>
                  <a:close/>
                </a:path>
                <a:path w="635000" h="635000" fill="none">
                  <a:moveTo>
                    <a:pt x="258006" y="5623"/>
                  </a:moveTo>
                  <a:arcTo wR="317500" hR="317500" stAng="15552000" swAng="648000"/>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128" name="Harvey 98/100 [98]">
              <a:extLst>
                <a:ext uri="{FF2B5EF4-FFF2-40B4-BE49-F238E27FC236}">
                  <a16:creationId xmlns:a16="http://schemas.microsoft.com/office/drawing/2014/main" id="{C4B5128E-9380-4C38-A1EB-CB12E7401609}"/>
                </a:ext>
              </a:extLst>
            </p:cNvPr>
            <p:cNvSpPr>
              <a:spLocks noChangeAspect="1"/>
            </p:cNvSpPr>
            <p:nvPr>
              <p:custDataLst>
                <p:tags r:id="rId135"/>
              </p:custDataLst>
            </p:nvPr>
          </p:nvSpPr>
          <p:spPr>
            <a:xfrm>
              <a:off x="4334905" y="3282696"/>
              <a:ext cx="292608" cy="292608"/>
            </a:xfrm>
            <a:custGeom>
              <a:avLst/>
              <a:gdLst/>
              <a:ahLst/>
              <a:cxnLst/>
              <a:rect l="l" t="t" r="r" b="b"/>
              <a:pathLst>
                <a:path w="635000" h="635000">
                  <a:moveTo>
                    <a:pt x="317500" y="0"/>
                  </a:moveTo>
                  <a:arcTo wR="317500" hR="317500" stAng="16200000" swAng="21168000"/>
                  <a:lnTo>
                    <a:pt x="317500" y="317500"/>
                  </a:lnTo>
                  <a:close/>
                </a:path>
                <a:path w="635000" h="635000" fill="none">
                  <a:moveTo>
                    <a:pt x="277706" y="2503"/>
                  </a:moveTo>
                  <a:arcTo wR="317500" hR="317500" stAng="15768000" swAng="432000"/>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129" name="Harvey 99/100 [99]">
              <a:extLst>
                <a:ext uri="{FF2B5EF4-FFF2-40B4-BE49-F238E27FC236}">
                  <a16:creationId xmlns:a16="http://schemas.microsoft.com/office/drawing/2014/main" id="{50F634E4-E5B9-4DA6-9F91-8AF5B6ACF1FB}"/>
                </a:ext>
              </a:extLst>
            </p:cNvPr>
            <p:cNvSpPr>
              <a:spLocks noChangeAspect="1"/>
            </p:cNvSpPr>
            <p:nvPr>
              <p:custDataLst>
                <p:tags r:id="rId136"/>
              </p:custDataLst>
            </p:nvPr>
          </p:nvSpPr>
          <p:spPr>
            <a:xfrm>
              <a:off x="4334905" y="3282696"/>
              <a:ext cx="292608" cy="292608"/>
            </a:xfrm>
            <a:custGeom>
              <a:avLst/>
              <a:gdLst/>
              <a:ahLst/>
              <a:cxnLst/>
              <a:rect l="l" t="t" r="r" b="b"/>
              <a:pathLst>
                <a:path w="635000" h="635000">
                  <a:moveTo>
                    <a:pt x="317500" y="0"/>
                  </a:moveTo>
                  <a:arcTo wR="317500" hR="317500" stAng="16200000" swAng="21384000"/>
                  <a:lnTo>
                    <a:pt x="317500" y="317500"/>
                  </a:lnTo>
                  <a:close/>
                </a:path>
                <a:path w="635000" h="635000" fill="none">
                  <a:moveTo>
                    <a:pt x="297564" y="626"/>
                  </a:moveTo>
                  <a:arcTo wR="317500" hR="317500" stAng="15983999" swAng="216000"/>
                </a:path>
              </a:pathLst>
            </a:custGeom>
            <a:grpFill/>
            <a:ln w="19050" cmpd="sng">
              <a:solidFill>
                <a:schemeClr val="tx1"/>
              </a:solidFill>
            </a:ln>
          </p:spPr>
          <p:txBody>
            <a:bodyPr/>
            <a:lstStyle/>
            <a:p>
              <a:endParaRPr lang="en-GB" sz="2100" b="0" i="0">
                <a:latin typeface="Arial" panose="020B0604020202020204" pitchFamily="34" charset="0"/>
              </a:endParaRPr>
            </a:p>
          </p:txBody>
        </p:sp>
        <p:sp>
          <p:nvSpPr>
            <p:cNvPr id="130" name="Harvey 100/100 [100]">
              <a:extLst>
                <a:ext uri="{FF2B5EF4-FFF2-40B4-BE49-F238E27FC236}">
                  <a16:creationId xmlns:a16="http://schemas.microsoft.com/office/drawing/2014/main" id="{94AA53CD-8233-470E-AFEE-0BCC721BFAE9}"/>
                </a:ext>
              </a:extLst>
            </p:cNvPr>
            <p:cNvSpPr>
              <a:spLocks noChangeAspect="1"/>
            </p:cNvSpPr>
            <p:nvPr>
              <p:custDataLst>
                <p:tags r:id="rId137"/>
              </p:custDataLst>
            </p:nvPr>
          </p:nvSpPr>
          <p:spPr>
            <a:xfrm>
              <a:off x="4334905" y="3282696"/>
              <a:ext cx="292608" cy="292608"/>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txBody>
            <a:bodyPr/>
            <a:lstStyle/>
            <a:p>
              <a:endParaRPr lang="en-GB" sz="2100" b="0" i="0">
                <a:latin typeface="Arial" panose="020B0604020202020204" pitchFamily="34" charset="0"/>
              </a:endParaRPr>
            </a:p>
          </p:txBody>
        </p:sp>
      </p:grpSp>
      <p:sp>
        <p:nvSpPr>
          <p:cNvPr id="131" name="Footnote [Placeholder]" hidden="1">
            <a:extLst>
              <a:ext uri="{FF2B5EF4-FFF2-40B4-BE49-F238E27FC236}">
                <a16:creationId xmlns:a16="http://schemas.microsoft.com/office/drawing/2014/main" id="{1B41FB17-6D57-4EE1-9C4C-9C305D5D6BEC}"/>
              </a:ext>
            </a:extLst>
          </p:cNvPr>
          <p:cNvSpPr txBox="1"/>
          <p:nvPr userDrawn="1"/>
        </p:nvSpPr>
        <p:spPr>
          <a:xfrm>
            <a:off x="503238" y="5984670"/>
            <a:ext cx="10188208" cy="1384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900" b="0" i="0" kern="0">
                <a:latin typeface="Arial" panose="020B0604020202020204" pitchFamily="34" charset="0"/>
                <a:ea typeface="Arial Unicode MS" pitchFamily="34" charset="-128"/>
                <a:cs typeface="Arial Unicode MS" pitchFamily="34" charset="-128"/>
              </a:rPr>
              <a:t>(r) Footnote</a:t>
            </a:r>
          </a:p>
        </p:txBody>
      </p:sp>
      <p:sp>
        <p:nvSpPr>
          <p:cNvPr id="132" name="Responsible [Sticker]" hidden="1">
            <a:extLst>
              <a:ext uri="{FF2B5EF4-FFF2-40B4-BE49-F238E27FC236}">
                <a16:creationId xmlns:a16="http://schemas.microsoft.com/office/drawing/2014/main" id="{3CB674C2-91C9-46E6-8AB4-E90ABF1CAFE0}"/>
              </a:ext>
            </a:extLst>
          </p:cNvPr>
          <p:cNvSpPr>
            <a:spLocks/>
          </p:cNvSpPr>
          <p:nvPr userDrawn="1"/>
        </p:nvSpPr>
        <p:spPr>
          <a:xfrm>
            <a:off x="10071105" y="896933"/>
            <a:ext cx="2124070" cy="595409"/>
          </a:xfrm>
          <a:prstGeom prst="rect">
            <a:avLst/>
          </a:prstGeom>
          <a:solidFill>
            <a:schemeClr val="accent6">
              <a:lumMod val="60000"/>
              <a:lumOff val="40000"/>
            </a:schemeClr>
          </a:solidFill>
          <a:ln w="19050" cap="flat" cmpd="sng" algn="ctr">
            <a:noFill/>
            <a:prstDash val="solid"/>
          </a:ln>
          <a:effectLst/>
        </p:spPr>
        <p:txBody>
          <a:bodyPr lIns="322234" tIns="46544" rIns="89510" bIns="46544" rtlCol="0" anchor="t"/>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ea typeface="+mn-ea"/>
                <a:cs typeface="+mn-cs"/>
              </a:rPr>
              <a:t>Responsible:</a:t>
            </a:r>
          </a:p>
          <a:p>
            <a:pPr marL="0" marR="0" lvl="0" indent="0" defTabSz="914126"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ea typeface="+mn-ea"/>
                <a:cs typeface="+mn-cs"/>
              </a:rPr>
              <a:t>Name Lastname</a:t>
            </a:r>
          </a:p>
        </p:txBody>
      </p:sp>
      <p:sp>
        <p:nvSpPr>
          <p:cNvPr id="133" name="Discussion [Sticker]" hidden="1">
            <a:extLst>
              <a:ext uri="{FF2B5EF4-FFF2-40B4-BE49-F238E27FC236}">
                <a16:creationId xmlns:a16="http://schemas.microsoft.com/office/drawing/2014/main" id="{7C793D27-9296-461C-878D-BA16CBD91587}"/>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234" tIns="46544" rIns="89510" bIns="46544" rtlCol="0" anchor="ctr"/>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ea typeface="Roboto Medium" panose="02000000000000000000" pitchFamily="2" charset="0"/>
                <a:cs typeface="+mn-cs"/>
              </a:rPr>
              <a:t>For discussion</a:t>
            </a:r>
          </a:p>
        </p:txBody>
      </p:sp>
      <p:sp>
        <p:nvSpPr>
          <p:cNvPr id="134" name="Internal [Sticker]" hidden="1">
            <a:extLst>
              <a:ext uri="{FF2B5EF4-FFF2-40B4-BE49-F238E27FC236}">
                <a16:creationId xmlns:a16="http://schemas.microsoft.com/office/drawing/2014/main" id="{704CE42F-5A9B-4CC0-8048-99928A53C0C4}"/>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234" tIns="46544" rIns="89510" bIns="46544" rtlCol="0" anchor="ctr"/>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ea typeface="+mn-ea"/>
                <a:cs typeface="+mn-cs"/>
              </a:rPr>
              <a:t>Internal use only</a:t>
            </a:r>
          </a:p>
        </p:txBody>
      </p:sp>
      <p:sp>
        <p:nvSpPr>
          <p:cNvPr id="135" name="Final [Sticker]" hidden="1">
            <a:extLst>
              <a:ext uri="{FF2B5EF4-FFF2-40B4-BE49-F238E27FC236}">
                <a16:creationId xmlns:a16="http://schemas.microsoft.com/office/drawing/2014/main" id="{348603E9-9858-4213-9B5B-929AD136906A}"/>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234" tIns="46544" rIns="89510" bIns="46544" rtlCol="0" anchor="ctr"/>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ea typeface="+mn-ea"/>
                <a:cs typeface="+mn-cs"/>
              </a:rPr>
              <a:t>Final slide</a:t>
            </a:r>
          </a:p>
        </p:txBody>
      </p:sp>
      <p:sp>
        <p:nvSpPr>
          <p:cNvPr id="136" name="Backup [Sticker]" hidden="1">
            <a:extLst>
              <a:ext uri="{FF2B5EF4-FFF2-40B4-BE49-F238E27FC236}">
                <a16:creationId xmlns:a16="http://schemas.microsoft.com/office/drawing/2014/main" id="{7EEB833A-9AFC-4A66-8469-9D3897CE1E66}"/>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234" tIns="46544" rIns="89510" bIns="46544" rtlCol="0" anchor="ctr"/>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ea typeface="+mn-ea"/>
                <a:cs typeface="+mn-cs"/>
              </a:rPr>
              <a:t>Backup</a:t>
            </a:r>
          </a:p>
        </p:txBody>
      </p:sp>
      <p:sp>
        <p:nvSpPr>
          <p:cNvPr id="137" name="Update [Sticker]" hidden="1">
            <a:extLst>
              <a:ext uri="{FF2B5EF4-FFF2-40B4-BE49-F238E27FC236}">
                <a16:creationId xmlns:a16="http://schemas.microsoft.com/office/drawing/2014/main" id="{D41FF937-AB04-46EE-82EF-FCE26A919A7B}"/>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234" tIns="46544" rIns="89510" bIns="46544" rtlCol="0" anchor="ctr"/>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ea typeface="+mn-ea"/>
                <a:cs typeface="+mn-cs"/>
              </a:rPr>
              <a:t>Update data</a:t>
            </a:r>
          </a:p>
        </p:txBody>
      </p:sp>
      <p:sp>
        <p:nvSpPr>
          <p:cNvPr id="138" name="Dummy [Sticker]" hidden="1">
            <a:extLst>
              <a:ext uri="{FF2B5EF4-FFF2-40B4-BE49-F238E27FC236}">
                <a16:creationId xmlns:a16="http://schemas.microsoft.com/office/drawing/2014/main" id="{06C5579C-7A02-48D6-A733-4B9E6D9F1443}"/>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234" tIns="46544" rIns="89510" bIns="46544" rtlCol="0" anchor="ctr"/>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rPr>
              <a:t>Dummy data</a:t>
            </a:r>
          </a:p>
        </p:txBody>
      </p:sp>
      <p:sp>
        <p:nvSpPr>
          <p:cNvPr id="139" name="Formatting [Comment]" hidden="1">
            <a:extLst>
              <a:ext uri="{FF2B5EF4-FFF2-40B4-BE49-F238E27FC236}">
                <a16:creationId xmlns:a16="http://schemas.microsoft.com/office/drawing/2014/main" id="{89EB4C18-DFF3-4A27-ACBB-99DCDC8961A8}"/>
              </a:ext>
            </a:extLst>
          </p:cNvPr>
          <p:cNvSpPr>
            <a:spLocks/>
          </p:cNvSpPr>
          <p:nvPr userDrawn="1"/>
        </p:nvSpPr>
        <p:spPr>
          <a:xfrm>
            <a:off x="9483345" y="1097679"/>
            <a:ext cx="2479101" cy="1277432"/>
          </a:xfrm>
          <a:prstGeom prst="wedgeRectCallout">
            <a:avLst/>
          </a:prstGeom>
          <a:solidFill>
            <a:srgbClr val="FFFF00"/>
          </a:solidFill>
          <a:ln w="12700" cap="flat" cmpd="sng" algn="ctr">
            <a:solidFill>
              <a:srgbClr val="000000"/>
            </a:solidFill>
            <a:prstDash val="solid"/>
            <a:miter lim="800000"/>
          </a:ln>
          <a:effectLst/>
        </p:spPr>
        <p:txBody>
          <a:bodyPr lIns="143215" tIns="143215" rIns="143215" bIns="143215" rtlCol="0" anchor="t"/>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A0A0A"/>
                </a:solidFill>
                <a:effectLst/>
                <a:uLnTx/>
                <a:uFillTx/>
                <a:latin typeface="Arial" panose="020B0604020202020204" pitchFamily="34" charset="0"/>
              </a:rPr>
              <a:t>&lt;initials&gt; &lt;date&gt;</a:t>
            </a:r>
            <a:r>
              <a:rPr kumimoji="0" lang="en-US" sz="1200" b="0" i="0" u="none" strike="noStrike" kern="0" cap="none" spc="0" normalizeH="0" baseline="0" noProof="0" err="1">
                <a:ln>
                  <a:noFill/>
                </a:ln>
                <a:solidFill>
                  <a:srgbClr val="0A0A0A"/>
                </a:solidFill>
                <a:effectLst/>
                <a:uLnTx/>
                <a:uFillTx/>
                <a:latin typeface="Arial" panose="020B0604020202020204" pitchFamily="34" charset="0"/>
              </a:rPr>
              <a:t>yyyy</a:t>
            </a:r>
            <a:r>
              <a:rPr kumimoji="0" lang="en-US" sz="1200" b="0" i="0" u="none" strike="noStrike" kern="0" cap="none" spc="0" normalizeH="0" baseline="0" noProof="0">
                <a:ln>
                  <a:noFill/>
                </a:ln>
                <a:solidFill>
                  <a:srgbClr val="0A0A0A"/>
                </a:solidFill>
                <a:effectLst/>
                <a:uLnTx/>
                <a:uFillTx/>
                <a:latin typeface="Arial" panose="020B0604020202020204" pitchFamily="34" charset="0"/>
              </a:rPr>
              <a:t>-MM-dd </a:t>
            </a:r>
            <a:r>
              <a:rPr kumimoji="0" lang="en-US" sz="1200" b="0" i="0" u="none" strike="noStrike" kern="0" cap="none" spc="0" normalizeH="0" baseline="0" noProof="0" err="1">
                <a:ln>
                  <a:noFill/>
                </a:ln>
                <a:solidFill>
                  <a:srgbClr val="0A0A0A"/>
                </a:solidFill>
                <a:effectLst/>
                <a:uLnTx/>
                <a:uFillTx/>
                <a:latin typeface="Arial" panose="020B0604020202020204" pitchFamily="34" charset="0"/>
              </a:rPr>
              <a:t>hh:mm</a:t>
            </a:r>
            <a:r>
              <a:rPr kumimoji="0" lang="en-US" sz="1200" b="0" i="0" u="none" strike="noStrike" kern="0" cap="none" spc="0" normalizeH="0" baseline="0" noProof="0">
                <a:ln>
                  <a:noFill/>
                </a:ln>
                <a:solidFill>
                  <a:srgbClr val="0A0A0A"/>
                </a:solidFill>
                <a:effectLst/>
                <a:uLnTx/>
                <a:uFillTx/>
                <a:latin typeface="Arial" panose="020B0604020202020204" pitchFamily="34" charset="0"/>
              </a:rPr>
              <a:t>&lt;/date&gt;: </a:t>
            </a:r>
          </a:p>
          <a:p>
            <a:pPr marL="0" marR="0" lvl="0" indent="0" defTabSz="91412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A0A0A"/>
              </a:solidFill>
              <a:effectLst/>
              <a:uLnTx/>
              <a:uFillTx/>
              <a:latin typeface="Arial" panose="020B0604020202020204" pitchFamily="34" charset="0"/>
            </a:endParaRPr>
          </a:p>
        </p:txBody>
      </p:sp>
      <p:sp>
        <p:nvSpPr>
          <p:cNvPr id="140" name="Content [Comment]" hidden="1">
            <a:extLst>
              <a:ext uri="{FF2B5EF4-FFF2-40B4-BE49-F238E27FC236}">
                <a16:creationId xmlns:a16="http://schemas.microsoft.com/office/drawing/2014/main" id="{906252E7-98DB-45F0-8278-EB60F71B7340}"/>
              </a:ext>
            </a:extLst>
          </p:cNvPr>
          <p:cNvSpPr>
            <a:spLocks/>
          </p:cNvSpPr>
          <p:nvPr userDrawn="1"/>
        </p:nvSpPr>
        <p:spPr>
          <a:xfrm>
            <a:off x="9483345" y="1097671"/>
            <a:ext cx="2479101" cy="1277440"/>
          </a:xfrm>
          <a:prstGeom prst="wedgeRectCallout">
            <a:avLst/>
          </a:prstGeom>
          <a:solidFill>
            <a:srgbClr val="FFFF00"/>
          </a:solidFill>
          <a:ln w="12700" cap="flat" cmpd="sng" algn="ctr">
            <a:solidFill>
              <a:srgbClr val="000000"/>
            </a:solidFill>
            <a:prstDash val="solid"/>
            <a:miter lim="800000"/>
          </a:ln>
          <a:effectLst/>
        </p:spPr>
        <p:txBody>
          <a:bodyPr lIns="143215" tIns="143215" rIns="143215" bIns="143215" rtlCol="0" anchor="t"/>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A0A0A"/>
                </a:solidFill>
                <a:effectLst/>
                <a:uLnTx/>
                <a:uFillTx/>
                <a:latin typeface="Arial" panose="020B0604020202020204" pitchFamily="34" charset="0"/>
              </a:rPr>
              <a:t>&lt;initials&gt; &lt;date&gt;</a:t>
            </a:r>
            <a:r>
              <a:rPr kumimoji="0" lang="en-US" sz="1200" b="0" i="0" u="none" strike="noStrike" kern="0" cap="none" spc="0" normalizeH="0" baseline="0" noProof="0" err="1">
                <a:ln>
                  <a:noFill/>
                </a:ln>
                <a:solidFill>
                  <a:srgbClr val="0A0A0A"/>
                </a:solidFill>
                <a:effectLst/>
                <a:uLnTx/>
                <a:uFillTx/>
                <a:latin typeface="Arial" panose="020B0604020202020204" pitchFamily="34" charset="0"/>
              </a:rPr>
              <a:t>yyyy</a:t>
            </a:r>
            <a:r>
              <a:rPr kumimoji="0" lang="en-US" sz="1200" b="0" i="0" u="none" strike="noStrike" kern="0" cap="none" spc="0" normalizeH="0" baseline="0" noProof="0">
                <a:ln>
                  <a:noFill/>
                </a:ln>
                <a:solidFill>
                  <a:srgbClr val="0A0A0A"/>
                </a:solidFill>
                <a:effectLst/>
                <a:uLnTx/>
                <a:uFillTx/>
                <a:latin typeface="Arial" panose="020B0604020202020204" pitchFamily="34" charset="0"/>
              </a:rPr>
              <a:t>-MM-dd </a:t>
            </a:r>
            <a:r>
              <a:rPr kumimoji="0" lang="en-US" sz="1200" b="0" i="0" u="none" strike="noStrike" kern="0" cap="none" spc="0" normalizeH="0" baseline="0" noProof="0" err="1">
                <a:ln>
                  <a:noFill/>
                </a:ln>
                <a:solidFill>
                  <a:srgbClr val="0A0A0A"/>
                </a:solidFill>
                <a:effectLst/>
                <a:uLnTx/>
                <a:uFillTx/>
                <a:latin typeface="Arial" panose="020B0604020202020204" pitchFamily="34" charset="0"/>
              </a:rPr>
              <a:t>hh:mm</a:t>
            </a:r>
            <a:r>
              <a:rPr kumimoji="0" lang="en-US" sz="1200" b="0" i="0" u="none" strike="noStrike" kern="0" cap="none" spc="0" normalizeH="0" baseline="0" noProof="0">
                <a:ln>
                  <a:noFill/>
                </a:ln>
                <a:solidFill>
                  <a:srgbClr val="0A0A0A"/>
                </a:solidFill>
                <a:effectLst/>
                <a:uLnTx/>
                <a:uFillTx/>
                <a:latin typeface="Arial" panose="020B0604020202020204" pitchFamily="34" charset="0"/>
              </a:rPr>
              <a:t>&lt;/date&gt;: </a:t>
            </a:r>
          </a:p>
        </p:txBody>
      </p:sp>
      <p:sp>
        <p:nvSpPr>
          <p:cNvPr id="141" name="Draft [Sticker]" hidden="1">
            <a:extLst>
              <a:ext uri="{FF2B5EF4-FFF2-40B4-BE49-F238E27FC236}">
                <a16:creationId xmlns:a16="http://schemas.microsoft.com/office/drawing/2014/main" id="{904633E3-6BC9-4C5E-B74A-8B9D4AE95B20}"/>
              </a:ext>
            </a:extLst>
          </p:cNvPr>
          <p:cNvSpPr/>
          <p:nvPr userDrawn="1"/>
        </p:nvSpPr>
        <p:spPr bwMode="gray">
          <a:xfrm rot="18900000">
            <a:off x="2916644" y="2819464"/>
            <a:ext cx="6361889" cy="1219077"/>
          </a:xfrm>
          <a:prstGeom prst="rect">
            <a:avLst/>
          </a:prstGeom>
          <a:noFill/>
          <a:ln w="25400" algn="ctr">
            <a:noFill/>
            <a:miter lim="800000"/>
            <a:headEnd/>
            <a:tailEnd/>
          </a:ln>
        </p:spPr>
        <p:txBody>
          <a:bodyPr lIns="89977" tIns="71981" rIns="89977" bIns="71981" rtlCol="0" anchor="ctr"/>
          <a:lstStyle/>
          <a:p>
            <a:pPr marR="0" algn="ctr" defTabSz="914126" eaLnBrk="1" fontAlgn="base" latinLnBrk="0" hangingPunct="1">
              <a:lnSpc>
                <a:spcPct val="100000"/>
              </a:lnSpc>
              <a:spcBef>
                <a:spcPct val="50000"/>
              </a:spcBef>
              <a:spcAft>
                <a:spcPct val="0"/>
              </a:spcAft>
              <a:buClr>
                <a:srgbClr val="F0AB00"/>
              </a:buClr>
              <a:buSzPct val="80000"/>
              <a:tabLst/>
            </a:pPr>
            <a:r>
              <a:rPr kumimoji="0" lang="en-US" sz="8797" b="0" i="0" u="none" strike="noStrike" kern="0" cap="none" spc="0" normalizeH="0" baseline="0" noProof="0">
                <a:ln>
                  <a:noFill/>
                </a:ln>
                <a:solidFill>
                  <a:schemeClr val="tx2"/>
                </a:solidFill>
                <a:effectLst/>
                <a:uLnTx/>
                <a:uFillTx/>
                <a:latin typeface="Arial" panose="020B0604020202020204" pitchFamily="34" charset="0"/>
                <a:ea typeface="Arial Unicode MS" pitchFamily="34" charset="-128"/>
                <a:cs typeface="Arial Unicode MS" pitchFamily="34" charset="-128"/>
              </a:rPr>
              <a:t>DRAFT</a:t>
            </a:r>
          </a:p>
        </p:txBody>
      </p:sp>
      <p:sp>
        <p:nvSpPr>
          <p:cNvPr id="142" name="Copyright">
            <a:extLst>
              <a:ext uri="{FF2B5EF4-FFF2-40B4-BE49-F238E27FC236}">
                <a16:creationId xmlns:a16="http://schemas.microsoft.com/office/drawing/2014/main" id="{A9879E61-A5A3-2727-EFEF-DB6763281B21}"/>
              </a:ext>
            </a:extLst>
          </p:cNvPr>
          <p:cNvSpPr txBox="1"/>
          <p:nvPr userDrawn="1"/>
        </p:nvSpPr>
        <p:spPr bwMode="black">
          <a:xfrm>
            <a:off x="504002" y="6559835"/>
            <a:ext cx="2269679" cy="92333"/>
          </a:xfrm>
          <a:prstGeom prst="rect">
            <a:avLst/>
          </a:prstGeom>
          <a:noFill/>
        </p:spPr>
        <p:txBody>
          <a:bodyPr wrap="square" lIns="0" tIns="0" rIns="0" bIns="0" rtlCol="0">
            <a:spAutoFit/>
          </a:bodyPr>
          <a:lstStyle/>
          <a:p>
            <a:pPr marL="84048" marR="0" indent="-84048" algn="l" defTabSz="1087597"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noProof="0">
                <a:solidFill>
                  <a:schemeClr val="tx1"/>
                </a:solidFill>
              </a:rPr>
              <a:t>SAP SE or an SAP affiliate company. All rights reserved.  </a:t>
            </a:r>
            <a:r>
              <a:rPr kumimoji="0" lang="en-US" sz="600" b="0" i="0" u="none" kern="0" baseline="0">
                <a:solidFill>
                  <a:schemeClr val="tx1"/>
                </a:solidFill>
                <a:latin typeface="Arial"/>
                <a:ea typeface="Arial Unicode MS"/>
                <a:cs typeface="Arial Unicode MS" pitchFamily="34" charset="-128"/>
                <a:sym typeface="Arial"/>
              </a:rPr>
              <a:t>ǀ</a:t>
            </a:r>
          </a:p>
        </p:txBody>
      </p:sp>
      <p:sp>
        <p:nvSpPr>
          <p:cNvPr id="12" name="Classification">
            <a:extLst>
              <a:ext uri="{FF2B5EF4-FFF2-40B4-BE49-F238E27FC236}">
                <a16:creationId xmlns:a16="http://schemas.microsoft.com/office/drawing/2014/main" id="{39C8DBA7-8DEB-A391-297A-9BA4E5FE99D5}"/>
              </a:ext>
            </a:extLst>
          </p:cNvPr>
          <p:cNvSpPr txBox="1"/>
          <p:nvPr userDrawn="1"/>
        </p:nvSpPr>
        <p:spPr bwMode="black">
          <a:xfrm>
            <a:off x="2681342" y="6559835"/>
            <a:ext cx="440711" cy="92333"/>
          </a:xfrm>
          <a:prstGeom prst="rect">
            <a:avLst/>
          </a:prstGeom>
          <a:noFill/>
        </p:spPr>
        <p:txBody>
          <a:bodyPr wrap="none" lIns="0" tIns="0" rIns="0" bIns="0" rtlCol="0">
            <a:spAutoFit/>
          </a:bodyPr>
          <a:lstStyle/>
          <a:p>
            <a:pPr marL="0" marR="0" indent="0" algn="l" defTabSz="1087597" rtl="0" eaLnBrk="1" fontAlgn="auto" latinLnBrk="0" hangingPunct="1">
              <a:lnSpc>
                <a:spcPct val="100000"/>
              </a:lnSpc>
              <a:spcBef>
                <a:spcPts val="0"/>
              </a:spcBef>
              <a:spcAft>
                <a:spcPts val="0"/>
              </a:spcAft>
              <a:buClr>
                <a:schemeClr val="tx1"/>
              </a:buClr>
              <a:buSzTx/>
              <a:buFont typeface="Arial" pitchFamily="34" charset="0"/>
              <a:buNone/>
              <a:tabLst/>
              <a:defRPr/>
            </a:pPr>
            <a:r>
              <a:rPr kumimoji="0" lang="en-US" sz="600" b="0" i="0" u="none" kern="0" baseline="0">
                <a:solidFill>
                  <a:schemeClr val="tx1"/>
                </a:solidFill>
                <a:latin typeface="Arial"/>
                <a:ea typeface="Arial Unicode MS"/>
                <a:cs typeface="Arial Unicode MS" pitchFamily="34" charset="-128"/>
                <a:sym typeface="Arial"/>
              </a:rPr>
              <a:t>CUSTOMER</a:t>
            </a:r>
          </a:p>
        </p:txBody>
      </p:sp>
    </p:spTree>
    <p:extLst>
      <p:ext uri="{BB962C8B-B14F-4D97-AF65-F5344CB8AC3E}">
        <p14:creationId xmlns:p14="http://schemas.microsoft.com/office/powerpoint/2010/main" val="3587997533"/>
      </p:ext>
    </p:extLst>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 id="2147483983" r:id="rId12"/>
    <p:sldLayoutId id="2147483984" r:id="rId13"/>
    <p:sldLayoutId id="2147483985" r:id="rId14"/>
    <p:sldLayoutId id="2147483986" r:id="rId15"/>
    <p:sldLayoutId id="2147483987" r:id="rId16"/>
    <p:sldLayoutId id="2147483988" r:id="rId17"/>
    <p:sldLayoutId id="2147483989" r:id="rId18"/>
    <p:sldLayoutId id="2147483990" r:id="rId19"/>
    <p:sldLayoutId id="2147483991" r:id="rId20"/>
    <p:sldLayoutId id="2147483992" r:id="rId21"/>
    <p:sldLayoutId id="2147483993" r:id="rId22"/>
    <p:sldLayoutId id="2147483994" r:id="rId23"/>
    <p:sldLayoutId id="2147483995" r:id="rId24"/>
    <p:sldLayoutId id="2147483996" r:id="rId25"/>
    <p:sldLayoutId id="2147483997" r:id="rId26"/>
    <p:sldLayoutId id="2147483998" r:id="rId27"/>
    <p:sldLayoutId id="2147483999" r:id="rId28"/>
    <p:sldLayoutId id="2147484000" r:id="rId29"/>
    <p:sldLayoutId id="2147484001" r:id="rId30"/>
    <p:sldLayoutId id="2147484002" r:id="rId31"/>
  </p:sldLayoutIdLst>
  <p:hf hdr="0" ftr="0" dt="0"/>
  <p:txStyles>
    <p:titleStyle>
      <a:lvl1pPr algn="l" defTabSz="1088231" rtl="0" eaLnBrk="1" latinLnBrk="0" hangingPunct="1">
        <a:spcBef>
          <a:spcPct val="0"/>
        </a:spcBef>
        <a:buNone/>
        <a:defRPr sz="2399" b="0" i="0" kern="1200" baseline="0">
          <a:solidFill>
            <a:schemeClr val="tx1"/>
          </a:solidFill>
          <a:latin typeface="72 Brand Medium" panose="020B0504030603020204" pitchFamily="34" charset="0"/>
          <a:ea typeface="+mj-ea"/>
          <a:cs typeface="+mj-cs"/>
        </a:defRPr>
      </a:lvl1pPr>
    </p:titleStyle>
    <p:bodyStyle>
      <a:lvl1pPr marL="0" indent="0" algn="l" defTabSz="1088231" rtl="0" eaLnBrk="1" latinLnBrk="0" hangingPunct="1">
        <a:spcBef>
          <a:spcPts val="1799"/>
        </a:spcBef>
        <a:buClrTx/>
        <a:buSzPct val="80000"/>
        <a:buFont typeface="Roboto" panose="02000000000000000000" pitchFamily="2" charset="0"/>
        <a:buChar char="​"/>
        <a:defRPr sz="1999" b="0" i="0" kern="1200">
          <a:solidFill>
            <a:schemeClr val="tx1"/>
          </a:solidFill>
          <a:latin typeface="72 Brand" panose="020B0504030603020204" pitchFamily="34" charset="0"/>
          <a:ea typeface="+mn-ea"/>
          <a:cs typeface="+mn-cs"/>
        </a:defRPr>
      </a:lvl1pPr>
      <a:lvl2pPr marL="179910" indent="-179910" algn="l" defTabSz="1088231" rtl="0" eaLnBrk="1" latinLnBrk="0" hangingPunct="1">
        <a:spcBef>
          <a:spcPts val="600"/>
        </a:spcBef>
        <a:buClr>
          <a:schemeClr val="tx1"/>
        </a:buClr>
        <a:buSzPct val="100000"/>
        <a:buFont typeface="Arial" panose="020B0604020202020204" pitchFamily="34" charset="0"/>
        <a:buChar char="•"/>
        <a:defRPr sz="1799" b="0" i="0" kern="1200">
          <a:solidFill>
            <a:schemeClr val="tx1"/>
          </a:solidFill>
          <a:latin typeface="72 Brand" panose="020B0504030603020204" pitchFamily="34" charset="0"/>
          <a:ea typeface="+mn-ea"/>
          <a:cs typeface="+mn-cs"/>
        </a:defRPr>
      </a:lvl2pPr>
      <a:lvl3pPr marL="358667" indent="-179334" algn="l" defTabSz="1088231" rtl="0" eaLnBrk="1" latinLnBrk="0" hangingPunct="1">
        <a:spcBef>
          <a:spcPts val="300"/>
        </a:spcBef>
        <a:buClr>
          <a:schemeClr val="tx1"/>
        </a:buClr>
        <a:buSzPct val="100000"/>
        <a:buFont typeface="Arial" panose="020B0604020202020204" pitchFamily="34" charset="0"/>
        <a:buChar char="–"/>
        <a:defRPr lang="en-US" sz="1799" b="0" i="0" kern="1200" noProof="0" dirty="0" smtClean="0">
          <a:solidFill>
            <a:schemeClr val="tx1"/>
          </a:solidFill>
          <a:latin typeface="72 Brand" panose="020B0504030603020204" pitchFamily="34" charset="0"/>
          <a:ea typeface="+mn-ea"/>
          <a:cs typeface="+mn-cs"/>
        </a:defRPr>
      </a:lvl3pPr>
      <a:lvl4pPr marL="539730" indent="-179910" algn="l" defTabSz="1088231"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640" indent="-179910" algn="l" defTabSz="1088231"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2637"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36753"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80868"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24985"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de-DE"/>
      </a:defPPr>
      <a:lvl1pPr marL="0" algn="l" defTabSz="1088231" rtl="0" eaLnBrk="1" latinLnBrk="0" hangingPunct="1">
        <a:defRPr sz="2099" kern="1200">
          <a:solidFill>
            <a:schemeClr val="tx1"/>
          </a:solidFill>
          <a:latin typeface="+mn-lt"/>
          <a:ea typeface="+mn-ea"/>
          <a:cs typeface="+mn-cs"/>
        </a:defRPr>
      </a:lvl1pPr>
      <a:lvl2pPr marL="544116" algn="l" defTabSz="1088231" rtl="0" eaLnBrk="1" latinLnBrk="0" hangingPunct="1">
        <a:defRPr sz="2099" kern="1200">
          <a:solidFill>
            <a:schemeClr val="tx1"/>
          </a:solidFill>
          <a:latin typeface="+mn-lt"/>
          <a:ea typeface="+mn-ea"/>
          <a:cs typeface="+mn-cs"/>
        </a:defRPr>
      </a:lvl2pPr>
      <a:lvl3pPr marL="1088231" algn="l" defTabSz="1088231" rtl="0" eaLnBrk="1" latinLnBrk="0" hangingPunct="1">
        <a:defRPr sz="2099" kern="1200">
          <a:solidFill>
            <a:schemeClr val="tx1"/>
          </a:solidFill>
          <a:latin typeface="+mn-lt"/>
          <a:ea typeface="+mn-ea"/>
          <a:cs typeface="+mn-cs"/>
        </a:defRPr>
      </a:lvl3pPr>
      <a:lvl4pPr marL="1632347" algn="l" defTabSz="1088231" rtl="0" eaLnBrk="1" latinLnBrk="0" hangingPunct="1">
        <a:defRPr sz="2099" kern="1200">
          <a:solidFill>
            <a:schemeClr val="tx1"/>
          </a:solidFill>
          <a:latin typeface="+mn-lt"/>
          <a:ea typeface="+mn-ea"/>
          <a:cs typeface="+mn-cs"/>
        </a:defRPr>
      </a:lvl4pPr>
      <a:lvl5pPr marL="2176463" algn="l" defTabSz="1088231" rtl="0" eaLnBrk="1" latinLnBrk="0" hangingPunct="1">
        <a:defRPr sz="2099" kern="1200">
          <a:solidFill>
            <a:schemeClr val="tx1"/>
          </a:solidFill>
          <a:latin typeface="+mn-lt"/>
          <a:ea typeface="+mn-ea"/>
          <a:cs typeface="+mn-cs"/>
        </a:defRPr>
      </a:lvl5pPr>
      <a:lvl6pPr marL="2720580" algn="l" defTabSz="1088231" rtl="0" eaLnBrk="1" latinLnBrk="0" hangingPunct="1">
        <a:defRPr sz="2099" kern="1200">
          <a:solidFill>
            <a:schemeClr val="tx1"/>
          </a:solidFill>
          <a:latin typeface="+mn-lt"/>
          <a:ea typeface="+mn-ea"/>
          <a:cs typeface="+mn-cs"/>
        </a:defRPr>
      </a:lvl6pPr>
      <a:lvl7pPr marL="3264695" algn="l" defTabSz="1088231" rtl="0" eaLnBrk="1" latinLnBrk="0" hangingPunct="1">
        <a:defRPr sz="2099" kern="1200">
          <a:solidFill>
            <a:schemeClr val="tx1"/>
          </a:solidFill>
          <a:latin typeface="+mn-lt"/>
          <a:ea typeface="+mn-ea"/>
          <a:cs typeface="+mn-cs"/>
        </a:defRPr>
      </a:lvl7pPr>
      <a:lvl8pPr marL="3808811" algn="l" defTabSz="1088231" rtl="0" eaLnBrk="1" latinLnBrk="0" hangingPunct="1">
        <a:defRPr sz="2099" kern="1200">
          <a:solidFill>
            <a:schemeClr val="tx1"/>
          </a:solidFill>
          <a:latin typeface="+mn-lt"/>
          <a:ea typeface="+mn-ea"/>
          <a:cs typeface="+mn-cs"/>
        </a:defRPr>
      </a:lvl8pPr>
      <a:lvl9pPr marL="4352927" algn="l" defTabSz="1088231" rtl="0" eaLnBrk="1" latinLnBrk="0" hangingPunct="1">
        <a:defRPr sz="209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4" name="Slide number"/>
          <p:cNvSpPr txBox="1"/>
          <p:nvPr/>
        </p:nvSpPr>
        <p:spPr bwMode="black">
          <a:xfrm>
            <a:off x="11459585" y="6536753"/>
            <a:ext cx="230892"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noProof="0" smtClean="0"/>
              <a:pPr marL="0" lvl="0" indent="0" algn="r">
                <a:buNone/>
              </a:pPr>
              <a:t>‹#›</a:t>
            </a:fld>
            <a:endParaRPr lang="en-US" sz="900" noProof="0"/>
          </a:p>
        </p:txBody>
      </p:sp>
      <p:sp>
        <p:nvSpPr>
          <p:cNvPr id="11" name="Classification"/>
          <p:cNvSpPr txBox="1"/>
          <p:nvPr/>
        </p:nvSpPr>
        <p:spPr bwMode="black">
          <a:xfrm>
            <a:off x="2814655" y="6559836"/>
            <a:ext cx="211651" cy="92333"/>
          </a:xfrm>
          <a:prstGeom prst="rect">
            <a:avLst/>
          </a:prstGeom>
          <a:noFill/>
        </p:spPr>
        <p:txBody>
          <a:bodyPr wrap="none" lIns="0" tIns="0" rIns="0" bIns="0" rtlCol="0">
            <a:spAutoFit/>
          </a:bodyPr>
          <a:lstStyle/>
          <a:p>
            <a:pPr marL="0" marR="0" indent="0" algn="l" defTabSz="1088231" rtl="0" eaLnBrk="1" fontAlgn="auto" latinLnBrk="0" hangingPunct="1">
              <a:lnSpc>
                <a:spcPct val="100000"/>
              </a:lnSpc>
              <a:spcBef>
                <a:spcPts val="0"/>
              </a:spcBef>
              <a:spcAft>
                <a:spcPts val="0"/>
              </a:spcAft>
              <a:buClr>
                <a:schemeClr val="tx1"/>
              </a:buClr>
              <a:buSzTx/>
              <a:buFont typeface="Arial" pitchFamily="34" charset="0"/>
              <a:buNone/>
              <a:tabLst/>
              <a:defRPr/>
            </a:pPr>
            <a:r>
              <a:rPr kumimoji="0" lang="en-US" sz="600" b="0" i="0" u="none" kern="0" baseline="0">
                <a:solidFill>
                  <a:schemeClr val="tx1"/>
                </a:solidFill>
                <a:latin typeface="+mj-lt"/>
                <a:ea typeface="Arial Unicode MS"/>
                <a:cs typeface="Arial Unicode MS" pitchFamily="34" charset="-128"/>
                <a:sym typeface="Arial"/>
              </a:rPr>
              <a:t>Public</a:t>
            </a:r>
          </a:p>
        </p:txBody>
      </p:sp>
      <p:sp>
        <p:nvSpPr>
          <p:cNvPr id="10" name="Copyright"/>
          <p:cNvSpPr txBox="1"/>
          <p:nvPr/>
        </p:nvSpPr>
        <p:spPr bwMode="black">
          <a:xfrm>
            <a:off x="504001" y="6559836"/>
            <a:ext cx="2269679" cy="92333"/>
          </a:xfrm>
          <a:prstGeom prst="rect">
            <a:avLst/>
          </a:prstGeom>
          <a:noFill/>
        </p:spPr>
        <p:txBody>
          <a:bodyPr wrap="square" lIns="0" tIns="0" rIns="0" bIns="0" rtlCol="0">
            <a:spAutoFit/>
          </a:bodyPr>
          <a:lstStyle/>
          <a:p>
            <a:pPr marL="84096" marR="0" indent="-84096" algn="l" defTabSz="1088231"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noProof="0">
                <a:solidFill>
                  <a:schemeClr val="tx1"/>
                </a:solidFill>
                <a:latin typeface="+mj-lt"/>
              </a:rPr>
              <a:t>2023 SAP SE or an SAP affiliate company. All rights reserved.  </a:t>
            </a:r>
            <a:r>
              <a:rPr kumimoji="0" lang="en-US" sz="600" b="0" i="0" u="none" kern="0" baseline="0">
                <a:solidFill>
                  <a:schemeClr val="tx1"/>
                </a:solidFill>
                <a:latin typeface="+mj-lt"/>
                <a:ea typeface="Arial Unicode MS"/>
                <a:cs typeface="Arial Unicode MS" pitchFamily="34" charset="-128"/>
                <a:sym typeface="Arial"/>
              </a:rPr>
              <a:t>ǀ</a:t>
            </a:r>
          </a:p>
        </p:txBody>
      </p:sp>
      <p:sp>
        <p:nvSpPr>
          <p:cNvPr id="3" name="Text Placeholder"/>
          <p:cNvSpPr>
            <a:spLocks noGrp="1"/>
          </p:cNvSpPr>
          <p:nvPr>
            <p:ph type="body" idx="1"/>
          </p:nvPr>
        </p:nvSpPr>
        <p:spPr bwMode="black">
          <a:xfrm>
            <a:off x="504001" y="1620000"/>
            <a:ext cx="11186476" cy="4716000"/>
          </a:xfrm>
          <a:prstGeom prst="rect">
            <a:avLst/>
          </a:prstGeom>
        </p:spPr>
        <p:txBody>
          <a:bodyPr vert="horz" lIns="0" tIns="0" rIns="0" bIns="0" rtlCol="0">
            <a:noAutofit/>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Placeholder"/>
          <p:cNvSpPr>
            <a:spLocks noGrp="1"/>
          </p:cNvSpPr>
          <p:nvPr>
            <p:ph type="title"/>
          </p:nvPr>
        </p:nvSpPr>
        <p:spPr bwMode="black">
          <a:xfrm>
            <a:off x="504001" y="504000"/>
            <a:ext cx="11186476" cy="369332"/>
          </a:xfrm>
          <a:prstGeom prst="rect">
            <a:avLst/>
          </a:prstGeom>
        </p:spPr>
        <p:txBody>
          <a:bodyPr vert="horz" wrap="square" lIns="0" tIns="0" rIns="0" bIns="0" rtlCol="0" anchor="t" anchorCtr="0">
            <a:spAutoFit/>
          </a:bodyPr>
          <a:lstStyle/>
          <a:p>
            <a:r>
              <a:rPr lang="en-US" noProof="0"/>
              <a:t>Insert page title (sentence case)</a:t>
            </a:r>
          </a:p>
        </p:txBody>
      </p:sp>
    </p:spTree>
    <p:extLst>
      <p:ext uri="{BB962C8B-B14F-4D97-AF65-F5344CB8AC3E}">
        <p14:creationId xmlns:p14="http://schemas.microsoft.com/office/powerpoint/2010/main" val="3033233807"/>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 id="2147484015" r:id="rId12"/>
    <p:sldLayoutId id="2147484016" r:id="rId13"/>
    <p:sldLayoutId id="2147484017" r:id="rId14"/>
    <p:sldLayoutId id="2147484018" r:id="rId15"/>
    <p:sldLayoutId id="2147484019" r:id="rId16"/>
    <p:sldLayoutId id="2147484020" r:id="rId17"/>
    <p:sldLayoutId id="2147484021" r:id="rId18"/>
    <p:sldLayoutId id="2147484022" r:id="rId19"/>
    <p:sldLayoutId id="2147484023" r:id="rId20"/>
    <p:sldLayoutId id="2147484024" r:id="rId21"/>
    <p:sldLayoutId id="2147484025" r:id="rId22"/>
    <p:sldLayoutId id="2147484026" r:id="rId23"/>
    <p:sldLayoutId id="2147484027" r:id="rId24"/>
  </p:sldLayoutIdLst>
  <p:hf hdr="0" ftr="0" dt="0"/>
  <p:txStyles>
    <p:titleStyle>
      <a:lvl1pPr algn="l" defTabSz="1088231" rtl="0" eaLnBrk="1" latinLnBrk="0" hangingPunct="1">
        <a:spcBef>
          <a:spcPct val="0"/>
        </a:spcBef>
        <a:buNone/>
        <a:defRPr sz="2400" b="1" kern="1200" baseline="0">
          <a:solidFill>
            <a:schemeClr val="tx1"/>
          </a:solidFill>
          <a:latin typeface="+mj-lt"/>
          <a:ea typeface="+mj-ea"/>
          <a:cs typeface="+mj-cs"/>
        </a:defRPr>
      </a:lvl1pPr>
    </p:titleStyle>
    <p:bodyStyle>
      <a:lvl1pPr marL="0" indent="0" algn="l" defTabSz="1088231" rtl="0" eaLnBrk="1" latinLnBrk="0" hangingPunct="1">
        <a:spcBef>
          <a:spcPts val="1799"/>
        </a:spcBef>
        <a:buClr>
          <a:schemeClr val="accent1"/>
        </a:buClr>
        <a:buSzPct val="80000"/>
        <a:buFontTx/>
        <a:buNone/>
        <a:defRPr sz="2000" b="0" kern="1200">
          <a:solidFill>
            <a:schemeClr val="tx1"/>
          </a:solidFill>
          <a:latin typeface="+mn-lt"/>
          <a:ea typeface="+mn-ea"/>
          <a:cs typeface="+mn-cs"/>
        </a:defRPr>
      </a:lvl1pPr>
      <a:lvl2pPr marL="179910" indent="-179910" algn="l" defTabSz="1088231"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667" indent="-179334" algn="l" defTabSz="1088231"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730" indent="-179910" algn="l" defTabSz="1088231"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640" indent="-179910" algn="l" defTabSz="1088231"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2637" indent="-272058" algn="l" defTabSz="108823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753" indent="-272058" algn="l" defTabSz="108823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0868" indent="-272058" algn="l" defTabSz="108823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4985" indent="-272058" algn="l" defTabSz="108823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de-DE"/>
      </a:defPPr>
      <a:lvl1pPr marL="0" algn="l" defTabSz="1088231" rtl="0" eaLnBrk="1" latinLnBrk="0" hangingPunct="1">
        <a:defRPr sz="2100" kern="1200">
          <a:solidFill>
            <a:schemeClr val="tx1"/>
          </a:solidFill>
          <a:latin typeface="+mn-lt"/>
          <a:ea typeface="+mn-ea"/>
          <a:cs typeface="+mn-cs"/>
        </a:defRPr>
      </a:lvl1pPr>
      <a:lvl2pPr marL="544116" algn="l" defTabSz="1088231" rtl="0" eaLnBrk="1" latinLnBrk="0" hangingPunct="1">
        <a:defRPr sz="2100" kern="1200">
          <a:solidFill>
            <a:schemeClr val="tx1"/>
          </a:solidFill>
          <a:latin typeface="+mn-lt"/>
          <a:ea typeface="+mn-ea"/>
          <a:cs typeface="+mn-cs"/>
        </a:defRPr>
      </a:lvl2pPr>
      <a:lvl3pPr marL="1088231" algn="l" defTabSz="1088231" rtl="0" eaLnBrk="1" latinLnBrk="0" hangingPunct="1">
        <a:defRPr sz="2100" kern="1200">
          <a:solidFill>
            <a:schemeClr val="tx1"/>
          </a:solidFill>
          <a:latin typeface="+mn-lt"/>
          <a:ea typeface="+mn-ea"/>
          <a:cs typeface="+mn-cs"/>
        </a:defRPr>
      </a:lvl3pPr>
      <a:lvl4pPr marL="1632347" algn="l" defTabSz="1088231" rtl="0" eaLnBrk="1" latinLnBrk="0" hangingPunct="1">
        <a:defRPr sz="2100" kern="1200">
          <a:solidFill>
            <a:schemeClr val="tx1"/>
          </a:solidFill>
          <a:latin typeface="+mn-lt"/>
          <a:ea typeface="+mn-ea"/>
          <a:cs typeface="+mn-cs"/>
        </a:defRPr>
      </a:lvl4pPr>
      <a:lvl5pPr marL="2176463" algn="l" defTabSz="1088231" rtl="0" eaLnBrk="1" latinLnBrk="0" hangingPunct="1">
        <a:defRPr sz="2100" kern="1200">
          <a:solidFill>
            <a:schemeClr val="tx1"/>
          </a:solidFill>
          <a:latin typeface="+mn-lt"/>
          <a:ea typeface="+mn-ea"/>
          <a:cs typeface="+mn-cs"/>
        </a:defRPr>
      </a:lvl5pPr>
      <a:lvl6pPr marL="2720580" algn="l" defTabSz="1088231" rtl="0" eaLnBrk="1" latinLnBrk="0" hangingPunct="1">
        <a:defRPr sz="2100" kern="1200">
          <a:solidFill>
            <a:schemeClr val="tx1"/>
          </a:solidFill>
          <a:latin typeface="+mn-lt"/>
          <a:ea typeface="+mn-ea"/>
          <a:cs typeface="+mn-cs"/>
        </a:defRPr>
      </a:lvl6pPr>
      <a:lvl7pPr marL="3264695" algn="l" defTabSz="1088231" rtl="0" eaLnBrk="1" latinLnBrk="0" hangingPunct="1">
        <a:defRPr sz="2100" kern="1200">
          <a:solidFill>
            <a:schemeClr val="tx1"/>
          </a:solidFill>
          <a:latin typeface="+mn-lt"/>
          <a:ea typeface="+mn-ea"/>
          <a:cs typeface="+mn-cs"/>
        </a:defRPr>
      </a:lvl7pPr>
      <a:lvl8pPr marL="3808811" algn="l" defTabSz="1088231" rtl="0" eaLnBrk="1" latinLnBrk="0" hangingPunct="1">
        <a:defRPr sz="2100" kern="1200">
          <a:solidFill>
            <a:schemeClr val="tx1"/>
          </a:solidFill>
          <a:latin typeface="+mn-lt"/>
          <a:ea typeface="+mn-ea"/>
          <a:cs typeface="+mn-cs"/>
        </a:defRPr>
      </a:lvl8pPr>
      <a:lvl9pPr marL="4352927" algn="l" defTabSz="1088231" rtl="0" eaLnBrk="1" latinLnBrk="0" hangingPunct="1">
        <a:defRPr sz="21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12.xml"/><Relationship Id="rId2" Type="http://schemas.openxmlformats.org/officeDocument/2006/relationships/customXml" Target="../../customXml/item6.xml"/><Relationship Id="rId1" Type="http://schemas.openxmlformats.org/officeDocument/2006/relationships/customXml" Target="../../customXml/item7.xml"/><Relationship Id="rId5" Type="http://schemas.openxmlformats.org/officeDocument/2006/relationships/image" Target="../media/image5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132.xml"/><Relationship Id="rId4" Type="http://schemas.openxmlformats.org/officeDocument/2006/relationships/image" Target="../media/image73.jpg"/></Relationships>
</file>

<file path=ppt/slides/_rels/slide11.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132.xml"/><Relationship Id="rId4" Type="http://schemas.openxmlformats.org/officeDocument/2006/relationships/image" Target="../media/image73.jpg"/></Relationships>
</file>

<file path=ppt/slides/_rels/slide1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notesSlide" Target="../notesSlides/notesSlide7.xml"/><Relationship Id="rId7" Type="http://schemas.microsoft.com/office/2007/relationships/hdphoto" Target="../media/hdphoto1.wdp"/><Relationship Id="rId2" Type="http://schemas.openxmlformats.org/officeDocument/2006/relationships/slideLayout" Target="../slideLayouts/slideLayout127.xml"/><Relationship Id="rId1" Type="http://schemas.openxmlformats.org/officeDocument/2006/relationships/tags" Target="../tags/tag1609.xml"/><Relationship Id="rId6" Type="http://schemas.openxmlformats.org/officeDocument/2006/relationships/image" Target="../media/image60.png"/><Relationship Id="rId5" Type="http://schemas.openxmlformats.org/officeDocument/2006/relationships/image" Target="../media/image9.emf"/><Relationship Id="rId4" Type="http://schemas.openxmlformats.org/officeDocument/2006/relationships/oleObject" Target="../embeddings/oleObject4.bin"/></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8.xml"/><Relationship Id="rId7" Type="http://schemas.microsoft.com/office/2007/relationships/hdphoto" Target="../media/hdphoto1.wdp"/><Relationship Id="rId2" Type="http://schemas.openxmlformats.org/officeDocument/2006/relationships/slideLayout" Target="../slideLayouts/slideLayout127.xml"/><Relationship Id="rId1" Type="http://schemas.openxmlformats.org/officeDocument/2006/relationships/tags" Target="../tags/tag1610.xml"/><Relationship Id="rId6" Type="http://schemas.openxmlformats.org/officeDocument/2006/relationships/image" Target="../media/image60.png"/><Relationship Id="rId11" Type="http://schemas.openxmlformats.org/officeDocument/2006/relationships/image" Target="../media/image77.png"/><Relationship Id="rId5" Type="http://schemas.openxmlformats.org/officeDocument/2006/relationships/image" Target="../media/image9.emf"/><Relationship Id="rId10" Type="http://schemas.openxmlformats.org/officeDocument/2006/relationships/image" Target="../media/image76.png"/><Relationship Id="rId4" Type="http://schemas.openxmlformats.org/officeDocument/2006/relationships/oleObject" Target="../embeddings/oleObject4.bin"/><Relationship Id="rId9" Type="http://schemas.openxmlformats.org/officeDocument/2006/relationships/image" Target="../media/image75.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2.xml"/><Relationship Id="rId7" Type="http://schemas.openxmlformats.org/officeDocument/2006/relationships/image" Target="../media/image77.png"/><Relationship Id="rId2" Type="http://schemas.openxmlformats.org/officeDocument/2006/relationships/customXml" Target="../../customXml/item8.xml"/><Relationship Id="rId1" Type="http://schemas.openxmlformats.org/officeDocument/2006/relationships/customXml" Target="../../customXml/item9.xml"/><Relationship Id="rId6" Type="http://schemas.openxmlformats.org/officeDocument/2006/relationships/image" Target="../media/image76.png"/><Relationship Id="rId5" Type="http://schemas.openxmlformats.org/officeDocument/2006/relationships/image" Target="../media/image75.jpe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hyperlink" Target="https://www.linkedin.com/in/berndthannheiser/" TargetMode="External"/><Relationship Id="rId1" Type="http://schemas.openxmlformats.org/officeDocument/2006/relationships/slideLayout" Target="../slideLayouts/slideLayout140.xml"/><Relationship Id="rId4" Type="http://schemas.openxmlformats.org/officeDocument/2006/relationships/image" Target="../media/image79.jpg"/></Relationships>
</file>

<file path=ppt/slides/_rels/slide16.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39.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7.xml"/><Relationship Id="rId1" Type="http://schemas.openxmlformats.org/officeDocument/2006/relationships/tags" Target="../tags/tag1604.xml"/><Relationship Id="rId6" Type="http://schemas.openxmlformats.org/officeDocument/2006/relationships/image" Target="../media/image59.png"/><Relationship Id="rId5" Type="http://schemas.openxmlformats.org/officeDocument/2006/relationships/image" Target="../media/image9.emf"/><Relationship Id="rId4" Type="http://schemas.openxmlformats.org/officeDocument/2006/relationships/oleObject" Target="../embeddings/oleObject4.bin"/></Relationships>
</file>

<file path=ppt/slides/_rels/slide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3.xml"/><Relationship Id="rId7" Type="http://schemas.microsoft.com/office/2007/relationships/hdphoto" Target="../media/hdphoto1.wdp"/><Relationship Id="rId2" Type="http://schemas.openxmlformats.org/officeDocument/2006/relationships/slideLayout" Target="../slideLayouts/slideLayout127.xml"/><Relationship Id="rId1" Type="http://schemas.openxmlformats.org/officeDocument/2006/relationships/tags" Target="../tags/tag1605.xml"/><Relationship Id="rId6" Type="http://schemas.openxmlformats.org/officeDocument/2006/relationships/image" Target="../media/image60.png"/><Relationship Id="rId5" Type="http://schemas.openxmlformats.org/officeDocument/2006/relationships/image" Target="../media/image9.emf"/><Relationship Id="rId4" Type="http://schemas.openxmlformats.org/officeDocument/2006/relationships/oleObject" Target="../embeddings/oleObject4.bin"/></Relationships>
</file>

<file path=ppt/slides/_rels/slide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notesSlide" Target="../notesSlides/notesSlide4.xml"/><Relationship Id="rId7" Type="http://schemas.openxmlformats.org/officeDocument/2006/relationships/image" Target="../media/image63.svg"/><Relationship Id="rId2" Type="http://schemas.openxmlformats.org/officeDocument/2006/relationships/slideLayout" Target="../slideLayouts/slideLayout127.xml"/><Relationship Id="rId1" Type="http://schemas.openxmlformats.org/officeDocument/2006/relationships/tags" Target="../tags/tag1606.xml"/><Relationship Id="rId6" Type="http://schemas.openxmlformats.org/officeDocument/2006/relationships/image" Target="../media/image62.png"/><Relationship Id="rId11" Type="http://schemas.openxmlformats.org/officeDocument/2006/relationships/image" Target="../media/image67.svg"/><Relationship Id="rId5" Type="http://schemas.openxmlformats.org/officeDocument/2006/relationships/image" Target="../media/image9.emf"/><Relationship Id="rId10" Type="http://schemas.openxmlformats.org/officeDocument/2006/relationships/image" Target="../media/image66.png"/><Relationship Id="rId4" Type="http://schemas.openxmlformats.org/officeDocument/2006/relationships/oleObject" Target="../embeddings/oleObject4.bin"/><Relationship Id="rId9" Type="http://schemas.openxmlformats.org/officeDocument/2006/relationships/image" Target="../media/image65.svg"/></Relationships>
</file>

<file path=ppt/slides/_rels/slide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27.xml"/><Relationship Id="rId4" Type="http://schemas.openxmlformats.org/officeDocument/2006/relationships/image" Target="../media/image7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7.xml"/><Relationship Id="rId1" Type="http://schemas.openxmlformats.org/officeDocument/2006/relationships/tags" Target="../tags/tag1607.xml"/><Relationship Id="rId6" Type="http://schemas.openxmlformats.org/officeDocument/2006/relationships/image" Target="../media/image59.png"/><Relationship Id="rId5" Type="http://schemas.openxmlformats.org/officeDocument/2006/relationships/image" Target="../media/image9.emf"/><Relationship Id="rId4" Type="http://schemas.openxmlformats.org/officeDocument/2006/relationships/oleObject" Target="../embeddings/oleObject4.bin"/></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7.xml"/><Relationship Id="rId1" Type="http://schemas.openxmlformats.org/officeDocument/2006/relationships/tags" Target="../tags/tag1608.xml"/><Relationship Id="rId6" Type="http://schemas.openxmlformats.org/officeDocument/2006/relationships/image" Target="../media/image59.png"/><Relationship Id="rId5" Type="http://schemas.openxmlformats.org/officeDocument/2006/relationships/image" Target="../media/image9.emf"/><Relationship Id="rId4" Type="http://schemas.openxmlformats.org/officeDocument/2006/relationships/oleObject" Target="../embeddings/oleObject4.bin"/></Relationships>
</file>

<file path=ppt/slides/_rels/slide8.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132.xml"/><Relationship Id="rId4" Type="http://schemas.openxmlformats.org/officeDocument/2006/relationships/image" Target="../media/image73.jpg"/></Relationships>
</file>

<file path=ppt/slides/_rels/slide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132.xml"/><Relationship Id="rId4" Type="http://schemas.openxmlformats.org/officeDocument/2006/relationships/image" Target="../media/image7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134752C8-1E80-B141-5BC9-264FD3E5257B}"/>
              </a:ext>
            </a:extLst>
          </p:cNvPr>
          <p:cNvSpPr>
            <a:spLocks noGrp="1"/>
          </p:cNvSpPr>
          <p:nvPr>
            <p:ph type="title"/>
          </p:nvPr>
        </p:nvSpPr>
        <p:spPr>
          <a:xfrm>
            <a:off x="279292" y="1826751"/>
            <a:ext cx="5441288" cy="997196"/>
          </a:xfrm>
        </p:spPr>
        <p:txBody>
          <a:bodyPr/>
          <a:lstStyle/>
          <a:p>
            <a:r>
              <a:rPr lang="en-US" dirty="0"/>
              <a:t>The “seat at the table”</a:t>
            </a:r>
            <a:br>
              <a:rPr lang="en-US" dirty="0"/>
            </a:br>
            <a:r>
              <a:rPr lang="de-DE" sz="2400" dirty="0" err="1">
                <a:solidFill>
                  <a:srgbClr val="1B90FF"/>
                </a:solidFill>
              </a:rPr>
              <a:t>How</a:t>
            </a:r>
            <a:r>
              <a:rPr lang="de-DE" sz="2400" dirty="0">
                <a:solidFill>
                  <a:srgbClr val="1B90FF"/>
                </a:solidFill>
              </a:rPr>
              <a:t> </a:t>
            </a:r>
            <a:r>
              <a:rPr lang="de-DE" sz="2400" dirty="0" err="1">
                <a:solidFill>
                  <a:srgbClr val="1B90FF"/>
                </a:solidFill>
              </a:rPr>
              <a:t>procurement</a:t>
            </a:r>
            <a:r>
              <a:rPr lang="de-DE" sz="2400" dirty="0">
                <a:solidFill>
                  <a:srgbClr val="1B90FF"/>
                </a:solidFill>
              </a:rPr>
              <a:t> </a:t>
            </a:r>
            <a:r>
              <a:rPr lang="de-DE" sz="2400" dirty="0" err="1">
                <a:solidFill>
                  <a:srgbClr val="1B90FF"/>
                </a:solidFill>
              </a:rPr>
              <a:t>can</a:t>
            </a:r>
            <a:r>
              <a:rPr lang="de-DE" sz="2400" dirty="0">
                <a:solidFill>
                  <a:srgbClr val="1B90FF"/>
                </a:solidFill>
              </a:rPr>
              <a:t> </a:t>
            </a:r>
            <a:r>
              <a:rPr lang="de-DE" sz="2400" dirty="0" err="1">
                <a:solidFill>
                  <a:srgbClr val="1B90FF"/>
                </a:solidFill>
              </a:rPr>
              <a:t>demonstrate</a:t>
            </a:r>
            <a:r>
              <a:rPr lang="de-DE" sz="2400" dirty="0">
                <a:solidFill>
                  <a:srgbClr val="1B90FF"/>
                </a:solidFill>
              </a:rPr>
              <a:t> </a:t>
            </a:r>
            <a:r>
              <a:rPr lang="de-DE" sz="2400" dirty="0" err="1">
                <a:solidFill>
                  <a:srgbClr val="1B90FF"/>
                </a:solidFill>
              </a:rPr>
              <a:t>its</a:t>
            </a:r>
            <a:r>
              <a:rPr lang="de-DE" sz="2400" dirty="0">
                <a:solidFill>
                  <a:srgbClr val="1B90FF"/>
                </a:solidFill>
              </a:rPr>
              <a:t> </a:t>
            </a:r>
            <a:r>
              <a:rPr lang="de-DE" sz="2400" dirty="0" err="1">
                <a:solidFill>
                  <a:srgbClr val="1B90FF"/>
                </a:solidFill>
              </a:rPr>
              <a:t>value</a:t>
            </a:r>
            <a:r>
              <a:rPr lang="de-DE" sz="2400" dirty="0">
                <a:solidFill>
                  <a:srgbClr val="1B90FF"/>
                </a:solidFill>
              </a:rPr>
              <a:t> </a:t>
            </a:r>
            <a:r>
              <a:rPr lang="de-DE" sz="2400" dirty="0" err="1">
                <a:solidFill>
                  <a:srgbClr val="1B90FF"/>
                </a:solidFill>
              </a:rPr>
              <a:t>by</a:t>
            </a:r>
            <a:r>
              <a:rPr lang="de-DE" sz="2400" dirty="0">
                <a:solidFill>
                  <a:srgbClr val="1B90FF"/>
                </a:solidFill>
              </a:rPr>
              <a:t> </a:t>
            </a:r>
            <a:r>
              <a:rPr lang="de-DE" sz="2400" dirty="0" err="1">
                <a:solidFill>
                  <a:srgbClr val="1B90FF"/>
                </a:solidFill>
              </a:rPr>
              <a:t>transforming</a:t>
            </a:r>
            <a:r>
              <a:rPr lang="de-DE" sz="2400" dirty="0">
                <a:solidFill>
                  <a:srgbClr val="1B90FF"/>
                </a:solidFill>
              </a:rPr>
              <a:t> </a:t>
            </a:r>
            <a:r>
              <a:rPr lang="de-DE" sz="2400" dirty="0" err="1">
                <a:solidFill>
                  <a:srgbClr val="1B90FF"/>
                </a:solidFill>
              </a:rPr>
              <a:t>to</a:t>
            </a:r>
            <a:r>
              <a:rPr lang="de-DE" sz="2400" dirty="0">
                <a:solidFill>
                  <a:srgbClr val="1B90FF"/>
                </a:solidFill>
              </a:rPr>
              <a:t> a </a:t>
            </a:r>
            <a:r>
              <a:rPr lang="de-DE" sz="2400" dirty="0" err="1">
                <a:solidFill>
                  <a:srgbClr val="1B90FF"/>
                </a:solidFill>
              </a:rPr>
              <a:t>strategic</a:t>
            </a:r>
            <a:r>
              <a:rPr lang="de-DE" sz="2400" dirty="0">
                <a:solidFill>
                  <a:srgbClr val="1B90FF"/>
                </a:solidFill>
              </a:rPr>
              <a:t> </a:t>
            </a:r>
            <a:r>
              <a:rPr lang="de-DE" sz="2400" dirty="0" err="1">
                <a:solidFill>
                  <a:srgbClr val="1B90FF"/>
                </a:solidFill>
              </a:rPr>
              <a:t>business</a:t>
            </a:r>
            <a:r>
              <a:rPr lang="de-DE" sz="2400" dirty="0">
                <a:solidFill>
                  <a:srgbClr val="1B90FF"/>
                </a:solidFill>
              </a:rPr>
              <a:t> </a:t>
            </a:r>
            <a:r>
              <a:rPr lang="de-DE" sz="2400" dirty="0" err="1">
                <a:solidFill>
                  <a:srgbClr val="1B90FF"/>
                </a:solidFill>
              </a:rPr>
              <a:t>partner</a:t>
            </a:r>
            <a:endParaRPr lang="en-US" dirty="0">
              <a:solidFill>
                <a:srgbClr val="1B90FF"/>
              </a:solidFill>
            </a:endParaRPr>
          </a:p>
        </p:txBody>
      </p:sp>
      <p:sp>
        <p:nvSpPr>
          <p:cNvPr id="2" name="Spaker name - Dynamic" descr="{&quot;templafy&quot;:{&quot;id&quot;:&quot;8c26d2d1-6728-41c3-91e7-32afab26fb77&quot;}}">
            <a:extLst>
              <a:ext uri="{FF2B5EF4-FFF2-40B4-BE49-F238E27FC236}">
                <a16:creationId xmlns:a16="http://schemas.microsoft.com/office/drawing/2014/main" id="{E0BFCFDD-1D42-358F-BC70-8570C4C662EF}"/>
              </a:ext>
            </a:extLst>
          </p:cNvPr>
          <p:cNvSpPr txBox="1">
            <a:spLocks/>
          </p:cNvSpPr>
          <p:nvPr/>
        </p:nvSpPr>
        <p:spPr>
          <a:xfrm>
            <a:off x="296047" y="3885475"/>
            <a:ext cx="5402236" cy="223148"/>
          </a:xfrm>
          <a:prstGeom prst="rect">
            <a:avLst/>
          </a:prstGeom>
          <a:noFill/>
        </p:spPr>
        <p:txBody>
          <a:bodyPr wrap="square" lIns="0" tIns="0" rIns="0" bIns="0" rtlCol="0" anchor="b" anchorCtr="0">
            <a:noAutofit/>
          </a:bodyPr>
          <a:lstStyle/>
          <a:p>
            <a:pPr algn="l"/>
            <a:r>
              <a:rPr lang="en-US" sz="1400" dirty="0">
                <a:latin typeface="72 Brand" panose="020B0504030603020204" pitchFamily="34" charset="0"/>
                <a:cs typeface="72" panose="020B0503030000000003" pitchFamily="34" charset="0"/>
              </a:rPr>
              <a:t>Bernd Thannheiser</a:t>
            </a:r>
          </a:p>
          <a:p>
            <a:pPr algn="l"/>
            <a:r>
              <a:rPr lang="en-US" sz="1400" dirty="0">
                <a:latin typeface="72 Brand" panose="020B0504030603020204" pitchFamily="34" charset="0"/>
                <a:cs typeface="72" panose="020B0503030000000003" pitchFamily="34" charset="0"/>
              </a:rPr>
              <a:t>Director Solution Advisory</a:t>
            </a:r>
          </a:p>
          <a:p>
            <a:pPr algn="l"/>
            <a:r>
              <a:rPr lang="en-US" sz="1400" dirty="0">
                <a:latin typeface="72 Brand" panose="020B0504030603020204" pitchFamily="34" charset="0"/>
                <a:cs typeface="72" panose="020B0503030000000003" pitchFamily="34" charset="0"/>
              </a:rPr>
              <a:t>Finance &amp; Spend Management</a:t>
            </a:r>
          </a:p>
          <a:p>
            <a:pPr algn="l"/>
            <a:r>
              <a:rPr lang="en-US" sz="1400" dirty="0">
                <a:latin typeface="72 Brand" panose="020B0504030603020204" pitchFamily="34" charset="0"/>
                <a:cs typeface="72" panose="020B0503030000000003" pitchFamily="34" charset="0"/>
              </a:rPr>
              <a:t>SAP</a:t>
            </a:r>
          </a:p>
        </p:txBody>
      </p:sp>
      <p:sp>
        <p:nvSpPr>
          <p:cNvPr id="3" name="Date - Dynamic" descr="{&quot;templafy&quot;:{&quot;id&quot;:&quot;4bb3778d-c541-422c-9110-ea1da1101044&quot;}}">
            <a:extLst>
              <a:ext uri="{FF2B5EF4-FFF2-40B4-BE49-F238E27FC236}">
                <a16:creationId xmlns:a16="http://schemas.microsoft.com/office/drawing/2014/main" id="{9E1171E2-38D8-8239-71E9-69DC21FF73B2}"/>
              </a:ext>
            </a:extLst>
          </p:cNvPr>
          <p:cNvSpPr txBox="1">
            <a:spLocks/>
          </p:cNvSpPr>
          <p:nvPr/>
        </p:nvSpPr>
        <p:spPr>
          <a:xfrm>
            <a:off x="288000" y="4534259"/>
            <a:ext cx="5402236" cy="223148"/>
          </a:xfrm>
          <a:prstGeom prst="rect">
            <a:avLst/>
          </a:prstGeom>
          <a:noFill/>
        </p:spPr>
        <p:txBody>
          <a:bodyPr wrap="square" lIns="0" tIns="0" rIns="0" bIns="0" rtlCol="0" anchor="b" anchorCtr="0">
            <a:noAutofit/>
          </a:bodyPr>
          <a:lstStyle/>
          <a:p>
            <a:pPr algn="l"/>
            <a:r>
              <a:rPr lang="en-US" sz="1400" dirty="0">
                <a:latin typeface="72 Brand" panose="020B0504030603020204" pitchFamily="34" charset="0"/>
                <a:cs typeface="72" panose="020B0503030000000003" pitchFamily="34" charset="0"/>
              </a:rPr>
              <a:t>June 24, 2025</a:t>
            </a:r>
          </a:p>
        </p:txBody>
      </p:sp>
      <p:pic>
        <p:nvPicPr>
          <p:cNvPr id="18" name="Picture Placeholder 14">
            <a:extLst>
              <a:ext uri="{FF2B5EF4-FFF2-40B4-BE49-F238E27FC236}">
                <a16:creationId xmlns:a16="http://schemas.microsoft.com/office/drawing/2014/main" id="{6D39BC90-CF11-3E9B-D0F0-AE61667F4A13}"/>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5" cstate="screen">
            <a:extLst>
              <a:ext uri="{28A0092B-C50C-407E-A947-70E740481C1C}">
                <a14:useLocalDpi xmlns:a14="http://schemas.microsoft.com/office/drawing/2010/main"/>
              </a:ext>
            </a:extLst>
          </a:blip>
          <a:srcRect t="195" b="195"/>
          <a:stretch/>
        </p:blipFill>
        <p:spPr bwMode="black">
          <a:prstGeom prst="rect">
            <a:avLst/>
          </a:prstGeom>
        </p:spPr>
      </p:pic>
    </p:spTree>
    <p:custDataLst>
      <p:custData r:id="rId1"/>
      <p:custData r:id="rId2"/>
    </p:custDataLst>
    <p:extLst>
      <p:ext uri="{BB962C8B-B14F-4D97-AF65-F5344CB8AC3E}">
        <p14:creationId xmlns:p14="http://schemas.microsoft.com/office/powerpoint/2010/main" val="33168741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FB7CE-4A04-E205-1188-FEA2D49CC568}"/>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BE4C1C99-10D8-A3FB-E3E0-74D024C58EA6}"/>
              </a:ext>
            </a:extLst>
          </p:cNvPr>
          <p:cNvSpPr>
            <a:spLocks noGrp="1"/>
          </p:cNvSpPr>
          <p:nvPr>
            <p:ph type="body" sz="quarter" idx="13"/>
          </p:nvPr>
        </p:nvSpPr>
        <p:spPr/>
        <p:txBody>
          <a:bodyPr/>
          <a:lstStyle/>
          <a:p>
            <a:r>
              <a:rPr lang="de-DE" dirty="0"/>
              <a:t>… </a:t>
            </a:r>
            <a:r>
              <a:rPr lang="de-DE" dirty="0" err="1"/>
              <a:t>supported</a:t>
            </a:r>
            <a:r>
              <a:rPr lang="de-DE" dirty="0"/>
              <a:t> </a:t>
            </a:r>
            <a:r>
              <a:rPr lang="de-DE" dirty="0" err="1"/>
              <a:t>by</a:t>
            </a:r>
            <a:r>
              <a:rPr lang="de-DE" dirty="0"/>
              <a:t> </a:t>
            </a:r>
            <a:r>
              <a:rPr lang="de-DE" dirty="0" err="1"/>
              <a:t>state</a:t>
            </a:r>
            <a:r>
              <a:rPr lang="de-DE" dirty="0"/>
              <a:t> </a:t>
            </a:r>
            <a:r>
              <a:rPr lang="de-DE" dirty="0" err="1"/>
              <a:t>of</a:t>
            </a:r>
            <a:r>
              <a:rPr lang="de-DE" dirty="0"/>
              <a:t> </a:t>
            </a:r>
            <a:r>
              <a:rPr lang="de-DE" dirty="0" err="1"/>
              <a:t>the</a:t>
            </a:r>
            <a:r>
              <a:rPr lang="de-DE" dirty="0"/>
              <a:t> </a:t>
            </a:r>
            <a:r>
              <a:rPr lang="de-DE" dirty="0" err="1"/>
              <a:t>art</a:t>
            </a:r>
            <a:r>
              <a:rPr lang="de-DE" dirty="0"/>
              <a:t> </a:t>
            </a:r>
            <a:r>
              <a:rPr lang="de-DE" dirty="0" err="1"/>
              <a:t>tools</a:t>
            </a:r>
            <a:r>
              <a:rPr lang="de-DE" dirty="0"/>
              <a:t> </a:t>
            </a:r>
            <a:r>
              <a:rPr lang="de-DE" dirty="0" err="1"/>
              <a:t>that</a:t>
            </a:r>
            <a:r>
              <a:rPr lang="de-DE" dirty="0"/>
              <a:t> </a:t>
            </a:r>
            <a:r>
              <a:rPr lang="de-DE" dirty="0" err="1"/>
              <a:t>combine</a:t>
            </a:r>
            <a:r>
              <a:rPr lang="de-DE" dirty="0"/>
              <a:t> </a:t>
            </a:r>
            <a:r>
              <a:rPr lang="de-DE" dirty="0" err="1"/>
              <a:t>know</a:t>
            </a:r>
            <a:r>
              <a:rPr lang="de-DE" dirty="0"/>
              <a:t> </a:t>
            </a:r>
            <a:r>
              <a:rPr lang="de-DE" dirty="0" err="1"/>
              <a:t>how</a:t>
            </a:r>
            <a:r>
              <a:rPr lang="de-DE" dirty="0"/>
              <a:t> </a:t>
            </a:r>
            <a:r>
              <a:rPr lang="de-DE" dirty="0" err="1"/>
              <a:t>of</a:t>
            </a:r>
            <a:r>
              <a:rPr lang="de-DE" dirty="0"/>
              <a:t> a </a:t>
            </a:r>
            <a:r>
              <a:rPr lang="de-DE" dirty="0" err="1"/>
              <a:t>highly</a:t>
            </a:r>
            <a:r>
              <a:rPr lang="de-DE" dirty="0"/>
              <a:t> </a:t>
            </a:r>
            <a:r>
              <a:rPr lang="de-DE" dirty="0" err="1"/>
              <a:t>skilled</a:t>
            </a:r>
            <a:r>
              <a:rPr lang="de-DE" dirty="0"/>
              <a:t> &amp; </a:t>
            </a:r>
            <a:r>
              <a:rPr lang="de-DE" dirty="0" err="1"/>
              <a:t>experienced</a:t>
            </a:r>
            <a:r>
              <a:rPr lang="de-DE" dirty="0"/>
              <a:t> </a:t>
            </a:r>
            <a:r>
              <a:rPr lang="de-DE" dirty="0" err="1"/>
              <a:t>workforce</a:t>
            </a:r>
            <a:r>
              <a:rPr lang="de-DE" dirty="0"/>
              <a:t> </a:t>
            </a:r>
            <a:r>
              <a:rPr lang="de-DE" dirty="0" err="1"/>
              <a:t>with</a:t>
            </a:r>
            <a:r>
              <a:rPr lang="de-DE" dirty="0"/>
              <a:t> </a:t>
            </a:r>
            <a:r>
              <a:rPr lang="de-DE" dirty="0" err="1"/>
              <a:t>artificial</a:t>
            </a:r>
            <a:r>
              <a:rPr lang="de-DE" dirty="0"/>
              <a:t> </a:t>
            </a:r>
            <a:r>
              <a:rPr lang="de-DE" dirty="0" err="1"/>
              <a:t>intelligence</a:t>
            </a:r>
            <a:endParaRPr lang="de-DE" dirty="0"/>
          </a:p>
        </p:txBody>
      </p:sp>
      <p:pic>
        <p:nvPicPr>
          <p:cNvPr id="18" name="Bildplatzhalter 17">
            <a:extLst>
              <a:ext uri="{FF2B5EF4-FFF2-40B4-BE49-F238E27FC236}">
                <a16:creationId xmlns:a16="http://schemas.microsoft.com/office/drawing/2014/main" id="{27D4A34C-9C0B-78B3-5DEF-03796725C688}"/>
              </a:ext>
            </a:extLst>
          </p:cNvPr>
          <p:cNvPicPr>
            <a:picLocks noGrp="1" noChangeAspect="1"/>
          </p:cNvPicPr>
          <p:nvPr>
            <p:ph type="pic" sz="quarter" idx="14"/>
          </p:nvPr>
        </p:nvPicPr>
        <p:blipFill>
          <a:blip r:embed="rId2"/>
          <a:srcRect l="761" r="761"/>
          <a:stretch>
            <a:fillRect/>
          </a:stretch>
        </p:blipFill>
        <p:spPr/>
      </p:pic>
      <p:sp>
        <p:nvSpPr>
          <p:cNvPr id="4" name="Textplatzhalter 3">
            <a:extLst>
              <a:ext uri="{FF2B5EF4-FFF2-40B4-BE49-F238E27FC236}">
                <a16:creationId xmlns:a16="http://schemas.microsoft.com/office/drawing/2014/main" id="{996E9D5D-0672-86B2-6809-31B8B136C22E}"/>
              </a:ext>
            </a:extLst>
          </p:cNvPr>
          <p:cNvSpPr>
            <a:spLocks noGrp="1"/>
          </p:cNvSpPr>
          <p:nvPr>
            <p:ph type="body" sz="quarter" idx="15"/>
          </p:nvPr>
        </p:nvSpPr>
        <p:spPr/>
        <p:txBody>
          <a:bodyPr/>
          <a:lstStyle/>
          <a:p>
            <a:r>
              <a:rPr lang="de-DE" dirty="0"/>
              <a:t>… on </a:t>
            </a:r>
            <a:r>
              <a:rPr lang="de-DE" dirty="0" err="1"/>
              <a:t>insights-to-strategy</a:t>
            </a:r>
            <a:r>
              <a:rPr lang="de-DE" dirty="0"/>
              <a:t> &amp; source-</a:t>
            </a:r>
            <a:r>
              <a:rPr lang="de-DE" dirty="0" err="1"/>
              <a:t>to</a:t>
            </a:r>
            <a:r>
              <a:rPr lang="de-DE" dirty="0"/>
              <a:t>-</a:t>
            </a:r>
            <a:r>
              <a:rPr lang="de-DE" dirty="0" err="1"/>
              <a:t>contract</a:t>
            </a:r>
            <a:r>
              <a:rPr lang="de-DE" dirty="0"/>
              <a:t> </a:t>
            </a:r>
            <a:r>
              <a:rPr lang="de-DE" dirty="0" err="1"/>
              <a:t>processes</a:t>
            </a:r>
            <a:r>
              <a:rPr lang="de-DE" dirty="0"/>
              <a:t>…</a:t>
            </a:r>
          </a:p>
        </p:txBody>
      </p:sp>
      <p:pic>
        <p:nvPicPr>
          <p:cNvPr id="16" name="Bildplatzhalter 15">
            <a:extLst>
              <a:ext uri="{FF2B5EF4-FFF2-40B4-BE49-F238E27FC236}">
                <a16:creationId xmlns:a16="http://schemas.microsoft.com/office/drawing/2014/main" id="{02F6E239-11B9-65B5-FA97-254FBDD22C35}"/>
              </a:ext>
            </a:extLst>
          </p:cNvPr>
          <p:cNvPicPr>
            <a:picLocks noGrp="1" noChangeAspect="1"/>
          </p:cNvPicPr>
          <p:nvPr>
            <p:ph type="pic" sz="quarter" idx="16"/>
          </p:nvPr>
        </p:nvPicPr>
        <p:blipFill>
          <a:blip r:embed="rId3"/>
          <a:srcRect l="932" r="932"/>
          <a:stretch>
            <a:fillRect/>
          </a:stretch>
        </p:blipFill>
        <p:spPr/>
      </p:pic>
      <p:sp>
        <p:nvSpPr>
          <p:cNvPr id="6" name="Textplatzhalter 5">
            <a:extLst>
              <a:ext uri="{FF2B5EF4-FFF2-40B4-BE49-F238E27FC236}">
                <a16:creationId xmlns:a16="http://schemas.microsoft.com/office/drawing/2014/main" id="{F2EBDC21-857B-B6F7-4061-06D78CCA5056}"/>
              </a:ext>
            </a:extLst>
          </p:cNvPr>
          <p:cNvSpPr>
            <a:spLocks noGrp="1"/>
          </p:cNvSpPr>
          <p:nvPr>
            <p:ph type="body" sz="quarter" idx="10"/>
          </p:nvPr>
        </p:nvSpPr>
        <p:spPr/>
        <p:txBody>
          <a:bodyPr/>
          <a:lstStyle/>
          <a:p>
            <a:r>
              <a:rPr lang="de-DE" dirty="0"/>
              <a:t>Re-focus </a:t>
            </a:r>
            <a:r>
              <a:rPr lang="de-DE" dirty="0" err="1"/>
              <a:t>the</a:t>
            </a:r>
            <a:r>
              <a:rPr lang="de-DE" dirty="0"/>
              <a:t> </a:t>
            </a:r>
            <a:r>
              <a:rPr lang="de-DE" dirty="0" err="1"/>
              <a:t>organization</a:t>
            </a:r>
            <a:r>
              <a:rPr lang="de-DE" dirty="0"/>
              <a:t>….</a:t>
            </a:r>
          </a:p>
        </p:txBody>
      </p:sp>
      <p:pic>
        <p:nvPicPr>
          <p:cNvPr id="14" name="Bildplatzhalter 13">
            <a:extLst>
              <a:ext uri="{FF2B5EF4-FFF2-40B4-BE49-F238E27FC236}">
                <a16:creationId xmlns:a16="http://schemas.microsoft.com/office/drawing/2014/main" id="{DEE5B71C-DD6E-BD5A-FB4F-62B6BB44B722}"/>
              </a:ext>
            </a:extLst>
          </p:cNvPr>
          <p:cNvPicPr>
            <a:picLocks noGrp="1" noChangeAspect="1"/>
          </p:cNvPicPr>
          <p:nvPr>
            <p:ph type="pic" sz="quarter" idx="12"/>
          </p:nvPr>
        </p:nvPicPr>
        <p:blipFill>
          <a:blip r:embed="rId4"/>
          <a:srcRect l="693" r="693"/>
          <a:stretch>
            <a:fillRect/>
          </a:stretch>
        </p:blipFill>
        <p:spPr/>
      </p:pic>
      <p:sp>
        <p:nvSpPr>
          <p:cNvPr id="8" name="Titel 7">
            <a:extLst>
              <a:ext uri="{FF2B5EF4-FFF2-40B4-BE49-F238E27FC236}">
                <a16:creationId xmlns:a16="http://schemas.microsoft.com/office/drawing/2014/main" id="{AE05CB3B-6487-BBAF-A49D-C202F9B023D5}"/>
              </a:ext>
            </a:extLst>
          </p:cNvPr>
          <p:cNvSpPr>
            <a:spLocks noGrp="1"/>
          </p:cNvSpPr>
          <p:nvPr>
            <p:ph type="title"/>
          </p:nvPr>
        </p:nvSpPr>
        <p:spPr/>
        <p:txBody>
          <a:bodyPr/>
          <a:lstStyle/>
          <a:p>
            <a:r>
              <a:rPr lang="de-DE" dirty="0" err="1"/>
              <a:t>Where</a:t>
            </a:r>
            <a:r>
              <a:rPr lang="de-DE" dirty="0"/>
              <a:t> do </a:t>
            </a:r>
            <a:r>
              <a:rPr lang="de-DE" dirty="0" err="1"/>
              <a:t>we</a:t>
            </a:r>
            <a:r>
              <a:rPr lang="de-DE" dirty="0"/>
              <a:t> </a:t>
            </a:r>
            <a:r>
              <a:rPr lang="de-DE" dirty="0" err="1"/>
              <a:t>go</a:t>
            </a:r>
            <a:r>
              <a:rPr lang="de-DE" dirty="0"/>
              <a:t> </a:t>
            </a:r>
            <a:r>
              <a:rPr lang="de-DE" dirty="0" err="1"/>
              <a:t>from</a:t>
            </a:r>
            <a:r>
              <a:rPr lang="de-DE" dirty="0"/>
              <a:t> </a:t>
            </a:r>
            <a:r>
              <a:rPr lang="de-DE" dirty="0" err="1"/>
              <a:t>here</a:t>
            </a:r>
            <a:r>
              <a:rPr lang="de-DE" dirty="0"/>
              <a:t>?</a:t>
            </a:r>
          </a:p>
        </p:txBody>
      </p:sp>
      <p:grpSp>
        <p:nvGrpSpPr>
          <p:cNvPr id="9" name="Group 1">
            <a:extLst>
              <a:ext uri="{FF2B5EF4-FFF2-40B4-BE49-F238E27FC236}">
                <a16:creationId xmlns:a16="http://schemas.microsoft.com/office/drawing/2014/main" id="{38C08963-74CC-DFC0-6AA5-4D184C3E1532}"/>
              </a:ext>
            </a:extLst>
          </p:cNvPr>
          <p:cNvGrpSpPr/>
          <p:nvPr/>
        </p:nvGrpSpPr>
        <p:grpSpPr>
          <a:xfrm>
            <a:off x="9266075" y="512762"/>
            <a:ext cx="2422052" cy="360570"/>
            <a:chOff x="9266075" y="512762"/>
            <a:chExt cx="2422052" cy="360570"/>
          </a:xfrm>
        </p:grpSpPr>
        <p:sp>
          <p:nvSpPr>
            <p:cNvPr id="10" name="Graphic 1">
              <a:extLst>
                <a:ext uri="{FF2B5EF4-FFF2-40B4-BE49-F238E27FC236}">
                  <a16:creationId xmlns:a16="http://schemas.microsoft.com/office/drawing/2014/main" id="{7CFB29FE-01C7-8957-995A-8767E85193A0}"/>
                </a:ext>
              </a:extLst>
            </p:cNvPr>
            <p:cNvSpPr/>
            <p:nvPr userDrawn="1"/>
          </p:nvSpPr>
          <p:spPr>
            <a:xfrm>
              <a:off x="10962795" y="512762"/>
              <a:ext cx="725332" cy="360570"/>
            </a:xfrm>
            <a:custGeom>
              <a:avLst/>
              <a:gdLst>
                <a:gd name="connsiteX0" fmla="*/ 3218008 w 6394904"/>
                <a:gd name="connsiteY0" fmla="*/ 3178974 h 3178973"/>
                <a:gd name="connsiteX1" fmla="*/ 0 w 6394904"/>
                <a:gd name="connsiteY1" fmla="*/ 3178974 h 3178973"/>
                <a:gd name="connsiteX2" fmla="*/ 0 w 6394904"/>
                <a:gd name="connsiteY2" fmla="*/ 0 h 3178973"/>
                <a:gd name="connsiteX3" fmla="*/ 6394905 w 6394904"/>
                <a:gd name="connsiteY3" fmla="*/ 0 h 3178973"/>
                <a:gd name="connsiteX4" fmla="*/ 3218008 w 6394904"/>
                <a:gd name="connsiteY4" fmla="*/ 3178974 h 3178973"/>
                <a:gd name="connsiteX5" fmla="*/ 199080 w 6394904"/>
                <a:gd name="connsiteY5" fmla="*/ 2979891 h 3178973"/>
                <a:gd name="connsiteX6" fmla="*/ 3135534 w 6394904"/>
                <a:gd name="connsiteY6" fmla="*/ 2979891 h 3178973"/>
                <a:gd name="connsiteX7" fmla="*/ 5914653 w 6394904"/>
                <a:gd name="connsiteY7" fmla="*/ 198955 h 3178973"/>
                <a:gd name="connsiteX8" fmla="*/ 199080 w 6394904"/>
                <a:gd name="connsiteY8" fmla="*/ 198955 h 3178973"/>
                <a:gd name="connsiteX9" fmla="*/ 199080 w 6394904"/>
                <a:gd name="connsiteY9" fmla="*/ 2979891 h 317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4904" h="3178973">
                  <a:moveTo>
                    <a:pt x="3218008" y="3178974"/>
                  </a:moveTo>
                  <a:lnTo>
                    <a:pt x="0" y="3178974"/>
                  </a:lnTo>
                  <a:lnTo>
                    <a:pt x="0" y="0"/>
                  </a:lnTo>
                  <a:lnTo>
                    <a:pt x="6394905" y="0"/>
                  </a:lnTo>
                  <a:lnTo>
                    <a:pt x="3218008" y="3178974"/>
                  </a:lnTo>
                  <a:close/>
                  <a:moveTo>
                    <a:pt x="199080" y="2979891"/>
                  </a:moveTo>
                  <a:lnTo>
                    <a:pt x="3135534" y="2979891"/>
                  </a:lnTo>
                  <a:lnTo>
                    <a:pt x="5914653" y="198955"/>
                  </a:lnTo>
                  <a:lnTo>
                    <a:pt x="199080" y="198955"/>
                  </a:lnTo>
                  <a:lnTo>
                    <a:pt x="199080" y="2979891"/>
                  </a:lnTo>
                  <a:close/>
                </a:path>
              </a:pathLst>
            </a:custGeom>
            <a:solidFill>
              <a:srgbClr val="DF1278"/>
            </a:solidFill>
            <a:ln w="28575" cap="flat">
              <a:solidFill>
                <a:srgbClr val="0070F2"/>
              </a:solidFill>
              <a:prstDash val="solid"/>
              <a:miter/>
            </a:ln>
          </p:spPr>
          <p:txBody>
            <a:bodyPr rtlCol="0" anchor="ctr"/>
            <a:lstStyle/>
            <a:p>
              <a:endParaRPr lang="en-US"/>
            </a:p>
          </p:txBody>
        </p:sp>
        <p:sp>
          <p:nvSpPr>
            <p:cNvPr id="11" name="Graphic 1">
              <a:extLst>
                <a:ext uri="{FF2B5EF4-FFF2-40B4-BE49-F238E27FC236}">
                  <a16:creationId xmlns:a16="http://schemas.microsoft.com/office/drawing/2014/main" id="{144DE171-1C4B-1D55-F940-E1A323D4FCE5}"/>
                </a:ext>
              </a:extLst>
            </p:cNvPr>
            <p:cNvSpPr/>
            <p:nvPr userDrawn="1"/>
          </p:nvSpPr>
          <p:spPr>
            <a:xfrm>
              <a:off x="10119515" y="512762"/>
              <a:ext cx="725332" cy="360570"/>
            </a:xfrm>
            <a:custGeom>
              <a:avLst/>
              <a:gdLst>
                <a:gd name="connsiteX0" fmla="*/ 3218008 w 6394904"/>
                <a:gd name="connsiteY0" fmla="*/ 3178974 h 3178973"/>
                <a:gd name="connsiteX1" fmla="*/ 0 w 6394904"/>
                <a:gd name="connsiteY1" fmla="*/ 3178974 h 3178973"/>
                <a:gd name="connsiteX2" fmla="*/ 0 w 6394904"/>
                <a:gd name="connsiteY2" fmla="*/ 0 h 3178973"/>
                <a:gd name="connsiteX3" fmla="*/ 6394905 w 6394904"/>
                <a:gd name="connsiteY3" fmla="*/ 0 h 3178973"/>
                <a:gd name="connsiteX4" fmla="*/ 3218008 w 6394904"/>
                <a:gd name="connsiteY4" fmla="*/ 3178974 h 3178973"/>
                <a:gd name="connsiteX5" fmla="*/ 199080 w 6394904"/>
                <a:gd name="connsiteY5" fmla="*/ 2979891 h 3178973"/>
                <a:gd name="connsiteX6" fmla="*/ 3135534 w 6394904"/>
                <a:gd name="connsiteY6" fmla="*/ 2979891 h 3178973"/>
                <a:gd name="connsiteX7" fmla="*/ 5914653 w 6394904"/>
                <a:gd name="connsiteY7" fmla="*/ 198955 h 3178973"/>
                <a:gd name="connsiteX8" fmla="*/ 199080 w 6394904"/>
                <a:gd name="connsiteY8" fmla="*/ 198955 h 3178973"/>
                <a:gd name="connsiteX9" fmla="*/ 199080 w 6394904"/>
                <a:gd name="connsiteY9" fmla="*/ 2979891 h 317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4904" h="3178973">
                  <a:moveTo>
                    <a:pt x="3218008" y="3178974"/>
                  </a:moveTo>
                  <a:lnTo>
                    <a:pt x="0" y="3178974"/>
                  </a:lnTo>
                  <a:lnTo>
                    <a:pt x="0" y="0"/>
                  </a:lnTo>
                  <a:lnTo>
                    <a:pt x="6394905" y="0"/>
                  </a:lnTo>
                  <a:lnTo>
                    <a:pt x="3218008" y="3178974"/>
                  </a:lnTo>
                  <a:close/>
                  <a:moveTo>
                    <a:pt x="199080" y="2979891"/>
                  </a:moveTo>
                  <a:lnTo>
                    <a:pt x="3135534" y="2979891"/>
                  </a:lnTo>
                  <a:lnTo>
                    <a:pt x="5914653" y="198955"/>
                  </a:lnTo>
                  <a:lnTo>
                    <a:pt x="199080" y="198955"/>
                  </a:lnTo>
                  <a:lnTo>
                    <a:pt x="199080" y="2979891"/>
                  </a:lnTo>
                  <a:close/>
                </a:path>
              </a:pathLst>
            </a:custGeom>
            <a:solidFill>
              <a:srgbClr val="00144A"/>
            </a:solidFill>
            <a:ln w="28575" cap="flat">
              <a:solidFill>
                <a:srgbClr val="002A86"/>
              </a:solidFill>
              <a:prstDash val="solid"/>
              <a:miter/>
            </a:ln>
          </p:spPr>
          <p:txBody>
            <a:bodyPr rtlCol="0" anchor="ctr"/>
            <a:lstStyle/>
            <a:p>
              <a:endParaRPr lang="en-US"/>
            </a:p>
          </p:txBody>
        </p:sp>
        <p:sp>
          <p:nvSpPr>
            <p:cNvPr id="12" name="Graphic 1">
              <a:extLst>
                <a:ext uri="{FF2B5EF4-FFF2-40B4-BE49-F238E27FC236}">
                  <a16:creationId xmlns:a16="http://schemas.microsoft.com/office/drawing/2014/main" id="{33695613-22D3-807E-19C1-3230616598C5}"/>
                </a:ext>
              </a:extLst>
            </p:cNvPr>
            <p:cNvSpPr/>
            <p:nvPr userDrawn="1"/>
          </p:nvSpPr>
          <p:spPr>
            <a:xfrm>
              <a:off x="9266075" y="512762"/>
              <a:ext cx="725332" cy="360570"/>
            </a:xfrm>
            <a:custGeom>
              <a:avLst/>
              <a:gdLst>
                <a:gd name="connsiteX0" fmla="*/ 3218008 w 6394904"/>
                <a:gd name="connsiteY0" fmla="*/ 3178974 h 3178973"/>
                <a:gd name="connsiteX1" fmla="*/ 0 w 6394904"/>
                <a:gd name="connsiteY1" fmla="*/ 3178974 h 3178973"/>
                <a:gd name="connsiteX2" fmla="*/ 0 w 6394904"/>
                <a:gd name="connsiteY2" fmla="*/ 0 h 3178973"/>
                <a:gd name="connsiteX3" fmla="*/ 6394905 w 6394904"/>
                <a:gd name="connsiteY3" fmla="*/ 0 h 3178973"/>
                <a:gd name="connsiteX4" fmla="*/ 3218008 w 6394904"/>
                <a:gd name="connsiteY4" fmla="*/ 3178974 h 3178973"/>
                <a:gd name="connsiteX5" fmla="*/ 199080 w 6394904"/>
                <a:gd name="connsiteY5" fmla="*/ 2979891 h 3178973"/>
                <a:gd name="connsiteX6" fmla="*/ 3135534 w 6394904"/>
                <a:gd name="connsiteY6" fmla="*/ 2979891 h 3178973"/>
                <a:gd name="connsiteX7" fmla="*/ 5914653 w 6394904"/>
                <a:gd name="connsiteY7" fmla="*/ 198955 h 3178973"/>
                <a:gd name="connsiteX8" fmla="*/ 199080 w 6394904"/>
                <a:gd name="connsiteY8" fmla="*/ 198955 h 3178973"/>
                <a:gd name="connsiteX9" fmla="*/ 199080 w 6394904"/>
                <a:gd name="connsiteY9" fmla="*/ 2979891 h 317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4904" h="3178973">
                  <a:moveTo>
                    <a:pt x="3218008" y="3178974"/>
                  </a:moveTo>
                  <a:lnTo>
                    <a:pt x="0" y="3178974"/>
                  </a:lnTo>
                  <a:lnTo>
                    <a:pt x="0" y="0"/>
                  </a:lnTo>
                  <a:lnTo>
                    <a:pt x="6394905" y="0"/>
                  </a:lnTo>
                  <a:lnTo>
                    <a:pt x="3218008" y="3178974"/>
                  </a:lnTo>
                  <a:close/>
                  <a:moveTo>
                    <a:pt x="199080" y="2979891"/>
                  </a:moveTo>
                  <a:lnTo>
                    <a:pt x="3135534" y="2979891"/>
                  </a:lnTo>
                  <a:lnTo>
                    <a:pt x="5914653" y="198955"/>
                  </a:lnTo>
                  <a:lnTo>
                    <a:pt x="199080" y="198955"/>
                  </a:lnTo>
                  <a:lnTo>
                    <a:pt x="199080" y="2979891"/>
                  </a:lnTo>
                  <a:close/>
                </a:path>
              </a:pathLst>
            </a:custGeom>
            <a:noFill/>
            <a:ln w="28575" cap="flat">
              <a:solidFill>
                <a:srgbClr val="0070F2"/>
              </a:solidFill>
              <a:prstDash val="solid"/>
              <a:miter/>
            </a:ln>
          </p:spPr>
          <p:txBody>
            <a:bodyPr rtlCol="0" anchor="ctr"/>
            <a:lstStyle/>
            <a:p>
              <a:endParaRPr lang="en-US"/>
            </a:p>
          </p:txBody>
        </p:sp>
      </p:grpSp>
    </p:spTree>
    <p:extLst>
      <p:ext uri="{BB962C8B-B14F-4D97-AF65-F5344CB8AC3E}">
        <p14:creationId xmlns:p14="http://schemas.microsoft.com/office/powerpoint/2010/main" val="2676907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build="p"/>
      <p:bldP spid="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4F4F4-D9F5-1349-6A09-4046912863B0}"/>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8B9DEFFC-06B6-A3EA-BF09-3126992545F9}"/>
              </a:ext>
            </a:extLst>
          </p:cNvPr>
          <p:cNvSpPr>
            <a:spLocks noGrp="1"/>
          </p:cNvSpPr>
          <p:nvPr>
            <p:ph type="body" sz="quarter" idx="13"/>
          </p:nvPr>
        </p:nvSpPr>
        <p:spPr/>
        <p:txBody>
          <a:bodyPr/>
          <a:lstStyle/>
          <a:p>
            <a:r>
              <a:rPr lang="de-DE" dirty="0"/>
              <a:t>… </a:t>
            </a:r>
            <a:r>
              <a:rPr lang="de-DE" dirty="0" err="1"/>
              <a:t>supported</a:t>
            </a:r>
            <a:r>
              <a:rPr lang="de-DE" dirty="0"/>
              <a:t> </a:t>
            </a:r>
            <a:r>
              <a:rPr lang="de-DE" dirty="0" err="1"/>
              <a:t>by</a:t>
            </a:r>
            <a:r>
              <a:rPr lang="de-DE" dirty="0"/>
              <a:t> </a:t>
            </a:r>
            <a:r>
              <a:rPr lang="de-DE" dirty="0" err="1"/>
              <a:t>state</a:t>
            </a:r>
            <a:r>
              <a:rPr lang="de-DE" dirty="0"/>
              <a:t> </a:t>
            </a:r>
            <a:r>
              <a:rPr lang="de-DE" dirty="0" err="1"/>
              <a:t>of</a:t>
            </a:r>
            <a:r>
              <a:rPr lang="de-DE" dirty="0"/>
              <a:t> </a:t>
            </a:r>
            <a:r>
              <a:rPr lang="de-DE" dirty="0" err="1"/>
              <a:t>the</a:t>
            </a:r>
            <a:r>
              <a:rPr lang="de-DE" dirty="0"/>
              <a:t> </a:t>
            </a:r>
            <a:r>
              <a:rPr lang="de-DE" dirty="0" err="1"/>
              <a:t>art</a:t>
            </a:r>
            <a:r>
              <a:rPr lang="de-DE" dirty="0"/>
              <a:t> </a:t>
            </a:r>
            <a:r>
              <a:rPr lang="de-DE" dirty="0" err="1"/>
              <a:t>tools</a:t>
            </a:r>
            <a:r>
              <a:rPr lang="de-DE" dirty="0"/>
              <a:t> </a:t>
            </a:r>
            <a:r>
              <a:rPr lang="de-DE" dirty="0" err="1"/>
              <a:t>meeting</a:t>
            </a:r>
            <a:r>
              <a:rPr lang="de-DE" dirty="0"/>
              <a:t> </a:t>
            </a:r>
            <a:r>
              <a:rPr lang="de-DE" dirty="0" err="1"/>
              <a:t>the</a:t>
            </a:r>
            <a:r>
              <a:rPr lang="de-DE" dirty="0"/>
              <a:t> </a:t>
            </a:r>
            <a:r>
              <a:rPr lang="de-DE" dirty="0" err="1"/>
              <a:t>expectations</a:t>
            </a:r>
            <a:r>
              <a:rPr lang="de-DE" dirty="0"/>
              <a:t> </a:t>
            </a:r>
            <a:r>
              <a:rPr lang="de-DE" dirty="0" err="1"/>
              <a:t>of</a:t>
            </a:r>
            <a:r>
              <a:rPr lang="de-DE" dirty="0"/>
              <a:t> „Digital Natives“</a:t>
            </a:r>
          </a:p>
        </p:txBody>
      </p:sp>
      <p:pic>
        <p:nvPicPr>
          <p:cNvPr id="18" name="Bildplatzhalter 17">
            <a:extLst>
              <a:ext uri="{FF2B5EF4-FFF2-40B4-BE49-F238E27FC236}">
                <a16:creationId xmlns:a16="http://schemas.microsoft.com/office/drawing/2014/main" id="{80A23756-1FF9-4DFE-76D8-ADADDB8612F2}"/>
              </a:ext>
            </a:extLst>
          </p:cNvPr>
          <p:cNvPicPr>
            <a:picLocks noGrp="1" noChangeAspect="1"/>
          </p:cNvPicPr>
          <p:nvPr>
            <p:ph type="pic" sz="quarter" idx="14"/>
          </p:nvPr>
        </p:nvPicPr>
        <p:blipFill>
          <a:blip r:embed="rId2"/>
          <a:srcRect l="761" r="761"/>
          <a:stretch>
            <a:fillRect/>
          </a:stretch>
        </p:blipFill>
        <p:spPr/>
      </p:pic>
      <p:sp>
        <p:nvSpPr>
          <p:cNvPr id="4" name="Textplatzhalter 3">
            <a:extLst>
              <a:ext uri="{FF2B5EF4-FFF2-40B4-BE49-F238E27FC236}">
                <a16:creationId xmlns:a16="http://schemas.microsoft.com/office/drawing/2014/main" id="{9A5C3D52-0C16-D3EA-1E34-366FD98CAC62}"/>
              </a:ext>
            </a:extLst>
          </p:cNvPr>
          <p:cNvSpPr>
            <a:spLocks noGrp="1"/>
          </p:cNvSpPr>
          <p:nvPr>
            <p:ph type="body" sz="quarter" idx="15"/>
          </p:nvPr>
        </p:nvSpPr>
        <p:spPr/>
        <p:txBody>
          <a:bodyPr/>
          <a:lstStyle/>
          <a:p>
            <a:r>
              <a:rPr lang="de-DE" dirty="0"/>
              <a:t>… </a:t>
            </a:r>
            <a:r>
              <a:rPr lang="de-DE" dirty="0" err="1"/>
              <a:t>by</a:t>
            </a:r>
            <a:r>
              <a:rPr lang="de-DE" dirty="0"/>
              <a:t> </a:t>
            </a:r>
            <a:r>
              <a:rPr lang="de-DE" dirty="0" err="1"/>
              <a:t>having</a:t>
            </a:r>
            <a:r>
              <a:rPr lang="de-DE" dirty="0"/>
              <a:t> </a:t>
            </a:r>
            <a:r>
              <a:rPr lang="de-DE" dirty="0" err="1"/>
              <a:t>them</a:t>
            </a:r>
            <a:r>
              <a:rPr lang="de-DE" dirty="0"/>
              <a:t> </a:t>
            </a:r>
            <a:r>
              <a:rPr lang="de-DE" dirty="0" err="1"/>
              <a:t>involved</a:t>
            </a:r>
            <a:r>
              <a:rPr lang="de-DE" dirty="0"/>
              <a:t> in </a:t>
            </a:r>
            <a:r>
              <a:rPr lang="de-DE" dirty="0" err="1"/>
              <a:t>truly</a:t>
            </a:r>
            <a:r>
              <a:rPr lang="de-DE" dirty="0"/>
              <a:t> </a:t>
            </a:r>
            <a:r>
              <a:rPr lang="de-DE" dirty="0" err="1"/>
              <a:t>value</a:t>
            </a:r>
            <a:r>
              <a:rPr lang="de-DE" dirty="0"/>
              <a:t> </a:t>
            </a:r>
            <a:r>
              <a:rPr lang="de-DE" dirty="0" err="1"/>
              <a:t>generating</a:t>
            </a:r>
            <a:r>
              <a:rPr lang="de-DE" dirty="0"/>
              <a:t> </a:t>
            </a:r>
            <a:r>
              <a:rPr lang="de-DE" dirty="0" err="1"/>
              <a:t>processes</a:t>
            </a:r>
            <a:r>
              <a:rPr lang="de-DE" dirty="0"/>
              <a:t> </a:t>
            </a:r>
            <a:r>
              <a:rPr lang="de-DE" dirty="0" err="1"/>
              <a:t>that</a:t>
            </a:r>
            <a:r>
              <a:rPr lang="de-DE" dirty="0"/>
              <a:t> </a:t>
            </a:r>
            <a:r>
              <a:rPr lang="de-DE" dirty="0" err="1"/>
              <a:t>benefit</a:t>
            </a:r>
            <a:r>
              <a:rPr lang="de-DE" dirty="0"/>
              <a:t> </a:t>
            </a:r>
            <a:r>
              <a:rPr lang="de-DE" dirty="0" err="1"/>
              <a:t>the</a:t>
            </a:r>
            <a:r>
              <a:rPr lang="de-DE" dirty="0"/>
              <a:t> </a:t>
            </a:r>
            <a:r>
              <a:rPr lang="de-DE" dirty="0" err="1"/>
              <a:t>company</a:t>
            </a:r>
            <a:r>
              <a:rPr lang="de-DE" dirty="0"/>
              <a:t>…</a:t>
            </a:r>
          </a:p>
        </p:txBody>
      </p:sp>
      <p:pic>
        <p:nvPicPr>
          <p:cNvPr id="16" name="Bildplatzhalter 15">
            <a:extLst>
              <a:ext uri="{FF2B5EF4-FFF2-40B4-BE49-F238E27FC236}">
                <a16:creationId xmlns:a16="http://schemas.microsoft.com/office/drawing/2014/main" id="{7E424E34-AC88-EA63-A5C5-33961F1EB34C}"/>
              </a:ext>
            </a:extLst>
          </p:cNvPr>
          <p:cNvPicPr>
            <a:picLocks noGrp="1" noChangeAspect="1"/>
          </p:cNvPicPr>
          <p:nvPr>
            <p:ph type="pic" sz="quarter" idx="16"/>
          </p:nvPr>
        </p:nvPicPr>
        <p:blipFill>
          <a:blip r:embed="rId3"/>
          <a:srcRect l="932" r="932"/>
          <a:stretch>
            <a:fillRect/>
          </a:stretch>
        </p:blipFill>
        <p:spPr/>
      </p:pic>
      <p:sp>
        <p:nvSpPr>
          <p:cNvPr id="6" name="Textplatzhalter 5">
            <a:extLst>
              <a:ext uri="{FF2B5EF4-FFF2-40B4-BE49-F238E27FC236}">
                <a16:creationId xmlns:a16="http://schemas.microsoft.com/office/drawing/2014/main" id="{E2EB370C-824B-C392-8045-316E4A85EF24}"/>
              </a:ext>
            </a:extLst>
          </p:cNvPr>
          <p:cNvSpPr>
            <a:spLocks noGrp="1"/>
          </p:cNvSpPr>
          <p:nvPr>
            <p:ph type="body" sz="quarter" idx="10"/>
          </p:nvPr>
        </p:nvSpPr>
        <p:spPr/>
        <p:txBody>
          <a:bodyPr/>
          <a:lstStyle/>
          <a:p>
            <a:r>
              <a:rPr lang="de-DE" dirty="0" err="1"/>
              <a:t>Attract</a:t>
            </a:r>
            <a:r>
              <a:rPr lang="de-DE" dirty="0"/>
              <a:t> </a:t>
            </a:r>
            <a:r>
              <a:rPr lang="de-DE" dirty="0" err="1"/>
              <a:t>young</a:t>
            </a:r>
            <a:r>
              <a:rPr lang="de-DE" dirty="0"/>
              <a:t> </a:t>
            </a:r>
            <a:r>
              <a:rPr lang="de-DE" dirty="0" err="1"/>
              <a:t>talents</a:t>
            </a:r>
            <a:r>
              <a:rPr lang="de-DE" dirty="0"/>
              <a:t>….</a:t>
            </a:r>
          </a:p>
        </p:txBody>
      </p:sp>
      <p:pic>
        <p:nvPicPr>
          <p:cNvPr id="14" name="Bildplatzhalter 13">
            <a:extLst>
              <a:ext uri="{FF2B5EF4-FFF2-40B4-BE49-F238E27FC236}">
                <a16:creationId xmlns:a16="http://schemas.microsoft.com/office/drawing/2014/main" id="{A579325B-9257-0832-DAA6-22906A2BC4B3}"/>
              </a:ext>
            </a:extLst>
          </p:cNvPr>
          <p:cNvPicPr>
            <a:picLocks noGrp="1" noChangeAspect="1"/>
          </p:cNvPicPr>
          <p:nvPr>
            <p:ph type="pic" sz="quarter" idx="12"/>
          </p:nvPr>
        </p:nvPicPr>
        <p:blipFill>
          <a:blip r:embed="rId4"/>
          <a:srcRect l="693" r="693"/>
          <a:stretch>
            <a:fillRect/>
          </a:stretch>
        </p:blipFill>
        <p:spPr/>
      </p:pic>
      <p:sp>
        <p:nvSpPr>
          <p:cNvPr id="8" name="Titel 7">
            <a:extLst>
              <a:ext uri="{FF2B5EF4-FFF2-40B4-BE49-F238E27FC236}">
                <a16:creationId xmlns:a16="http://schemas.microsoft.com/office/drawing/2014/main" id="{97FB4783-1650-70A5-D514-6CEAF69EAC3B}"/>
              </a:ext>
            </a:extLst>
          </p:cNvPr>
          <p:cNvSpPr>
            <a:spLocks noGrp="1"/>
          </p:cNvSpPr>
          <p:nvPr>
            <p:ph type="title"/>
          </p:nvPr>
        </p:nvSpPr>
        <p:spPr/>
        <p:txBody>
          <a:bodyPr/>
          <a:lstStyle/>
          <a:p>
            <a:r>
              <a:rPr lang="de-DE" dirty="0" err="1"/>
              <a:t>Where</a:t>
            </a:r>
            <a:r>
              <a:rPr lang="de-DE" dirty="0"/>
              <a:t> do </a:t>
            </a:r>
            <a:r>
              <a:rPr lang="de-DE" dirty="0" err="1"/>
              <a:t>we</a:t>
            </a:r>
            <a:r>
              <a:rPr lang="de-DE" dirty="0"/>
              <a:t> </a:t>
            </a:r>
            <a:r>
              <a:rPr lang="de-DE" dirty="0" err="1"/>
              <a:t>go</a:t>
            </a:r>
            <a:r>
              <a:rPr lang="de-DE" dirty="0"/>
              <a:t> </a:t>
            </a:r>
            <a:r>
              <a:rPr lang="de-DE" dirty="0" err="1"/>
              <a:t>from</a:t>
            </a:r>
            <a:r>
              <a:rPr lang="de-DE" dirty="0"/>
              <a:t> </a:t>
            </a:r>
            <a:r>
              <a:rPr lang="de-DE" dirty="0" err="1"/>
              <a:t>here</a:t>
            </a:r>
            <a:r>
              <a:rPr lang="de-DE" dirty="0"/>
              <a:t>?</a:t>
            </a:r>
          </a:p>
        </p:txBody>
      </p:sp>
      <p:grpSp>
        <p:nvGrpSpPr>
          <p:cNvPr id="9" name="Group 1">
            <a:extLst>
              <a:ext uri="{FF2B5EF4-FFF2-40B4-BE49-F238E27FC236}">
                <a16:creationId xmlns:a16="http://schemas.microsoft.com/office/drawing/2014/main" id="{12E979AA-8A9B-3473-49ED-91579C710ECA}"/>
              </a:ext>
            </a:extLst>
          </p:cNvPr>
          <p:cNvGrpSpPr/>
          <p:nvPr/>
        </p:nvGrpSpPr>
        <p:grpSpPr>
          <a:xfrm>
            <a:off x="9266075" y="512762"/>
            <a:ext cx="2422052" cy="360570"/>
            <a:chOff x="9266075" y="512762"/>
            <a:chExt cx="2422052" cy="360570"/>
          </a:xfrm>
        </p:grpSpPr>
        <p:sp>
          <p:nvSpPr>
            <p:cNvPr id="10" name="Graphic 1">
              <a:extLst>
                <a:ext uri="{FF2B5EF4-FFF2-40B4-BE49-F238E27FC236}">
                  <a16:creationId xmlns:a16="http://schemas.microsoft.com/office/drawing/2014/main" id="{AF956DFF-88F5-808D-69DE-A6A64A799F6E}"/>
                </a:ext>
              </a:extLst>
            </p:cNvPr>
            <p:cNvSpPr/>
            <p:nvPr userDrawn="1"/>
          </p:nvSpPr>
          <p:spPr>
            <a:xfrm>
              <a:off x="10962795" y="512762"/>
              <a:ext cx="725332" cy="360570"/>
            </a:xfrm>
            <a:custGeom>
              <a:avLst/>
              <a:gdLst>
                <a:gd name="connsiteX0" fmla="*/ 3218008 w 6394904"/>
                <a:gd name="connsiteY0" fmla="*/ 3178974 h 3178973"/>
                <a:gd name="connsiteX1" fmla="*/ 0 w 6394904"/>
                <a:gd name="connsiteY1" fmla="*/ 3178974 h 3178973"/>
                <a:gd name="connsiteX2" fmla="*/ 0 w 6394904"/>
                <a:gd name="connsiteY2" fmla="*/ 0 h 3178973"/>
                <a:gd name="connsiteX3" fmla="*/ 6394905 w 6394904"/>
                <a:gd name="connsiteY3" fmla="*/ 0 h 3178973"/>
                <a:gd name="connsiteX4" fmla="*/ 3218008 w 6394904"/>
                <a:gd name="connsiteY4" fmla="*/ 3178974 h 3178973"/>
                <a:gd name="connsiteX5" fmla="*/ 199080 w 6394904"/>
                <a:gd name="connsiteY5" fmla="*/ 2979891 h 3178973"/>
                <a:gd name="connsiteX6" fmla="*/ 3135534 w 6394904"/>
                <a:gd name="connsiteY6" fmla="*/ 2979891 h 3178973"/>
                <a:gd name="connsiteX7" fmla="*/ 5914653 w 6394904"/>
                <a:gd name="connsiteY7" fmla="*/ 198955 h 3178973"/>
                <a:gd name="connsiteX8" fmla="*/ 199080 w 6394904"/>
                <a:gd name="connsiteY8" fmla="*/ 198955 h 3178973"/>
                <a:gd name="connsiteX9" fmla="*/ 199080 w 6394904"/>
                <a:gd name="connsiteY9" fmla="*/ 2979891 h 317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4904" h="3178973">
                  <a:moveTo>
                    <a:pt x="3218008" y="3178974"/>
                  </a:moveTo>
                  <a:lnTo>
                    <a:pt x="0" y="3178974"/>
                  </a:lnTo>
                  <a:lnTo>
                    <a:pt x="0" y="0"/>
                  </a:lnTo>
                  <a:lnTo>
                    <a:pt x="6394905" y="0"/>
                  </a:lnTo>
                  <a:lnTo>
                    <a:pt x="3218008" y="3178974"/>
                  </a:lnTo>
                  <a:close/>
                  <a:moveTo>
                    <a:pt x="199080" y="2979891"/>
                  </a:moveTo>
                  <a:lnTo>
                    <a:pt x="3135534" y="2979891"/>
                  </a:lnTo>
                  <a:lnTo>
                    <a:pt x="5914653" y="198955"/>
                  </a:lnTo>
                  <a:lnTo>
                    <a:pt x="199080" y="198955"/>
                  </a:lnTo>
                  <a:lnTo>
                    <a:pt x="199080" y="2979891"/>
                  </a:lnTo>
                  <a:close/>
                </a:path>
              </a:pathLst>
            </a:custGeom>
            <a:solidFill>
              <a:srgbClr val="DF1278"/>
            </a:solidFill>
            <a:ln w="28575" cap="flat">
              <a:solidFill>
                <a:srgbClr val="0070F2"/>
              </a:solidFill>
              <a:prstDash val="solid"/>
              <a:miter/>
            </a:ln>
          </p:spPr>
          <p:txBody>
            <a:bodyPr rtlCol="0" anchor="ctr"/>
            <a:lstStyle/>
            <a:p>
              <a:endParaRPr lang="en-US"/>
            </a:p>
          </p:txBody>
        </p:sp>
        <p:sp>
          <p:nvSpPr>
            <p:cNvPr id="11" name="Graphic 1">
              <a:extLst>
                <a:ext uri="{FF2B5EF4-FFF2-40B4-BE49-F238E27FC236}">
                  <a16:creationId xmlns:a16="http://schemas.microsoft.com/office/drawing/2014/main" id="{E11EBD91-DB7B-0C55-9D49-314B7C18632E}"/>
                </a:ext>
              </a:extLst>
            </p:cNvPr>
            <p:cNvSpPr/>
            <p:nvPr userDrawn="1"/>
          </p:nvSpPr>
          <p:spPr>
            <a:xfrm>
              <a:off x="10119515" y="512762"/>
              <a:ext cx="725332" cy="360570"/>
            </a:xfrm>
            <a:custGeom>
              <a:avLst/>
              <a:gdLst>
                <a:gd name="connsiteX0" fmla="*/ 3218008 w 6394904"/>
                <a:gd name="connsiteY0" fmla="*/ 3178974 h 3178973"/>
                <a:gd name="connsiteX1" fmla="*/ 0 w 6394904"/>
                <a:gd name="connsiteY1" fmla="*/ 3178974 h 3178973"/>
                <a:gd name="connsiteX2" fmla="*/ 0 w 6394904"/>
                <a:gd name="connsiteY2" fmla="*/ 0 h 3178973"/>
                <a:gd name="connsiteX3" fmla="*/ 6394905 w 6394904"/>
                <a:gd name="connsiteY3" fmla="*/ 0 h 3178973"/>
                <a:gd name="connsiteX4" fmla="*/ 3218008 w 6394904"/>
                <a:gd name="connsiteY4" fmla="*/ 3178974 h 3178973"/>
                <a:gd name="connsiteX5" fmla="*/ 199080 w 6394904"/>
                <a:gd name="connsiteY5" fmla="*/ 2979891 h 3178973"/>
                <a:gd name="connsiteX6" fmla="*/ 3135534 w 6394904"/>
                <a:gd name="connsiteY6" fmla="*/ 2979891 h 3178973"/>
                <a:gd name="connsiteX7" fmla="*/ 5914653 w 6394904"/>
                <a:gd name="connsiteY7" fmla="*/ 198955 h 3178973"/>
                <a:gd name="connsiteX8" fmla="*/ 199080 w 6394904"/>
                <a:gd name="connsiteY8" fmla="*/ 198955 h 3178973"/>
                <a:gd name="connsiteX9" fmla="*/ 199080 w 6394904"/>
                <a:gd name="connsiteY9" fmla="*/ 2979891 h 317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4904" h="3178973">
                  <a:moveTo>
                    <a:pt x="3218008" y="3178974"/>
                  </a:moveTo>
                  <a:lnTo>
                    <a:pt x="0" y="3178974"/>
                  </a:lnTo>
                  <a:lnTo>
                    <a:pt x="0" y="0"/>
                  </a:lnTo>
                  <a:lnTo>
                    <a:pt x="6394905" y="0"/>
                  </a:lnTo>
                  <a:lnTo>
                    <a:pt x="3218008" y="3178974"/>
                  </a:lnTo>
                  <a:close/>
                  <a:moveTo>
                    <a:pt x="199080" y="2979891"/>
                  </a:moveTo>
                  <a:lnTo>
                    <a:pt x="3135534" y="2979891"/>
                  </a:lnTo>
                  <a:lnTo>
                    <a:pt x="5914653" y="198955"/>
                  </a:lnTo>
                  <a:lnTo>
                    <a:pt x="199080" y="198955"/>
                  </a:lnTo>
                  <a:lnTo>
                    <a:pt x="199080" y="2979891"/>
                  </a:lnTo>
                  <a:close/>
                </a:path>
              </a:pathLst>
            </a:custGeom>
            <a:solidFill>
              <a:srgbClr val="00144A"/>
            </a:solidFill>
            <a:ln w="28575" cap="flat">
              <a:solidFill>
                <a:srgbClr val="002A86"/>
              </a:solidFill>
              <a:prstDash val="solid"/>
              <a:miter/>
            </a:ln>
          </p:spPr>
          <p:txBody>
            <a:bodyPr rtlCol="0" anchor="ctr"/>
            <a:lstStyle/>
            <a:p>
              <a:endParaRPr lang="en-US"/>
            </a:p>
          </p:txBody>
        </p:sp>
        <p:sp>
          <p:nvSpPr>
            <p:cNvPr id="12" name="Graphic 1">
              <a:extLst>
                <a:ext uri="{FF2B5EF4-FFF2-40B4-BE49-F238E27FC236}">
                  <a16:creationId xmlns:a16="http://schemas.microsoft.com/office/drawing/2014/main" id="{EC4BA545-11DE-FF78-9217-C7492DE34D5B}"/>
                </a:ext>
              </a:extLst>
            </p:cNvPr>
            <p:cNvSpPr/>
            <p:nvPr userDrawn="1"/>
          </p:nvSpPr>
          <p:spPr>
            <a:xfrm>
              <a:off x="9266075" y="512762"/>
              <a:ext cx="725332" cy="360570"/>
            </a:xfrm>
            <a:custGeom>
              <a:avLst/>
              <a:gdLst>
                <a:gd name="connsiteX0" fmla="*/ 3218008 w 6394904"/>
                <a:gd name="connsiteY0" fmla="*/ 3178974 h 3178973"/>
                <a:gd name="connsiteX1" fmla="*/ 0 w 6394904"/>
                <a:gd name="connsiteY1" fmla="*/ 3178974 h 3178973"/>
                <a:gd name="connsiteX2" fmla="*/ 0 w 6394904"/>
                <a:gd name="connsiteY2" fmla="*/ 0 h 3178973"/>
                <a:gd name="connsiteX3" fmla="*/ 6394905 w 6394904"/>
                <a:gd name="connsiteY3" fmla="*/ 0 h 3178973"/>
                <a:gd name="connsiteX4" fmla="*/ 3218008 w 6394904"/>
                <a:gd name="connsiteY4" fmla="*/ 3178974 h 3178973"/>
                <a:gd name="connsiteX5" fmla="*/ 199080 w 6394904"/>
                <a:gd name="connsiteY5" fmla="*/ 2979891 h 3178973"/>
                <a:gd name="connsiteX6" fmla="*/ 3135534 w 6394904"/>
                <a:gd name="connsiteY6" fmla="*/ 2979891 h 3178973"/>
                <a:gd name="connsiteX7" fmla="*/ 5914653 w 6394904"/>
                <a:gd name="connsiteY7" fmla="*/ 198955 h 3178973"/>
                <a:gd name="connsiteX8" fmla="*/ 199080 w 6394904"/>
                <a:gd name="connsiteY8" fmla="*/ 198955 h 3178973"/>
                <a:gd name="connsiteX9" fmla="*/ 199080 w 6394904"/>
                <a:gd name="connsiteY9" fmla="*/ 2979891 h 317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4904" h="3178973">
                  <a:moveTo>
                    <a:pt x="3218008" y="3178974"/>
                  </a:moveTo>
                  <a:lnTo>
                    <a:pt x="0" y="3178974"/>
                  </a:lnTo>
                  <a:lnTo>
                    <a:pt x="0" y="0"/>
                  </a:lnTo>
                  <a:lnTo>
                    <a:pt x="6394905" y="0"/>
                  </a:lnTo>
                  <a:lnTo>
                    <a:pt x="3218008" y="3178974"/>
                  </a:lnTo>
                  <a:close/>
                  <a:moveTo>
                    <a:pt x="199080" y="2979891"/>
                  </a:moveTo>
                  <a:lnTo>
                    <a:pt x="3135534" y="2979891"/>
                  </a:lnTo>
                  <a:lnTo>
                    <a:pt x="5914653" y="198955"/>
                  </a:lnTo>
                  <a:lnTo>
                    <a:pt x="199080" y="198955"/>
                  </a:lnTo>
                  <a:lnTo>
                    <a:pt x="199080" y="2979891"/>
                  </a:lnTo>
                  <a:close/>
                </a:path>
              </a:pathLst>
            </a:custGeom>
            <a:noFill/>
            <a:ln w="28575" cap="flat">
              <a:solidFill>
                <a:srgbClr val="0070F2"/>
              </a:solidFill>
              <a:prstDash val="solid"/>
              <a:miter/>
            </a:ln>
          </p:spPr>
          <p:txBody>
            <a:bodyPr rtlCol="0" anchor="ctr"/>
            <a:lstStyle/>
            <a:p>
              <a:endParaRPr lang="en-US"/>
            </a:p>
          </p:txBody>
        </p:sp>
      </p:grpSp>
    </p:spTree>
    <p:extLst>
      <p:ext uri="{BB962C8B-B14F-4D97-AF65-F5344CB8AC3E}">
        <p14:creationId xmlns:p14="http://schemas.microsoft.com/office/powerpoint/2010/main" val="372358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build="p"/>
      <p:bldP spid="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A2757-285C-C5F6-A33E-772D3E4E9701}"/>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4B319CC6-B763-5F92-D468-99F37FF4BE10}"/>
              </a:ext>
            </a:extLst>
          </p:cNvPr>
          <p:cNvGraphicFramePr>
            <a:graphicFrameLocks noChangeAspect="1"/>
          </p:cNvGraphicFramePr>
          <p:nvPr>
            <p:custDataLst>
              <p:tags r:id="rId1"/>
            </p:custDataLst>
          </p:nvPr>
        </p:nvGraphicFramePr>
        <p:xfrm>
          <a:off x="4763"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3" name="think-cell data - do not delete" hidden="1">
                        <a:extLst>
                          <a:ext uri="{FF2B5EF4-FFF2-40B4-BE49-F238E27FC236}">
                            <a16:creationId xmlns:a16="http://schemas.microsoft.com/office/drawing/2014/main" id="{4B319CC6-B763-5F92-D468-99F37FF4BE10}"/>
                          </a:ext>
                        </a:extLst>
                      </p:cNvPr>
                      <p:cNvPicPr/>
                      <p:nvPr/>
                    </p:nvPicPr>
                    <p:blipFill>
                      <a:blip r:embed="rId5"/>
                      <a:stretch>
                        <a:fillRect/>
                      </a:stretch>
                    </p:blipFill>
                    <p:spPr>
                      <a:xfrm>
                        <a:off x="4763" y="1588"/>
                        <a:ext cx="1588" cy="1588"/>
                      </a:xfrm>
                      <a:prstGeom prst="rect">
                        <a:avLst/>
                      </a:prstGeom>
                    </p:spPr>
                  </p:pic>
                </p:oleObj>
              </mc:Fallback>
            </mc:AlternateContent>
          </a:graphicData>
        </a:graphic>
      </p:graphicFrame>
      <p:pic>
        <p:nvPicPr>
          <p:cNvPr id="9" name="Grafik 8">
            <a:extLst>
              <a:ext uri="{FF2B5EF4-FFF2-40B4-BE49-F238E27FC236}">
                <a16:creationId xmlns:a16="http://schemas.microsoft.com/office/drawing/2014/main" id="{F0F45540-3EC9-E3C0-5DA8-7F410DF4280B}"/>
              </a:ext>
            </a:extLst>
          </p:cNvPr>
          <p:cNvPicPr>
            <a:picLocks noChangeAspect="1"/>
          </p:cNvPicPr>
          <p:nvPr/>
        </p:nvPicPr>
        <p:blipFill>
          <a:blip r:embed="rId6">
            <a:alphaModFix amt="29000"/>
            <a:extLst>
              <a:ext uri="{BEBA8EAE-BF5A-486C-A8C5-ECC9F3942E4B}">
                <a14:imgProps xmlns:a14="http://schemas.microsoft.com/office/drawing/2010/main">
                  <a14:imgLayer r:embed="rId7">
                    <a14:imgEffect>
                      <a14:colorTemperature colorTemp="2953"/>
                    </a14:imgEffect>
                    <a14:imgEffect>
                      <a14:saturation sat="0"/>
                    </a14:imgEffect>
                  </a14:imgLayer>
                </a14:imgProps>
              </a:ext>
            </a:extLst>
          </a:blip>
          <a:stretch>
            <a:fillRect/>
          </a:stretch>
        </p:blipFill>
        <p:spPr>
          <a:xfrm>
            <a:off x="0" y="0"/>
            <a:ext cx="12266743" cy="6939185"/>
          </a:xfrm>
          <a:prstGeom prst="rect">
            <a:avLst/>
          </a:prstGeom>
        </p:spPr>
      </p:pic>
      <p:pic>
        <p:nvPicPr>
          <p:cNvPr id="6" name="Grafik 5">
            <a:extLst>
              <a:ext uri="{FF2B5EF4-FFF2-40B4-BE49-F238E27FC236}">
                <a16:creationId xmlns:a16="http://schemas.microsoft.com/office/drawing/2014/main" id="{E76D0337-D94D-2C23-F4F6-EEA0397D8E99}"/>
              </a:ext>
            </a:extLst>
          </p:cNvPr>
          <p:cNvPicPr>
            <a:picLocks noChangeAspect="1"/>
          </p:cNvPicPr>
          <p:nvPr/>
        </p:nvPicPr>
        <p:blipFill>
          <a:blip r:embed="rId8"/>
          <a:stretch>
            <a:fillRect/>
          </a:stretch>
        </p:blipFill>
        <p:spPr>
          <a:xfrm>
            <a:off x="2217218" y="600335"/>
            <a:ext cx="7772400" cy="3284971"/>
          </a:xfrm>
          <a:prstGeom prst="rect">
            <a:avLst/>
          </a:prstGeom>
        </p:spPr>
      </p:pic>
      <p:sp>
        <p:nvSpPr>
          <p:cNvPr id="7" name="Chevron 6" descr="Process arrow">
            <a:extLst>
              <a:ext uri="{FF2B5EF4-FFF2-40B4-BE49-F238E27FC236}">
                <a16:creationId xmlns:a16="http://schemas.microsoft.com/office/drawing/2014/main" id="{9300C387-AD93-4381-599D-2CC22B182D62}"/>
              </a:ext>
            </a:extLst>
          </p:cNvPr>
          <p:cNvSpPr/>
          <p:nvPr/>
        </p:nvSpPr>
        <p:spPr bwMode="gray">
          <a:xfrm>
            <a:off x="5288590" y="4137870"/>
            <a:ext cx="3175554" cy="250471"/>
          </a:xfrm>
          <a:prstGeom prst="chevron">
            <a:avLst/>
          </a:prstGeom>
          <a:solidFill>
            <a:srgbClr val="00B0F0"/>
          </a:solidFill>
          <a:ln w="6350" algn="ctr">
            <a:solidFill>
              <a:schemeClr val="bg1">
                <a:lumMod val="85000"/>
              </a:schemeClr>
            </a:solidFill>
            <a:miter lim="800000"/>
            <a:headEnd/>
            <a:tailEnd/>
          </a:ln>
        </p:spPr>
        <p:txBody>
          <a:bodyPr lIns="128503" tIns="0" rIns="85668" bIns="0" spcCol="0" rtlCol="0" anchor="ctr"/>
          <a:lstStyle/>
          <a:p>
            <a:pPr>
              <a:buClr>
                <a:schemeClr val="accent1"/>
              </a:buClr>
              <a:buSzPct val="80000"/>
              <a:tabLst>
                <a:tab pos="2585923" algn="l"/>
              </a:tabLst>
              <a:defRPr/>
            </a:pPr>
            <a:r>
              <a:rPr lang="en-US" sz="1100">
                <a:solidFill>
                  <a:schemeClr val="bg1"/>
                </a:solidFill>
                <a:latin typeface="+mn-lt"/>
              </a:rPr>
              <a:t>Source to Contract </a:t>
            </a:r>
          </a:p>
        </p:txBody>
      </p:sp>
      <p:sp>
        <p:nvSpPr>
          <p:cNvPr id="31" name="Chevron 6" descr="Process arrow">
            <a:extLst>
              <a:ext uri="{FF2B5EF4-FFF2-40B4-BE49-F238E27FC236}">
                <a16:creationId xmlns:a16="http://schemas.microsoft.com/office/drawing/2014/main" id="{EB5D5774-587B-FEAC-722E-4BB85FD3FA12}"/>
              </a:ext>
            </a:extLst>
          </p:cNvPr>
          <p:cNvSpPr/>
          <p:nvPr/>
        </p:nvSpPr>
        <p:spPr bwMode="gray">
          <a:xfrm>
            <a:off x="3966754" y="3827913"/>
            <a:ext cx="2602925" cy="250471"/>
          </a:xfrm>
          <a:prstGeom prst="chevron">
            <a:avLst/>
          </a:prstGeom>
          <a:solidFill>
            <a:srgbClr val="00B0F0"/>
          </a:solidFill>
          <a:ln w="6350" algn="ctr">
            <a:solidFill>
              <a:schemeClr val="bg1">
                <a:lumMod val="85000"/>
              </a:schemeClr>
            </a:solidFill>
            <a:miter lim="800000"/>
            <a:headEnd/>
            <a:tailEnd/>
          </a:ln>
        </p:spPr>
        <p:txBody>
          <a:bodyPr lIns="128503" tIns="0" rIns="85668" bIns="0" spcCol="0" rtlCol="0" anchor="ctr"/>
          <a:lstStyle/>
          <a:p>
            <a:pPr>
              <a:buClr>
                <a:schemeClr val="accent1"/>
              </a:buClr>
              <a:buSzPct val="80000"/>
              <a:tabLst>
                <a:tab pos="2585923" algn="l"/>
              </a:tabLst>
              <a:defRPr/>
            </a:pPr>
            <a:r>
              <a:rPr lang="en-US" sz="1100" dirty="0">
                <a:solidFill>
                  <a:schemeClr val="bg1"/>
                </a:solidFill>
                <a:latin typeface="+mn-lt"/>
              </a:rPr>
              <a:t>Insight to Strategy</a:t>
            </a:r>
          </a:p>
        </p:txBody>
      </p:sp>
      <p:sp>
        <p:nvSpPr>
          <p:cNvPr id="32" name="Rectangle 3">
            <a:extLst>
              <a:ext uri="{FF2B5EF4-FFF2-40B4-BE49-F238E27FC236}">
                <a16:creationId xmlns:a16="http://schemas.microsoft.com/office/drawing/2014/main" id="{8AA6794B-66B3-7510-8931-B10B6445FEDB}"/>
              </a:ext>
            </a:extLst>
          </p:cNvPr>
          <p:cNvSpPr/>
          <p:nvPr/>
        </p:nvSpPr>
        <p:spPr bwMode="gray">
          <a:xfrm>
            <a:off x="5472832" y="4704034"/>
            <a:ext cx="1263372" cy="1516889"/>
          </a:xfrm>
          <a:prstGeom prst="rect">
            <a:avLst/>
          </a:prstGeom>
          <a:noFill/>
          <a:ln w="25400" algn="ctr">
            <a:solidFill>
              <a:srgbClr val="00B0F0"/>
            </a:solid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pPr>
            <a:endParaRPr lang="en-US" sz="1799" kern="0" err="1">
              <a:latin typeface="+mn-lt"/>
              <a:ea typeface="Arial Unicode MS" pitchFamily="34" charset="-128"/>
              <a:cs typeface="Arial Unicode MS" pitchFamily="34" charset="-128"/>
            </a:endParaRPr>
          </a:p>
        </p:txBody>
      </p:sp>
      <p:grpSp>
        <p:nvGrpSpPr>
          <p:cNvPr id="33" name="Gruppieren 32">
            <a:extLst>
              <a:ext uri="{FF2B5EF4-FFF2-40B4-BE49-F238E27FC236}">
                <a16:creationId xmlns:a16="http://schemas.microsoft.com/office/drawing/2014/main" id="{97C2826F-6EE7-C757-6593-107E505FE489}"/>
              </a:ext>
            </a:extLst>
          </p:cNvPr>
          <p:cNvGrpSpPr/>
          <p:nvPr/>
        </p:nvGrpSpPr>
        <p:grpSpPr>
          <a:xfrm>
            <a:off x="5542085" y="4776575"/>
            <a:ext cx="1120160" cy="444490"/>
            <a:chOff x="2214711" y="2601269"/>
            <a:chExt cx="1120160" cy="444490"/>
          </a:xfrm>
        </p:grpSpPr>
        <p:sp>
          <p:nvSpPr>
            <p:cNvPr id="34" name="Rechteck 33">
              <a:extLst>
                <a:ext uri="{FF2B5EF4-FFF2-40B4-BE49-F238E27FC236}">
                  <a16:creationId xmlns:a16="http://schemas.microsoft.com/office/drawing/2014/main" id="{6C40F681-2A65-5B8E-EAE7-54757685F7E7}"/>
                </a:ext>
              </a:extLst>
            </p:cNvPr>
            <p:cNvSpPr/>
            <p:nvPr/>
          </p:nvSpPr>
          <p:spPr bwMode="gray">
            <a:xfrm>
              <a:off x="2214711" y="2601269"/>
              <a:ext cx="1120160" cy="444490"/>
            </a:xfrm>
            <a:prstGeom prst="rect">
              <a:avLst/>
            </a:prstGeom>
            <a:solidFill>
              <a:schemeClr val="bg1">
                <a:lumMod val="75000"/>
              </a:schemeClr>
            </a:solidFill>
            <a:ln w="9525" algn="ctr">
              <a:solidFill>
                <a:schemeClr val="bg1">
                  <a:lumMod val="75000"/>
                </a:schemeClr>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sz="1200" b="0" i="0" u="none" strike="noStrike" kern="0" cap="none" spc="0" normalizeH="0" baseline="0" noProof="0" dirty="0">
                <a:ln>
                  <a:noFill/>
                </a:ln>
                <a:solidFill>
                  <a:schemeClr val="bg1"/>
                </a:solidFill>
                <a:effectLst/>
                <a:uLnTx/>
                <a:uFillTx/>
                <a:latin typeface="+mn-lt"/>
                <a:ea typeface="72 Brand" pitchFamily="34" charset="-128"/>
                <a:cs typeface="Arial" panose="020B0604020202020204" pitchFamily="34" charset="0"/>
              </a:endParaRPr>
            </a:p>
          </p:txBody>
        </p:sp>
        <p:sp>
          <p:nvSpPr>
            <p:cNvPr id="35" name="Textfeld 34">
              <a:extLst>
                <a:ext uri="{FF2B5EF4-FFF2-40B4-BE49-F238E27FC236}">
                  <a16:creationId xmlns:a16="http://schemas.microsoft.com/office/drawing/2014/main" id="{409DE71E-C92D-DADB-1DD7-7CB64681654F}"/>
                </a:ext>
              </a:extLst>
            </p:cNvPr>
            <p:cNvSpPr txBox="1"/>
            <p:nvPr/>
          </p:nvSpPr>
          <p:spPr>
            <a:xfrm>
              <a:off x="2214711" y="2655795"/>
              <a:ext cx="1120160" cy="276999"/>
            </a:xfrm>
            <a:prstGeom prst="rect">
              <a:avLst/>
            </a:prstGeom>
            <a:noFill/>
          </p:spPr>
          <p:txBody>
            <a:bodyPr wrap="square" lIns="0" tIns="0" rIns="0" bIns="0" rtlCol="0">
              <a:spAutoFit/>
            </a:bodyPr>
            <a:lstStyle/>
            <a:p>
              <a:pPr algn="ctr" fontAlgn="base">
                <a:spcBef>
                  <a:spcPct val="50000"/>
                </a:spcBef>
                <a:spcAft>
                  <a:spcPct val="0"/>
                </a:spcAft>
                <a:buClr>
                  <a:schemeClr val="tx1"/>
                </a:buClr>
                <a:buSzPct val="100000"/>
              </a:pPr>
              <a:r>
                <a:rPr lang="de-DE" sz="900" kern="0" dirty="0" err="1">
                  <a:solidFill>
                    <a:schemeClr val="bg1"/>
                  </a:solidFill>
                  <a:latin typeface="+mn-lt"/>
                  <a:ea typeface="72 Brand" pitchFamily="34" charset="-128"/>
                  <a:cs typeface="Arial" panose="020B0604020202020204" pitchFamily="34" charset="0"/>
                </a:rPr>
                <a:t>Category</a:t>
              </a:r>
              <a:r>
                <a:rPr lang="de-DE" sz="900" kern="0" dirty="0">
                  <a:solidFill>
                    <a:schemeClr val="bg1"/>
                  </a:solidFill>
                  <a:latin typeface="+mn-lt"/>
                  <a:ea typeface="72 Brand" pitchFamily="34" charset="-128"/>
                  <a:cs typeface="Arial" panose="020B0604020202020204" pitchFamily="34" charset="0"/>
                </a:rPr>
                <a:t> Management</a:t>
              </a:r>
            </a:p>
          </p:txBody>
        </p:sp>
      </p:grpSp>
      <p:sp>
        <p:nvSpPr>
          <p:cNvPr id="36" name="Rectangle 3">
            <a:extLst>
              <a:ext uri="{FF2B5EF4-FFF2-40B4-BE49-F238E27FC236}">
                <a16:creationId xmlns:a16="http://schemas.microsoft.com/office/drawing/2014/main" id="{46789803-8F0D-02E8-BD99-A75B17DA325A}"/>
              </a:ext>
            </a:extLst>
          </p:cNvPr>
          <p:cNvSpPr/>
          <p:nvPr/>
        </p:nvSpPr>
        <p:spPr bwMode="gray">
          <a:xfrm>
            <a:off x="6805457" y="4702611"/>
            <a:ext cx="1263372" cy="1516889"/>
          </a:xfrm>
          <a:prstGeom prst="rect">
            <a:avLst/>
          </a:prstGeom>
          <a:noFill/>
          <a:ln w="25400" algn="ctr">
            <a:solidFill>
              <a:srgbClr val="00B0F0"/>
            </a:solid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pPr>
            <a:endParaRPr lang="en-US" sz="1799" kern="0" err="1">
              <a:latin typeface="+mn-lt"/>
              <a:ea typeface="Arial Unicode MS" pitchFamily="34" charset="-128"/>
              <a:cs typeface="Arial Unicode MS" pitchFamily="34" charset="-128"/>
            </a:endParaRPr>
          </a:p>
        </p:txBody>
      </p:sp>
      <p:grpSp>
        <p:nvGrpSpPr>
          <p:cNvPr id="37" name="Gruppieren 36">
            <a:extLst>
              <a:ext uri="{FF2B5EF4-FFF2-40B4-BE49-F238E27FC236}">
                <a16:creationId xmlns:a16="http://schemas.microsoft.com/office/drawing/2014/main" id="{F333F49E-1625-4149-D09E-D7444A3469FE}"/>
              </a:ext>
            </a:extLst>
          </p:cNvPr>
          <p:cNvGrpSpPr/>
          <p:nvPr/>
        </p:nvGrpSpPr>
        <p:grpSpPr>
          <a:xfrm>
            <a:off x="6874710" y="4775152"/>
            <a:ext cx="1120160" cy="444490"/>
            <a:chOff x="2214711" y="2601269"/>
            <a:chExt cx="1120160" cy="444490"/>
          </a:xfrm>
        </p:grpSpPr>
        <p:sp>
          <p:nvSpPr>
            <p:cNvPr id="38" name="Rechteck 37">
              <a:extLst>
                <a:ext uri="{FF2B5EF4-FFF2-40B4-BE49-F238E27FC236}">
                  <a16:creationId xmlns:a16="http://schemas.microsoft.com/office/drawing/2014/main" id="{2C262E5B-6F82-F1F5-ED5B-10D8CA2FC9BB}"/>
                </a:ext>
              </a:extLst>
            </p:cNvPr>
            <p:cNvSpPr/>
            <p:nvPr/>
          </p:nvSpPr>
          <p:spPr bwMode="gray">
            <a:xfrm>
              <a:off x="2214711" y="2601269"/>
              <a:ext cx="1120160" cy="444490"/>
            </a:xfrm>
            <a:prstGeom prst="rect">
              <a:avLst/>
            </a:prstGeom>
            <a:solidFill>
              <a:schemeClr val="bg1">
                <a:lumMod val="75000"/>
              </a:schemeClr>
            </a:solidFill>
            <a:ln w="9525" algn="ctr">
              <a:solidFill>
                <a:schemeClr val="bg1">
                  <a:lumMod val="75000"/>
                </a:schemeClr>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sz="1200" b="0" i="0" u="none" strike="noStrike" kern="0" cap="none" spc="0" normalizeH="0" baseline="0" noProof="0" dirty="0">
                <a:ln>
                  <a:noFill/>
                </a:ln>
                <a:solidFill>
                  <a:schemeClr val="bg1"/>
                </a:solidFill>
                <a:effectLst/>
                <a:uLnTx/>
                <a:uFillTx/>
                <a:latin typeface="+mn-lt"/>
                <a:ea typeface="72 Brand" pitchFamily="34" charset="-128"/>
                <a:cs typeface="Arial" panose="020B0604020202020204" pitchFamily="34" charset="0"/>
              </a:endParaRPr>
            </a:p>
          </p:txBody>
        </p:sp>
        <p:sp>
          <p:nvSpPr>
            <p:cNvPr id="39" name="Textfeld 38">
              <a:extLst>
                <a:ext uri="{FF2B5EF4-FFF2-40B4-BE49-F238E27FC236}">
                  <a16:creationId xmlns:a16="http://schemas.microsoft.com/office/drawing/2014/main" id="{69C2C953-19DF-1EE2-0A2A-107714F9888F}"/>
                </a:ext>
              </a:extLst>
            </p:cNvPr>
            <p:cNvSpPr txBox="1"/>
            <p:nvPr/>
          </p:nvSpPr>
          <p:spPr>
            <a:xfrm>
              <a:off x="2214711" y="2655795"/>
              <a:ext cx="1120160" cy="138499"/>
            </a:xfrm>
            <a:prstGeom prst="rect">
              <a:avLst/>
            </a:prstGeom>
            <a:noFill/>
          </p:spPr>
          <p:txBody>
            <a:bodyPr wrap="square" lIns="0" tIns="0" rIns="0" bIns="0" rtlCol="0">
              <a:spAutoFit/>
            </a:bodyPr>
            <a:lstStyle/>
            <a:p>
              <a:pPr algn="ctr" fontAlgn="base">
                <a:spcBef>
                  <a:spcPct val="50000"/>
                </a:spcBef>
                <a:spcAft>
                  <a:spcPct val="0"/>
                </a:spcAft>
                <a:buClr>
                  <a:schemeClr val="tx1"/>
                </a:buClr>
                <a:buSzPct val="100000"/>
              </a:pPr>
              <a:r>
                <a:rPr lang="de-DE" sz="900" kern="0" dirty="0">
                  <a:solidFill>
                    <a:schemeClr val="bg1"/>
                  </a:solidFill>
                  <a:latin typeface="+mn-lt"/>
                  <a:ea typeface="72 Brand" pitchFamily="34" charset="-128"/>
                  <a:cs typeface="Arial" panose="020B0604020202020204" pitchFamily="34" charset="0"/>
                </a:rPr>
                <a:t>Sourcing</a:t>
              </a:r>
            </a:p>
          </p:txBody>
        </p:sp>
      </p:grpSp>
      <p:sp>
        <p:nvSpPr>
          <p:cNvPr id="40" name="Rectangle 3">
            <a:extLst>
              <a:ext uri="{FF2B5EF4-FFF2-40B4-BE49-F238E27FC236}">
                <a16:creationId xmlns:a16="http://schemas.microsoft.com/office/drawing/2014/main" id="{2D90973A-AC08-79C6-E750-B01D1CB603CE}"/>
              </a:ext>
            </a:extLst>
          </p:cNvPr>
          <p:cNvSpPr/>
          <p:nvPr/>
        </p:nvSpPr>
        <p:spPr bwMode="gray">
          <a:xfrm>
            <a:off x="4141871" y="4699778"/>
            <a:ext cx="1263372" cy="1516889"/>
          </a:xfrm>
          <a:prstGeom prst="rect">
            <a:avLst/>
          </a:prstGeom>
          <a:noFill/>
          <a:ln w="25400" algn="ctr">
            <a:solidFill>
              <a:srgbClr val="00B0F0"/>
            </a:solid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pPr>
            <a:endParaRPr lang="en-US" sz="1799" kern="0" err="1">
              <a:latin typeface="+mn-lt"/>
              <a:ea typeface="Arial Unicode MS" pitchFamily="34" charset="-128"/>
              <a:cs typeface="Arial Unicode MS" pitchFamily="34" charset="-128"/>
            </a:endParaRPr>
          </a:p>
        </p:txBody>
      </p:sp>
      <p:grpSp>
        <p:nvGrpSpPr>
          <p:cNvPr id="41" name="Gruppieren 40">
            <a:extLst>
              <a:ext uri="{FF2B5EF4-FFF2-40B4-BE49-F238E27FC236}">
                <a16:creationId xmlns:a16="http://schemas.microsoft.com/office/drawing/2014/main" id="{1DFACC87-FAE3-225C-E0CE-D8A1530F8855}"/>
              </a:ext>
            </a:extLst>
          </p:cNvPr>
          <p:cNvGrpSpPr/>
          <p:nvPr/>
        </p:nvGrpSpPr>
        <p:grpSpPr>
          <a:xfrm>
            <a:off x="4211124" y="4772319"/>
            <a:ext cx="1120160" cy="444490"/>
            <a:chOff x="2214711" y="2601269"/>
            <a:chExt cx="1120160" cy="444490"/>
          </a:xfrm>
        </p:grpSpPr>
        <p:sp>
          <p:nvSpPr>
            <p:cNvPr id="42" name="Rechteck 41">
              <a:extLst>
                <a:ext uri="{FF2B5EF4-FFF2-40B4-BE49-F238E27FC236}">
                  <a16:creationId xmlns:a16="http://schemas.microsoft.com/office/drawing/2014/main" id="{FA33AA41-64D1-86D1-2803-1E2D30697477}"/>
                </a:ext>
              </a:extLst>
            </p:cNvPr>
            <p:cNvSpPr/>
            <p:nvPr/>
          </p:nvSpPr>
          <p:spPr bwMode="gray">
            <a:xfrm>
              <a:off x="2214711" y="2601269"/>
              <a:ext cx="1120160" cy="444490"/>
            </a:xfrm>
            <a:prstGeom prst="rect">
              <a:avLst/>
            </a:prstGeom>
            <a:solidFill>
              <a:schemeClr val="bg1">
                <a:lumMod val="75000"/>
              </a:schemeClr>
            </a:solidFill>
            <a:ln w="9525" algn="ctr">
              <a:solidFill>
                <a:schemeClr val="bg1">
                  <a:lumMod val="75000"/>
                </a:schemeClr>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sz="1200" b="0" i="0" u="none" strike="noStrike" kern="0" cap="none" spc="0" normalizeH="0" baseline="0" noProof="0" dirty="0">
                <a:ln>
                  <a:noFill/>
                </a:ln>
                <a:solidFill>
                  <a:schemeClr val="bg1"/>
                </a:solidFill>
                <a:effectLst/>
                <a:uLnTx/>
                <a:uFillTx/>
                <a:latin typeface="+mn-lt"/>
                <a:ea typeface="72 Brand" pitchFamily="34" charset="-128"/>
                <a:cs typeface="Arial" panose="020B0604020202020204" pitchFamily="34" charset="0"/>
              </a:endParaRPr>
            </a:p>
          </p:txBody>
        </p:sp>
        <p:sp>
          <p:nvSpPr>
            <p:cNvPr id="43" name="Textfeld 42">
              <a:extLst>
                <a:ext uri="{FF2B5EF4-FFF2-40B4-BE49-F238E27FC236}">
                  <a16:creationId xmlns:a16="http://schemas.microsoft.com/office/drawing/2014/main" id="{F564E056-A376-E277-4305-3EC4832D34F1}"/>
                </a:ext>
              </a:extLst>
            </p:cNvPr>
            <p:cNvSpPr txBox="1"/>
            <p:nvPr/>
          </p:nvSpPr>
          <p:spPr>
            <a:xfrm>
              <a:off x="2214711" y="2655795"/>
              <a:ext cx="1120160" cy="276999"/>
            </a:xfrm>
            <a:prstGeom prst="rect">
              <a:avLst/>
            </a:prstGeom>
            <a:noFill/>
          </p:spPr>
          <p:txBody>
            <a:bodyPr wrap="square" lIns="0" tIns="0" rIns="0" bIns="0" rtlCol="0">
              <a:spAutoFit/>
            </a:bodyPr>
            <a:lstStyle/>
            <a:p>
              <a:pPr algn="ctr" fontAlgn="base">
                <a:spcBef>
                  <a:spcPct val="50000"/>
                </a:spcBef>
                <a:spcAft>
                  <a:spcPct val="0"/>
                </a:spcAft>
                <a:buClr>
                  <a:schemeClr val="tx1"/>
                </a:buClr>
                <a:buSzPct val="100000"/>
              </a:pPr>
              <a:r>
                <a:rPr lang="de-DE" sz="900" kern="0" dirty="0" err="1">
                  <a:solidFill>
                    <a:schemeClr val="bg1"/>
                  </a:solidFill>
                  <a:latin typeface="+mn-lt"/>
                  <a:ea typeface="72 Brand" pitchFamily="34" charset="-128"/>
                  <a:cs typeface="Arial" panose="020B0604020202020204" pitchFamily="34" charset="0"/>
                </a:rPr>
                <a:t>Procurement</a:t>
              </a:r>
              <a:r>
                <a:rPr lang="de-DE" sz="900" kern="0" dirty="0">
                  <a:solidFill>
                    <a:schemeClr val="bg1"/>
                  </a:solidFill>
                  <a:latin typeface="+mn-lt"/>
                  <a:ea typeface="72 Brand" pitchFamily="34" charset="-128"/>
                  <a:cs typeface="Arial" panose="020B0604020202020204" pitchFamily="34" charset="0"/>
                </a:rPr>
                <a:t> Performance</a:t>
              </a:r>
            </a:p>
          </p:txBody>
        </p:sp>
      </p:grpSp>
    </p:spTree>
    <p:extLst>
      <p:ext uri="{BB962C8B-B14F-4D97-AF65-F5344CB8AC3E}">
        <p14:creationId xmlns:p14="http://schemas.microsoft.com/office/powerpoint/2010/main" val="1562522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1" grpId="0" animBg="1"/>
      <p:bldP spid="32" grpId="0" animBg="1"/>
      <p:bldP spid="36" grpId="0" animBg="1"/>
      <p:bldP spid="4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0E063D-AA45-DFF4-C61A-D851F2F6C798}"/>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D7777813-4F23-DA67-F33A-A477EE428502}"/>
              </a:ext>
            </a:extLst>
          </p:cNvPr>
          <p:cNvGraphicFramePr>
            <a:graphicFrameLocks noChangeAspect="1"/>
          </p:cNvGraphicFramePr>
          <p:nvPr>
            <p:custDataLst>
              <p:tags r:id="rId1"/>
            </p:custDataLst>
          </p:nvPr>
        </p:nvGraphicFramePr>
        <p:xfrm>
          <a:off x="4763"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3" name="think-cell data - do not delete" hidden="1">
                        <a:extLst>
                          <a:ext uri="{FF2B5EF4-FFF2-40B4-BE49-F238E27FC236}">
                            <a16:creationId xmlns:a16="http://schemas.microsoft.com/office/drawing/2014/main" id="{D7777813-4F23-DA67-F33A-A477EE428502}"/>
                          </a:ext>
                        </a:extLst>
                      </p:cNvPr>
                      <p:cNvPicPr/>
                      <p:nvPr/>
                    </p:nvPicPr>
                    <p:blipFill>
                      <a:blip r:embed="rId5"/>
                      <a:stretch>
                        <a:fillRect/>
                      </a:stretch>
                    </p:blipFill>
                    <p:spPr>
                      <a:xfrm>
                        <a:off x="4763" y="1588"/>
                        <a:ext cx="1588" cy="1588"/>
                      </a:xfrm>
                      <a:prstGeom prst="rect">
                        <a:avLst/>
                      </a:prstGeom>
                    </p:spPr>
                  </p:pic>
                </p:oleObj>
              </mc:Fallback>
            </mc:AlternateContent>
          </a:graphicData>
        </a:graphic>
      </p:graphicFrame>
      <p:pic>
        <p:nvPicPr>
          <p:cNvPr id="9" name="Grafik 8">
            <a:extLst>
              <a:ext uri="{FF2B5EF4-FFF2-40B4-BE49-F238E27FC236}">
                <a16:creationId xmlns:a16="http://schemas.microsoft.com/office/drawing/2014/main" id="{00458BE9-97E5-6E61-A0C5-7C9FC6E585C2}"/>
              </a:ext>
            </a:extLst>
          </p:cNvPr>
          <p:cNvPicPr>
            <a:picLocks noChangeAspect="1"/>
          </p:cNvPicPr>
          <p:nvPr/>
        </p:nvPicPr>
        <p:blipFill>
          <a:blip r:embed="rId6">
            <a:alphaModFix amt="29000"/>
            <a:extLst>
              <a:ext uri="{BEBA8EAE-BF5A-486C-A8C5-ECC9F3942E4B}">
                <a14:imgProps xmlns:a14="http://schemas.microsoft.com/office/drawing/2010/main">
                  <a14:imgLayer r:embed="rId7">
                    <a14:imgEffect>
                      <a14:colorTemperature colorTemp="2953"/>
                    </a14:imgEffect>
                    <a14:imgEffect>
                      <a14:saturation sat="0"/>
                    </a14:imgEffect>
                  </a14:imgLayer>
                </a14:imgProps>
              </a:ext>
            </a:extLst>
          </a:blip>
          <a:stretch>
            <a:fillRect/>
          </a:stretch>
        </p:blipFill>
        <p:spPr>
          <a:xfrm>
            <a:off x="0" y="0"/>
            <a:ext cx="12266743" cy="6939185"/>
          </a:xfrm>
          <a:prstGeom prst="rect">
            <a:avLst/>
          </a:prstGeom>
        </p:spPr>
      </p:pic>
      <p:sp>
        <p:nvSpPr>
          <p:cNvPr id="7" name="Chevron 6" descr="Process arrow">
            <a:extLst>
              <a:ext uri="{FF2B5EF4-FFF2-40B4-BE49-F238E27FC236}">
                <a16:creationId xmlns:a16="http://schemas.microsoft.com/office/drawing/2014/main" id="{265C7448-BC7E-441A-E259-10B7CF76718F}"/>
              </a:ext>
            </a:extLst>
          </p:cNvPr>
          <p:cNvSpPr/>
          <p:nvPr/>
        </p:nvSpPr>
        <p:spPr bwMode="gray">
          <a:xfrm>
            <a:off x="5288590" y="720109"/>
            <a:ext cx="3175554" cy="250471"/>
          </a:xfrm>
          <a:prstGeom prst="chevron">
            <a:avLst/>
          </a:prstGeom>
          <a:solidFill>
            <a:srgbClr val="00B0F0"/>
          </a:solidFill>
          <a:ln w="6350" algn="ctr">
            <a:solidFill>
              <a:schemeClr val="bg1">
                <a:lumMod val="85000"/>
              </a:schemeClr>
            </a:solidFill>
            <a:miter lim="800000"/>
            <a:headEnd/>
            <a:tailEnd/>
          </a:ln>
        </p:spPr>
        <p:txBody>
          <a:bodyPr lIns="128503" tIns="0" rIns="85668" bIns="0" spcCol="0" rtlCol="0" anchor="ctr"/>
          <a:lstStyle/>
          <a:p>
            <a:pPr>
              <a:buClr>
                <a:schemeClr val="accent1"/>
              </a:buClr>
              <a:buSzPct val="80000"/>
              <a:tabLst>
                <a:tab pos="2585923" algn="l"/>
              </a:tabLst>
              <a:defRPr/>
            </a:pPr>
            <a:r>
              <a:rPr lang="en-US" sz="1100">
                <a:solidFill>
                  <a:schemeClr val="bg1"/>
                </a:solidFill>
                <a:latin typeface="+mn-lt"/>
              </a:rPr>
              <a:t>Source to Contract </a:t>
            </a:r>
          </a:p>
        </p:txBody>
      </p:sp>
      <p:sp>
        <p:nvSpPr>
          <p:cNvPr id="31" name="Chevron 6" descr="Process arrow">
            <a:extLst>
              <a:ext uri="{FF2B5EF4-FFF2-40B4-BE49-F238E27FC236}">
                <a16:creationId xmlns:a16="http://schemas.microsoft.com/office/drawing/2014/main" id="{73E7D0C7-2CB9-9E6C-94B3-A351B187372B}"/>
              </a:ext>
            </a:extLst>
          </p:cNvPr>
          <p:cNvSpPr/>
          <p:nvPr/>
        </p:nvSpPr>
        <p:spPr bwMode="gray">
          <a:xfrm>
            <a:off x="3966754" y="410152"/>
            <a:ext cx="2602925" cy="250471"/>
          </a:xfrm>
          <a:prstGeom prst="chevron">
            <a:avLst/>
          </a:prstGeom>
          <a:solidFill>
            <a:srgbClr val="00B0F0"/>
          </a:solidFill>
          <a:ln w="6350" algn="ctr">
            <a:solidFill>
              <a:schemeClr val="bg1">
                <a:lumMod val="85000"/>
              </a:schemeClr>
            </a:solidFill>
            <a:miter lim="800000"/>
            <a:headEnd/>
            <a:tailEnd/>
          </a:ln>
        </p:spPr>
        <p:txBody>
          <a:bodyPr lIns="128503" tIns="0" rIns="85668" bIns="0" spcCol="0" rtlCol="0" anchor="ctr"/>
          <a:lstStyle/>
          <a:p>
            <a:pPr>
              <a:buClr>
                <a:schemeClr val="accent1"/>
              </a:buClr>
              <a:buSzPct val="80000"/>
              <a:tabLst>
                <a:tab pos="2585923" algn="l"/>
              </a:tabLst>
              <a:defRPr/>
            </a:pPr>
            <a:r>
              <a:rPr lang="en-US" sz="1100" dirty="0">
                <a:solidFill>
                  <a:schemeClr val="bg1"/>
                </a:solidFill>
                <a:latin typeface="+mn-lt"/>
              </a:rPr>
              <a:t>Insight to Strategy</a:t>
            </a:r>
          </a:p>
        </p:txBody>
      </p:sp>
      <p:sp>
        <p:nvSpPr>
          <p:cNvPr id="32" name="Rectangle 3">
            <a:extLst>
              <a:ext uri="{FF2B5EF4-FFF2-40B4-BE49-F238E27FC236}">
                <a16:creationId xmlns:a16="http://schemas.microsoft.com/office/drawing/2014/main" id="{FD55B7B2-4AD0-BB5E-D086-57EC5C4365ED}"/>
              </a:ext>
            </a:extLst>
          </p:cNvPr>
          <p:cNvSpPr/>
          <p:nvPr/>
        </p:nvSpPr>
        <p:spPr bwMode="gray">
          <a:xfrm>
            <a:off x="5472832" y="1286273"/>
            <a:ext cx="1263372" cy="1516889"/>
          </a:xfrm>
          <a:prstGeom prst="rect">
            <a:avLst/>
          </a:prstGeom>
          <a:noFill/>
          <a:ln w="25400" algn="ctr">
            <a:solidFill>
              <a:srgbClr val="00B0F0"/>
            </a:solid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pPr>
            <a:endParaRPr lang="en-US" sz="1799" kern="0" err="1">
              <a:latin typeface="+mn-lt"/>
              <a:ea typeface="Arial Unicode MS" pitchFamily="34" charset="-128"/>
              <a:cs typeface="Arial Unicode MS" pitchFamily="34" charset="-128"/>
            </a:endParaRPr>
          </a:p>
        </p:txBody>
      </p:sp>
      <p:grpSp>
        <p:nvGrpSpPr>
          <p:cNvPr id="33" name="Gruppieren 32">
            <a:extLst>
              <a:ext uri="{FF2B5EF4-FFF2-40B4-BE49-F238E27FC236}">
                <a16:creationId xmlns:a16="http://schemas.microsoft.com/office/drawing/2014/main" id="{5E99CC3E-A46E-2AA7-679D-6CF1502C3EE3}"/>
              </a:ext>
            </a:extLst>
          </p:cNvPr>
          <p:cNvGrpSpPr/>
          <p:nvPr/>
        </p:nvGrpSpPr>
        <p:grpSpPr>
          <a:xfrm>
            <a:off x="5542085" y="1358814"/>
            <a:ext cx="1120160" cy="444490"/>
            <a:chOff x="2214711" y="2601269"/>
            <a:chExt cx="1120160" cy="444490"/>
          </a:xfrm>
        </p:grpSpPr>
        <p:sp>
          <p:nvSpPr>
            <p:cNvPr id="34" name="Rechteck 33">
              <a:extLst>
                <a:ext uri="{FF2B5EF4-FFF2-40B4-BE49-F238E27FC236}">
                  <a16:creationId xmlns:a16="http://schemas.microsoft.com/office/drawing/2014/main" id="{5820259F-CE54-88C3-B14D-3D70FA0D70B1}"/>
                </a:ext>
              </a:extLst>
            </p:cNvPr>
            <p:cNvSpPr/>
            <p:nvPr/>
          </p:nvSpPr>
          <p:spPr bwMode="gray">
            <a:xfrm>
              <a:off x="2214711" y="2601269"/>
              <a:ext cx="1120160" cy="444490"/>
            </a:xfrm>
            <a:prstGeom prst="rect">
              <a:avLst/>
            </a:prstGeom>
            <a:solidFill>
              <a:schemeClr val="bg1">
                <a:lumMod val="75000"/>
              </a:schemeClr>
            </a:solidFill>
            <a:ln w="9525" algn="ctr">
              <a:solidFill>
                <a:schemeClr val="bg1">
                  <a:lumMod val="75000"/>
                </a:schemeClr>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sz="1200" b="0" i="0" u="none" strike="noStrike" kern="0" cap="none" spc="0" normalizeH="0" baseline="0" noProof="0" dirty="0">
                <a:ln>
                  <a:noFill/>
                </a:ln>
                <a:solidFill>
                  <a:schemeClr val="bg1"/>
                </a:solidFill>
                <a:effectLst/>
                <a:uLnTx/>
                <a:uFillTx/>
                <a:latin typeface="+mn-lt"/>
                <a:ea typeface="72 Brand" pitchFamily="34" charset="-128"/>
                <a:cs typeface="Arial" panose="020B0604020202020204" pitchFamily="34" charset="0"/>
              </a:endParaRPr>
            </a:p>
          </p:txBody>
        </p:sp>
        <p:sp>
          <p:nvSpPr>
            <p:cNvPr id="35" name="Textfeld 34">
              <a:extLst>
                <a:ext uri="{FF2B5EF4-FFF2-40B4-BE49-F238E27FC236}">
                  <a16:creationId xmlns:a16="http://schemas.microsoft.com/office/drawing/2014/main" id="{2F2325BF-2503-52B0-7402-A91940CB5DE6}"/>
                </a:ext>
              </a:extLst>
            </p:cNvPr>
            <p:cNvSpPr txBox="1"/>
            <p:nvPr/>
          </p:nvSpPr>
          <p:spPr>
            <a:xfrm>
              <a:off x="2214711" y="2655795"/>
              <a:ext cx="1120160" cy="276999"/>
            </a:xfrm>
            <a:prstGeom prst="rect">
              <a:avLst/>
            </a:prstGeom>
            <a:noFill/>
          </p:spPr>
          <p:txBody>
            <a:bodyPr wrap="square" lIns="0" tIns="0" rIns="0" bIns="0" rtlCol="0">
              <a:spAutoFit/>
            </a:bodyPr>
            <a:lstStyle/>
            <a:p>
              <a:pPr algn="ctr" fontAlgn="base">
                <a:spcBef>
                  <a:spcPct val="50000"/>
                </a:spcBef>
                <a:spcAft>
                  <a:spcPct val="0"/>
                </a:spcAft>
                <a:buClr>
                  <a:schemeClr val="tx1"/>
                </a:buClr>
                <a:buSzPct val="100000"/>
              </a:pPr>
              <a:r>
                <a:rPr lang="de-DE" sz="900" kern="0" dirty="0" err="1">
                  <a:solidFill>
                    <a:schemeClr val="bg1"/>
                  </a:solidFill>
                  <a:latin typeface="+mn-lt"/>
                  <a:ea typeface="72 Brand" pitchFamily="34" charset="-128"/>
                  <a:cs typeface="Arial" panose="020B0604020202020204" pitchFamily="34" charset="0"/>
                </a:rPr>
                <a:t>Category</a:t>
              </a:r>
              <a:r>
                <a:rPr lang="de-DE" sz="900" kern="0" dirty="0">
                  <a:solidFill>
                    <a:schemeClr val="bg1"/>
                  </a:solidFill>
                  <a:latin typeface="+mn-lt"/>
                  <a:ea typeface="72 Brand" pitchFamily="34" charset="-128"/>
                  <a:cs typeface="Arial" panose="020B0604020202020204" pitchFamily="34" charset="0"/>
                </a:rPr>
                <a:t> Management</a:t>
              </a:r>
            </a:p>
          </p:txBody>
        </p:sp>
      </p:grpSp>
      <p:sp>
        <p:nvSpPr>
          <p:cNvPr id="36" name="Rectangle 3">
            <a:extLst>
              <a:ext uri="{FF2B5EF4-FFF2-40B4-BE49-F238E27FC236}">
                <a16:creationId xmlns:a16="http://schemas.microsoft.com/office/drawing/2014/main" id="{8E1F6227-4A07-2D20-3357-4225E2E3EEE8}"/>
              </a:ext>
            </a:extLst>
          </p:cNvPr>
          <p:cNvSpPr/>
          <p:nvPr/>
        </p:nvSpPr>
        <p:spPr bwMode="gray">
          <a:xfrm>
            <a:off x="6805457" y="1284850"/>
            <a:ext cx="1263372" cy="1516889"/>
          </a:xfrm>
          <a:prstGeom prst="rect">
            <a:avLst/>
          </a:prstGeom>
          <a:noFill/>
          <a:ln w="25400" algn="ctr">
            <a:solidFill>
              <a:srgbClr val="00B0F0"/>
            </a:solid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pPr>
            <a:endParaRPr lang="en-US" sz="1799" kern="0" err="1">
              <a:latin typeface="+mn-lt"/>
              <a:ea typeface="Arial Unicode MS" pitchFamily="34" charset="-128"/>
              <a:cs typeface="Arial Unicode MS" pitchFamily="34" charset="-128"/>
            </a:endParaRPr>
          </a:p>
        </p:txBody>
      </p:sp>
      <p:grpSp>
        <p:nvGrpSpPr>
          <p:cNvPr id="37" name="Gruppieren 36">
            <a:extLst>
              <a:ext uri="{FF2B5EF4-FFF2-40B4-BE49-F238E27FC236}">
                <a16:creationId xmlns:a16="http://schemas.microsoft.com/office/drawing/2014/main" id="{3F595804-AA41-6F3F-E1A2-985BE22134C4}"/>
              </a:ext>
            </a:extLst>
          </p:cNvPr>
          <p:cNvGrpSpPr/>
          <p:nvPr/>
        </p:nvGrpSpPr>
        <p:grpSpPr>
          <a:xfrm>
            <a:off x="6874710" y="1357391"/>
            <a:ext cx="1120160" cy="444490"/>
            <a:chOff x="2214711" y="2601269"/>
            <a:chExt cx="1120160" cy="444490"/>
          </a:xfrm>
        </p:grpSpPr>
        <p:sp>
          <p:nvSpPr>
            <p:cNvPr id="38" name="Rechteck 37">
              <a:extLst>
                <a:ext uri="{FF2B5EF4-FFF2-40B4-BE49-F238E27FC236}">
                  <a16:creationId xmlns:a16="http://schemas.microsoft.com/office/drawing/2014/main" id="{F07A79E3-2AA5-5D7B-4F99-5B1114A35DC1}"/>
                </a:ext>
              </a:extLst>
            </p:cNvPr>
            <p:cNvSpPr/>
            <p:nvPr/>
          </p:nvSpPr>
          <p:spPr bwMode="gray">
            <a:xfrm>
              <a:off x="2214711" y="2601269"/>
              <a:ext cx="1120160" cy="444490"/>
            </a:xfrm>
            <a:prstGeom prst="rect">
              <a:avLst/>
            </a:prstGeom>
            <a:solidFill>
              <a:schemeClr val="bg1">
                <a:lumMod val="75000"/>
              </a:schemeClr>
            </a:solidFill>
            <a:ln w="9525" algn="ctr">
              <a:solidFill>
                <a:schemeClr val="bg1">
                  <a:lumMod val="75000"/>
                </a:schemeClr>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sz="1200" b="0" i="0" u="none" strike="noStrike" kern="0" cap="none" spc="0" normalizeH="0" baseline="0" noProof="0" dirty="0">
                <a:ln>
                  <a:noFill/>
                </a:ln>
                <a:solidFill>
                  <a:schemeClr val="bg1"/>
                </a:solidFill>
                <a:effectLst/>
                <a:uLnTx/>
                <a:uFillTx/>
                <a:latin typeface="+mn-lt"/>
                <a:ea typeface="72 Brand" pitchFamily="34" charset="-128"/>
                <a:cs typeface="Arial" panose="020B0604020202020204" pitchFamily="34" charset="0"/>
              </a:endParaRPr>
            </a:p>
          </p:txBody>
        </p:sp>
        <p:sp>
          <p:nvSpPr>
            <p:cNvPr id="39" name="Textfeld 38">
              <a:extLst>
                <a:ext uri="{FF2B5EF4-FFF2-40B4-BE49-F238E27FC236}">
                  <a16:creationId xmlns:a16="http://schemas.microsoft.com/office/drawing/2014/main" id="{63982EDC-15FB-D9D4-14BA-F8EEE212F495}"/>
                </a:ext>
              </a:extLst>
            </p:cNvPr>
            <p:cNvSpPr txBox="1"/>
            <p:nvPr/>
          </p:nvSpPr>
          <p:spPr>
            <a:xfrm>
              <a:off x="2214711" y="2655795"/>
              <a:ext cx="1120160" cy="138499"/>
            </a:xfrm>
            <a:prstGeom prst="rect">
              <a:avLst/>
            </a:prstGeom>
            <a:noFill/>
          </p:spPr>
          <p:txBody>
            <a:bodyPr wrap="square" lIns="0" tIns="0" rIns="0" bIns="0" rtlCol="0">
              <a:spAutoFit/>
            </a:bodyPr>
            <a:lstStyle/>
            <a:p>
              <a:pPr algn="ctr" fontAlgn="base">
                <a:spcBef>
                  <a:spcPct val="50000"/>
                </a:spcBef>
                <a:spcAft>
                  <a:spcPct val="0"/>
                </a:spcAft>
                <a:buClr>
                  <a:schemeClr val="tx1"/>
                </a:buClr>
                <a:buSzPct val="100000"/>
              </a:pPr>
              <a:r>
                <a:rPr lang="de-DE" sz="900" kern="0" dirty="0">
                  <a:solidFill>
                    <a:schemeClr val="bg1"/>
                  </a:solidFill>
                  <a:latin typeface="+mn-lt"/>
                  <a:ea typeface="72 Brand" pitchFamily="34" charset="-128"/>
                  <a:cs typeface="Arial" panose="020B0604020202020204" pitchFamily="34" charset="0"/>
                </a:rPr>
                <a:t>Sourcing</a:t>
              </a:r>
            </a:p>
          </p:txBody>
        </p:sp>
      </p:grpSp>
      <p:sp>
        <p:nvSpPr>
          <p:cNvPr id="40" name="Rectangle 3">
            <a:extLst>
              <a:ext uri="{FF2B5EF4-FFF2-40B4-BE49-F238E27FC236}">
                <a16:creationId xmlns:a16="http://schemas.microsoft.com/office/drawing/2014/main" id="{C6CB8712-AB93-4F2A-1E67-50BE3D608B2F}"/>
              </a:ext>
            </a:extLst>
          </p:cNvPr>
          <p:cNvSpPr/>
          <p:nvPr/>
        </p:nvSpPr>
        <p:spPr bwMode="gray">
          <a:xfrm>
            <a:off x="4141871" y="1282017"/>
            <a:ext cx="1263372" cy="1516889"/>
          </a:xfrm>
          <a:prstGeom prst="rect">
            <a:avLst/>
          </a:prstGeom>
          <a:noFill/>
          <a:ln w="25400" algn="ctr">
            <a:solidFill>
              <a:srgbClr val="00B0F0"/>
            </a:solid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pPr>
            <a:endParaRPr lang="en-US" sz="1799" kern="0" err="1">
              <a:latin typeface="+mn-lt"/>
              <a:ea typeface="Arial Unicode MS" pitchFamily="34" charset="-128"/>
              <a:cs typeface="Arial Unicode MS" pitchFamily="34" charset="-128"/>
            </a:endParaRPr>
          </a:p>
        </p:txBody>
      </p:sp>
      <p:grpSp>
        <p:nvGrpSpPr>
          <p:cNvPr id="41" name="Gruppieren 40">
            <a:extLst>
              <a:ext uri="{FF2B5EF4-FFF2-40B4-BE49-F238E27FC236}">
                <a16:creationId xmlns:a16="http://schemas.microsoft.com/office/drawing/2014/main" id="{BB9C0B2F-5653-2C66-D485-CECCE9E4B884}"/>
              </a:ext>
            </a:extLst>
          </p:cNvPr>
          <p:cNvGrpSpPr/>
          <p:nvPr/>
        </p:nvGrpSpPr>
        <p:grpSpPr>
          <a:xfrm>
            <a:off x="4211124" y="1354558"/>
            <a:ext cx="1120160" cy="444490"/>
            <a:chOff x="2214711" y="2601269"/>
            <a:chExt cx="1120160" cy="444490"/>
          </a:xfrm>
        </p:grpSpPr>
        <p:sp>
          <p:nvSpPr>
            <p:cNvPr id="42" name="Rechteck 41">
              <a:extLst>
                <a:ext uri="{FF2B5EF4-FFF2-40B4-BE49-F238E27FC236}">
                  <a16:creationId xmlns:a16="http://schemas.microsoft.com/office/drawing/2014/main" id="{734CF6C9-54A4-C3A4-EFC4-E5942989CE16}"/>
                </a:ext>
              </a:extLst>
            </p:cNvPr>
            <p:cNvSpPr/>
            <p:nvPr/>
          </p:nvSpPr>
          <p:spPr bwMode="gray">
            <a:xfrm>
              <a:off x="2214711" y="2601269"/>
              <a:ext cx="1120160" cy="444490"/>
            </a:xfrm>
            <a:prstGeom prst="rect">
              <a:avLst/>
            </a:prstGeom>
            <a:solidFill>
              <a:schemeClr val="bg1">
                <a:lumMod val="75000"/>
              </a:schemeClr>
            </a:solidFill>
            <a:ln w="9525" algn="ctr">
              <a:solidFill>
                <a:schemeClr val="bg1">
                  <a:lumMod val="75000"/>
                </a:schemeClr>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sz="1200" b="0" i="0" u="none" strike="noStrike" kern="0" cap="none" spc="0" normalizeH="0" baseline="0" noProof="0" dirty="0">
                <a:ln>
                  <a:noFill/>
                </a:ln>
                <a:solidFill>
                  <a:schemeClr val="bg1"/>
                </a:solidFill>
                <a:effectLst/>
                <a:uLnTx/>
                <a:uFillTx/>
                <a:latin typeface="+mn-lt"/>
                <a:ea typeface="72 Brand" pitchFamily="34" charset="-128"/>
                <a:cs typeface="Arial" panose="020B0604020202020204" pitchFamily="34" charset="0"/>
              </a:endParaRPr>
            </a:p>
          </p:txBody>
        </p:sp>
        <p:sp>
          <p:nvSpPr>
            <p:cNvPr id="43" name="Textfeld 42">
              <a:extLst>
                <a:ext uri="{FF2B5EF4-FFF2-40B4-BE49-F238E27FC236}">
                  <a16:creationId xmlns:a16="http://schemas.microsoft.com/office/drawing/2014/main" id="{8BE1AC54-96D2-C1EF-2983-0587A0B4D993}"/>
                </a:ext>
              </a:extLst>
            </p:cNvPr>
            <p:cNvSpPr txBox="1"/>
            <p:nvPr/>
          </p:nvSpPr>
          <p:spPr>
            <a:xfrm>
              <a:off x="2214711" y="2655795"/>
              <a:ext cx="1120160" cy="276999"/>
            </a:xfrm>
            <a:prstGeom prst="rect">
              <a:avLst/>
            </a:prstGeom>
            <a:noFill/>
          </p:spPr>
          <p:txBody>
            <a:bodyPr wrap="square" lIns="0" tIns="0" rIns="0" bIns="0" rtlCol="0">
              <a:spAutoFit/>
            </a:bodyPr>
            <a:lstStyle/>
            <a:p>
              <a:pPr algn="ctr" fontAlgn="base">
                <a:spcBef>
                  <a:spcPct val="50000"/>
                </a:spcBef>
                <a:spcAft>
                  <a:spcPct val="0"/>
                </a:spcAft>
                <a:buClr>
                  <a:schemeClr val="tx1"/>
                </a:buClr>
                <a:buSzPct val="100000"/>
              </a:pPr>
              <a:r>
                <a:rPr lang="de-DE" sz="900" kern="0" dirty="0" err="1">
                  <a:solidFill>
                    <a:schemeClr val="bg1"/>
                  </a:solidFill>
                  <a:latin typeface="+mn-lt"/>
                  <a:ea typeface="72 Brand" pitchFamily="34" charset="-128"/>
                  <a:cs typeface="Arial" panose="020B0604020202020204" pitchFamily="34" charset="0"/>
                </a:rPr>
                <a:t>Procurement</a:t>
              </a:r>
              <a:r>
                <a:rPr lang="de-DE" sz="900" kern="0" dirty="0">
                  <a:solidFill>
                    <a:schemeClr val="bg1"/>
                  </a:solidFill>
                  <a:latin typeface="+mn-lt"/>
                  <a:ea typeface="72 Brand" pitchFamily="34" charset="-128"/>
                  <a:cs typeface="Arial" panose="020B0604020202020204" pitchFamily="34" charset="0"/>
                </a:rPr>
                <a:t> Performance</a:t>
              </a:r>
            </a:p>
          </p:txBody>
        </p:sp>
      </p:grpSp>
      <p:grpSp>
        <p:nvGrpSpPr>
          <p:cNvPr id="2" name="Gruppieren 1">
            <a:extLst>
              <a:ext uri="{FF2B5EF4-FFF2-40B4-BE49-F238E27FC236}">
                <a16:creationId xmlns:a16="http://schemas.microsoft.com/office/drawing/2014/main" id="{4D96FD18-FD40-55AB-96FE-4323C08B8AB1}"/>
              </a:ext>
            </a:extLst>
          </p:cNvPr>
          <p:cNvGrpSpPr/>
          <p:nvPr/>
        </p:nvGrpSpPr>
        <p:grpSpPr>
          <a:xfrm>
            <a:off x="271859" y="3793305"/>
            <a:ext cx="3880313" cy="2219147"/>
            <a:chOff x="271859" y="3793305"/>
            <a:chExt cx="3880313" cy="2219147"/>
          </a:xfrm>
        </p:grpSpPr>
        <p:pic>
          <p:nvPicPr>
            <p:cNvPr id="4" name="Laptop">
              <a:extLst>
                <a:ext uri="{FF2B5EF4-FFF2-40B4-BE49-F238E27FC236}">
                  <a16:creationId xmlns:a16="http://schemas.microsoft.com/office/drawing/2014/main" id="{4880128A-704E-239E-0122-21C33479B3B4}"/>
                </a:ext>
              </a:extLst>
            </p:cNvPr>
            <p:cNvPicPr>
              <a:picLocks noChangeAspect="1"/>
            </p:cNvPicPr>
            <p:nvPr/>
          </p:nvPicPr>
          <p:blipFill>
            <a:blip r:embed="rId8"/>
            <a:stretch>
              <a:fillRect/>
            </a:stretch>
          </p:blipFill>
          <p:spPr>
            <a:xfrm>
              <a:off x="271859" y="3793305"/>
              <a:ext cx="3880313" cy="2219147"/>
            </a:xfrm>
            <a:prstGeom prst="rect">
              <a:avLst/>
            </a:prstGeom>
          </p:spPr>
        </p:pic>
        <p:pic>
          <p:nvPicPr>
            <p:cNvPr id="5" name="Picture Placeholder 5">
              <a:extLst>
                <a:ext uri="{FF2B5EF4-FFF2-40B4-BE49-F238E27FC236}">
                  <a16:creationId xmlns:a16="http://schemas.microsoft.com/office/drawing/2014/main" id="{A19E1144-146F-7CED-41E6-8DBEAB93DED6}"/>
                </a:ext>
              </a:extLst>
            </p:cNvPr>
            <p:cNvPicPr>
              <a:picLocks noChangeAspect="1"/>
            </p:cNvPicPr>
            <p:nvPr/>
          </p:nvPicPr>
          <p:blipFill rotWithShape="1">
            <a:blip r:embed="rId9"/>
            <a:srcRect l="-164" r="3358" b="6077"/>
            <a:stretch/>
          </p:blipFill>
          <p:spPr>
            <a:xfrm>
              <a:off x="557137" y="3898103"/>
              <a:ext cx="3302602" cy="1850626"/>
            </a:xfrm>
            <a:prstGeom prst="rect">
              <a:avLst/>
            </a:prstGeom>
          </p:spPr>
        </p:pic>
      </p:grpSp>
      <p:grpSp>
        <p:nvGrpSpPr>
          <p:cNvPr id="6" name="Gruppieren 5">
            <a:extLst>
              <a:ext uri="{FF2B5EF4-FFF2-40B4-BE49-F238E27FC236}">
                <a16:creationId xmlns:a16="http://schemas.microsoft.com/office/drawing/2014/main" id="{1319279E-5B35-FA4D-FF3D-90E3A6B59672}"/>
              </a:ext>
            </a:extLst>
          </p:cNvPr>
          <p:cNvGrpSpPr/>
          <p:nvPr/>
        </p:nvGrpSpPr>
        <p:grpSpPr>
          <a:xfrm>
            <a:off x="4164300" y="3788308"/>
            <a:ext cx="3880313" cy="2219147"/>
            <a:chOff x="4164300" y="3788308"/>
            <a:chExt cx="3880313" cy="2219147"/>
          </a:xfrm>
        </p:grpSpPr>
        <p:pic>
          <p:nvPicPr>
            <p:cNvPr id="12" name="Laptop">
              <a:extLst>
                <a:ext uri="{FF2B5EF4-FFF2-40B4-BE49-F238E27FC236}">
                  <a16:creationId xmlns:a16="http://schemas.microsoft.com/office/drawing/2014/main" id="{01265289-4B53-32FF-60E1-47357F90F65D}"/>
                </a:ext>
              </a:extLst>
            </p:cNvPr>
            <p:cNvPicPr>
              <a:picLocks noChangeAspect="1"/>
            </p:cNvPicPr>
            <p:nvPr/>
          </p:nvPicPr>
          <p:blipFill>
            <a:blip r:embed="rId8"/>
            <a:stretch>
              <a:fillRect/>
            </a:stretch>
          </p:blipFill>
          <p:spPr>
            <a:xfrm>
              <a:off x="4164300" y="3788308"/>
              <a:ext cx="3880313" cy="2219147"/>
            </a:xfrm>
            <a:prstGeom prst="rect">
              <a:avLst/>
            </a:prstGeom>
          </p:spPr>
        </p:pic>
        <p:pic>
          <p:nvPicPr>
            <p:cNvPr id="8" name="Picture Placeholder 2" descr="A screenshot of a computer&#10;&#10;Description automatically generated">
              <a:extLst>
                <a:ext uri="{FF2B5EF4-FFF2-40B4-BE49-F238E27FC236}">
                  <a16:creationId xmlns:a16="http://schemas.microsoft.com/office/drawing/2014/main" id="{5C5F768C-EB77-C51E-CE00-3E661DB1650C}"/>
                </a:ext>
              </a:extLst>
            </p:cNvPr>
            <p:cNvPicPr>
              <a:picLocks noChangeAspect="1"/>
            </p:cNvPicPr>
            <p:nvPr/>
          </p:nvPicPr>
          <p:blipFill rotWithShape="1">
            <a:blip r:embed="rId10"/>
            <a:srcRect t="-645" b="11387"/>
            <a:stretch/>
          </p:blipFill>
          <p:spPr>
            <a:xfrm>
              <a:off x="4452700" y="3878709"/>
              <a:ext cx="3311155" cy="1862524"/>
            </a:xfrm>
            <a:prstGeom prst="rect">
              <a:avLst/>
            </a:prstGeom>
          </p:spPr>
        </p:pic>
      </p:grpSp>
      <p:grpSp>
        <p:nvGrpSpPr>
          <p:cNvPr id="11" name="Gruppieren 10">
            <a:extLst>
              <a:ext uri="{FF2B5EF4-FFF2-40B4-BE49-F238E27FC236}">
                <a16:creationId xmlns:a16="http://schemas.microsoft.com/office/drawing/2014/main" id="{AA2BF25A-8685-07EC-F394-F1A3BC745EA1}"/>
              </a:ext>
            </a:extLst>
          </p:cNvPr>
          <p:cNvGrpSpPr/>
          <p:nvPr/>
        </p:nvGrpSpPr>
        <p:grpSpPr>
          <a:xfrm>
            <a:off x="8064242" y="3790806"/>
            <a:ext cx="3880313" cy="2219147"/>
            <a:chOff x="8064242" y="3790806"/>
            <a:chExt cx="3880313" cy="2219147"/>
          </a:xfrm>
        </p:grpSpPr>
        <p:pic>
          <p:nvPicPr>
            <p:cNvPr id="14" name="Laptop">
              <a:extLst>
                <a:ext uri="{FF2B5EF4-FFF2-40B4-BE49-F238E27FC236}">
                  <a16:creationId xmlns:a16="http://schemas.microsoft.com/office/drawing/2014/main" id="{B9A3AE58-C84D-A5FE-61B4-0683005863AB}"/>
                </a:ext>
              </a:extLst>
            </p:cNvPr>
            <p:cNvPicPr>
              <a:picLocks noChangeAspect="1"/>
            </p:cNvPicPr>
            <p:nvPr/>
          </p:nvPicPr>
          <p:blipFill>
            <a:blip r:embed="rId8"/>
            <a:stretch>
              <a:fillRect/>
            </a:stretch>
          </p:blipFill>
          <p:spPr>
            <a:xfrm>
              <a:off x="8064242" y="3790806"/>
              <a:ext cx="3880313" cy="2219147"/>
            </a:xfrm>
            <a:prstGeom prst="rect">
              <a:avLst/>
            </a:prstGeom>
          </p:spPr>
        </p:pic>
        <p:pic>
          <p:nvPicPr>
            <p:cNvPr id="10" name="Picture Placeholder 2" descr="A screenshot of a computer&#10;&#10;Description automatically generated">
              <a:extLst>
                <a:ext uri="{FF2B5EF4-FFF2-40B4-BE49-F238E27FC236}">
                  <a16:creationId xmlns:a16="http://schemas.microsoft.com/office/drawing/2014/main" id="{264E2FBB-7708-C256-AE3D-09106163886A}"/>
                </a:ext>
              </a:extLst>
            </p:cNvPr>
            <p:cNvPicPr>
              <a:picLocks noChangeAspect="1"/>
            </p:cNvPicPr>
            <p:nvPr/>
          </p:nvPicPr>
          <p:blipFill>
            <a:blip r:embed="rId11"/>
            <a:srcRect t="5486" b="5486"/>
            <a:stretch>
              <a:fillRect/>
            </a:stretch>
          </p:blipFill>
          <p:spPr>
            <a:xfrm>
              <a:off x="8367631" y="3903798"/>
              <a:ext cx="3272231" cy="1840630"/>
            </a:xfrm>
            <a:prstGeom prst="rect">
              <a:avLst/>
            </a:prstGeom>
          </p:spPr>
        </p:pic>
      </p:grpSp>
    </p:spTree>
    <p:extLst>
      <p:ext uri="{BB962C8B-B14F-4D97-AF65-F5344CB8AC3E}">
        <p14:creationId xmlns:p14="http://schemas.microsoft.com/office/powerpoint/2010/main" val="5636328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3D672E3-E134-5B4F-AB17-C6AAE1A74F44}"/>
              </a:ext>
            </a:extLst>
          </p:cNvPr>
          <p:cNvSpPr>
            <a:spLocks noGrp="1"/>
          </p:cNvSpPr>
          <p:nvPr>
            <p:ph type="body" sz="quarter" idx="13"/>
          </p:nvPr>
        </p:nvSpPr>
        <p:spPr/>
        <p:txBody>
          <a:bodyPr/>
          <a:lstStyle/>
          <a:p>
            <a:r>
              <a:rPr lang="en-US" dirty="0">
                <a:solidFill>
                  <a:srgbClr val="1B90FF"/>
                </a:solidFill>
              </a:rPr>
              <a:t>SAP Ariba Guided Sourcing</a:t>
            </a:r>
          </a:p>
          <a:p>
            <a:pPr marL="285750" indent="-285750">
              <a:buFont typeface="Wingdings" pitchFamily="2" charset="2"/>
              <a:buChar char="Ø"/>
            </a:pPr>
            <a:r>
              <a:rPr lang="en-US" dirty="0"/>
              <a:t>Execute Strategy Outcome</a:t>
            </a:r>
          </a:p>
          <a:p>
            <a:pPr marL="285750" indent="-285750">
              <a:buFont typeface="Wingdings" pitchFamily="2" charset="2"/>
              <a:buChar char="Ø"/>
            </a:pPr>
            <a:r>
              <a:rPr lang="en-US" dirty="0"/>
              <a:t>Improve spend coverage</a:t>
            </a:r>
          </a:p>
          <a:p>
            <a:pPr marL="285750" indent="-285750">
              <a:buFont typeface="Wingdings" pitchFamily="2" charset="2"/>
              <a:buChar char="Ø"/>
            </a:pPr>
            <a:r>
              <a:rPr lang="en-US" dirty="0"/>
              <a:t>Execute desired sourcing outcome</a:t>
            </a:r>
          </a:p>
        </p:txBody>
      </p:sp>
      <p:sp>
        <p:nvSpPr>
          <p:cNvPr id="12" name="Text Placeholder 11">
            <a:extLst>
              <a:ext uri="{FF2B5EF4-FFF2-40B4-BE49-F238E27FC236}">
                <a16:creationId xmlns:a16="http://schemas.microsoft.com/office/drawing/2014/main" id="{0EF6502B-1F75-624D-A97B-B53F36D448E6}"/>
              </a:ext>
            </a:extLst>
          </p:cNvPr>
          <p:cNvSpPr>
            <a:spLocks noGrp="1"/>
          </p:cNvSpPr>
          <p:nvPr>
            <p:ph type="body" sz="quarter" idx="15"/>
          </p:nvPr>
        </p:nvSpPr>
        <p:spPr/>
        <p:txBody>
          <a:bodyPr/>
          <a:lstStyle/>
          <a:p>
            <a:r>
              <a:rPr lang="en-US" dirty="0">
                <a:solidFill>
                  <a:srgbClr val="1B90FF"/>
                </a:solidFill>
              </a:rPr>
              <a:t>SAP Ariba Category Management</a:t>
            </a:r>
          </a:p>
          <a:p>
            <a:pPr marL="285750" indent="-285750">
              <a:buFont typeface="Wingdings" pitchFamily="2" charset="2"/>
              <a:buChar char="Ø"/>
            </a:pPr>
            <a:r>
              <a:rPr lang="en-US" dirty="0"/>
              <a:t>Define Category Profile</a:t>
            </a:r>
          </a:p>
          <a:p>
            <a:pPr marL="285750" indent="-285750">
              <a:buFont typeface="Wingdings" pitchFamily="2" charset="2"/>
              <a:buChar char="Ø"/>
            </a:pPr>
            <a:r>
              <a:rPr lang="en-US" dirty="0"/>
              <a:t>Manage Spend Profile</a:t>
            </a:r>
          </a:p>
          <a:p>
            <a:pPr marL="285750" indent="-285750">
              <a:buFont typeface="Wingdings" pitchFamily="2" charset="2"/>
              <a:buChar char="Ø"/>
            </a:pPr>
            <a:r>
              <a:rPr lang="en-US" dirty="0"/>
              <a:t>Outline Strategy</a:t>
            </a:r>
          </a:p>
          <a:p>
            <a:pPr marL="285750" indent="-285750">
              <a:buFont typeface="Wingdings" pitchFamily="2" charset="2"/>
              <a:buChar char="Ø"/>
            </a:pPr>
            <a:r>
              <a:rPr lang="en-US" dirty="0"/>
              <a:t>Monitor Execution</a:t>
            </a:r>
          </a:p>
        </p:txBody>
      </p:sp>
      <p:sp>
        <p:nvSpPr>
          <p:cNvPr id="3" name="Text Placeholder 2">
            <a:extLst>
              <a:ext uri="{FF2B5EF4-FFF2-40B4-BE49-F238E27FC236}">
                <a16:creationId xmlns:a16="http://schemas.microsoft.com/office/drawing/2014/main" id="{ACDB8CC1-1627-2E4D-990D-F9568628471D}"/>
              </a:ext>
            </a:extLst>
          </p:cNvPr>
          <p:cNvSpPr>
            <a:spLocks noGrp="1"/>
          </p:cNvSpPr>
          <p:nvPr>
            <p:ph type="body" sz="quarter" idx="10"/>
          </p:nvPr>
        </p:nvSpPr>
        <p:spPr/>
        <p:txBody>
          <a:bodyPr/>
          <a:lstStyle/>
          <a:p>
            <a:r>
              <a:rPr lang="en-US" dirty="0">
                <a:solidFill>
                  <a:srgbClr val="1B90FF"/>
                </a:solidFill>
              </a:rPr>
              <a:t>SAP Ariba Spend Control Tower</a:t>
            </a:r>
          </a:p>
          <a:p>
            <a:pPr marL="285750" indent="-285750">
              <a:buFont typeface="Wingdings" pitchFamily="2" charset="2"/>
              <a:buChar char="Ø"/>
            </a:pPr>
            <a:r>
              <a:rPr lang="en-US" dirty="0"/>
              <a:t>Harness complete visibility across all spend</a:t>
            </a:r>
          </a:p>
          <a:p>
            <a:pPr marL="285750" indent="-285750">
              <a:buFont typeface="Wingdings" pitchFamily="2" charset="2"/>
              <a:buChar char="Ø"/>
            </a:pPr>
            <a:r>
              <a:rPr lang="en-US" dirty="0"/>
              <a:t>Leverage AI/ML-assisted insights to action</a:t>
            </a:r>
          </a:p>
          <a:p>
            <a:pPr marL="285750" indent="-285750">
              <a:buFont typeface="Wingdings" pitchFamily="2" charset="2"/>
              <a:buChar char="Ø"/>
            </a:pPr>
            <a:r>
              <a:rPr lang="en-US" dirty="0"/>
              <a:t>Benchmark against the world</a:t>
            </a:r>
          </a:p>
        </p:txBody>
      </p:sp>
      <p:sp>
        <p:nvSpPr>
          <p:cNvPr id="2" name="Title 1">
            <a:extLst>
              <a:ext uri="{FF2B5EF4-FFF2-40B4-BE49-F238E27FC236}">
                <a16:creationId xmlns:a16="http://schemas.microsoft.com/office/drawing/2014/main" id="{B2AB8E51-0110-7A43-A6DD-C629BDA584E1}"/>
              </a:ext>
            </a:extLst>
          </p:cNvPr>
          <p:cNvSpPr>
            <a:spLocks noGrp="1"/>
          </p:cNvSpPr>
          <p:nvPr>
            <p:ph type="title"/>
          </p:nvPr>
        </p:nvSpPr>
        <p:spPr/>
        <p:txBody>
          <a:bodyPr/>
          <a:lstStyle/>
          <a:p>
            <a:r>
              <a:rPr lang="en-US" dirty="0"/>
              <a:t>Insight to Strategy to Source</a:t>
            </a:r>
          </a:p>
        </p:txBody>
      </p:sp>
      <p:grpSp>
        <p:nvGrpSpPr>
          <p:cNvPr id="6" name="Gruppieren 5">
            <a:extLst>
              <a:ext uri="{FF2B5EF4-FFF2-40B4-BE49-F238E27FC236}">
                <a16:creationId xmlns:a16="http://schemas.microsoft.com/office/drawing/2014/main" id="{BBD13E42-8A7C-444E-D97A-142A4914138A}"/>
              </a:ext>
            </a:extLst>
          </p:cNvPr>
          <p:cNvGrpSpPr/>
          <p:nvPr/>
        </p:nvGrpSpPr>
        <p:grpSpPr>
          <a:xfrm>
            <a:off x="271859" y="1605912"/>
            <a:ext cx="3880313" cy="2219147"/>
            <a:chOff x="271859" y="3793305"/>
            <a:chExt cx="3880313" cy="2219147"/>
          </a:xfrm>
        </p:grpSpPr>
        <p:pic>
          <p:nvPicPr>
            <p:cNvPr id="9" name="Laptop">
              <a:extLst>
                <a:ext uri="{FF2B5EF4-FFF2-40B4-BE49-F238E27FC236}">
                  <a16:creationId xmlns:a16="http://schemas.microsoft.com/office/drawing/2014/main" id="{19B3A62C-851E-97EA-CBC9-91BD777BAF7C}"/>
                </a:ext>
              </a:extLst>
            </p:cNvPr>
            <p:cNvPicPr>
              <a:picLocks noChangeAspect="1"/>
            </p:cNvPicPr>
            <p:nvPr/>
          </p:nvPicPr>
          <p:blipFill>
            <a:blip r:embed="rId4"/>
            <a:stretch>
              <a:fillRect/>
            </a:stretch>
          </p:blipFill>
          <p:spPr>
            <a:xfrm>
              <a:off x="271859" y="3793305"/>
              <a:ext cx="3880313" cy="2219147"/>
            </a:xfrm>
            <a:prstGeom prst="rect">
              <a:avLst/>
            </a:prstGeom>
          </p:spPr>
        </p:pic>
        <p:pic>
          <p:nvPicPr>
            <p:cNvPr id="10" name="Picture Placeholder 5">
              <a:extLst>
                <a:ext uri="{FF2B5EF4-FFF2-40B4-BE49-F238E27FC236}">
                  <a16:creationId xmlns:a16="http://schemas.microsoft.com/office/drawing/2014/main" id="{376C4B92-1783-B9E1-1D30-97382BF73C2E}"/>
                </a:ext>
              </a:extLst>
            </p:cNvPr>
            <p:cNvPicPr>
              <a:picLocks noChangeAspect="1"/>
            </p:cNvPicPr>
            <p:nvPr/>
          </p:nvPicPr>
          <p:blipFill rotWithShape="1">
            <a:blip r:embed="rId5"/>
            <a:srcRect l="-164" r="3358" b="6077"/>
            <a:stretch/>
          </p:blipFill>
          <p:spPr>
            <a:xfrm>
              <a:off x="557137" y="3898103"/>
              <a:ext cx="3302602" cy="1850626"/>
            </a:xfrm>
            <a:prstGeom prst="rect">
              <a:avLst/>
            </a:prstGeom>
          </p:spPr>
        </p:pic>
      </p:grpSp>
      <p:grpSp>
        <p:nvGrpSpPr>
          <p:cNvPr id="14" name="Gruppieren 13">
            <a:extLst>
              <a:ext uri="{FF2B5EF4-FFF2-40B4-BE49-F238E27FC236}">
                <a16:creationId xmlns:a16="http://schemas.microsoft.com/office/drawing/2014/main" id="{3926D0CA-D649-F14A-68C6-94076650CD4A}"/>
              </a:ext>
            </a:extLst>
          </p:cNvPr>
          <p:cNvGrpSpPr/>
          <p:nvPr/>
        </p:nvGrpSpPr>
        <p:grpSpPr>
          <a:xfrm>
            <a:off x="4164300" y="1609884"/>
            <a:ext cx="3880313" cy="2219147"/>
            <a:chOff x="4164300" y="3788308"/>
            <a:chExt cx="3880313" cy="2219147"/>
          </a:xfrm>
        </p:grpSpPr>
        <p:pic>
          <p:nvPicPr>
            <p:cNvPr id="15" name="Laptop">
              <a:extLst>
                <a:ext uri="{FF2B5EF4-FFF2-40B4-BE49-F238E27FC236}">
                  <a16:creationId xmlns:a16="http://schemas.microsoft.com/office/drawing/2014/main" id="{2FD93CB7-D98E-814D-D4CF-9CF179CD09D8}"/>
                </a:ext>
              </a:extLst>
            </p:cNvPr>
            <p:cNvPicPr>
              <a:picLocks noChangeAspect="1"/>
            </p:cNvPicPr>
            <p:nvPr/>
          </p:nvPicPr>
          <p:blipFill>
            <a:blip r:embed="rId4"/>
            <a:stretch>
              <a:fillRect/>
            </a:stretch>
          </p:blipFill>
          <p:spPr>
            <a:xfrm>
              <a:off x="4164300" y="3788308"/>
              <a:ext cx="3880313" cy="2219147"/>
            </a:xfrm>
            <a:prstGeom prst="rect">
              <a:avLst/>
            </a:prstGeom>
          </p:spPr>
        </p:pic>
        <p:pic>
          <p:nvPicPr>
            <p:cNvPr id="16" name="Picture Placeholder 2" descr="A screenshot of a computer&#10;&#10;Description automatically generated">
              <a:extLst>
                <a:ext uri="{FF2B5EF4-FFF2-40B4-BE49-F238E27FC236}">
                  <a16:creationId xmlns:a16="http://schemas.microsoft.com/office/drawing/2014/main" id="{5927B0D5-5470-A7E4-DDD8-24119ED51080}"/>
                </a:ext>
              </a:extLst>
            </p:cNvPr>
            <p:cNvPicPr>
              <a:picLocks noChangeAspect="1"/>
            </p:cNvPicPr>
            <p:nvPr/>
          </p:nvPicPr>
          <p:blipFill rotWithShape="1">
            <a:blip r:embed="rId6"/>
            <a:srcRect t="-645" b="11387"/>
            <a:stretch/>
          </p:blipFill>
          <p:spPr>
            <a:xfrm>
              <a:off x="4452700" y="3878709"/>
              <a:ext cx="3311155" cy="1862524"/>
            </a:xfrm>
            <a:prstGeom prst="rect">
              <a:avLst/>
            </a:prstGeom>
          </p:spPr>
        </p:pic>
      </p:grpSp>
      <p:grpSp>
        <p:nvGrpSpPr>
          <p:cNvPr id="17" name="Gruppieren 16">
            <a:extLst>
              <a:ext uri="{FF2B5EF4-FFF2-40B4-BE49-F238E27FC236}">
                <a16:creationId xmlns:a16="http://schemas.microsoft.com/office/drawing/2014/main" id="{34D7A8BE-256A-7172-3CAE-034F384D3959}"/>
              </a:ext>
            </a:extLst>
          </p:cNvPr>
          <p:cNvGrpSpPr/>
          <p:nvPr/>
        </p:nvGrpSpPr>
        <p:grpSpPr>
          <a:xfrm>
            <a:off x="8064242" y="1612380"/>
            <a:ext cx="3880313" cy="2219147"/>
            <a:chOff x="8064242" y="3790806"/>
            <a:chExt cx="3880313" cy="2219147"/>
          </a:xfrm>
        </p:grpSpPr>
        <p:pic>
          <p:nvPicPr>
            <p:cNvPr id="18" name="Laptop">
              <a:extLst>
                <a:ext uri="{FF2B5EF4-FFF2-40B4-BE49-F238E27FC236}">
                  <a16:creationId xmlns:a16="http://schemas.microsoft.com/office/drawing/2014/main" id="{0B790383-4CD4-E2D9-8B73-7A901E480530}"/>
                </a:ext>
              </a:extLst>
            </p:cNvPr>
            <p:cNvPicPr>
              <a:picLocks noChangeAspect="1"/>
            </p:cNvPicPr>
            <p:nvPr/>
          </p:nvPicPr>
          <p:blipFill>
            <a:blip r:embed="rId4"/>
            <a:stretch>
              <a:fillRect/>
            </a:stretch>
          </p:blipFill>
          <p:spPr>
            <a:xfrm>
              <a:off x="8064242" y="3790806"/>
              <a:ext cx="3880313" cy="2219147"/>
            </a:xfrm>
            <a:prstGeom prst="rect">
              <a:avLst/>
            </a:prstGeom>
          </p:spPr>
        </p:pic>
        <p:pic>
          <p:nvPicPr>
            <p:cNvPr id="19" name="Picture Placeholder 2" descr="A screenshot of a computer&#10;&#10;Description automatically generated">
              <a:extLst>
                <a:ext uri="{FF2B5EF4-FFF2-40B4-BE49-F238E27FC236}">
                  <a16:creationId xmlns:a16="http://schemas.microsoft.com/office/drawing/2014/main" id="{113E3556-1B74-A99E-7816-18FC15FDC5A4}"/>
                </a:ext>
              </a:extLst>
            </p:cNvPr>
            <p:cNvPicPr>
              <a:picLocks noChangeAspect="1"/>
            </p:cNvPicPr>
            <p:nvPr/>
          </p:nvPicPr>
          <p:blipFill>
            <a:blip r:embed="rId7"/>
            <a:srcRect t="5486" b="5486"/>
            <a:stretch>
              <a:fillRect/>
            </a:stretch>
          </p:blipFill>
          <p:spPr>
            <a:xfrm>
              <a:off x="8367631" y="3903798"/>
              <a:ext cx="3272231" cy="1840630"/>
            </a:xfrm>
            <a:prstGeom prst="rect">
              <a:avLst/>
            </a:prstGeom>
          </p:spPr>
        </p:pic>
      </p:grpSp>
    </p:spTree>
    <p:custDataLst>
      <p:custData r:id="rId1"/>
      <p:custData r:id="rId2"/>
    </p:custDataLst>
    <p:extLst>
      <p:ext uri="{BB962C8B-B14F-4D97-AF65-F5344CB8AC3E}">
        <p14:creationId xmlns:p14="http://schemas.microsoft.com/office/powerpoint/2010/main" val="2918124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5096F-998E-3544-C8A6-A0A8F3CCEAB4}"/>
              </a:ext>
            </a:extLst>
          </p:cNvPr>
          <p:cNvSpPr>
            <a:spLocks noGrp="1"/>
          </p:cNvSpPr>
          <p:nvPr>
            <p:ph type="title"/>
          </p:nvPr>
        </p:nvSpPr>
        <p:spPr/>
        <p:txBody>
          <a:bodyPr/>
          <a:lstStyle/>
          <a:p>
            <a:r>
              <a:rPr lang="en-US"/>
              <a:t>Thank you.</a:t>
            </a:r>
          </a:p>
        </p:txBody>
      </p:sp>
      <p:grpSp>
        <p:nvGrpSpPr>
          <p:cNvPr id="3" name="Group 6">
            <a:extLst>
              <a:ext uri="{FF2B5EF4-FFF2-40B4-BE49-F238E27FC236}">
                <a16:creationId xmlns:a16="http://schemas.microsoft.com/office/drawing/2014/main" id="{0CF556A9-269D-A59F-7F56-83E51435B4B7}"/>
              </a:ext>
            </a:extLst>
          </p:cNvPr>
          <p:cNvGrpSpPr/>
          <p:nvPr/>
        </p:nvGrpSpPr>
        <p:grpSpPr>
          <a:xfrm>
            <a:off x="989276" y="3408302"/>
            <a:ext cx="6349988" cy="2501010"/>
            <a:chOff x="989276" y="3408302"/>
            <a:chExt cx="6349988" cy="2501010"/>
          </a:xfrm>
        </p:grpSpPr>
        <p:sp>
          <p:nvSpPr>
            <p:cNvPr id="4" name="Contact information">
              <a:extLst>
                <a:ext uri="{FF2B5EF4-FFF2-40B4-BE49-F238E27FC236}">
                  <a16:creationId xmlns:a16="http://schemas.microsoft.com/office/drawing/2014/main" id="{59B140C9-5912-AAC2-8F58-7B8AD183C682}"/>
                </a:ext>
              </a:extLst>
            </p:cNvPr>
            <p:cNvSpPr txBox="1">
              <a:spLocks/>
            </p:cNvSpPr>
            <p:nvPr/>
          </p:nvSpPr>
          <p:spPr bwMode="gray">
            <a:xfrm>
              <a:off x="2729010" y="3408302"/>
              <a:ext cx="4610254" cy="2501010"/>
            </a:xfrm>
            <a:prstGeom prst="rect">
              <a:avLst/>
            </a:prstGeom>
          </p:spPr>
          <p:txBody>
            <a:bodyPr/>
            <a:lstStyle>
              <a:lvl1pPr marL="0" indent="0" algn="l" defTabSz="1088231" rtl="0" eaLnBrk="1" latinLnBrk="0" hangingPunct="1">
                <a:spcBef>
                  <a:spcPts val="800"/>
                </a:spcBef>
                <a:spcAft>
                  <a:spcPts val="800"/>
                </a:spcAft>
                <a:buClr>
                  <a:schemeClr val="accent1"/>
                </a:buClr>
                <a:buSzPct val="80000"/>
                <a:buFontTx/>
                <a:buNone/>
                <a:defRPr sz="1700" b="0" kern="1200">
                  <a:solidFill>
                    <a:schemeClr val="tx1"/>
                  </a:solidFill>
                  <a:latin typeface="+mn-lt"/>
                  <a:ea typeface="+mn-ea"/>
                  <a:cs typeface="+mn-cs"/>
                </a:defRPr>
              </a:lvl1pPr>
              <a:lvl2pPr marL="228600" indent="-210312" algn="l" defTabSz="1088231" rtl="0" eaLnBrk="1" latinLnBrk="0" hangingPunct="1">
                <a:spcBef>
                  <a:spcPts val="800"/>
                </a:spcBef>
                <a:spcAft>
                  <a:spcPts val="800"/>
                </a:spcAft>
                <a:buClr>
                  <a:schemeClr val="accent1"/>
                </a:buClr>
                <a:buSzPct val="100000"/>
                <a:buFont typeface="Wingdings" pitchFamily="2" charset="2"/>
                <a:buChar char="§"/>
                <a:defRPr sz="1700" kern="1200">
                  <a:solidFill>
                    <a:schemeClr val="tx1"/>
                  </a:solidFill>
                  <a:latin typeface="+mn-lt"/>
                  <a:ea typeface="+mn-ea"/>
                  <a:cs typeface="+mn-cs"/>
                </a:defRPr>
              </a:lvl2pPr>
              <a:lvl3pPr marL="475488" indent="-210312" algn="l" defTabSz="1088231" rtl="0" eaLnBrk="1" latinLnBrk="0" hangingPunct="1">
                <a:spcBef>
                  <a:spcPts val="0"/>
                </a:spcBef>
                <a:spcAft>
                  <a:spcPts val="500"/>
                </a:spcAft>
                <a:buClr>
                  <a:schemeClr val="tx1"/>
                </a:buClr>
                <a:buSzPct val="100000"/>
                <a:buFont typeface="Arial" panose="020B0604020202020204" pitchFamily="34" charset="0"/>
                <a:buChar char="–"/>
                <a:defRPr lang="en-US" sz="1600" kern="1200" noProof="0" dirty="0" smtClean="0">
                  <a:solidFill>
                    <a:schemeClr val="tx1"/>
                  </a:solidFill>
                  <a:latin typeface="+mn-lt"/>
                  <a:ea typeface="+mn-ea"/>
                  <a:cs typeface="+mn-cs"/>
                </a:defRPr>
              </a:lvl3pPr>
              <a:lvl4pPr marL="0" indent="0" algn="l" defTabSz="1088231" rtl="0" eaLnBrk="1" latinLnBrk="0" hangingPunct="1">
                <a:spcBef>
                  <a:spcPts val="1600"/>
                </a:spcBef>
                <a:buClr>
                  <a:schemeClr val="tx1"/>
                </a:buClr>
                <a:buSzPct val="120000"/>
                <a:buFont typeface="Arial" pitchFamily="34" charset="0"/>
                <a:buNone/>
                <a:defRPr sz="1800" b="1" kern="1200">
                  <a:solidFill>
                    <a:schemeClr val="accent3"/>
                  </a:solidFill>
                  <a:latin typeface="+mn-lt"/>
                  <a:ea typeface="+mn-ea"/>
                  <a:cs typeface="+mn-cs"/>
                </a:defRPr>
              </a:lvl4pPr>
              <a:lvl5pPr marL="0" indent="0" algn="l" defTabSz="1088231" rtl="0" eaLnBrk="1" latinLnBrk="0" hangingPunct="1">
                <a:lnSpc>
                  <a:spcPct val="120000"/>
                </a:lnSpc>
                <a:spcBef>
                  <a:spcPts val="1600"/>
                </a:spcBef>
                <a:spcAft>
                  <a:spcPts val="800"/>
                </a:spcAft>
                <a:buClr>
                  <a:schemeClr val="tx1"/>
                </a:buClr>
                <a:buSzPct val="100000"/>
                <a:buFont typeface="Symbol" panose="05050102010706020507" pitchFamily="18" charset="2"/>
                <a:buNone/>
                <a:defRPr sz="1700" i="1" kern="1200" baseline="0">
                  <a:solidFill>
                    <a:schemeClr val="tx1"/>
                  </a:solidFill>
                  <a:latin typeface="+mn-lt"/>
                  <a:ea typeface="+mn-ea"/>
                  <a:cs typeface="+mn-cs"/>
                </a:defRPr>
              </a:lvl5pPr>
              <a:lvl6pPr marL="2992637"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36753"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80868"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24985"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9pPr>
            </a:lstStyle>
            <a:p>
              <a:pPr marL="18288" lvl="1" indent="0">
                <a:buNone/>
              </a:pPr>
              <a:r>
                <a:rPr lang="en-US" b="1" dirty="0"/>
                <a:t>Bernd Thannheiser</a:t>
              </a:r>
            </a:p>
            <a:p>
              <a:pPr marL="18288" lvl="1" indent="0">
                <a:buNone/>
              </a:pPr>
              <a:r>
                <a:rPr lang="en-US" dirty="0"/>
                <a:t>Director, Finance &amp; Spend Solution Advisory</a:t>
              </a:r>
              <a:br>
                <a:rPr lang="en-US" dirty="0"/>
              </a:br>
              <a:r>
                <a:rPr lang="en-US" dirty="0"/>
                <a:t>Germany</a:t>
              </a:r>
            </a:p>
            <a:p>
              <a:pPr marL="18288" lvl="1" indent="0">
                <a:buNone/>
              </a:pPr>
              <a:r>
                <a:rPr lang="en-US" dirty="0"/>
                <a:t>bernd.thannheiser@sap.com</a:t>
              </a:r>
            </a:p>
            <a:p>
              <a:pPr marL="18288" lvl="1" indent="0">
                <a:buNone/>
              </a:pPr>
              <a:r>
                <a:rPr lang="en-US" dirty="0"/>
                <a:t>+49 151 1807 1102</a:t>
              </a:r>
            </a:p>
            <a:p>
              <a:pPr marL="18288" lvl="1" indent="0">
                <a:buNone/>
              </a:pPr>
              <a:r>
                <a:rPr lang="en-US" dirty="0">
                  <a:hlinkClick r:id="rId2">
                    <a:extLst>
                      <a:ext uri="{A12FA001-AC4F-418D-AE19-62706E023703}">
                        <ahyp:hlinkClr xmlns:ahyp="http://schemas.microsoft.com/office/drawing/2018/hyperlinkcolor" val="tx"/>
                      </a:ext>
                    </a:extLst>
                  </a:hlinkClick>
                </a:rPr>
                <a:t>Connect</a:t>
              </a:r>
              <a:r>
                <a:rPr lang="en-US" dirty="0"/>
                <a:t> with me on LinkedIn: </a:t>
              </a:r>
            </a:p>
            <a:p>
              <a:pPr lvl="1"/>
              <a:endParaRPr lang="en-US" dirty="0"/>
            </a:p>
          </p:txBody>
        </p:sp>
        <p:pic>
          <p:nvPicPr>
            <p:cNvPr id="5" name="Picture 3">
              <a:extLst>
                <a:ext uri="{FF2B5EF4-FFF2-40B4-BE49-F238E27FC236}">
                  <a16:creationId xmlns:a16="http://schemas.microsoft.com/office/drawing/2014/main" id="{40B5419F-4CBD-3C84-793D-83B2A9C2274B}"/>
                </a:ext>
              </a:extLst>
            </p:cNvPr>
            <p:cNvPicPr>
              <a:picLocks noChangeAspect="1"/>
            </p:cNvPicPr>
            <p:nvPr/>
          </p:nvPicPr>
          <p:blipFill rotWithShape="1">
            <a:blip r:embed="rId3"/>
            <a:srcRect l="30227" t="560" r="20702" b="-560"/>
            <a:stretch/>
          </p:blipFill>
          <p:spPr>
            <a:xfrm>
              <a:off x="989276" y="3429000"/>
              <a:ext cx="1350485" cy="1834715"/>
            </a:xfrm>
            <a:prstGeom prst="rect">
              <a:avLst/>
            </a:prstGeom>
          </p:spPr>
        </p:pic>
        <p:pic>
          <p:nvPicPr>
            <p:cNvPr id="6" name="Picture 4">
              <a:extLst>
                <a:ext uri="{FF2B5EF4-FFF2-40B4-BE49-F238E27FC236}">
                  <a16:creationId xmlns:a16="http://schemas.microsoft.com/office/drawing/2014/main" id="{6139DC09-25CE-ACF1-BA77-BCD0A3D7CD99}"/>
                </a:ext>
              </a:extLst>
            </p:cNvPr>
            <p:cNvPicPr>
              <a:picLocks noChangeAspect="1"/>
            </p:cNvPicPr>
            <p:nvPr/>
          </p:nvPicPr>
          <p:blipFill>
            <a:blip r:embed="rId4"/>
            <a:stretch>
              <a:fillRect/>
            </a:stretch>
          </p:blipFill>
          <p:spPr>
            <a:xfrm flipH="1">
              <a:off x="6097587" y="4812469"/>
              <a:ext cx="1045101" cy="1045101"/>
            </a:xfrm>
            <a:prstGeom prst="rect">
              <a:avLst/>
            </a:prstGeom>
          </p:spPr>
        </p:pic>
      </p:grpSp>
    </p:spTree>
    <p:extLst>
      <p:ext uri="{BB962C8B-B14F-4D97-AF65-F5344CB8AC3E}">
        <p14:creationId xmlns:p14="http://schemas.microsoft.com/office/powerpoint/2010/main" val="18237309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7732E-D2F0-BDDC-3CD3-AFC5DDC561D3}"/>
            </a:ext>
          </a:extLst>
        </p:cNvPr>
        <p:cNvGrpSpPr/>
        <p:nvPr/>
      </p:nvGrpSpPr>
      <p:grpSpPr>
        <a:xfrm>
          <a:off x="0" y="0"/>
          <a:ext cx="0" cy="0"/>
          <a:chOff x="0" y="0"/>
          <a:chExt cx="0" cy="0"/>
        </a:xfrm>
      </p:grpSpPr>
      <p:pic>
        <p:nvPicPr>
          <p:cNvPr id="12" name="Grafik 11">
            <a:extLst>
              <a:ext uri="{FF2B5EF4-FFF2-40B4-BE49-F238E27FC236}">
                <a16:creationId xmlns:a16="http://schemas.microsoft.com/office/drawing/2014/main" id="{70CAE4FD-8213-25EE-0C98-E4D73B5C6187}"/>
              </a:ext>
            </a:extLst>
          </p:cNvPr>
          <p:cNvPicPr>
            <a:picLocks noChangeAspect="1"/>
          </p:cNvPicPr>
          <p:nvPr/>
        </p:nvPicPr>
        <p:blipFill>
          <a:blip r:embed="rId3"/>
          <a:stretch>
            <a:fillRect/>
          </a:stretch>
        </p:blipFill>
        <p:spPr>
          <a:xfrm>
            <a:off x="-10552" y="-226423"/>
            <a:ext cx="12620847" cy="7091916"/>
          </a:xfrm>
          <a:prstGeom prst="rect">
            <a:avLst/>
          </a:prstGeom>
        </p:spPr>
      </p:pic>
      <p:sp>
        <p:nvSpPr>
          <p:cNvPr id="28" name="Abgerundetes Rechteck 27">
            <a:extLst>
              <a:ext uri="{FF2B5EF4-FFF2-40B4-BE49-F238E27FC236}">
                <a16:creationId xmlns:a16="http://schemas.microsoft.com/office/drawing/2014/main" id="{389A5CE3-CC45-C6B0-1030-0452D1EBC0A4}"/>
              </a:ext>
            </a:extLst>
          </p:cNvPr>
          <p:cNvSpPr/>
          <p:nvPr/>
        </p:nvSpPr>
        <p:spPr bwMode="gray">
          <a:xfrm>
            <a:off x="14350597" y="2483572"/>
            <a:ext cx="3629137" cy="2350964"/>
          </a:xfrm>
          <a:prstGeom prst="roundRect">
            <a:avLst>
              <a:gd name="adj" fmla="val 5905"/>
            </a:avLst>
          </a:prstGeom>
          <a:noFill/>
          <a:ln w="25400" algn="ctr">
            <a:solidFill>
              <a:schemeClr val="bg2">
                <a:lumMod val="20000"/>
                <a:lumOff val="80000"/>
              </a:schemeClr>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a:ln>
                <a:noFill/>
              </a:ln>
              <a:solidFill>
                <a:srgbClr val="000000"/>
              </a:solidFill>
              <a:effectLst/>
              <a:uLnTx/>
              <a:uFillTx/>
              <a:latin typeface="72 Brand"/>
              <a:ea typeface="72 Brand" pitchFamily="34" charset="-128"/>
              <a:cs typeface="72 Brand" pitchFamily="34" charset="-128"/>
            </a:endParaRPr>
          </a:p>
        </p:txBody>
      </p:sp>
      <p:pic>
        <p:nvPicPr>
          <p:cNvPr id="3" name="Grafik 2">
            <a:extLst>
              <a:ext uri="{FF2B5EF4-FFF2-40B4-BE49-F238E27FC236}">
                <a16:creationId xmlns:a16="http://schemas.microsoft.com/office/drawing/2014/main" id="{9D3B6069-6381-C36E-9B93-33A84A62BAD3}"/>
              </a:ext>
            </a:extLst>
          </p:cNvPr>
          <p:cNvPicPr>
            <a:picLocks noChangeAspect="1"/>
          </p:cNvPicPr>
          <p:nvPr/>
        </p:nvPicPr>
        <p:blipFill rotWithShape="1">
          <a:blip r:embed="rId4"/>
          <a:srcRect l="840" b="1318"/>
          <a:stretch/>
        </p:blipFill>
        <p:spPr>
          <a:xfrm>
            <a:off x="6089619" y="3191435"/>
            <a:ext cx="6105556" cy="3415553"/>
          </a:xfrm>
          <a:prstGeom prst="rect">
            <a:avLst/>
          </a:prstGeom>
        </p:spPr>
      </p:pic>
      <p:sp>
        <p:nvSpPr>
          <p:cNvPr id="6" name="Rectangle 4">
            <a:extLst>
              <a:ext uri="{FF2B5EF4-FFF2-40B4-BE49-F238E27FC236}">
                <a16:creationId xmlns:a16="http://schemas.microsoft.com/office/drawing/2014/main" id="{F96F00FF-BC1A-8A7E-6549-C0F28CC32164}"/>
              </a:ext>
            </a:extLst>
          </p:cNvPr>
          <p:cNvSpPr/>
          <p:nvPr/>
        </p:nvSpPr>
        <p:spPr bwMode="gray">
          <a:xfrm>
            <a:off x="7018809" y="1392608"/>
            <a:ext cx="2059482" cy="858446"/>
          </a:xfrm>
          <a:prstGeom prst="rect">
            <a:avLst/>
          </a:prstGeom>
          <a:noFill/>
          <a:ln w="25400" algn="ctr">
            <a:noFill/>
            <a:miter lim="800000"/>
            <a:headEnd/>
            <a:tailEnd/>
          </a:ln>
        </p:spPr>
        <p:txBody>
          <a:bodyPr lIns="0" tIns="71981" rIns="89977" bIns="71981" rtlCol="0" anchor="t"/>
          <a:lstStyle/>
          <a:p>
            <a:pPr marL="0" marR="0" lvl="0" indent="0" algn="r" defTabSz="914126" rtl="0" eaLnBrk="1" fontAlgn="auto" latinLnBrk="0" hangingPunct="1">
              <a:lnSpc>
                <a:spcPct val="100000"/>
              </a:lnSpc>
              <a:spcBef>
                <a:spcPts val="0"/>
              </a:spcBef>
              <a:spcAft>
                <a:spcPts val="0"/>
              </a:spcAft>
              <a:buClr>
                <a:srgbClr val="E76500"/>
              </a:buClr>
              <a:buSzTx/>
              <a:buFontTx/>
              <a:buNone/>
              <a:tabLst/>
              <a:defRPr/>
            </a:pPr>
            <a:r>
              <a:rPr kumimoji="0" lang="en-GB" sz="1600" b="0" i="0" u="none" strike="noStrike" kern="1200" cap="none" spc="0" normalizeH="0" baseline="0" noProof="0" dirty="0">
                <a:ln>
                  <a:noFill/>
                </a:ln>
                <a:solidFill>
                  <a:srgbClr val="1B90FF"/>
                </a:solidFill>
                <a:effectLst/>
                <a:uLnTx/>
                <a:uFillTx/>
                <a:latin typeface="72 Brand Medium"/>
                <a:ea typeface="+mn-ea"/>
                <a:cs typeface="+mn-cs"/>
              </a:rPr>
              <a:t>Jointly evaluate </a:t>
            </a:r>
          </a:p>
          <a:p>
            <a:pPr marL="0" marR="0" lvl="0" indent="0" algn="r" defTabSz="914126" rtl="0" eaLnBrk="1" fontAlgn="auto" latinLnBrk="0" hangingPunct="1">
              <a:lnSpc>
                <a:spcPct val="100000"/>
              </a:lnSpc>
              <a:spcBef>
                <a:spcPts val="0"/>
              </a:spcBef>
              <a:spcAft>
                <a:spcPts val="0"/>
              </a:spcAft>
              <a:buClr>
                <a:srgbClr val="E76500"/>
              </a:buClr>
              <a:buSzTx/>
              <a:buFontTx/>
              <a:buNone/>
              <a:tabLst/>
              <a:defRPr/>
            </a:pPr>
            <a:r>
              <a:rPr kumimoji="0" lang="en-GB" sz="1600" b="0" i="0" u="none" strike="noStrike" kern="1200" cap="none" spc="0" normalizeH="0" baseline="0" noProof="0" dirty="0">
                <a:ln>
                  <a:noFill/>
                </a:ln>
                <a:solidFill>
                  <a:srgbClr val="1B90FF"/>
                </a:solidFill>
                <a:effectLst/>
                <a:uLnTx/>
                <a:uFillTx/>
                <a:latin typeface="72 Brand Medium"/>
                <a:ea typeface="+mn-ea"/>
                <a:cs typeface="+mn-cs"/>
              </a:rPr>
              <a:t>with SAP how to transform your insights to strategy to execution process</a:t>
            </a:r>
            <a:endParaRPr kumimoji="0" lang="en-DE" sz="1600" b="0" i="0" u="none" strike="noStrike" kern="1200" cap="none" spc="0" normalizeH="0" baseline="0" noProof="0">
              <a:ln>
                <a:noFill/>
              </a:ln>
              <a:solidFill>
                <a:srgbClr val="1B90FF"/>
              </a:solidFill>
              <a:effectLst/>
              <a:uLnTx/>
              <a:uFillTx/>
              <a:latin typeface="72 Brand Medium"/>
              <a:ea typeface="Calibri" panose="020F0502020204030204" pitchFamily="34" charset="0"/>
              <a:cs typeface="Times New Roman" panose="02020603050405020304" pitchFamily="18" charset="0"/>
            </a:endParaRPr>
          </a:p>
          <a:p>
            <a:pPr marL="0" marR="0" lvl="0" indent="0" algn="r" defTabSz="914126" rtl="0" eaLnBrk="1" fontAlgn="auto" latinLnBrk="0" hangingPunct="1">
              <a:lnSpc>
                <a:spcPct val="100000"/>
              </a:lnSpc>
              <a:spcBef>
                <a:spcPts val="0"/>
              </a:spcBef>
              <a:spcAft>
                <a:spcPts val="0"/>
              </a:spcAft>
              <a:buClr>
                <a:srgbClr val="E76500"/>
              </a:buClr>
              <a:buSzTx/>
              <a:buFontTx/>
              <a:buNone/>
              <a:tabLst/>
              <a:defRPr/>
            </a:pPr>
            <a:r>
              <a:rPr kumimoji="0" lang="de-DE" sz="1600" b="0" i="0" u="none" strike="noStrike" kern="1200" cap="none" spc="0" normalizeH="0" baseline="0" noProof="0" dirty="0">
                <a:ln>
                  <a:noFill/>
                </a:ln>
                <a:solidFill>
                  <a:srgbClr val="1B90FF"/>
                </a:solidFill>
                <a:effectLst/>
                <a:uLnTx/>
                <a:uFillTx/>
                <a:latin typeface="72 Brand Medium"/>
                <a:ea typeface="Calibri" panose="020F0502020204030204" pitchFamily="34" charset="0"/>
                <a:cs typeface="Times New Roman" panose="02020603050405020304" pitchFamily="18" charset="0"/>
              </a:rPr>
              <a:t> </a:t>
            </a:r>
            <a:endParaRPr kumimoji="0" lang="en-DE" sz="1600" b="0" i="0" u="none" strike="noStrike" kern="1200" cap="none" spc="0" normalizeH="0" baseline="0" noProof="0">
              <a:ln>
                <a:noFill/>
              </a:ln>
              <a:solidFill>
                <a:srgbClr val="1B90FF"/>
              </a:solidFill>
              <a:effectLst/>
              <a:uLnTx/>
              <a:uFillTx/>
              <a:latin typeface="72 Brand Medium"/>
              <a:ea typeface="Calibri" panose="020F0502020204030204" pitchFamily="34" charset="0"/>
              <a:cs typeface="Times New Roman" panose="02020603050405020304" pitchFamily="18" charset="0"/>
            </a:endParaRPr>
          </a:p>
        </p:txBody>
      </p:sp>
      <p:sp>
        <p:nvSpPr>
          <p:cNvPr id="8" name="Abgerundetes Rechteck 7">
            <a:extLst>
              <a:ext uri="{FF2B5EF4-FFF2-40B4-BE49-F238E27FC236}">
                <a16:creationId xmlns:a16="http://schemas.microsoft.com/office/drawing/2014/main" id="{CB302902-AC5C-AF5E-8FF2-20BF8796D358}"/>
              </a:ext>
            </a:extLst>
          </p:cNvPr>
          <p:cNvSpPr/>
          <p:nvPr/>
        </p:nvSpPr>
        <p:spPr bwMode="gray">
          <a:xfrm>
            <a:off x="9194401" y="1241565"/>
            <a:ext cx="1602643" cy="1667292"/>
          </a:xfrm>
          <a:prstGeom prst="roundRect">
            <a:avLst>
              <a:gd name="adj" fmla="val 5905"/>
            </a:avLst>
          </a:prstGeom>
          <a:noFill/>
          <a:ln w="25400" algn="ctr">
            <a:solidFill>
              <a:schemeClr val="bg2">
                <a:lumMod val="20000"/>
                <a:lumOff val="80000"/>
              </a:schemeClr>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a:ln>
                <a:noFill/>
              </a:ln>
              <a:solidFill>
                <a:srgbClr val="000000"/>
              </a:solidFill>
              <a:effectLst/>
              <a:uLnTx/>
              <a:uFillTx/>
              <a:latin typeface="72 Brand"/>
              <a:ea typeface="72 Brand" pitchFamily="34" charset="-128"/>
              <a:cs typeface="72 Brand" pitchFamily="34" charset="-128"/>
            </a:endParaRPr>
          </a:p>
        </p:txBody>
      </p:sp>
      <p:sp>
        <p:nvSpPr>
          <p:cNvPr id="9" name="Abgerundetes Rechteck 8">
            <a:extLst>
              <a:ext uri="{FF2B5EF4-FFF2-40B4-BE49-F238E27FC236}">
                <a16:creationId xmlns:a16="http://schemas.microsoft.com/office/drawing/2014/main" id="{FA6E08C4-8064-4674-94AF-0EC20C2EBF9D}"/>
              </a:ext>
            </a:extLst>
          </p:cNvPr>
          <p:cNvSpPr/>
          <p:nvPr/>
        </p:nvSpPr>
        <p:spPr bwMode="gray">
          <a:xfrm>
            <a:off x="9194402" y="2825238"/>
            <a:ext cx="1602643" cy="292374"/>
          </a:xfrm>
          <a:prstGeom prst="roundRect">
            <a:avLst>
              <a:gd name="adj" fmla="val 30187"/>
            </a:avLst>
          </a:prstGeom>
          <a:solidFill>
            <a:srgbClr val="1B90FF"/>
          </a:solidFill>
          <a:ln w="25400" algn="ctr">
            <a:no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FFFFFF"/>
                </a:solidFill>
                <a:effectLst/>
                <a:uLnTx/>
                <a:uFillTx/>
                <a:latin typeface="72 Brand"/>
                <a:ea typeface="72 Brand" pitchFamily="34" charset="-128"/>
                <a:cs typeface="72 Brand" pitchFamily="34" charset="-128"/>
              </a:rPr>
              <a:t>Register</a:t>
            </a:r>
          </a:p>
        </p:txBody>
      </p:sp>
      <p:pic>
        <p:nvPicPr>
          <p:cNvPr id="10" name="Picture 2">
            <a:extLst>
              <a:ext uri="{FF2B5EF4-FFF2-40B4-BE49-F238E27FC236}">
                <a16:creationId xmlns:a16="http://schemas.microsoft.com/office/drawing/2014/main" id="{0A0C4B96-3EF8-C4D3-EA61-E9B565AA64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71964" y="1319351"/>
            <a:ext cx="1465271" cy="1465271"/>
          </a:xfrm>
          <a:prstGeom prst="rect">
            <a:avLst/>
          </a:prstGeom>
          <a:noFill/>
          <a:extLst>
            <a:ext uri="{909E8E84-426E-40DD-AFC4-6F175D3DCCD1}">
              <a14:hiddenFill xmlns:a14="http://schemas.microsoft.com/office/drawing/2010/main">
                <a:solidFill>
                  <a:srgbClr val="FFFFFF"/>
                </a:solidFill>
              </a14:hiddenFill>
            </a:ext>
          </a:extLst>
        </p:spPr>
      </p:pic>
      <p:pic>
        <p:nvPicPr>
          <p:cNvPr id="11" name="Grafik 10">
            <a:extLst>
              <a:ext uri="{FF2B5EF4-FFF2-40B4-BE49-F238E27FC236}">
                <a16:creationId xmlns:a16="http://schemas.microsoft.com/office/drawing/2014/main" id="{99E32CD0-9EE3-159E-EF2C-AA1FC75144BA}"/>
              </a:ext>
            </a:extLst>
          </p:cNvPr>
          <p:cNvPicPr>
            <a:picLocks noChangeAspect="1"/>
          </p:cNvPicPr>
          <p:nvPr/>
        </p:nvPicPr>
        <p:blipFill>
          <a:blip r:embed="rId6"/>
          <a:stretch>
            <a:fillRect/>
          </a:stretch>
        </p:blipFill>
        <p:spPr>
          <a:xfrm>
            <a:off x="313765" y="3887494"/>
            <a:ext cx="5322461" cy="2443949"/>
          </a:xfrm>
          <a:prstGeom prst="rect">
            <a:avLst/>
          </a:prstGeom>
        </p:spPr>
      </p:pic>
      <p:cxnSp>
        <p:nvCxnSpPr>
          <p:cNvPr id="17" name="Gerade Verbindung 16">
            <a:extLst>
              <a:ext uri="{FF2B5EF4-FFF2-40B4-BE49-F238E27FC236}">
                <a16:creationId xmlns:a16="http://schemas.microsoft.com/office/drawing/2014/main" id="{03920D81-F24C-D812-61C8-6E6AD6B10469}"/>
              </a:ext>
            </a:extLst>
          </p:cNvPr>
          <p:cNvCxnSpPr>
            <a:cxnSpLocks/>
            <a:stCxn id="12" idx="0"/>
            <a:endCxn id="12" idx="2"/>
          </p:cNvCxnSpPr>
          <p:nvPr/>
        </p:nvCxnSpPr>
        <p:spPr>
          <a:xfrm>
            <a:off x="6299872" y="-226423"/>
            <a:ext cx="0" cy="7091916"/>
          </a:xfrm>
          <a:prstGeom prst="line">
            <a:avLst/>
          </a:prstGeom>
          <a:ln w="254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Textfeld 17">
            <a:extLst>
              <a:ext uri="{FF2B5EF4-FFF2-40B4-BE49-F238E27FC236}">
                <a16:creationId xmlns:a16="http://schemas.microsoft.com/office/drawing/2014/main" id="{70ADFB46-9CB2-F5AE-C93B-C1C8DE65C907}"/>
              </a:ext>
            </a:extLst>
          </p:cNvPr>
          <p:cNvSpPr txBox="1"/>
          <p:nvPr/>
        </p:nvSpPr>
        <p:spPr>
          <a:xfrm>
            <a:off x="0" y="322729"/>
            <a:ext cx="6087035" cy="276999"/>
          </a:xfrm>
          <a:prstGeom prst="rect">
            <a:avLst/>
          </a:prstGeom>
          <a:noFill/>
        </p:spPr>
        <p:txBody>
          <a:bodyPr wrap="square" lIns="0" tIns="0" rIns="0" bIns="0" rtlCol="0">
            <a:spAutoFit/>
          </a:bodyPr>
          <a:lstStyle/>
          <a:p>
            <a:pPr algn="ctr" fontAlgn="base">
              <a:spcBef>
                <a:spcPct val="50000"/>
              </a:spcBef>
              <a:spcAft>
                <a:spcPct val="0"/>
              </a:spcAft>
              <a:buClr>
                <a:schemeClr val="tx1"/>
              </a:buClr>
              <a:buSzPct val="100000"/>
            </a:pPr>
            <a:r>
              <a:rPr lang="de-DE" sz="1800" kern="0" dirty="0">
                <a:solidFill>
                  <a:schemeClr val="bg1"/>
                </a:solidFill>
                <a:latin typeface="72 Brand" panose="020B0504030603020204" pitchFamily="34" charset="0"/>
                <a:ea typeface="72 Brand" pitchFamily="34" charset="-128"/>
                <a:cs typeface="72 Brand" pitchFamily="34" charset="-128"/>
              </a:rPr>
              <a:t>Talk </a:t>
            </a:r>
            <a:r>
              <a:rPr lang="de-DE" sz="1800" kern="0" dirty="0" err="1">
                <a:solidFill>
                  <a:schemeClr val="bg1"/>
                </a:solidFill>
                <a:latin typeface="72 Brand" panose="020B0504030603020204" pitchFamily="34" charset="0"/>
                <a:ea typeface="72 Brand" pitchFamily="34" charset="-128"/>
                <a:cs typeface="72 Brand" pitchFamily="34" charset="-128"/>
              </a:rPr>
              <a:t>to</a:t>
            </a:r>
            <a:r>
              <a:rPr lang="de-DE" sz="1800" kern="0" dirty="0">
                <a:solidFill>
                  <a:schemeClr val="bg1"/>
                </a:solidFill>
                <a:latin typeface="72 Brand" panose="020B0504030603020204" pitchFamily="34" charset="0"/>
                <a:ea typeface="72 Brand" pitchFamily="34" charset="-128"/>
                <a:cs typeface="72 Brand" pitchFamily="34" charset="-128"/>
              </a:rPr>
              <a:t> </a:t>
            </a:r>
            <a:r>
              <a:rPr lang="de-DE" sz="1800" kern="0" dirty="0" err="1">
                <a:solidFill>
                  <a:schemeClr val="bg1"/>
                </a:solidFill>
                <a:latin typeface="72 Brand" panose="020B0504030603020204" pitchFamily="34" charset="0"/>
                <a:ea typeface="72 Brand" pitchFamily="34" charset="-128"/>
                <a:cs typeface="72 Brand" pitchFamily="34" charset="-128"/>
              </a:rPr>
              <a:t>our</a:t>
            </a:r>
            <a:r>
              <a:rPr lang="de-DE" sz="1800" kern="0" dirty="0">
                <a:solidFill>
                  <a:schemeClr val="bg1"/>
                </a:solidFill>
                <a:latin typeface="72 Brand" panose="020B0504030603020204" pitchFamily="34" charset="0"/>
                <a:ea typeface="72 Brand" pitchFamily="34" charset="-128"/>
                <a:cs typeface="72 Brand" pitchFamily="34" charset="-128"/>
              </a:rPr>
              <a:t> </a:t>
            </a:r>
            <a:r>
              <a:rPr lang="de-DE" sz="1800" kern="0" dirty="0" err="1">
                <a:solidFill>
                  <a:schemeClr val="bg1"/>
                </a:solidFill>
                <a:latin typeface="72 Brand" panose="020B0504030603020204" pitchFamily="34" charset="0"/>
                <a:ea typeface="72 Brand" pitchFamily="34" charset="-128"/>
                <a:cs typeface="72 Brand" pitchFamily="34" charset="-128"/>
              </a:rPr>
              <a:t>experts</a:t>
            </a:r>
            <a:r>
              <a:rPr lang="de-DE" sz="1800" kern="0" dirty="0">
                <a:solidFill>
                  <a:schemeClr val="bg1"/>
                </a:solidFill>
                <a:latin typeface="72 Brand" panose="020B0504030603020204" pitchFamily="34" charset="0"/>
                <a:ea typeface="72 Brand" pitchFamily="34" charset="-128"/>
                <a:cs typeface="72 Brand" pitchFamily="34" charset="-128"/>
              </a:rPr>
              <a:t> </a:t>
            </a:r>
            <a:r>
              <a:rPr lang="de-DE" sz="1800" kern="0" dirty="0" err="1">
                <a:solidFill>
                  <a:schemeClr val="bg1"/>
                </a:solidFill>
                <a:latin typeface="72 Brand" panose="020B0504030603020204" pitchFamily="34" charset="0"/>
                <a:ea typeface="72 Brand" pitchFamily="34" charset="-128"/>
                <a:cs typeface="72 Brand" pitchFamily="34" charset="-128"/>
              </a:rPr>
              <a:t>right</a:t>
            </a:r>
            <a:r>
              <a:rPr lang="de-DE" sz="1800" kern="0" dirty="0">
                <a:solidFill>
                  <a:schemeClr val="bg1"/>
                </a:solidFill>
                <a:latin typeface="72 Brand" panose="020B0504030603020204" pitchFamily="34" charset="0"/>
                <a:ea typeface="72 Brand" pitchFamily="34" charset="-128"/>
                <a:cs typeface="72 Brand" pitchFamily="34" charset="-128"/>
              </a:rPr>
              <a:t> </a:t>
            </a:r>
            <a:r>
              <a:rPr lang="de-DE" sz="1800" kern="0" dirty="0" err="1">
                <a:solidFill>
                  <a:schemeClr val="bg1"/>
                </a:solidFill>
                <a:latin typeface="72 Brand" panose="020B0504030603020204" pitchFamily="34" charset="0"/>
                <a:ea typeface="72 Brand" pitchFamily="34" charset="-128"/>
                <a:cs typeface="72 Brand" pitchFamily="34" charset="-128"/>
              </a:rPr>
              <a:t>here</a:t>
            </a:r>
            <a:r>
              <a:rPr lang="de-DE" sz="1800" kern="0" dirty="0">
                <a:solidFill>
                  <a:schemeClr val="bg1"/>
                </a:solidFill>
                <a:latin typeface="72 Brand" panose="020B0504030603020204" pitchFamily="34" charset="0"/>
                <a:ea typeface="72 Brand" pitchFamily="34" charset="-128"/>
                <a:cs typeface="72 Brand" pitchFamily="34" charset="-128"/>
              </a:rPr>
              <a:t> @ </a:t>
            </a:r>
            <a:r>
              <a:rPr lang="de-DE" sz="1800" kern="0" dirty="0" err="1">
                <a:solidFill>
                  <a:schemeClr val="bg1"/>
                </a:solidFill>
                <a:latin typeface="72 Brand" panose="020B0504030603020204" pitchFamily="34" charset="0"/>
                <a:ea typeface="72 Brand" pitchFamily="34" charset="-128"/>
                <a:cs typeface="72 Brand" pitchFamily="34" charset="-128"/>
              </a:rPr>
              <a:t>Procurement</a:t>
            </a:r>
            <a:r>
              <a:rPr lang="de-DE" sz="1800" kern="0" dirty="0">
                <a:solidFill>
                  <a:schemeClr val="bg1"/>
                </a:solidFill>
                <a:latin typeface="72 Brand" panose="020B0504030603020204" pitchFamily="34" charset="0"/>
                <a:ea typeface="72 Brand" pitchFamily="34" charset="-128"/>
                <a:cs typeface="72 Brand" pitchFamily="34" charset="-128"/>
              </a:rPr>
              <a:t> Summit </a:t>
            </a:r>
          </a:p>
        </p:txBody>
      </p:sp>
      <p:sp>
        <p:nvSpPr>
          <p:cNvPr id="19" name="Textfeld 18">
            <a:extLst>
              <a:ext uri="{FF2B5EF4-FFF2-40B4-BE49-F238E27FC236}">
                <a16:creationId xmlns:a16="http://schemas.microsoft.com/office/drawing/2014/main" id="{0AA0865C-D2AC-3CA8-BF61-5C023B51461C}"/>
              </a:ext>
            </a:extLst>
          </p:cNvPr>
          <p:cNvSpPr txBox="1"/>
          <p:nvPr/>
        </p:nvSpPr>
        <p:spPr>
          <a:xfrm>
            <a:off x="6104965" y="331694"/>
            <a:ext cx="6087035" cy="276999"/>
          </a:xfrm>
          <a:prstGeom prst="rect">
            <a:avLst/>
          </a:prstGeom>
          <a:noFill/>
        </p:spPr>
        <p:txBody>
          <a:bodyPr wrap="square" lIns="0" tIns="0" rIns="0" bIns="0" rtlCol="0">
            <a:spAutoFit/>
          </a:bodyPr>
          <a:lstStyle/>
          <a:p>
            <a:pPr algn="ctr" fontAlgn="base">
              <a:spcBef>
                <a:spcPct val="50000"/>
              </a:spcBef>
              <a:spcAft>
                <a:spcPct val="0"/>
              </a:spcAft>
              <a:buClr>
                <a:schemeClr val="tx1"/>
              </a:buClr>
              <a:buSzPct val="100000"/>
            </a:pPr>
            <a:r>
              <a:rPr lang="de-DE" sz="1800" kern="0" dirty="0">
                <a:solidFill>
                  <a:schemeClr val="bg1"/>
                </a:solidFill>
                <a:latin typeface="72 Brand" panose="020B0504030603020204" pitchFamily="34" charset="0"/>
                <a:ea typeface="72 Brand" pitchFamily="34" charset="-128"/>
                <a:cs typeface="72 Brand" pitchFamily="34" charset="-128"/>
              </a:rPr>
              <a:t>Schedule a </a:t>
            </a:r>
            <a:r>
              <a:rPr lang="de-DE" sz="1800" kern="0" dirty="0" err="1">
                <a:solidFill>
                  <a:schemeClr val="bg1"/>
                </a:solidFill>
                <a:latin typeface="72 Brand" panose="020B0504030603020204" pitchFamily="34" charset="0"/>
                <a:ea typeface="72 Brand" pitchFamily="34" charset="-128"/>
                <a:cs typeface="72 Brand" pitchFamily="34" charset="-128"/>
              </a:rPr>
              <a:t>workshop</a:t>
            </a:r>
            <a:r>
              <a:rPr lang="de-DE" sz="1800" kern="0" dirty="0">
                <a:solidFill>
                  <a:schemeClr val="bg1"/>
                </a:solidFill>
                <a:latin typeface="72 Brand" panose="020B0504030603020204" pitchFamily="34" charset="0"/>
                <a:ea typeface="72 Brand" pitchFamily="34" charset="-128"/>
                <a:cs typeface="72 Brand" pitchFamily="34" charset="-128"/>
              </a:rPr>
              <a:t> </a:t>
            </a:r>
            <a:r>
              <a:rPr lang="de-DE" sz="1800" kern="0" dirty="0" err="1">
                <a:solidFill>
                  <a:schemeClr val="bg1"/>
                </a:solidFill>
                <a:latin typeface="72 Brand" panose="020B0504030603020204" pitchFamily="34" charset="0"/>
                <a:ea typeface="72 Brand" pitchFamily="34" charset="-128"/>
                <a:cs typeface="72 Brand" pitchFamily="34" charset="-128"/>
              </a:rPr>
              <a:t>to</a:t>
            </a:r>
            <a:r>
              <a:rPr lang="de-DE" sz="1800" kern="0" dirty="0">
                <a:solidFill>
                  <a:schemeClr val="bg1"/>
                </a:solidFill>
                <a:latin typeface="72 Brand" panose="020B0504030603020204" pitchFamily="34" charset="0"/>
                <a:ea typeface="72 Brand" pitchFamily="34" charset="-128"/>
                <a:cs typeface="72 Brand" pitchFamily="34" charset="-128"/>
              </a:rPr>
              <a:t> </a:t>
            </a:r>
            <a:r>
              <a:rPr lang="de-DE" sz="1800" kern="0" dirty="0" err="1">
                <a:solidFill>
                  <a:schemeClr val="bg1"/>
                </a:solidFill>
                <a:latin typeface="72 Brand" panose="020B0504030603020204" pitchFamily="34" charset="0"/>
                <a:ea typeface="72 Brand" pitchFamily="34" charset="-128"/>
                <a:cs typeface="72 Brand" pitchFamily="34" charset="-128"/>
              </a:rPr>
              <a:t>take</a:t>
            </a:r>
            <a:r>
              <a:rPr lang="de-DE" sz="1800" kern="0" dirty="0">
                <a:solidFill>
                  <a:schemeClr val="bg1"/>
                </a:solidFill>
                <a:latin typeface="72 Brand" panose="020B0504030603020204" pitchFamily="34" charset="0"/>
                <a:ea typeface="72 Brand" pitchFamily="34" charset="-128"/>
                <a:cs typeface="72 Brand" pitchFamily="34" charset="-128"/>
              </a:rPr>
              <a:t> a </a:t>
            </a:r>
            <a:r>
              <a:rPr lang="de-DE" sz="1800" kern="0" dirty="0" err="1">
                <a:solidFill>
                  <a:schemeClr val="bg1"/>
                </a:solidFill>
                <a:latin typeface="72 Brand" panose="020B0504030603020204" pitchFamily="34" charset="0"/>
                <a:ea typeface="72 Brand" pitchFamily="34" charset="-128"/>
                <a:cs typeface="72 Brand" pitchFamily="34" charset="-128"/>
              </a:rPr>
              <a:t>deeper</a:t>
            </a:r>
            <a:r>
              <a:rPr lang="de-DE" sz="1800" kern="0" dirty="0">
                <a:solidFill>
                  <a:schemeClr val="bg1"/>
                </a:solidFill>
                <a:latin typeface="72 Brand" panose="020B0504030603020204" pitchFamily="34" charset="0"/>
                <a:ea typeface="72 Brand" pitchFamily="34" charset="-128"/>
                <a:cs typeface="72 Brand" pitchFamily="34" charset="-128"/>
              </a:rPr>
              <a:t> </a:t>
            </a:r>
            <a:r>
              <a:rPr lang="de-DE" sz="1800" kern="0" dirty="0" err="1">
                <a:solidFill>
                  <a:schemeClr val="bg1"/>
                </a:solidFill>
                <a:latin typeface="72 Brand" panose="020B0504030603020204" pitchFamily="34" charset="0"/>
                <a:ea typeface="72 Brand" pitchFamily="34" charset="-128"/>
                <a:cs typeface="72 Brand" pitchFamily="34" charset="-128"/>
              </a:rPr>
              <a:t>dive</a:t>
            </a:r>
            <a:endParaRPr lang="de-DE" sz="1800" kern="0" dirty="0">
              <a:solidFill>
                <a:schemeClr val="bg1"/>
              </a:solidFill>
              <a:latin typeface="72 Brand" panose="020B0504030603020204" pitchFamily="34" charset="0"/>
              <a:ea typeface="72 Brand" pitchFamily="34" charset="-128"/>
              <a:cs typeface="72 Brand" pitchFamily="34" charset="-128"/>
            </a:endParaRPr>
          </a:p>
        </p:txBody>
      </p:sp>
      <p:sp>
        <p:nvSpPr>
          <p:cNvPr id="20" name="Textfeld 19">
            <a:extLst>
              <a:ext uri="{FF2B5EF4-FFF2-40B4-BE49-F238E27FC236}">
                <a16:creationId xmlns:a16="http://schemas.microsoft.com/office/drawing/2014/main" id="{DD18F41C-02E2-DA15-CEA8-78EA656CFFCD}"/>
              </a:ext>
            </a:extLst>
          </p:cNvPr>
          <p:cNvSpPr txBox="1"/>
          <p:nvPr/>
        </p:nvSpPr>
        <p:spPr>
          <a:xfrm>
            <a:off x="-1" y="1237129"/>
            <a:ext cx="6113929" cy="1769715"/>
          </a:xfrm>
          <a:prstGeom prst="rect">
            <a:avLst/>
          </a:prstGeom>
          <a:noFill/>
        </p:spPr>
        <p:txBody>
          <a:bodyPr wrap="square" lIns="0" tIns="0" rIns="0" bIns="0" rtlCol="0">
            <a:spAutoFit/>
          </a:bodyPr>
          <a:lstStyle/>
          <a:p>
            <a:pPr algn="ctr" fontAlgn="base">
              <a:spcBef>
                <a:spcPct val="50000"/>
              </a:spcBef>
              <a:spcAft>
                <a:spcPct val="0"/>
              </a:spcAft>
              <a:buClr>
                <a:schemeClr val="tx1"/>
              </a:buClr>
              <a:buSzPct val="100000"/>
            </a:pPr>
            <a:r>
              <a:rPr lang="de-DE" sz="11500" kern="0" dirty="0">
                <a:solidFill>
                  <a:schemeClr val="bg1"/>
                </a:solidFill>
                <a:latin typeface="72 Brand" panose="020B0504030603020204" pitchFamily="34" charset="0"/>
                <a:ea typeface="72 Brand" pitchFamily="34" charset="-128"/>
                <a:cs typeface="72 Brand" pitchFamily="34" charset="-128"/>
              </a:rPr>
              <a:t>B20</a:t>
            </a:r>
          </a:p>
        </p:txBody>
      </p:sp>
      <p:sp>
        <p:nvSpPr>
          <p:cNvPr id="21" name="Rechteck 20">
            <a:extLst>
              <a:ext uri="{FF2B5EF4-FFF2-40B4-BE49-F238E27FC236}">
                <a16:creationId xmlns:a16="http://schemas.microsoft.com/office/drawing/2014/main" id="{48DCFEE1-024D-513A-801A-BE31509359FF}"/>
              </a:ext>
            </a:extLst>
          </p:cNvPr>
          <p:cNvSpPr/>
          <p:nvPr/>
        </p:nvSpPr>
        <p:spPr bwMode="gray">
          <a:xfrm>
            <a:off x="985101" y="5033913"/>
            <a:ext cx="377072" cy="65988"/>
          </a:xfrm>
          <a:prstGeom prst="rect">
            <a:avLst/>
          </a:prstGeom>
          <a:solidFill>
            <a:schemeClr val="bg1">
              <a:lumMod val="75000"/>
            </a:schemeClr>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sz="1800" b="0" i="0" u="none" strike="noStrike" kern="0" cap="none" spc="0" normalizeH="0" baseline="0" noProof="0" dirty="0">
              <a:ln>
                <a:noFill/>
              </a:ln>
              <a:effectLst/>
              <a:uLnTx/>
              <a:uFillTx/>
              <a:latin typeface="+mn-lt"/>
              <a:ea typeface="72 Brand" pitchFamily="34" charset="-128"/>
              <a:cs typeface="72 Brand" pitchFamily="34" charset="-128"/>
            </a:endParaRPr>
          </a:p>
        </p:txBody>
      </p:sp>
      <p:sp>
        <p:nvSpPr>
          <p:cNvPr id="22" name="Rechteck 21">
            <a:extLst>
              <a:ext uri="{FF2B5EF4-FFF2-40B4-BE49-F238E27FC236}">
                <a16:creationId xmlns:a16="http://schemas.microsoft.com/office/drawing/2014/main" id="{380AB87D-0ADD-A683-F0AC-A90B7C39CE99}"/>
              </a:ext>
            </a:extLst>
          </p:cNvPr>
          <p:cNvSpPr/>
          <p:nvPr/>
        </p:nvSpPr>
        <p:spPr bwMode="gray">
          <a:xfrm>
            <a:off x="2504387" y="4894082"/>
            <a:ext cx="498049" cy="59704"/>
          </a:xfrm>
          <a:prstGeom prst="rect">
            <a:avLst/>
          </a:prstGeom>
          <a:solidFill>
            <a:schemeClr val="bg1">
              <a:lumMod val="75000"/>
            </a:schemeClr>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sz="1800" b="0" i="0" u="none" strike="noStrike" kern="0" cap="none" spc="0" normalizeH="0" baseline="0" noProof="0" dirty="0">
              <a:ln>
                <a:noFill/>
              </a:ln>
              <a:effectLst/>
              <a:uLnTx/>
              <a:uFillTx/>
              <a:latin typeface="+mn-lt"/>
              <a:ea typeface="72 Brand" pitchFamily="34" charset="-128"/>
              <a:cs typeface="72 Brand" pitchFamily="34" charset="-128"/>
            </a:endParaRPr>
          </a:p>
        </p:txBody>
      </p:sp>
      <p:sp>
        <p:nvSpPr>
          <p:cNvPr id="23" name="Rechteck 22">
            <a:extLst>
              <a:ext uri="{FF2B5EF4-FFF2-40B4-BE49-F238E27FC236}">
                <a16:creationId xmlns:a16="http://schemas.microsoft.com/office/drawing/2014/main" id="{E9D075AE-99A1-F15D-420B-9987BBF8E3D8}"/>
              </a:ext>
            </a:extLst>
          </p:cNvPr>
          <p:cNvSpPr/>
          <p:nvPr/>
        </p:nvSpPr>
        <p:spPr bwMode="gray">
          <a:xfrm>
            <a:off x="2505958" y="4989922"/>
            <a:ext cx="498049" cy="59704"/>
          </a:xfrm>
          <a:prstGeom prst="rect">
            <a:avLst/>
          </a:prstGeom>
          <a:solidFill>
            <a:schemeClr val="bg1">
              <a:lumMod val="75000"/>
            </a:schemeClr>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sz="1800" b="0" i="0" u="none" strike="noStrike" kern="0" cap="none" spc="0" normalizeH="0" baseline="0" noProof="0" dirty="0">
              <a:ln>
                <a:noFill/>
              </a:ln>
              <a:effectLst/>
              <a:uLnTx/>
              <a:uFillTx/>
              <a:latin typeface="+mn-lt"/>
              <a:ea typeface="72 Brand" pitchFamily="34" charset="-128"/>
              <a:cs typeface="72 Brand" pitchFamily="34" charset="-128"/>
            </a:endParaRPr>
          </a:p>
        </p:txBody>
      </p:sp>
      <p:sp>
        <p:nvSpPr>
          <p:cNvPr id="24" name="Rechteck 23">
            <a:extLst>
              <a:ext uri="{FF2B5EF4-FFF2-40B4-BE49-F238E27FC236}">
                <a16:creationId xmlns:a16="http://schemas.microsoft.com/office/drawing/2014/main" id="{AB29369A-9898-F1B7-456C-2D7C9728627A}"/>
              </a:ext>
            </a:extLst>
          </p:cNvPr>
          <p:cNvSpPr/>
          <p:nvPr/>
        </p:nvSpPr>
        <p:spPr bwMode="gray">
          <a:xfrm>
            <a:off x="2502816" y="4440026"/>
            <a:ext cx="498049" cy="59704"/>
          </a:xfrm>
          <a:prstGeom prst="rect">
            <a:avLst/>
          </a:prstGeom>
          <a:solidFill>
            <a:schemeClr val="bg1">
              <a:lumMod val="75000"/>
            </a:schemeClr>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sz="1800" b="0" i="0" u="none" strike="noStrike" kern="0" cap="none" spc="0" normalizeH="0" baseline="0" noProof="0" dirty="0">
              <a:ln>
                <a:noFill/>
              </a:ln>
              <a:effectLst/>
              <a:uLnTx/>
              <a:uFillTx/>
              <a:latin typeface="+mn-lt"/>
              <a:ea typeface="72 Brand" pitchFamily="34" charset="-128"/>
              <a:cs typeface="72 Brand" pitchFamily="34" charset="-128"/>
            </a:endParaRPr>
          </a:p>
        </p:txBody>
      </p:sp>
      <p:sp>
        <p:nvSpPr>
          <p:cNvPr id="25" name="Rechteck 24">
            <a:extLst>
              <a:ext uri="{FF2B5EF4-FFF2-40B4-BE49-F238E27FC236}">
                <a16:creationId xmlns:a16="http://schemas.microsoft.com/office/drawing/2014/main" id="{846DC4A3-1AAD-427D-35EC-08772645CF2E}"/>
              </a:ext>
            </a:extLst>
          </p:cNvPr>
          <p:cNvSpPr/>
          <p:nvPr/>
        </p:nvSpPr>
        <p:spPr bwMode="gray">
          <a:xfrm>
            <a:off x="3263244" y="4441597"/>
            <a:ext cx="498049" cy="59704"/>
          </a:xfrm>
          <a:prstGeom prst="rect">
            <a:avLst/>
          </a:prstGeom>
          <a:solidFill>
            <a:schemeClr val="bg1">
              <a:lumMod val="75000"/>
            </a:schemeClr>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sz="1800" b="0" i="0" u="none" strike="noStrike" kern="0" cap="none" spc="0" normalizeH="0" baseline="0" noProof="0" dirty="0">
              <a:ln>
                <a:noFill/>
              </a:ln>
              <a:effectLst/>
              <a:uLnTx/>
              <a:uFillTx/>
              <a:latin typeface="+mn-lt"/>
              <a:ea typeface="72 Brand" pitchFamily="34" charset="-128"/>
              <a:cs typeface="72 Brand" pitchFamily="34" charset="-128"/>
            </a:endParaRPr>
          </a:p>
        </p:txBody>
      </p:sp>
      <p:sp>
        <p:nvSpPr>
          <p:cNvPr id="26" name="Rechteck 25">
            <a:extLst>
              <a:ext uri="{FF2B5EF4-FFF2-40B4-BE49-F238E27FC236}">
                <a16:creationId xmlns:a16="http://schemas.microsoft.com/office/drawing/2014/main" id="{D95FFC54-8984-8E05-A72D-BBC2CA529555}"/>
              </a:ext>
            </a:extLst>
          </p:cNvPr>
          <p:cNvSpPr/>
          <p:nvPr/>
        </p:nvSpPr>
        <p:spPr bwMode="gray">
          <a:xfrm>
            <a:off x="3995392" y="4443168"/>
            <a:ext cx="604888" cy="62843"/>
          </a:xfrm>
          <a:prstGeom prst="rect">
            <a:avLst/>
          </a:prstGeom>
          <a:solidFill>
            <a:schemeClr val="bg1">
              <a:lumMod val="75000"/>
            </a:schemeClr>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sz="1800" b="0" i="0" u="none" strike="noStrike" kern="0" cap="none" spc="0" normalizeH="0" baseline="0" noProof="0" dirty="0">
              <a:ln>
                <a:noFill/>
              </a:ln>
              <a:effectLst/>
              <a:uLnTx/>
              <a:uFillTx/>
              <a:latin typeface="+mn-lt"/>
              <a:ea typeface="72 Brand" pitchFamily="34" charset="-128"/>
              <a:cs typeface="72 Brand" pitchFamily="34" charset="-128"/>
            </a:endParaRPr>
          </a:p>
        </p:txBody>
      </p:sp>
      <p:sp>
        <p:nvSpPr>
          <p:cNvPr id="27" name="Rechteck 26">
            <a:extLst>
              <a:ext uri="{FF2B5EF4-FFF2-40B4-BE49-F238E27FC236}">
                <a16:creationId xmlns:a16="http://schemas.microsoft.com/office/drawing/2014/main" id="{A769E3F8-5C22-A472-DECE-FCA9146BCF56}"/>
              </a:ext>
            </a:extLst>
          </p:cNvPr>
          <p:cNvSpPr/>
          <p:nvPr/>
        </p:nvSpPr>
        <p:spPr bwMode="gray">
          <a:xfrm>
            <a:off x="2507528" y="4642702"/>
            <a:ext cx="494909" cy="122547"/>
          </a:xfrm>
          <a:prstGeom prst="rect">
            <a:avLst/>
          </a:prstGeom>
          <a:solidFill>
            <a:schemeClr val="bg1">
              <a:lumMod val="75000"/>
            </a:schemeClr>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sz="1800" b="0" i="0" u="none" strike="noStrike" kern="0" cap="none" spc="0" normalizeH="0" baseline="0" noProof="0" dirty="0">
              <a:ln>
                <a:noFill/>
              </a:ln>
              <a:effectLst/>
              <a:uLnTx/>
              <a:uFillTx/>
              <a:latin typeface="+mn-lt"/>
              <a:ea typeface="72 Brand" pitchFamily="34" charset="-128"/>
              <a:cs typeface="72 Brand" pitchFamily="34" charset="-128"/>
            </a:endParaRPr>
          </a:p>
        </p:txBody>
      </p:sp>
      <p:sp>
        <p:nvSpPr>
          <p:cNvPr id="29" name="Rechteck 28">
            <a:extLst>
              <a:ext uri="{FF2B5EF4-FFF2-40B4-BE49-F238E27FC236}">
                <a16:creationId xmlns:a16="http://schemas.microsoft.com/office/drawing/2014/main" id="{31C157D0-6949-EBCC-958B-F342EEDD2836}"/>
              </a:ext>
            </a:extLst>
          </p:cNvPr>
          <p:cNvSpPr/>
          <p:nvPr/>
        </p:nvSpPr>
        <p:spPr bwMode="gray">
          <a:xfrm>
            <a:off x="3267957" y="4644273"/>
            <a:ext cx="494909" cy="122547"/>
          </a:xfrm>
          <a:prstGeom prst="rect">
            <a:avLst/>
          </a:prstGeom>
          <a:solidFill>
            <a:schemeClr val="bg1">
              <a:lumMod val="75000"/>
            </a:schemeClr>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sz="1800" b="0" i="0" u="none" strike="noStrike" kern="0" cap="none" spc="0" normalizeH="0" baseline="0" noProof="0" dirty="0">
              <a:ln>
                <a:noFill/>
              </a:ln>
              <a:effectLst/>
              <a:uLnTx/>
              <a:uFillTx/>
              <a:latin typeface="+mn-lt"/>
              <a:ea typeface="72 Brand" pitchFamily="34" charset="-128"/>
              <a:cs typeface="72 Brand" pitchFamily="34" charset="-128"/>
            </a:endParaRPr>
          </a:p>
        </p:txBody>
      </p:sp>
      <p:sp>
        <p:nvSpPr>
          <p:cNvPr id="41" name="Rechteck 40">
            <a:extLst>
              <a:ext uri="{FF2B5EF4-FFF2-40B4-BE49-F238E27FC236}">
                <a16:creationId xmlns:a16="http://schemas.microsoft.com/office/drawing/2014/main" id="{DB64C3A6-EFC2-1FE8-C839-DF1264D306D2}"/>
              </a:ext>
            </a:extLst>
          </p:cNvPr>
          <p:cNvSpPr/>
          <p:nvPr/>
        </p:nvSpPr>
        <p:spPr bwMode="gray">
          <a:xfrm>
            <a:off x="978816" y="5263300"/>
            <a:ext cx="388072" cy="122547"/>
          </a:xfrm>
          <a:prstGeom prst="rect">
            <a:avLst/>
          </a:prstGeom>
          <a:solidFill>
            <a:schemeClr val="bg1">
              <a:lumMod val="75000"/>
            </a:schemeClr>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sz="1800" b="0" i="0" u="none" strike="noStrike" kern="0" cap="none" spc="0" normalizeH="0" baseline="0" noProof="0" dirty="0">
              <a:ln>
                <a:noFill/>
              </a:ln>
              <a:effectLst/>
              <a:uLnTx/>
              <a:uFillTx/>
              <a:latin typeface="+mn-lt"/>
              <a:ea typeface="72 Brand" pitchFamily="34" charset="-128"/>
              <a:cs typeface="72 Brand" pitchFamily="34" charset="-128"/>
            </a:endParaRPr>
          </a:p>
        </p:txBody>
      </p:sp>
      <p:sp>
        <p:nvSpPr>
          <p:cNvPr id="42" name="Rechteck 41">
            <a:extLst>
              <a:ext uri="{FF2B5EF4-FFF2-40B4-BE49-F238E27FC236}">
                <a16:creationId xmlns:a16="http://schemas.microsoft.com/office/drawing/2014/main" id="{9C0E7356-381E-772A-27B4-B6559EDD459E}"/>
              </a:ext>
            </a:extLst>
          </p:cNvPr>
          <p:cNvSpPr/>
          <p:nvPr/>
        </p:nvSpPr>
        <p:spPr bwMode="gray">
          <a:xfrm>
            <a:off x="1621410" y="5269584"/>
            <a:ext cx="388072" cy="122547"/>
          </a:xfrm>
          <a:prstGeom prst="rect">
            <a:avLst/>
          </a:prstGeom>
          <a:solidFill>
            <a:schemeClr val="bg1">
              <a:lumMod val="75000"/>
            </a:schemeClr>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sz="1800" b="0" i="0" u="none" strike="noStrike" kern="0" cap="none" spc="0" normalizeH="0" baseline="0" noProof="0" dirty="0">
              <a:ln>
                <a:noFill/>
              </a:ln>
              <a:effectLst/>
              <a:uLnTx/>
              <a:uFillTx/>
              <a:latin typeface="+mn-lt"/>
              <a:ea typeface="72 Brand" pitchFamily="34" charset="-128"/>
              <a:cs typeface="72 Brand" pitchFamily="34" charset="-128"/>
            </a:endParaRPr>
          </a:p>
        </p:txBody>
      </p:sp>
      <p:sp>
        <p:nvSpPr>
          <p:cNvPr id="43" name="Rechteck 42">
            <a:extLst>
              <a:ext uri="{FF2B5EF4-FFF2-40B4-BE49-F238E27FC236}">
                <a16:creationId xmlns:a16="http://schemas.microsoft.com/office/drawing/2014/main" id="{B75BFA38-578C-24A9-A2C0-29AB8752B17D}"/>
              </a:ext>
            </a:extLst>
          </p:cNvPr>
          <p:cNvSpPr/>
          <p:nvPr/>
        </p:nvSpPr>
        <p:spPr bwMode="gray">
          <a:xfrm>
            <a:off x="2047187" y="5271155"/>
            <a:ext cx="186966" cy="122547"/>
          </a:xfrm>
          <a:prstGeom prst="rect">
            <a:avLst/>
          </a:prstGeom>
          <a:solidFill>
            <a:schemeClr val="bg1">
              <a:lumMod val="75000"/>
            </a:schemeClr>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sz="1800" b="0" i="0" u="none" strike="noStrike" kern="0" cap="none" spc="0" normalizeH="0" baseline="0" noProof="0" dirty="0">
              <a:ln>
                <a:noFill/>
              </a:ln>
              <a:effectLst/>
              <a:uLnTx/>
              <a:uFillTx/>
              <a:latin typeface="+mn-lt"/>
              <a:ea typeface="72 Brand" pitchFamily="34" charset="-128"/>
              <a:cs typeface="72 Brand" pitchFamily="34" charset="-128"/>
            </a:endParaRPr>
          </a:p>
        </p:txBody>
      </p:sp>
      <p:sp>
        <p:nvSpPr>
          <p:cNvPr id="44" name="Rechteck 43">
            <a:extLst>
              <a:ext uri="{FF2B5EF4-FFF2-40B4-BE49-F238E27FC236}">
                <a16:creationId xmlns:a16="http://schemas.microsoft.com/office/drawing/2014/main" id="{027E58F1-AE99-E802-D6BE-BCBD3A174DA0}"/>
              </a:ext>
            </a:extLst>
          </p:cNvPr>
          <p:cNvSpPr/>
          <p:nvPr/>
        </p:nvSpPr>
        <p:spPr bwMode="gray">
          <a:xfrm>
            <a:off x="2317420" y="5272726"/>
            <a:ext cx="373931" cy="122547"/>
          </a:xfrm>
          <a:prstGeom prst="rect">
            <a:avLst/>
          </a:prstGeom>
          <a:solidFill>
            <a:schemeClr val="bg1">
              <a:lumMod val="75000"/>
            </a:schemeClr>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sz="1800" b="0" i="0" u="none" strike="noStrike" kern="0" cap="none" spc="0" normalizeH="0" baseline="0" noProof="0" dirty="0">
              <a:ln>
                <a:noFill/>
              </a:ln>
              <a:effectLst/>
              <a:uLnTx/>
              <a:uFillTx/>
              <a:latin typeface="+mn-lt"/>
              <a:ea typeface="72 Brand" pitchFamily="34" charset="-128"/>
              <a:cs typeface="72 Brand" pitchFamily="34" charset="-128"/>
            </a:endParaRPr>
          </a:p>
        </p:txBody>
      </p:sp>
      <p:sp>
        <p:nvSpPr>
          <p:cNvPr id="46" name="Rechteck 45">
            <a:extLst>
              <a:ext uri="{FF2B5EF4-FFF2-40B4-BE49-F238E27FC236}">
                <a16:creationId xmlns:a16="http://schemas.microsoft.com/office/drawing/2014/main" id="{E8A92D42-A3BC-96E2-54D7-E18F4445AF58}"/>
              </a:ext>
            </a:extLst>
          </p:cNvPr>
          <p:cNvSpPr/>
          <p:nvPr/>
        </p:nvSpPr>
        <p:spPr bwMode="gray">
          <a:xfrm>
            <a:off x="3332373" y="5274298"/>
            <a:ext cx="373931" cy="122547"/>
          </a:xfrm>
          <a:prstGeom prst="rect">
            <a:avLst/>
          </a:prstGeom>
          <a:solidFill>
            <a:schemeClr val="bg1">
              <a:lumMod val="75000"/>
            </a:schemeClr>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sz="1800" b="0" i="0" u="none" strike="noStrike" kern="0" cap="none" spc="0" normalizeH="0" baseline="0" noProof="0" dirty="0">
              <a:ln>
                <a:noFill/>
              </a:ln>
              <a:effectLst/>
              <a:uLnTx/>
              <a:uFillTx/>
              <a:latin typeface="+mn-lt"/>
              <a:ea typeface="72 Brand" pitchFamily="34" charset="-128"/>
              <a:cs typeface="72 Brand" pitchFamily="34" charset="-128"/>
            </a:endParaRPr>
          </a:p>
        </p:txBody>
      </p:sp>
      <p:sp>
        <p:nvSpPr>
          <p:cNvPr id="47" name="Rechteck 46">
            <a:extLst>
              <a:ext uri="{FF2B5EF4-FFF2-40B4-BE49-F238E27FC236}">
                <a16:creationId xmlns:a16="http://schemas.microsoft.com/office/drawing/2014/main" id="{3D85D3A0-FCDC-AB89-DF2D-311DBA09FEE8}"/>
              </a:ext>
            </a:extLst>
          </p:cNvPr>
          <p:cNvSpPr/>
          <p:nvPr/>
        </p:nvSpPr>
        <p:spPr bwMode="gray">
          <a:xfrm>
            <a:off x="4210637" y="5266443"/>
            <a:ext cx="373931" cy="122547"/>
          </a:xfrm>
          <a:prstGeom prst="rect">
            <a:avLst/>
          </a:prstGeom>
          <a:solidFill>
            <a:schemeClr val="bg1">
              <a:lumMod val="75000"/>
            </a:schemeClr>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sz="1800" b="0" i="0" u="none" strike="noStrike" kern="0" cap="none" spc="0" normalizeH="0" baseline="0" noProof="0" dirty="0">
              <a:ln>
                <a:noFill/>
              </a:ln>
              <a:effectLst/>
              <a:uLnTx/>
              <a:uFillTx/>
              <a:latin typeface="+mn-lt"/>
              <a:ea typeface="72 Brand" pitchFamily="34" charset="-128"/>
              <a:cs typeface="72 Brand" pitchFamily="34" charset="-128"/>
            </a:endParaRPr>
          </a:p>
        </p:txBody>
      </p:sp>
      <p:sp>
        <p:nvSpPr>
          <p:cNvPr id="48" name="Rechteck 47">
            <a:extLst>
              <a:ext uri="{FF2B5EF4-FFF2-40B4-BE49-F238E27FC236}">
                <a16:creationId xmlns:a16="http://schemas.microsoft.com/office/drawing/2014/main" id="{47CE8888-7D90-1525-B307-7B0A52B2202B}"/>
              </a:ext>
            </a:extLst>
          </p:cNvPr>
          <p:cNvSpPr/>
          <p:nvPr/>
        </p:nvSpPr>
        <p:spPr bwMode="gray">
          <a:xfrm>
            <a:off x="3985964" y="5263301"/>
            <a:ext cx="185397" cy="122547"/>
          </a:xfrm>
          <a:prstGeom prst="rect">
            <a:avLst/>
          </a:prstGeom>
          <a:solidFill>
            <a:schemeClr val="bg1">
              <a:lumMod val="75000"/>
            </a:schemeClr>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sz="1800" b="0" i="0" u="none" strike="noStrike" kern="0" cap="none" spc="0" normalizeH="0" baseline="0" noProof="0" dirty="0">
              <a:ln>
                <a:noFill/>
              </a:ln>
              <a:effectLst/>
              <a:uLnTx/>
              <a:uFillTx/>
              <a:latin typeface="+mn-lt"/>
              <a:ea typeface="72 Brand" pitchFamily="34" charset="-128"/>
              <a:cs typeface="72 Brand" pitchFamily="34" charset="-128"/>
            </a:endParaRPr>
          </a:p>
        </p:txBody>
      </p:sp>
      <p:sp>
        <p:nvSpPr>
          <p:cNvPr id="49" name="Rechteck 48">
            <a:extLst>
              <a:ext uri="{FF2B5EF4-FFF2-40B4-BE49-F238E27FC236}">
                <a16:creationId xmlns:a16="http://schemas.microsoft.com/office/drawing/2014/main" id="{35F77390-49D0-5680-32C9-0CCAF66DA4B2}"/>
              </a:ext>
            </a:extLst>
          </p:cNvPr>
          <p:cNvSpPr/>
          <p:nvPr/>
        </p:nvSpPr>
        <p:spPr bwMode="gray">
          <a:xfrm>
            <a:off x="1877505" y="5577526"/>
            <a:ext cx="388072" cy="122547"/>
          </a:xfrm>
          <a:prstGeom prst="rect">
            <a:avLst/>
          </a:prstGeom>
          <a:solidFill>
            <a:schemeClr val="bg1">
              <a:lumMod val="75000"/>
            </a:schemeClr>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sz="1800" b="0" i="0" u="none" strike="noStrike" kern="0" cap="none" spc="0" normalizeH="0" baseline="0" noProof="0" dirty="0">
              <a:ln>
                <a:noFill/>
              </a:ln>
              <a:effectLst/>
              <a:uLnTx/>
              <a:uFillTx/>
              <a:latin typeface="+mn-lt"/>
              <a:ea typeface="72 Brand" pitchFamily="34" charset="-128"/>
              <a:cs typeface="72 Brand" pitchFamily="34" charset="-128"/>
            </a:endParaRPr>
          </a:p>
        </p:txBody>
      </p:sp>
      <p:sp>
        <p:nvSpPr>
          <p:cNvPr id="50" name="Rechteck 49">
            <a:extLst>
              <a:ext uri="{FF2B5EF4-FFF2-40B4-BE49-F238E27FC236}">
                <a16:creationId xmlns:a16="http://schemas.microsoft.com/office/drawing/2014/main" id="{95B7E628-32C4-2722-6966-B45E04450C52}"/>
              </a:ext>
            </a:extLst>
          </p:cNvPr>
          <p:cNvSpPr/>
          <p:nvPr/>
        </p:nvSpPr>
        <p:spPr bwMode="gray">
          <a:xfrm>
            <a:off x="2435256" y="5579097"/>
            <a:ext cx="642595" cy="122547"/>
          </a:xfrm>
          <a:prstGeom prst="rect">
            <a:avLst/>
          </a:prstGeom>
          <a:solidFill>
            <a:schemeClr val="bg1">
              <a:lumMod val="75000"/>
            </a:schemeClr>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sz="1800" b="0" i="0" u="none" strike="noStrike" kern="0" cap="none" spc="0" normalizeH="0" baseline="0" noProof="0" dirty="0">
              <a:ln>
                <a:noFill/>
              </a:ln>
              <a:effectLst/>
              <a:uLnTx/>
              <a:uFillTx/>
              <a:latin typeface="+mn-lt"/>
              <a:ea typeface="72 Brand" pitchFamily="34" charset="-128"/>
              <a:cs typeface="72 Brand" pitchFamily="34" charset="-128"/>
            </a:endParaRPr>
          </a:p>
        </p:txBody>
      </p:sp>
      <p:sp>
        <p:nvSpPr>
          <p:cNvPr id="51" name="Rechteck 50">
            <a:extLst>
              <a:ext uri="{FF2B5EF4-FFF2-40B4-BE49-F238E27FC236}">
                <a16:creationId xmlns:a16="http://schemas.microsoft.com/office/drawing/2014/main" id="{8B29A933-154C-056A-CE69-8C9F066E009F}"/>
              </a:ext>
            </a:extLst>
          </p:cNvPr>
          <p:cNvSpPr/>
          <p:nvPr/>
        </p:nvSpPr>
        <p:spPr bwMode="gray">
          <a:xfrm>
            <a:off x="3195685" y="5580668"/>
            <a:ext cx="642595" cy="122547"/>
          </a:xfrm>
          <a:prstGeom prst="rect">
            <a:avLst/>
          </a:prstGeom>
          <a:solidFill>
            <a:schemeClr val="bg1">
              <a:lumMod val="75000"/>
            </a:schemeClr>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sz="1800" b="0" i="0" u="none" strike="noStrike" kern="0" cap="none" spc="0" normalizeH="0" baseline="0" noProof="0" dirty="0">
              <a:ln>
                <a:noFill/>
              </a:ln>
              <a:effectLst/>
              <a:uLnTx/>
              <a:uFillTx/>
              <a:latin typeface="+mn-lt"/>
              <a:ea typeface="72 Brand" pitchFamily="34" charset="-128"/>
              <a:cs typeface="72 Brand" pitchFamily="34" charset="-128"/>
            </a:endParaRPr>
          </a:p>
        </p:txBody>
      </p:sp>
      <p:sp>
        <p:nvSpPr>
          <p:cNvPr id="52" name="Rechteck 51">
            <a:extLst>
              <a:ext uri="{FF2B5EF4-FFF2-40B4-BE49-F238E27FC236}">
                <a16:creationId xmlns:a16="http://schemas.microsoft.com/office/drawing/2014/main" id="{B7F8CB97-84C8-27BA-45FD-74144B9CF86B}"/>
              </a:ext>
            </a:extLst>
          </p:cNvPr>
          <p:cNvSpPr/>
          <p:nvPr/>
        </p:nvSpPr>
        <p:spPr bwMode="gray">
          <a:xfrm>
            <a:off x="3951402" y="5577526"/>
            <a:ext cx="422636" cy="122547"/>
          </a:xfrm>
          <a:prstGeom prst="rect">
            <a:avLst/>
          </a:prstGeom>
          <a:solidFill>
            <a:schemeClr val="bg1">
              <a:lumMod val="75000"/>
            </a:schemeClr>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sz="1800" b="0" i="0" u="none" strike="noStrike" kern="0" cap="none" spc="0" normalizeH="0" baseline="0" noProof="0" dirty="0">
              <a:ln>
                <a:noFill/>
              </a:ln>
              <a:effectLst/>
              <a:uLnTx/>
              <a:uFillTx/>
              <a:latin typeface="+mn-lt"/>
              <a:ea typeface="72 Brand" pitchFamily="34" charset="-128"/>
              <a:cs typeface="72 Brand" pitchFamily="34" charset="-128"/>
            </a:endParaRPr>
          </a:p>
        </p:txBody>
      </p:sp>
      <p:sp>
        <p:nvSpPr>
          <p:cNvPr id="53" name="Rechteck 52">
            <a:extLst>
              <a:ext uri="{FF2B5EF4-FFF2-40B4-BE49-F238E27FC236}">
                <a16:creationId xmlns:a16="http://schemas.microsoft.com/office/drawing/2014/main" id="{AC0099CF-8CBA-D5A9-3A8E-3C1F59AFD4DC}"/>
              </a:ext>
            </a:extLst>
          </p:cNvPr>
          <p:cNvSpPr/>
          <p:nvPr/>
        </p:nvSpPr>
        <p:spPr bwMode="gray">
          <a:xfrm>
            <a:off x="4405460" y="5574384"/>
            <a:ext cx="185394" cy="122547"/>
          </a:xfrm>
          <a:prstGeom prst="rect">
            <a:avLst/>
          </a:prstGeom>
          <a:solidFill>
            <a:schemeClr val="bg1">
              <a:lumMod val="75000"/>
            </a:schemeClr>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sz="1800" b="0" i="0" u="none" strike="noStrike" kern="0" cap="none" spc="0" normalizeH="0" baseline="0" noProof="0" dirty="0">
              <a:ln>
                <a:noFill/>
              </a:ln>
              <a:effectLst/>
              <a:uLnTx/>
              <a:uFillTx/>
              <a:latin typeface="+mn-lt"/>
              <a:ea typeface="72 Brand" pitchFamily="34" charset="-128"/>
              <a:cs typeface="72 Brand" pitchFamily="34" charset="-128"/>
            </a:endParaRPr>
          </a:p>
        </p:txBody>
      </p:sp>
      <p:sp>
        <p:nvSpPr>
          <p:cNvPr id="54" name="Rechteck 53">
            <a:extLst>
              <a:ext uri="{FF2B5EF4-FFF2-40B4-BE49-F238E27FC236}">
                <a16:creationId xmlns:a16="http://schemas.microsoft.com/office/drawing/2014/main" id="{234BC14D-D07B-3A6A-A122-9CAB60994358}"/>
              </a:ext>
            </a:extLst>
          </p:cNvPr>
          <p:cNvSpPr/>
          <p:nvPr/>
        </p:nvSpPr>
        <p:spPr bwMode="gray">
          <a:xfrm>
            <a:off x="3472206" y="6234260"/>
            <a:ext cx="498049" cy="59704"/>
          </a:xfrm>
          <a:prstGeom prst="rect">
            <a:avLst/>
          </a:prstGeom>
          <a:solidFill>
            <a:schemeClr val="bg1">
              <a:lumMod val="75000"/>
            </a:schemeClr>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sz="1800" b="0" i="0" u="none" strike="noStrike" kern="0" cap="none" spc="0" normalizeH="0" baseline="0" noProof="0" dirty="0">
              <a:ln>
                <a:noFill/>
              </a:ln>
              <a:effectLst/>
              <a:uLnTx/>
              <a:uFillTx/>
              <a:latin typeface="+mn-lt"/>
              <a:ea typeface="72 Brand" pitchFamily="34" charset="-128"/>
              <a:cs typeface="72 Brand" pitchFamily="34" charset="-128"/>
            </a:endParaRPr>
          </a:p>
        </p:txBody>
      </p:sp>
      <p:sp>
        <p:nvSpPr>
          <p:cNvPr id="55" name="Rechteck 54">
            <a:extLst>
              <a:ext uri="{FF2B5EF4-FFF2-40B4-BE49-F238E27FC236}">
                <a16:creationId xmlns:a16="http://schemas.microsoft.com/office/drawing/2014/main" id="{42F6C5F4-EC5C-9D86-9515-439E9A35E755}"/>
              </a:ext>
            </a:extLst>
          </p:cNvPr>
          <p:cNvSpPr/>
          <p:nvPr/>
        </p:nvSpPr>
        <p:spPr bwMode="gray">
          <a:xfrm>
            <a:off x="3638746" y="5971881"/>
            <a:ext cx="169683" cy="61274"/>
          </a:xfrm>
          <a:prstGeom prst="rect">
            <a:avLst/>
          </a:prstGeom>
          <a:solidFill>
            <a:schemeClr val="bg1">
              <a:lumMod val="75000"/>
            </a:schemeClr>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sz="1800" b="0" i="0" u="none" strike="noStrike" kern="0" cap="none" spc="0" normalizeH="0" baseline="0" noProof="0" dirty="0">
              <a:ln>
                <a:noFill/>
              </a:ln>
              <a:effectLst/>
              <a:uLnTx/>
              <a:uFillTx/>
              <a:latin typeface="+mn-lt"/>
              <a:ea typeface="72 Brand" pitchFamily="34" charset="-128"/>
              <a:cs typeface="72 Brand" pitchFamily="34" charset="-128"/>
            </a:endParaRPr>
          </a:p>
        </p:txBody>
      </p:sp>
      <p:sp>
        <p:nvSpPr>
          <p:cNvPr id="56" name="Rechteck 55">
            <a:extLst>
              <a:ext uri="{FF2B5EF4-FFF2-40B4-BE49-F238E27FC236}">
                <a16:creationId xmlns:a16="http://schemas.microsoft.com/office/drawing/2014/main" id="{B202B928-823C-7666-EAC1-C8AE34243E88}"/>
              </a:ext>
            </a:extLst>
          </p:cNvPr>
          <p:cNvSpPr/>
          <p:nvPr/>
        </p:nvSpPr>
        <p:spPr bwMode="gray">
          <a:xfrm>
            <a:off x="3640320" y="6044157"/>
            <a:ext cx="169683" cy="61274"/>
          </a:xfrm>
          <a:prstGeom prst="rect">
            <a:avLst/>
          </a:prstGeom>
          <a:solidFill>
            <a:schemeClr val="bg1">
              <a:lumMod val="75000"/>
            </a:schemeClr>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sz="1800" b="0" i="0" u="none" strike="noStrike" kern="0" cap="none" spc="0" normalizeH="0" baseline="0" noProof="0" dirty="0">
              <a:ln>
                <a:noFill/>
              </a:ln>
              <a:effectLst/>
              <a:uLnTx/>
              <a:uFillTx/>
              <a:latin typeface="+mn-lt"/>
              <a:ea typeface="72 Brand" pitchFamily="34" charset="-128"/>
              <a:cs typeface="72 Brand" pitchFamily="34" charset="-128"/>
            </a:endParaRPr>
          </a:p>
        </p:txBody>
      </p:sp>
      <p:sp>
        <p:nvSpPr>
          <p:cNvPr id="57" name="Rechteck 56">
            <a:extLst>
              <a:ext uri="{FF2B5EF4-FFF2-40B4-BE49-F238E27FC236}">
                <a16:creationId xmlns:a16="http://schemas.microsoft.com/office/drawing/2014/main" id="{CFE992F4-BCAD-C601-68BE-6D04B291968F}"/>
              </a:ext>
            </a:extLst>
          </p:cNvPr>
          <p:cNvSpPr/>
          <p:nvPr/>
        </p:nvSpPr>
        <p:spPr bwMode="gray">
          <a:xfrm>
            <a:off x="3641892" y="6111718"/>
            <a:ext cx="169683" cy="61274"/>
          </a:xfrm>
          <a:prstGeom prst="rect">
            <a:avLst/>
          </a:prstGeom>
          <a:solidFill>
            <a:schemeClr val="bg1">
              <a:lumMod val="75000"/>
            </a:schemeClr>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sz="1800" b="0" i="0" u="none" strike="noStrike" kern="0" cap="none" spc="0" normalizeH="0" baseline="0" noProof="0" dirty="0">
              <a:ln>
                <a:noFill/>
              </a:ln>
              <a:effectLst/>
              <a:uLnTx/>
              <a:uFillTx/>
              <a:latin typeface="+mn-lt"/>
              <a:ea typeface="72 Brand" pitchFamily="34" charset="-128"/>
              <a:cs typeface="72 Brand" pitchFamily="34" charset="-128"/>
            </a:endParaRPr>
          </a:p>
        </p:txBody>
      </p:sp>
      <p:sp>
        <p:nvSpPr>
          <p:cNvPr id="59" name="Rechteck 58">
            <a:extLst>
              <a:ext uri="{FF2B5EF4-FFF2-40B4-BE49-F238E27FC236}">
                <a16:creationId xmlns:a16="http://schemas.microsoft.com/office/drawing/2014/main" id="{8BE91C46-348F-CA9D-8D8E-EC1F2A1C30AC}"/>
              </a:ext>
            </a:extLst>
          </p:cNvPr>
          <p:cNvSpPr/>
          <p:nvPr/>
        </p:nvSpPr>
        <p:spPr bwMode="gray">
          <a:xfrm>
            <a:off x="3335383" y="5916892"/>
            <a:ext cx="132964" cy="328366"/>
          </a:xfrm>
          <a:prstGeom prst="rect">
            <a:avLst/>
          </a:prstGeom>
          <a:solidFill>
            <a:schemeClr val="bg1">
              <a:lumMod val="75000"/>
            </a:schemeClr>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sz="1800" b="0" i="0" u="none" strike="noStrike" kern="0" cap="none" spc="0" normalizeH="0" baseline="0" noProof="0" dirty="0">
              <a:ln>
                <a:noFill/>
              </a:ln>
              <a:effectLst/>
              <a:uLnTx/>
              <a:uFillTx/>
              <a:latin typeface="+mn-lt"/>
              <a:ea typeface="72 Brand" pitchFamily="34" charset="-128"/>
              <a:cs typeface="72 Brand" pitchFamily="34" charset="-128"/>
            </a:endParaRPr>
          </a:p>
        </p:txBody>
      </p:sp>
      <p:sp>
        <p:nvSpPr>
          <p:cNvPr id="60" name="Rechteck 59">
            <a:extLst>
              <a:ext uri="{FF2B5EF4-FFF2-40B4-BE49-F238E27FC236}">
                <a16:creationId xmlns:a16="http://schemas.microsoft.com/office/drawing/2014/main" id="{D836D147-80BD-0B98-DB3F-E6D7B2567AD1}"/>
              </a:ext>
            </a:extLst>
          </p:cNvPr>
          <p:cNvSpPr/>
          <p:nvPr/>
        </p:nvSpPr>
        <p:spPr bwMode="gray">
          <a:xfrm>
            <a:off x="3990681" y="5913750"/>
            <a:ext cx="111056" cy="328366"/>
          </a:xfrm>
          <a:prstGeom prst="rect">
            <a:avLst/>
          </a:prstGeom>
          <a:solidFill>
            <a:schemeClr val="bg1">
              <a:lumMod val="75000"/>
            </a:schemeClr>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sz="1800" b="0" i="0" u="none" strike="noStrike" kern="0" cap="none" spc="0" normalizeH="0" baseline="0" noProof="0" dirty="0">
              <a:ln>
                <a:noFill/>
              </a:ln>
              <a:effectLst/>
              <a:uLnTx/>
              <a:uFillTx/>
              <a:latin typeface="+mn-lt"/>
              <a:ea typeface="72 Brand" pitchFamily="34" charset="-128"/>
              <a:cs typeface="72 Brand" pitchFamily="34" charset="-128"/>
            </a:endParaRPr>
          </a:p>
        </p:txBody>
      </p:sp>
      <p:sp>
        <p:nvSpPr>
          <p:cNvPr id="61" name="Rechteck 60">
            <a:extLst>
              <a:ext uri="{FF2B5EF4-FFF2-40B4-BE49-F238E27FC236}">
                <a16:creationId xmlns:a16="http://schemas.microsoft.com/office/drawing/2014/main" id="{F93F538C-1671-DB9D-0371-66B95656D395}"/>
              </a:ext>
            </a:extLst>
          </p:cNvPr>
          <p:cNvSpPr/>
          <p:nvPr/>
        </p:nvSpPr>
        <p:spPr bwMode="gray">
          <a:xfrm>
            <a:off x="2738484" y="5269583"/>
            <a:ext cx="499623" cy="122547"/>
          </a:xfrm>
          <a:prstGeom prst="rect">
            <a:avLst/>
          </a:prstGeom>
          <a:solidFill>
            <a:schemeClr val="bg1"/>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sz="1800" b="0" i="0" u="none" strike="noStrike" kern="0" cap="none" spc="0" normalizeH="0" baseline="0" noProof="0" dirty="0">
              <a:ln>
                <a:noFill/>
              </a:ln>
              <a:effectLst/>
              <a:uLnTx/>
              <a:uFillTx/>
              <a:latin typeface="+mn-lt"/>
              <a:ea typeface="72 Brand" pitchFamily="34" charset="-128"/>
              <a:cs typeface="72 Brand" pitchFamily="34" charset="-128"/>
            </a:endParaRPr>
          </a:p>
        </p:txBody>
      </p:sp>
      <p:pic>
        <p:nvPicPr>
          <p:cNvPr id="62" name="Picture 1">
            <a:extLst>
              <a:ext uri="{FF2B5EF4-FFF2-40B4-BE49-F238E27FC236}">
                <a16:creationId xmlns:a16="http://schemas.microsoft.com/office/drawing/2014/main" id="{9F211F0A-068F-0E79-13B7-7E6F7A7D2130}"/>
              </a:ext>
            </a:extLst>
          </p:cNvPr>
          <p:cNvPicPr>
            <a:picLocks noChangeAspect="1"/>
          </p:cNvPicPr>
          <p:nvPr/>
        </p:nvPicPr>
        <p:blipFill>
          <a:blip r:embed="rId7"/>
          <a:stretch>
            <a:fillRect/>
          </a:stretch>
        </p:blipFill>
        <p:spPr>
          <a:xfrm>
            <a:off x="2733692" y="5146765"/>
            <a:ext cx="688860" cy="341086"/>
          </a:xfrm>
          <a:prstGeom prst="rect">
            <a:avLst/>
          </a:prstGeom>
        </p:spPr>
      </p:pic>
      <p:sp>
        <p:nvSpPr>
          <p:cNvPr id="63" name="Rechteck 62">
            <a:extLst>
              <a:ext uri="{FF2B5EF4-FFF2-40B4-BE49-F238E27FC236}">
                <a16:creationId xmlns:a16="http://schemas.microsoft.com/office/drawing/2014/main" id="{A9EB16C0-727F-EB38-E1A1-E71191918A1A}"/>
              </a:ext>
            </a:extLst>
          </p:cNvPr>
          <p:cNvSpPr/>
          <p:nvPr/>
        </p:nvSpPr>
        <p:spPr bwMode="gray">
          <a:xfrm>
            <a:off x="3266387" y="4894082"/>
            <a:ext cx="498049" cy="59704"/>
          </a:xfrm>
          <a:prstGeom prst="rect">
            <a:avLst/>
          </a:prstGeom>
          <a:solidFill>
            <a:schemeClr val="bg1">
              <a:lumMod val="75000"/>
            </a:schemeClr>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sz="1800" b="0" i="0" u="none" strike="noStrike" kern="0" cap="none" spc="0" normalizeH="0" baseline="0" noProof="0" dirty="0">
              <a:ln>
                <a:noFill/>
              </a:ln>
              <a:effectLst/>
              <a:uLnTx/>
              <a:uFillTx/>
              <a:latin typeface="+mn-lt"/>
              <a:ea typeface="72 Brand" pitchFamily="34" charset="-128"/>
              <a:cs typeface="72 Brand" pitchFamily="34" charset="-128"/>
            </a:endParaRPr>
          </a:p>
        </p:txBody>
      </p:sp>
      <p:sp>
        <p:nvSpPr>
          <p:cNvPr id="1024" name="Rechteck 1023">
            <a:extLst>
              <a:ext uri="{FF2B5EF4-FFF2-40B4-BE49-F238E27FC236}">
                <a16:creationId xmlns:a16="http://schemas.microsoft.com/office/drawing/2014/main" id="{B0D49CD6-20A5-FEEB-BB17-D026DB083CC5}"/>
              </a:ext>
            </a:extLst>
          </p:cNvPr>
          <p:cNvSpPr/>
          <p:nvPr/>
        </p:nvSpPr>
        <p:spPr bwMode="gray">
          <a:xfrm>
            <a:off x="3266387" y="4995682"/>
            <a:ext cx="498049" cy="59704"/>
          </a:xfrm>
          <a:prstGeom prst="rect">
            <a:avLst/>
          </a:prstGeom>
          <a:solidFill>
            <a:schemeClr val="bg1">
              <a:lumMod val="75000"/>
            </a:schemeClr>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sz="1800" b="0" i="0" u="none" strike="noStrike" kern="0" cap="none" spc="0" normalizeH="0" baseline="0" noProof="0" dirty="0">
              <a:ln>
                <a:noFill/>
              </a:ln>
              <a:effectLst/>
              <a:uLnTx/>
              <a:uFillTx/>
              <a:latin typeface="+mn-lt"/>
              <a:ea typeface="72 Brand" pitchFamily="34" charset="-128"/>
              <a:cs typeface="72 Brand" pitchFamily="34" charset="-128"/>
            </a:endParaRPr>
          </a:p>
        </p:txBody>
      </p:sp>
      <p:sp>
        <p:nvSpPr>
          <p:cNvPr id="1025" name="Rechteck 1024">
            <a:extLst>
              <a:ext uri="{FF2B5EF4-FFF2-40B4-BE49-F238E27FC236}">
                <a16:creationId xmlns:a16="http://schemas.microsoft.com/office/drawing/2014/main" id="{DB236AD6-BB39-9F55-4FDA-D31A68400352}"/>
              </a:ext>
            </a:extLst>
          </p:cNvPr>
          <p:cNvSpPr/>
          <p:nvPr/>
        </p:nvSpPr>
        <p:spPr bwMode="gray">
          <a:xfrm>
            <a:off x="3996091" y="4699306"/>
            <a:ext cx="622476" cy="122547"/>
          </a:xfrm>
          <a:prstGeom prst="rect">
            <a:avLst/>
          </a:prstGeom>
          <a:solidFill>
            <a:schemeClr val="bg1">
              <a:lumMod val="75000"/>
            </a:schemeClr>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sz="1800" b="0" i="0" u="none" strike="noStrike" kern="0" cap="none" spc="0" normalizeH="0" baseline="0" noProof="0" dirty="0">
              <a:ln>
                <a:noFill/>
              </a:ln>
              <a:effectLst/>
              <a:uLnTx/>
              <a:uFillTx/>
              <a:latin typeface="+mn-lt"/>
              <a:ea typeface="72 Brand" pitchFamily="34" charset="-128"/>
              <a:cs typeface="72 Brand" pitchFamily="34" charset="-128"/>
            </a:endParaRPr>
          </a:p>
        </p:txBody>
      </p:sp>
      <p:sp>
        <p:nvSpPr>
          <p:cNvPr id="1027" name="Rechteck 1026">
            <a:extLst>
              <a:ext uri="{FF2B5EF4-FFF2-40B4-BE49-F238E27FC236}">
                <a16:creationId xmlns:a16="http://schemas.microsoft.com/office/drawing/2014/main" id="{157391B0-873A-768D-3204-2EF3956DFAF1}"/>
              </a:ext>
            </a:extLst>
          </p:cNvPr>
          <p:cNvSpPr/>
          <p:nvPr/>
        </p:nvSpPr>
        <p:spPr bwMode="gray">
          <a:xfrm>
            <a:off x="4000324" y="4944839"/>
            <a:ext cx="618242" cy="181728"/>
          </a:xfrm>
          <a:prstGeom prst="rect">
            <a:avLst/>
          </a:prstGeom>
          <a:solidFill>
            <a:schemeClr val="bg1">
              <a:lumMod val="75000"/>
            </a:schemeClr>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sz="1800" b="0" i="0" u="none" strike="noStrike" kern="0" cap="none" spc="0" normalizeH="0" baseline="0" noProof="0" dirty="0">
              <a:ln>
                <a:noFill/>
              </a:ln>
              <a:effectLst/>
              <a:uLnTx/>
              <a:uFillTx/>
              <a:latin typeface="+mn-lt"/>
              <a:ea typeface="72 Brand" pitchFamily="34" charset="-128"/>
              <a:cs typeface="72 Brand" pitchFamily="34" charset="-128"/>
            </a:endParaRPr>
          </a:p>
        </p:txBody>
      </p:sp>
      <p:sp>
        <p:nvSpPr>
          <p:cNvPr id="1028" name="Rechteck 1027">
            <a:extLst>
              <a:ext uri="{FF2B5EF4-FFF2-40B4-BE49-F238E27FC236}">
                <a16:creationId xmlns:a16="http://schemas.microsoft.com/office/drawing/2014/main" id="{8BDE2B33-B4E8-CFE4-D7D6-599DDC5D5D06}"/>
              </a:ext>
            </a:extLst>
          </p:cNvPr>
          <p:cNvSpPr/>
          <p:nvPr/>
        </p:nvSpPr>
        <p:spPr bwMode="gray">
          <a:xfrm>
            <a:off x="1830195" y="3918802"/>
            <a:ext cx="2339638" cy="255265"/>
          </a:xfrm>
          <a:prstGeom prst="rect">
            <a:avLst/>
          </a:prstGeom>
          <a:solidFill>
            <a:schemeClr val="bg1"/>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sz="1800" b="0" i="0" u="none" strike="noStrike" kern="0" cap="none" spc="0" normalizeH="0" baseline="0" noProof="0" dirty="0">
              <a:ln>
                <a:noFill/>
              </a:ln>
              <a:effectLst/>
              <a:uLnTx/>
              <a:uFillTx/>
              <a:latin typeface="+mn-lt"/>
              <a:ea typeface="72 Brand" pitchFamily="34" charset="-128"/>
              <a:cs typeface="72 Brand" pitchFamily="34" charset="-128"/>
            </a:endParaRPr>
          </a:p>
        </p:txBody>
      </p:sp>
      <p:sp>
        <p:nvSpPr>
          <p:cNvPr id="1029" name="Rechteck 1028">
            <a:extLst>
              <a:ext uri="{FF2B5EF4-FFF2-40B4-BE49-F238E27FC236}">
                <a16:creationId xmlns:a16="http://schemas.microsoft.com/office/drawing/2014/main" id="{F70AEA5E-B620-C79A-1949-FAC49FFEE0F9}"/>
              </a:ext>
            </a:extLst>
          </p:cNvPr>
          <p:cNvSpPr/>
          <p:nvPr/>
        </p:nvSpPr>
        <p:spPr bwMode="gray">
          <a:xfrm>
            <a:off x="3894667" y="4151635"/>
            <a:ext cx="1735666" cy="255265"/>
          </a:xfrm>
          <a:prstGeom prst="rect">
            <a:avLst/>
          </a:prstGeom>
          <a:solidFill>
            <a:schemeClr val="bg1"/>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sz="1800" b="0" i="0" u="none" strike="noStrike" kern="0" cap="none" spc="0" normalizeH="0" baseline="0" noProof="0" dirty="0">
              <a:ln>
                <a:noFill/>
              </a:ln>
              <a:effectLst/>
              <a:uLnTx/>
              <a:uFillTx/>
              <a:latin typeface="+mn-lt"/>
              <a:ea typeface="72 Brand" pitchFamily="34" charset="-128"/>
              <a:cs typeface="72 Brand" pitchFamily="34" charset="-128"/>
            </a:endParaRPr>
          </a:p>
        </p:txBody>
      </p:sp>
    </p:spTree>
    <p:extLst>
      <p:ext uri="{BB962C8B-B14F-4D97-AF65-F5344CB8AC3E}">
        <p14:creationId xmlns:p14="http://schemas.microsoft.com/office/powerpoint/2010/main" val="22892976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750DE-EA87-35B3-596B-D172EC642FDF}"/>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4D77CD7C-D032-FE65-3270-93F2F529D3E4}"/>
              </a:ext>
            </a:extLst>
          </p:cNvPr>
          <p:cNvGraphicFramePr>
            <a:graphicFrameLocks noChangeAspect="1"/>
          </p:cNvGraphicFramePr>
          <p:nvPr>
            <p:custDataLst>
              <p:tags r:id="rId1"/>
            </p:custDataLst>
          </p:nvPr>
        </p:nvGraphicFramePr>
        <p:xfrm>
          <a:off x="4763"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3" name="think-cell data - do not delete" hidden="1">
                        <a:extLst>
                          <a:ext uri="{FF2B5EF4-FFF2-40B4-BE49-F238E27FC236}">
                            <a16:creationId xmlns:a16="http://schemas.microsoft.com/office/drawing/2014/main" id="{4D77CD7C-D032-FE65-3270-93F2F529D3E4}"/>
                          </a:ext>
                        </a:extLst>
                      </p:cNvPr>
                      <p:cNvPicPr/>
                      <p:nvPr/>
                    </p:nvPicPr>
                    <p:blipFill>
                      <a:blip r:embed="rId5"/>
                      <a:stretch>
                        <a:fillRect/>
                      </a:stretch>
                    </p:blipFill>
                    <p:spPr>
                      <a:xfrm>
                        <a:off x="4763" y="1588"/>
                        <a:ext cx="1588" cy="1588"/>
                      </a:xfrm>
                      <a:prstGeom prst="rect">
                        <a:avLst/>
                      </a:prstGeom>
                    </p:spPr>
                  </p:pic>
                </p:oleObj>
              </mc:Fallback>
            </mc:AlternateContent>
          </a:graphicData>
        </a:graphic>
      </p:graphicFrame>
      <p:pic>
        <p:nvPicPr>
          <p:cNvPr id="9" name="Grafik 8">
            <a:extLst>
              <a:ext uri="{FF2B5EF4-FFF2-40B4-BE49-F238E27FC236}">
                <a16:creationId xmlns:a16="http://schemas.microsoft.com/office/drawing/2014/main" id="{8A3A6B7E-713E-5C45-1DC4-9EFF3F257A98}"/>
              </a:ext>
            </a:extLst>
          </p:cNvPr>
          <p:cNvPicPr>
            <a:picLocks noChangeAspect="1"/>
          </p:cNvPicPr>
          <p:nvPr/>
        </p:nvPicPr>
        <p:blipFill>
          <a:blip r:embed="rId6"/>
          <a:stretch>
            <a:fillRect/>
          </a:stretch>
        </p:blipFill>
        <p:spPr>
          <a:xfrm>
            <a:off x="0" y="0"/>
            <a:ext cx="12266743" cy="6939185"/>
          </a:xfrm>
          <a:prstGeom prst="rect">
            <a:avLst/>
          </a:prstGeom>
        </p:spPr>
      </p:pic>
      <p:sp>
        <p:nvSpPr>
          <p:cNvPr id="10" name="Title 2">
            <a:extLst>
              <a:ext uri="{FF2B5EF4-FFF2-40B4-BE49-F238E27FC236}">
                <a16:creationId xmlns:a16="http://schemas.microsoft.com/office/drawing/2014/main" id="{F349FEAE-3E0E-EAEC-EAA8-DA814DAF526A}"/>
              </a:ext>
            </a:extLst>
          </p:cNvPr>
          <p:cNvSpPr>
            <a:spLocks noGrp="1"/>
          </p:cNvSpPr>
          <p:nvPr>
            <p:ph type="title"/>
          </p:nvPr>
        </p:nvSpPr>
        <p:spPr>
          <a:xfrm>
            <a:off x="324539" y="6349324"/>
            <a:ext cx="8367283" cy="369332"/>
          </a:xfrm>
        </p:spPr>
        <p:txBody>
          <a:bodyPr/>
          <a:lstStyle/>
          <a:p>
            <a:r>
              <a:rPr lang="en-US" dirty="0">
                <a:solidFill>
                  <a:schemeClr val="bg1"/>
                </a:solidFill>
              </a:rPr>
              <a:t>The seat at the table…</a:t>
            </a:r>
          </a:p>
        </p:txBody>
      </p:sp>
    </p:spTree>
    <p:extLst>
      <p:ext uri="{BB962C8B-B14F-4D97-AF65-F5344CB8AC3E}">
        <p14:creationId xmlns:p14="http://schemas.microsoft.com/office/powerpoint/2010/main" val="38838455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D9612-3C57-BB4E-C83E-F14FF94ACC9A}"/>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FD20BE6F-F858-EA7F-432D-C782807A30E4}"/>
              </a:ext>
            </a:extLst>
          </p:cNvPr>
          <p:cNvGraphicFramePr>
            <a:graphicFrameLocks noChangeAspect="1"/>
          </p:cNvGraphicFramePr>
          <p:nvPr>
            <p:custDataLst>
              <p:tags r:id="rId1"/>
            </p:custDataLst>
          </p:nvPr>
        </p:nvGraphicFramePr>
        <p:xfrm>
          <a:off x="4763"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3" name="think-cell data - do not delete" hidden="1">
                        <a:extLst>
                          <a:ext uri="{FF2B5EF4-FFF2-40B4-BE49-F238E27FC236}">
                            <a16:creationId xmlns:a16="http://schemas.microsoft.com/office/drawing/2014/main" id="{FD20BE6F-F858-EA7F-432D-C782807A30E4}"/>
                          </a:ext>
                        </a:extLst>
                      </p:cNvPr>
                      <p:cNvPicPr/>
                      <p:nvPr/>
                    </p:nvPicPr>
                    <p:blipFill>
                      <a:blip r:embed="rId5"/>
                      <a:stretch>
                        <a:fillRect/>
                      </a:stretch>
                    </p:blipFill>
                    <p:spPr>
                      <a:xfrm>
                        <a:off x="4763" y="1588"/>
                        <a:ext cx="1588" cy="1588"/>
                      </a:xfrm>
                      <a:prstGeom prst="rect">
                        <a:avLst/>
                      </a:prstGeom>
                    </p:spPr>
                  </p:pic>
                </p:oleObj>
              </mc:Fallback>
            </mc:AlternateContent>
          </a:graphicData>
        </a:graphic>
      </p:graphicFrame>
      <p:pic>
        <p:nvPicPr>
          <p:cNvPr id="9" name="Grafik 8">
            <a:extLst>
              <a:ext uri="{FF2B5EF4-FFF2-40B4-BE49-F238E27FC236}">
                <a16:creationId xmlns:a16="http://schemas.microsoft.com/office/drawing/2014/main" id="{66F4AD1B-0AB0-DB16-9101-791DA44F5EF0}"/>
              </a:ext>
            </a:extLst>
          </p:cNvPr>
          <p:cNvPicPr>
            <a:picLocks noChangeAspect="1"/>
          </p:cNvPicPr>
          <p:nvPr/>
        </p:nvPicPr>
        <p:blipFill>
          <a:blip r:embed="rId6">
            <a:alphaModFix amt="29000"/>
            <a:extLst>
              <a:ext uri="{BEBA8EAE-BF5A-486C-A8C5-ECC9F3942E4B}">
                <a14:imgProps xmlns:a14="http://schemas.microsoft.com/office/drawing/2010/main">
                  <a14:imgLayer r:embed="rId7">
                    <a14:imgEffect>
                      <a14:colorTemperature colorTemp="2953"/>
                    </a14:imgEffect>
                    <a14:imgEffect>
                      <a14:saturation sat="0"/>
                    </a14:imgEffect>
                  </a14:imgLayer>
                </a14:imgProps>
              </a:ext>
            </a:extLst>
          </a:blip>
          <a:stretch>
            <a:fillRect/>
          </a:stretch>
        </p:blipFill>
        <p:spPr>
          <a:xfrm>
            <a:off x="0" y="0"/>
            <a:ext cx="12266743" cy="6939185"/>
          </a:xfrm>
          <a:prstGeom prst="rect">
            <a:avLst/>
          </a:prstGeom>
        </p:spPr>
      </p:pic>
      <p:sp>
        <p:nvSpPr>
          <p:cNvPr id="10" name="Title 2">
            <a:extLst>
              <a:ext uri="{FF2B5EF4-FFF2-40B4-BE49-F238E27FC236}">
                <a16:creationId xmlns:a16="http://schemas.microsoft.com/office/drawing/2014/main" id="{D0CC735A-9DFD-DED6-D425-42CF0232BDDC}"/>
              </a:ext>
            </a:extLst>
          </p:cNvPr>
          <p:cNvSpPr>
            <a:spLocks noGrp="1"/>
          </p:cNvSpPr>
          <p:nvPr>
            <p:ph type="title"/>
          </p:nvPr>
        </p:nvSpPr>
        <p:spPr>
          <a:xfrm>
            <a:off x="324539" y="6349324"/>
            <a:ext cx="8367283" cy="369332"/>
          </a:xfrm>
        </p:spPr>
        <p:txBody>
          <a:bodyPr/>
          <a:lstStyle/>
          <a:p>
            <a:r>
              <a:rPr lang="en-US" dirty="0">
                <a:solidFill>
                  <a:srgbClr val="1B90FF"/>
                </a:solidFill>
              </a:rPr>
              <a:t>The seat at the table…</a:t>
            </a:r>
          </a:p>
        </p:txBody>
      </p:sp>
      <p:grpSp>
        <p:nvGrpSpPr>
          <p:cNvPr id="24" name="Gruppieren 23">
            <a:extLst>
              <a:ext uri="{FF2B5EF4-FFF2-40B4-BE49-F238E27FC236}">
                <a16:creationId xmlns:a16="http://schemas.microsoft.com/office/drawing/2014/main" id="{0EB0C36B-9618-881C-1833-9A547B45CE14}"/>
              </a:ext>
            </a:extLst>
          </p:cNvPr>
          <p:cNvGrpSpPr/>
          <p:nvPr/>
        </p:nvGrpSpPr>
        <p:grpSpPr>
          <a:xfrm>
            <a:off x="1155471" y="740227"/>
            <a:ext cx="2404157" cy="2404157"/>
            <a:chOff x="1155471" y="740227"/>
            <a:chExt cx="2404157" cy="2404157"/>
          </a:xfrm>
        </p:grpSpPr>
        <p:pic>
          <p:nvPicPr>
            <p:cNvPr id="8" name="Grafik 7">
              <a:extLst>
                <a:ext uri="{FF2B5EF4-FFF2-40B4-BE49-F238E27FC236}">
                  <a16:creationId xmlns:a16="http://schemas.microsoft.com/office/drawing/2014/main" id="{06E7BFB6-8F15-C33C-E016-92C5513CC0FD}"/>
                </a:ext>
              </a:extLst>
            </p:cNvPr>
            <p:cNvPicPr>
              <a:picLocks noChangeAspect="1"/>
            </p:cNvPicPr>
            <p:nvPr/>
          </p:nvPicPr>
          <p:blipFill>
            <a:blip r:embed="rId8"/>
            <a:stretch>
              <a:fillRect/>
            </a:stretch>
          </p:blipFill>
          <p:spPr>
            <a:xfrm>
              <a:off x="1155471" y="740227"/>
              <a:ext cx="2404157" cy="2404157"/>
            </a:xfrm>
            <a:prstGeom prst="rect">
              <a:avLst/>
            </a:prstGeom>
          </p:spPr>
        </p:pic>
        <p:sp>
          <p:nvSpPr>
            <p:cNvPr id="11" name="Textfeld 10">
              <a:extLst>
                <a:ext uri="{FF2B5EF4-FFF2-40B4-BE49-F238E27FC236}">
                  <a16:creationId xmlns:a16="http://schemas.microsoft.com/office/drawing/2014/main" id="{783C0BE5-B656-CF00-F684-07BDAFEC46E2}"/>
                </a:ext>
              </a:extLst>
            </p:cNvPr>
            <p:cNvSpPr txBox="1"/>
            <p:nvPr/>
          </p:nvSpPr>
          <p:spPr>
            <a:xfrm>
              <a:off x="1436914" y="1208314"/>
              <a:ext cx="1839686" cy="830997"/>
            </a:xfrm>
            <a:prstGeom prst="rect">
              <a:avLst/>
            </a:prstGeom>
            <a:noFill/>
          </p:spPr>
          <p:txBody>
            <a:bodyPr wrap="square" lIns="0" tIns="0" rIns="0" bIns="0" rtlCol="0">
              <a:spAutoFit/>
            </a:bodyPr>
            <a:lstStyle/>
            <a:p>
              <a:pPr algn="ctr" fontAlgn="base">
                <a:spcBef>
                  <a:spcPct val="50000"/>
                </a:spcBef>
                <a:spcAft>
                  <a:spcPct val="0"/>
                </a:spcAft>
                <a:buClr>
                  <a:schemeClr val="tx1"/>
                </a:buClr>
                <a:buSzPct val="100000"/>
              </a:pPr>
              <a:r>
                <a:rPr lang="de-DE" sz="1800" kern="0" dirty="0">
                  <a:solidFill>
                    <a:srgbClr val="1B90FF"/>
                  </a:solidFill>
                  <a:latin typeface="72 Brand" panose="020B0504030603020204" pitchFamily="34" charset="0"/>
                  <a:ea typeface="72 Brand" pitchFamily="34" charset="-128"/>
                  <a:cs typeface="72 Brand" pitchFamily="34" charset="-128"/>
                </a:rPr>
                <a:t>„</a:t>
              </a:r>
              <a:r>
                <a:rPr lang="de-DE" sz="1800" kern="0" dirty="0" err="1">
                  <a:solidFill>
                    <a:srgbClr val="1B90FF"/>
                  </a:solidFill>
                  <a:latin typeface="72 Brand" panose="020B0504030603020204" pitchFamily="34" charset="0"/>
                  <a:ea typeface="72 Brand" pitchFamily="34" charset="-128"/>
                  <a:cs typeface="72 Brand" pitchFamily="34" charset="-128"/>
                </a:rPr>
                <a:t>We</a:t>
              </a:r>
              <a:r>
                <a:rPr lang="de-DE" sz="1800" kern="0" dirty="0">
                  <a:solidFill>
                    <a:srgbClr val="1B90FF"/>
                  </a:solidFill>
                  <a:latin typeface="72 Brand" panose="020B0504030603020204" pitchFamily="34" charset="0"/>
                  <a:ea typeface="72 Brand" pitchFamily="34" charset="-128"/>
                  <a:cs typeface="72 Brand" pitchFamily="34" charset="-128"/>
                </a:rPr>
                <a:t> </a:t>
              </a:r>
              <a:r>
                <a:rPr lang="de-DE" sz="1800" kern="0" dirty="0" err="1">
                  <a:solidFill>
                    <a:srgbClr val="1B90FF"/>
                  </a:solidFill>
                  <a:latin typeface="72 Brand" panose="020B0504030603020204" pitchFamily="34" charset="0"/>
                  <a:ea typeface="72 Brand" pitchFamily="34" charset="-128"/>
                  <a:cs typeface="72 Brand" pitchFamily="34" charset="-128"/>
                </a:rPr>
                <a:t>can</a:t>
              </a:r>
              <a:r>
                <a:rPr lang="de-DE" sz="1800" kern="0" dirty="0">
                  <a:solidFill>
                    <a:srgbClr val="1B90FF"/>
                  </a:solidFill>
                  <a:latin typeface="72 Brand" panose="020B0504030603020204" pitchFamily="34" charset="0"/>
                  <a:ea typeface="72 Brand" pitchFamily="34" charset="-128"/>
                  <a:cs typeface="72 Brand" pitchFamily="34" charset="-128"/>
                </a:rPr>
                <a:t> </a:t>
              </a:r>
              <a:r>
                <a:rPr lang="de-DE" sz="1800" kern="0" dirty="0" err="1">
                  <a:solidFill>
                    <a:srgbClr val="1B90FF"/>
                  </a:solidFill>
                  <a:latin typeface="72 Brand" panose="020B0504030603020204" pitchFamily="34" charset="0"/>
                  <a:ea typeface="72 Brand" pitchFamily="34" charset="-128"/>
                  <a:cs typeface="72 Brand" pitchFamily="34" charset="-128"/>
                </a:rPr>
                <a:t>help</a:t>
              </a:r>
              <a:r>
                <a:rPr lang="de-DE" sz="1800" kern="0" dirty="0">
                  <a:solidFill>
                    <a:srgbClr val="1B90FF"/>
                  </a:solidFill>
                  <a:latin typeface="72 Brand" panose="020B0504030603020204" pitchFamily="34" charset="0"/>
                  <a:ea typeface="72 Brand" pitchFamily="34" charset="-128"/>
                  <a:cs typeface="72 Brand" pitchFamily="34" charset="-128"/>
                </a:rPr>
                <a:t> </a:t>
              </a:r>
              <a:r>
                <a:rPr lang="de-DE" sz="1800" kern="0" dirty="0" err="1">
                  <a:solidFill>
                    <a:srgbClr val="1B90FF"/>
                  </a:solidFill>
                  <a:latin typeface="72 Brand" panose="020B0504030603020204" pitchFamily="34" charset="0"/>
                  <a:ea typeface="72 Brand" pitchFamily="34" charset="-128"/>
                  <a:cs typeface="72 Brand" pitchFamily="34" charset="-128"/>
                </a:rPr>
                <a:t>improve</a:t>
              </a:r>
              <a:r>
                <a:rPr lang="de-DE" sz="1800" kern="0" dirty="0">
                  <a:solidFill>
                    <a:srgbClr val="1B90FF"/>
                  </a:solidFill>
                  <a:latin typeface="72 Brand" panose="020B0504030603020204" pitchFamily="34" charset="0"/>
                  <a:ea typeface="72 Brand" pitchFamily="34" charset="-128"/>
                  <a:cs typeface="72 Brand" pitchFamily="34" charset="-128"/>
                </a:rPr>
                <a:t> </a:t>
              </a:r>
              <a:r>
                <a:rPr lang="de-DE" sz="1800" kern="0" dirty="0" err="1">
                  <a:solidFill>
                    <a:srgbClr val="1B90FF"/>
                  </a:solidFill>
                  <a:latin typeface="72 Brand" panose="020B0504030603020204" pitchFamily="34" charset="0"/>
                  <a:ea typeface="72 Brand" pitchFamily="34" charset="-128"/>
                  <a:cs typeface="72 Brand" pitchFamily="34" charset="-128"/>
                </a:rPr>
                <a:t>the</a:t>
              </a:r>
              <a:r>
                <a:rPr lang="de-DE" sz="1800" kern="0" dirty="0">
                  <a:solidFill>
                    <a:srgbClr val="1B90FF"/>
                  </a:solidFill>
                  <a:latin typeface="72 Brand" panose="020B0504030603020204" pitchFamily="34" charset="0"/>
                  <a:ea typeface="72 Brand" pitchFamily="34" charset="-128"/>
                  <a:cs typeface="72 Brand" pitchFamily="34" charset="-128"/>
                </a:rPr>
                <a:t> </a:t>
              </a:r>
              <a:r>
                <a:rPr lang="de-DE" sz="1800" kern="0" dirty="0" err="1">
                  <a:solidFill>
                    <a:srgbClr val="1B90FF"/>
                  </a:solidFill>
                  <a:latin typeface="72 Brand" panose="020B0504030603020204" pitchFamily="34" charset="0"/>
                  <a:ea typeface="72 Brand" pitchFamily="34" charset="-128"/>
                  <a:cs typeface="72 Brand" pitchFamily="34" charset="-128"/>
                </a:rPr>
                <a:t>bottom</a:t>
              </a:r>
              <a:r>
                <a:rPr lang="de-DE" sz="1800" kern="0" dirty="0">
                  <a:solidFill>
                    <a:srgbClr val="1B90FF"/>
                  </a:solidFill>
                  <a:latin typeface="72 Brand" panose="020B0504030603020204" pitchFamily="34" charset="0"/>
                  <a:ea typeface="72 Brand" pitchFamily="34" charset="-128"/>
                  <a:cs typeface="72 Brand" pitchFamily="34" charset="-128"/>
                </a:rPr>
                <a:t> </a:t>
              </a:r>
              <a:r>
                <a:rPr lang="de-DE" sz="1800" kern="0" dirty="0" err="1">
                  <a:solidFill>
                    <a:srgbClr val="1B90FF"/>
                  </a:solidFill>
                  <a:latin typeface="72 Brand" panose="020B0504030603020204" pitchFamily="34" charset="0"/>
                  <a:ea typeface="72 Brand" pitchFamily="34" charset="-128"/>
                  <a:cs typeface="72 Brand" pitchFamily="34" charset="-128"/>
                </a:rPr>
                <a:t>line</a:t>
              </a:r>
              <a:r>
                <a:rPr lang="de-DE" sz="1800" kern="0" dirty="0">
                  <a:solidFill>
                    <a:srgbClr val="1B90FF"/>
                  </a:solidFill>
                  <a:latin typeface="72 Brand" panose="020B0504030603020204" pitchFamily="34" charset="0"/>
                  <a:ea typeface="72 Brand" pitchFamily="34" charset="-128"/>
                  <a:cs typeface="72 Brand" pitchFamily="34" charset="-128"/>
                </a:rPr>
                <a:t>“</a:t>
              </a:r>
            </a:p>
          </p:txBody>
        </p:sp>
      </p:grpSp>
      <p:grpSp>
        <p:nvGrpSpPr>
          <p:cNvPr id="28" name="Gruppieren 27">
            <a:extLst>
              <a:ext uri="{FF2B5EF4-FFF2-40B4-BE49-F238E27FC236}">
                <a16:creationId xmlns:a16="http://schemas.microsoft.com/office/drawing/2014/main" id="{062B3829-BE00-FBAD-F1C2-8BFD1D347E42}"/>
              </a:ext>
            </a:extLst>
          </p:cNvPr>
          <p:cNvGrpSpPr/>
          <p:nvPr/>
        </p:nvGrpSpPr>
        <p:grpSpPr>
          <a:xfrm>
            <a:off x="3909557" y="2623457"/>
            <a:ext cx="2404157" cy="2404157"/>
            <a:chOff x="3833357" y="3918857"/>
            <a:chExt cx="2404157" cy="2404157"/>
          </a:xfrm>
        </p:grpSpPr>
        <p:pic>
          <p:nvPicPr>
            <p:cNvPr id="12" name="Grafik 11">
              <a:extLst>
                <a:ext uri="{FF2B5EF4-FFF2-40B4-BE49-F238E27FC236}">
                  <a16:creationId xmlns:a16="http://schemas.microsoft.com/office/drawing/2014/main" id="{70EBE088-A1C1-589F-E01C-B99F36838650}"/>
                </a:ext>
              </a:extLst>
            </p:cNvPr>
            <p:cNvPicPr>
              <a:picLocks noChangeAspect="1"/>
            </p:cNvPicPr>
            <p:nvPr/>
          </p:nvPicPr>
          <p:blipFill>
            <a:blip r:embed="rId8"/>
            <a:stretch>
              <a:fillRect/>
            </a:stretch>
          </p:blipFill>
          <p:spPr>
            <a:xfrm>
              <a:off x="3833357" y="3918857"/>
              <a:ext cx="2404157" cy="2404157"/>
            </a:xfrm>
            <a:prstGeom prst="rect">
              <a:avLst/>
            </a:prstGeom>
          </p:spPr>
        </p:pic>
        <p:sp>
          <p:nvSpPr>
            <p:cNvPr id="13" name="Textfeld 12">
              <a:extLst>
                <a:ext uri="{FF2B5EF4-FFF2-40B4-BE49-F238E27FC236}">
                  <a16:creationId xmlns:a16="http://schemas.microsoft.com/office/drawing/2014/main" id="{956D809B-6978-3FB5-764C-0B605246FE87}"/>
                </a:ext>
              </a:extLst>
            </p:cNvPr>
            <p:cNvSpPr txBox="1"/>
            <p:nvPr/>
          </p:nvSpPr>
          <p:spPr>
            <a:xfrm>
              <a:off x="4114800" y="4386944"/>
              <a:ext cx="1839686" cy="830997"/>
            </a:xfrm>
            <a:prstGeom prst="rect">
              <a:avLst/>
            </a:prstGeom>
            <a:noFill/>
          </p:spPr>
          <p:txBody>
            <a:bodyPr wrap="square" lIns="0" tIns="0" rIns="0" bIns="0" rtlCol="0">
              <a:spAutoFit/>
            </a:bodyPr>
            <a:lstStyle/>
            <a:p>
              <a:pPr algn="ctr" fontAlgn="base">
                <a:spcBef>
                  <a:spcPct val="50000"/>
                </a:spcBef>
                <a:spcAft>
                  <a:spcPct val="0"/>
                </a:spcAft>
                <a:buClr>
                  <a:schemeClr val="tx1"/>
                </a:buClr>
                <a:buSzPct val="100000"/>
              </a:pPr>
              <a:r>
                <a:rPr lang="de-DE" sz="1800" kern="0" dirty="0">
                  <a:solidFill>
                    <a:srgbClr val="1B90FF"/>
                  </a:solidFill>
                  <a:latin typeface="72 Brand" panose="020B0504030603020204" pitchFamily="34" charset="0"/>
                  <a:ea typeface="72 Brand" pitchFamily="34" charset="-128"/>
                  <a:cs typeface="72 Brand" pitchFamily="34" charset="-128"/>
                </a:rPr>
                <a:t>„</a:t>
              </a:r>
              <a:r>
                <a:rPr lang="de-DE" sz="1800" kern="0" dirty="0" err="1">
                  <a:solidFill>
                    <a:srgbClr val="1B90FF"/>
                  </a:solidFill>
                  <a:latin typeface="72 Brand" panose="020B0504030603020204" pitchFamily="34" charset="0"/>
                  <a:ea typeface="72 Brand" pitchFamily="34" charset="-128"/>
                  <a:cs typeface="72 Brand" pitchFamily="34" charset="-128"/>
                </a:rPr>
                <a:t>We</a:t>
              </a:r>
              <a:r>
                <a:rPr lang="de-DE" sz="1800" kern="0" dirty="0">
                  <a:solidFill>
                    <a:srgbClr val="1B90FF"/>
                  </a:solidFill>
                  <a:latin typeface="72 Brand" panose="020B0504030603020204" pitchFamily="34" charset="0"/>
                  <a:ea typeface="72 Brand" pitchFamily="34" charset="-128"/>
                  <a:cs typeface="72 Brand" pitchFamily="34" charset="-128"/>
                </a:rPr>
                <a:t> </a:t>
              </a:r>
              <a:r>
                <a:rPr lang="de-DE" sz="1800" kern="0" dirty="0" err="1">
                  <a:solidFill>
                    <a:srgbClr val="1B90FF"/>
                  </a:solidFill>
                  <a:latin typeface="72 Brand" panose="020B0504030603020204" pitchFamily="34" charset="0"/>
                  <a:ea typeface="72 Brand" pitchFamily="34" charset="-128"/>
                  <a:cs typeface="72 Brand" pitchFamily="34" charset="-128"/>
                </a:rPr>
                <a:t>can</a:t>
              </a:r>
              <a:r>
                <a:rPr lang="de-DE" sz="1800" kern="0" dirty="0">
                  <a:solidFill>
                    <a:srgbClr val="1B90FF"/>
                  </a:solidFill>
                  <a:latin typeface="72 Brand" panose="020B0504030603020204" pitchFamily="34" charset="0"/>
                  <a:ea typeface="72 Brand" pitchFamily="34" charset="-128"/>
                  <a:cs typeface="72 Brand" pitchFamily="34" charset="-128"/>
                </a:rPr>
                <a:t> </a:t>
              </a:r>
              <a:r>
                <a:rPr lang="de-DE" sz="1800" kern="0" dirty="0" err="1">
                  <a:solidFill>
                    <a:srgbClr val="1B90FF"/>
                  </a:solidFill>
                  <a:latin typeface="72 Brand" panose="020B0504030603020204" pitchFamily="34" charset="0"/>
                  <a:ea typeface="72 Brand" pitchFamily="34" charset="-128"/>
                  <a:cs typeface="72 Brand" pitchFamily="34" charset="-128"/>
                </a:rPr>
                <a:t>help</a:t>
              </a:r>
              <a:r>
                <a:rPr lang="de-DE" sz="1800" kern="0" dirty="0">
                  <a:solidFill>
                    <a:srgbClr val="1B90FF"/>
                  </a:solidFill>
                  <a:latin typeface="72 Brand" panose="020B0504030603020204" pitchFamily="34" charset="0"/>
                  <a:ea typeface="72 Brand" pitchFamily="34" charset="-128"/>
                  <a:cs typeface="72 Brand" pitchFamily="34" charset="-128"/>
                </a:rPr>
                <a:t> </a:t>
              </a:r>
              <a:r>
                <a:rPr lang="de-DE" sz="1800" kern="0" dirty="0" err="1">
                  <a:solidFill>
                    <a:srgbClr val="1B90FF"/>
                  </a:solidFill>
                  <a:latin typeface="72 Brand" panose="020B0504030603020204" pitchFamily="34" charset="0"/>
                  <a:ea typeface="72 Brand" pitchFamily="34" charset="-128"/>
                  <a:cs typeface="72 Brand" pitchFamily="34" charset="-128"/>
                </a:rPr>
                <a:t>improve</a:t>
              </a:r>
              <a:r>
                <a:rPr lang="de-DE" sz="1800" kern="0" dirty="0">
                  <a:solidFill>
                    <a:srgbClr val="1B90FF"/>
                  </a:solidFill>
                  <a:latin typeface="72 Brand" panose="020B0504030603020204" pitchFamily="34" charset="0"/>
                  <a:ea typeface="72 Brand" pitchFamily="34" charset="-128"/>
                  <a:cs typeface="72 Brand" pitchFamily="34" charset="-128"/>
                </a:rPr>
                <a:t> </a:t>
              </a:r>
              <a:r>
                <a:rPr lang="de-DE" sz="1800" kern="0" dirty="0" err="1">
                  <a:solidFill>
                    <a:srgbClr val="1B90FF"/>
                  </a:solidFill>
                  <a:latin typeface="72 Brand" panose="020B0504030603020204" pitchFamily="34" charset="0"/>
                  <a:ea typeface="72 Brand" pitchFamily="34" charset="-128"/>
                  <a:cs typeface="72 Brand" pitchFamily="34" charset="-128"/>
                </a:rPr>
                <a:t>the</a:t>
              </a:r>
              <a:r>
                <a:rPr lang="de-DE" sz="1800" kern="0" dirty="0">
                  <a:solidFill>
                    <a:srgbClr val="1B90FF"/>
                  </a:solidFill>
                  <a:latin typeface="72 Brand" panose="020B0504030603020204" pitchFamily="34" charset="0"/>
                  <a:ea typeface="72 Brand" pitchFamily="34" charset="-128"/>
                  <a:cs typeface="72 Brand" pitchFamily="34" charset="-128"/>
                </a:rPr>
                <a:t> top </a:t>
              </a:r>
              <a:r>
                <a:rPr lang="de-DE" sz="1800" kern="0" dirty="0" err="1">
                  <a:solidFill>
                    <a:srgbClr val="1B90FF"/>
                  </a:solidFill>
                  <a:latin typeface="72 Brand" panose="020B0504030603020204" pitchFamily="34" charset="0"/>
                  <a:ea typeface="72 Brand" pitchFamily="34" charset="-128"/>
                  <a:cs typeface="72 Brand" pitchFamily="34" charset="-128"/>
                </a:rPr>
                <a:t>line</a:t>
              </a:r>
              <a:r>
                <a:rPr lang="de-DE" sz="1800" kern="0" dirty="0">
                  <a:solidFill>
                    <a:srgbClr val="1B90FF"/>
                  </a:solidFill>
                  <a:latin typeface="72 Brand" panose="020B0504030603020204" pitchFamily="34" charset="0"/>
                  <a:ea typeface="72 Brand" pitchFamily="34" charset="-128"/>
                  <a:cs typeface="72 Brand" pitchFamily="34" charset="-128"/>
                </a:rPr>
                <a:t>“</a:t>
              </a:r>
            </a:p>
          </p:txBody>
        </p:sp>
      </p:grpSp>
      <p:grpSp>
        <p:nvGrpSpPr>
          <p:cNvPr id="26" name="Gruppieren 25">
            <a:extLst>
              <a:ext uri="{FF2B5EF4-FFF2-40B4-BE49-F238E27FC236}">
                <a16:creationId xmlns:a16="http://schemas.microsoft.com/office/drawing/2014/main" id="{23279BE7-6F83-8791-1101-BED8E70A3236}"/>
              </a:ext>
            </a:extLst>
          </p:cNvPr>
          <p:cNvGrpSpPr/>
          <p:nvPr/>
        </p:nvGrpSpPr>
        <p:grpSpPr>
          <a:xfrm>
            <a:off x="7099070" y="642256"/>
            <a:ext cx="2404157" cy="2404157"/>
            <a:chOff x="7578042" y="522513"/>
            <a:chExt cx="2404157" cy="2404157"/>
          </a:xfrm>
        </p:grpSpPr>
        <p:pic>
          <p:nvPicPr>
            <p:cNvPr id="14" name="Grafik 13">
              <a:extLst>
                <a:ext uri="{FF2B5EF4-FFF2-40B4-BE49-F238E27FC236}">
                  <a16:creationId xmlns:a16="http://schemas.microsoft.com/office/drawing/2014/main" id="{C7613DE8-6757-4693-7D5D-5EFFD07C02BB}"/>
                </a:ext>
              </a:extLst>
            </p:cNvPr>
            <p:cNvPicPr>
              <a:picLocks noChangeAspect="1"/>
            </p:cNvPicPr>
            <p:nvPr/>
          </p:nvPicPr>
          <p:blipFill>
            <a:blip r:embed="rId8"/>
            <a:stretch>
              <a:fillRect/>
            </a:stretch>
          </p:blipFill>
          <p:spPr>
            <a:xfrm>
              <a:off x="7578042" y="522513"/>
              <a:ext cx="2404157" cy="2404157"/>
            </a:xfrm>
            <a:prstGeom prst="rect">
              <a:avLst/>
            </a:prstGeom>
          </p:spPr>
        </p:pic>
        <p:sp>
          <p:nvSpPr>
            <p:cNvPr id="15" name="Textfeld 14">
              <a:extLst>
                <a:ext uri="{FF2B5EF4-FFF2-40B4-BE49-F238E27FC236}">
                  <a16:creationId xmlns:a16="http://schemas.microsoft.com/office/drawing/2014/main" id="{E578667D-9E09-E3CF-996B-BAEF2C826F09}"/>
                </a:ext>
              </a:extLst>
            </p:cNvPr>
            <p:cNvSpPr txBox="1"/>
            <p:nvPr/>
          </p:nvSpPr>
          <p:spPr>
            <a:xfrm>
              <a:off x="7859485" y="1164771"/>
              <a:ext cx="1839686" cy="553998"/>
            </a:xfrm>
            <a:prstGeom prst="rect">
              <a:avLst/>
            </a:prstGeom>
            <a:noFill/>
          </p:spPr>
          <p:txBody>
            <a:bodyPr wrap="square" lIns="0" tIns="0" rIns="0" bIns="0" rtlCol="0">
              <a:spAutoFit/>
            </a:bodyPr>
            <a:lstStyle/>
            <a:p>
              <a:pPr algn="ctr" fontAlgn="base">
                <a:spcBef>
                  <a:spcPct val="50000"/>
                </a:spcBef>
                <a:spcAft>
                  <a:spcPct val="0"/>
                </a:spcAft>
                <a:buClr>
                  <a:schemeClr val="tx1"/>
                </a:buClr>
                <a:buSzPct val="100000"/>
              </a:pPr>
              <a:r>
                <a:rPr lang="de-DE" sz="1800" kern="0" dirty="0">
                  <a:solidFill>
                    <a:srgbClr val="1B90FF"/>
                  </a:solidFill>
                  <a:latin typeface="72 Brand" panose="020B0504030603020204" pitchFamily="34" charset="0"/>
                  <a:ea typeface="72 Brand" pitchFamily="34" charset="-128"/>
                  <a:cs typeface="72 Brand" pitchFamily="34" charset="-128"/>
                </a:rPr>
                <a:t>„</a:t>
              </a:r>
              <a:r>
                <a:rPr lang="de-DE" sz="1800" kern="0" dirty="0" err="1">
                  <a:solidFill>
                    <a:srgbClr val="1B90FF"/>
                  </a:solidFill>
                  <a:latin typeface="72 Brand" panose="020B0504030603020204" pitchFamily="34" charset="0"/>
                  <a:ea typeface="72 Brand" pitchFamily="34" charset="-128"/>
                  <a:cs typeface="72 Brand" pitchFamily="34" charset="-128"/>
                </a:rPr>
                <a:t>We</a:t>
              </a:r>
              <a:r>
                <a:rPr lang="de-DE" sz="1800" kern="0" dirty="0">
                  <a:solidFill>
                    <a:srgbClr val="1B90FF"/>
                  </a:solidFill>
                  <a:latin typeface="72 Brand" panose="020B0504030603020204" pitchFamily="34" charset="0"/>
                  <a:ea typeface="72 Brand" pitchFamily="34" charset="-128"/>
                  <a:cs typeface="72 Brand" pitchFamily="34" charset="-128"/>
                </a:rPr>
                <a:t> </a:t>
              </a:r>
              <a:r>
                <a:rPr lang="de-DE" sz="1800" kern="0" dirty="0" err="1">
                  <a:solidFill>
                    <a:srgbClr val="1B90FF"/>
                  </a:solidFill>
                  <a:latin typeface="72 Brand" panose="020B0504030603020204" pitchFamily="34" charset="0"/>
                  <a:ea typeface="72 Brand" pitchFamily="34" charset="-128"/>
                  <a:cs typeface="72 Brand" pitchFamily="34" charset="-128"/>
                </a:rPr>
                <a:t>can</a:t>
              </a:r>
              <a:r>
                <a:rPr lang="de-DE" sz="1800" kern="0" dirty="0">
                  <a:solidFill>
                    <a:srgbClr val="1B90FF"/>
                  </a:solidFill>
                  <a:latin typeface="72 Brand" panose="020B0504030603020204" pitchFamily="34" charset="0"/>
                  <a:ea typeface="72 Brand" pitchFamily="34" charset="-128"/>
                  <a:cs typeface="72 Brand" pitchFamily="34" charset="-128"/>
                </a:rPr>
                <a:t> manage </a:t>
              </a:r>
              <a:r>
                <a:rPr lang="de-DE" sz="1800" kern="0" dirty="0" err="1">
                  <a:solidFill>
                    <a:srgbClr val="1B90FF"/>
                  </a:solidFill>
                  <a:latin typeface="72 Brand" panose="020B0504030603020204" pitchFamily="34" charset="0"/>
                  <a:ea typeface="72 Brand" pitchFamily="34" charset="-128"/>
                  <a:cs typeface="72 Brand" pitchFamily="34" charset="-128"/>
                </a:rPr>
                <a:t>working</a:t>
              </a:r>
              <a:r>
                <a:rPr lang="de-DE" sz="1800" kern="0" dirty="0">
                  <a:solidFill>
                    <a:srgbClr val="1B90FF"/>
                  </a:solidFill>
                  <a:latin typeface="72 Brand" panose="020B0504030603020204" pitchFamily="34" charset="0"/>
                  <a:ea typeface="72 Brand" pitchFamily="34" charset="-128"/>
                  <a:cs typeface="72 Brand" pitchFamily="34" charset="-128"/>
                </a:rPr>
                <a:t> </a:t>
              </a:r>
              <a:r>
                <a:rPr lang="de-DE" sz="1800" kern="0" dirty="0" err="1">
                  <a:solidFill>
                    <a:srgbClr val="1B90FF"/>
                  </a:solidFill>
                  <a:latin typeface="72 Brand" panose="020B0504030603020204" pitchFamily="34" charset="0"/>
                  <a:ea typeface="72 Brand" pitchFamily="34" charset="-128"/>
                  <a:cs typeface="72 Brand" pitchFamily="34" charset="-128"/>
                </a:rPr>
                <a:t>capital</a:t>
              </a:r>
              <a:r>
                <a:rPr lang="de-DE" sz="1800" kern="0" dirty="0">
                  <a:solidFill>
                    <a:srgbClr val="1B90FF"/>
                  </a:solidFill>
                  <a:latin typeface="72 Brand" panose="020B0504030603020204" pitchFamily="34" charset="0"/>
                  <a:ea typeface="72 Brand" pitchFamily="34" charset="-128"/>
                  <a:cs typeface="72 Brand" pitchFamily="34" charset="-128"/>
                </a:rPr>
                <a:t>“</a:t>
              </a:r>
            </a:p>
          </p:txBody>
        </p:sp>
      </p:grpSp>
      <p:grpSp>
        <p:nvGrpSpPr>
          <p:cNvPr id="29" name="Gruppieren 28">
            <a:extLst>
              <a:ext uri="{FF2B5EF4-FFF2-40B4-BE49-F238E27FC236}">
                <a16:creationId xmlns:a16="http://schemas.microsoft.com/office/drawing/2014/main" id="{73FBB6AE-694B-F5A3-422D-11DCA8C5CB7D}"/>
              </a:ext>
            </a:extLst>
          </p:cNvPr>
          <p:cNvGrpSpPr/>
          <p:nvPr/>
        </p:nvGrpSpPr>
        <p:grpSpPr>
          <a:xfrm>
            <a:off x="6707186" y="3951514"/>
            <a:ext cx="2404157" cy="2404157"/>
            <a:chOff x="6511243" y="3004457"/>
            <a:chExt cx="2404157" cy="2404157"/>
          </a:xfrm>
        </p:grpSpPr>
        <p:pic>
          <p:nvPicPr>
            <p:cNvPr id="16" name="Grafik 15">
              <a:extLst>
                <a:ext uri="{FF2B5EF4-FFF2-40B4-BE49-F238E27FC236}">
                  <a16:creationId xmlns:a16="http://schemas.microsoft.com/office/drawing/2014/main" id="{FA0CED39-B999-8B33-E077-0FEE0FCF48C1}"/>
                </a:ext>
              </a:extLst>
            </p:cNvPr>
            <p:cNvPicPr>
              <a:picLocks noChangeAspect="1"/>
            </p:cNvPicPr>
            <p:nvPr/>
          </p:nvPicPr>
          <p:blipFill>
            <a:blip r:embed="rId8"/>
            <a:stretch>
              <a:fillRect/>
            </a:stretch>
          </p:blipFill>
          <p:spPr>
            <a:xfrm>
              <a:off x="6511243" y="3004457"/>
              <a:ext cx="2404157" cy="2404157"/>
            </a:xfrm>
            <a:prstGeom prst="rect">
              <a:avLst/>
            </a:prstGeom>
          </p:spPr>
        </p:pic>
        <p:sp>
          <p:nvSpPr>
            <p:cNvPr id="17" name="Textfeld 16">
              <a:extLst>
                <a:ext uri="{FF2B5EF4-FFF2-40B4-BE49-F238E27FC236}">
                  <a16:creationId xmlns:a16="http://schemas.microsoft.com/office/drawing/2014/main" id="{3188B339-0658-142B-B7FB-2C198E49E2AA}"/>
                </a:ext>
              </a:extLst>
            </p:cNvPr>
            <p:cNvSpPr txBox="1"/>
            <p:nvPr/>
          </p:nvSpPr>
          <p:spPr>
            <a:xfrm>
              <a:off x="6792686" y="3646715"/>
              <a:ext cx="1839686" cy="553998"/>
            </a:xfrm>
            <a:prstGeom prst="rect">
              <a:avLst/>
            </a:prstGeom>
            <a:noFill/>
          </p:spPr>
          <p:txBody>
            <a:bodyPr wrap="square" lIns="0" tIns="0" rIns="0" bIns="0" rtlCol="0">
              <a:spAutoFit/>
            </a:bodyPr>
            <a:lstStyle/>
            <a:p>
              <a:pPr algn="ctr" fontAlgn="base">
                <a:spcBef>
                  <a:spcPct val="50000"/>
                </a:spcBef>
                <a:spcAft>
                  <a:spcPct val="0"/>
                </a:spcAft>
                <a:buClr>
                  <a:schemeClr val="tx1"/>
                </a:buClr>
                <a:buSzPct val="100000"/>
              </a:pPr>
              <a:r>
                <a:rPr lang="de-DE" sz="1800" kern="0" dirty="0">
                  <a:solidFill>
                    <a:srgbClr val="1B90FF"/>
                  </a:solidFill>
                  <a:latin typeface="72 Brand" panose="020B0504030603020204" pitchFamily="34" charset="0"/>
                  <a:ea typeface="72 Brand" pitchFamily="34" charset="-128"/>
                  <a:cs typeface="72 Brand" pitchFamily="34" charset="-128"/>
                </a:rPr>
                <a:t>„</a:t>
              </a:r>
              <a:r>
                <a:rPr lang="de-DE" sz="1800" kern="0" dirty="0" err="1">
                  <a:solidFill>
                    <a:srgbClr val="1B90FF"/>
                  </a:solidFill>
                  <a:latin typeface="72 Brand" panose="020B0504030603020204" pitchFamily="34" charset="0"/>
                  <a:ea typeface="72 Brand" pitchFamily="34" charset="-128"/>
                  <a:cs typeface="72 Brand" pitchFamily="34" charset="-128"/>
                </a:rPr>
                <a:t>We</a:t>
              </a:r>
              <a:r>
                <a:rPr lang="de-DE" sz="1800" kern="0" dirty="0">
                  <a:solidFill>
                    <a:srgbClr val="1B90FF"/>
                  </a:solidFill>
                  <a:latin typeface="72 Brand" panose="020B0504030603020204" pitchFamily="34" charset="0"/>
                  <a:ea typeface="72 Brand" pitchFamily="34" charset="-128"/>
                  <a:cs typeface="72 Brand" pitchFamily="34" charset="-128"/>
                </a:rPr>
                <a:t> </a:t>
              </a:r>
              <a:r>
                <a:rPr lang="de-DE" sz="1800" kern="0" dirty="0" err="1">
                  <a:solidFill>
                    <a:srgbClr val="1B90FF"/>
                  </a:solidFill>
                  <a:latin typeface="72 Brand" panose="020B0504030603020204" pitchFamily="34" charset="0"/>
                  <a:ea typeface="72 Brand" pitchFamily="34" charset="-128"/>
                  <a:cs typeface="72 Brand" pitchFamily="34" charset="-128"/>
                </a:rPr>
                <a:t>can</a:t>
              </a:r>
              <a:r>
                <a:rPr lang="de-DE" sz="1800" kern="0" dirty="0">
                  <a:solidFill>
                    <a:srgbClr val="1B90FF"/>
                  </a:solidFill>
                  <a:latin typeface="72 Brand" panose="020B0504030603020204" pitchFamily="34" charset="0"/>
                  <a:ea typeface="72 Brand" pitchFamily="34" charset="-128"/>
                  <a:cs typeface="72 Brand" pitchFamily="34" charset="-128"/>
                </a:rPr>
                <a:t> manage cash </a:t>
              </a:r>
              <a:r>
                <a:rPr lang="de-DE" sz="1800" kern="0" dirty="0" err="1">
                  <a:solidFill>
                    <a:srgbClr val="1B90FF"/>
                  </a:solidFill>
                  <a:latin typeface="72 Brand" panose="020B0504030603020204" pitchFamily="34" charset="0"/>
                  <a:ea typeface="72 Brand" pitchFamily="34" charset="-128"/>
                  <a:cs typeface="72 Brand" pitchFamily="34" charset="-128"/>
                </a:rPr>
                <a:t>flow</a:t>
              </a:r>
              <a:r>
                <a:rPr lang="de-DE" sz="1800" kern="0" dirty="0">
                  <a:solidFill>
                    <a:srgbClr val="1B90FF"/>
                  </a:solidFill>
                  <a:latin typeface="72 Brand" panose="020B0504030603020204" pitchFamily="34" charset="0"/>
                  <a:ea typeface="72 Brand" pitchFamily="34" charset="-128"/>
                  <a:cs typeface="72 Brand" pitchFamily="34" charset="-128"/>
                </a:rPr>
                <a:t>“</a:t>
              </a:r>
            </a:p>
          </p:txBody>
        </p:sp>
      </p:grpSp>
      <p:grpSp>
        <p:nvGrpSpPr>
          <p:cNvPr id="25" name="Gruppieren 24">
            <a:extLst>
              <a:ext uri="{FF2B5EF4-FFF2-40B4-BE49-F238E27FC236}">
                <a16:creationId xmlns:a16="http://schemas.microsoft.com/office/drawing/2014/main" id="{1D61D9CA-4D18-888E-B023-220A97C9E488}"/>
              </a:ext>
            </a:extLst>
          </p:cNvPr>
          <p:cNvGrpSpPr/>
          <p:nvPr/>
        </p:nvGrpSpPr>
        <p:grpSpPr>
          <a:xfrm>
            <a:off x="4138157" y="163286"/>
            <a:ext cx="2404157" cy="2404157"/>
            <a:chOff x="4399414" y="272143"/>
            <a:chExt cx="2404157" cy="2404157"/>
          </a:xfrm>
        </p:grpSpPr>
        <p:pic>
          <p:nvPicPr>
            <p:cNvPr id="18" name="Grafik 17">
              <a:extLst>
                <a:ext uri="{FF2B5EF4-FFF2-40B4-BE49-F238E27FC236}">
                  <a16:creationId xmlns:a16="http://schemas.microsoft.com/office/drawing/2014/main" id="{4D1A80BA-9016-D846-1D02-901AFD0C7372}"/>
                </a:ext>
              </a:extLst>
            </p:cNvPr>
            <p:cNvPicPr>
              <a:picLocks noChangeAspect="1"/>
            </p:cNvPicPr>
            <p:nvPr/>
          </p:nvPicPr>
          <p:blipFill>
            <a:blip r:embed="rId8"/>
            <a:stretch>
              <a:fillRect/>
            </a:stretch>
          </p:blipFill>
          <p:spPr>
            <a:xfrm>
              <a:off x="4399414" y="272143"/>
              <a:ext cx="2404157" cy="2404157"/>
            </a:xfrm>
            <a:prstGeom prst="rect">
              <a:avLst/>
            </a:prstGeom>
          </p:spPr>
        </p:pic>
        <p:sp>
          <p:nvSpPr>
            <p:cNvPr id="19" name="Textfeld 18">
              <a:extLst>
                <a:ext uri="{FF2B5EF4-FFF2-40B4-BE49-F238E27FC236}">
                  <a16:creationId xmlns:a16="http://schemas.microsoft.com/office/drawing/2014/main" id="{AF9A5164-B92D-14D4-80FC-F8E0CBB90A72}"/>
                </a:ext>
              </a:extLst>
            </p:cNvPr>
            <p:cNvSpPr txBox="1"/>
            <p:nvPr/>
          </p:nvSpPr>
          <p:spPr>
            <a:xfrm>
              <a:off x="4680857" y="914401"/>
              <a:ext cx="1839686" cy="553998"/>
            </a:xfrm>
            <a:prstGeom prst="rect">
              <a:avLst/>
            </a:prstGeom>
            <a:noFill/>
          </p:spPr>
          <p:txBody>
            <a:bodyPr wrap="square" lIns="0" tIns="0" rIns="0" bIns="0" rtlCol="0">
              <a:spAutoFit/>
            </a:bodyPr>
            <a:lstStyle/>
            <a:p>
              <a:pPr algn="ctr" fontAlgn="base">
                <a:spcBef>
                  <a:spcPct val="50000"/>
                </a:spcBef>
                <a:spcAft>
                  <a:spcPct val="0"/>
                </a:spcAft>
                <a:buClr>
                  <a:schemeClr val="tx1"/>
                </a:buClr>
                <a:buSzPct val="100000"/>
              </a:pPr>
              <a:r>
                <a:rPr lang="de-DE" sz="1800" kern="0" dirty="0">
                  <a:solidFill>
                    <a:srgbClr val="1B90FF"/>
                  </a:solidFill>
                  <a:latin typeface="72 Brand" panose="020B0504030603020204" pitchFamily="34" charset="0"/>
                  <a:ea typeface="72 Brand" pitchFamily="34" charset="-128"/>
                  <a:cs typeface="72 Brand" pitchFamily="34" charset="-128"/>
                </a:rPr>
                <a:t>„</a:t>
              </a:r>
              <a:r>
                <a:rPr lang="de-DE" sz="1800" kern="0" dirty="0" err="1">
                  <a:solidFill>
                    <a:srgbClr val="1B90FF"/>
                  </a:solidFill>
                  <a:latin typeface="72 Brand" panose="020B0504030603020204" pitchFamily="34" charset="0"/>
                  <a:ea typeface="72 Brand" pitchFamily="34" charset="-128"/>
                  <a:cs typeface="72 Brand" pitchFamily="34" charset="-128"/>
                </a:rPr>
                <a:t>We</a:t>
              </a:r>
              <a:r>
                <a:rPr lang="de-DE" sz="1800" kern="0" dirty="0">
                  <a:solidFill>
                    <a:srgbClr val="1B90FF"/>
                  </a:solidFill>
                  <a:latin typeface="72 Brand" panose="020B0504030603020204" pitchFamily="34" charset="0"/>
                  <a:ea typeface="72 Brand" pitchFamily="34" charset="-128"/>
                  <a:cs typeface="72 Brand" pitchFamily="34" charset="-128"/>
                </a:rPr>
                <a:t> </a:t>
              </a:r>
              <a:r>
                <a:rPr lang="de-DE" sz="1800" kern="0" dirty="0" err="1">
                  <a:solidFill>
                    <a:srgbClr val="1B90FF"/>
                  </a:solidFill>
                  <a:latin typeface="72 Brand" panose="020B0504030603020204" pitchFamily="34" charset="0"/>
                  <a:ea typeface="72 Brand" pitchFamily="34" charset="-128"/>
                  <a:cs typeface="72 Brand" pitchFamily="34" charset="-128"/>
                </a:rPr>
                <a:t>can</a:t>
              </a:r>
              <a:r>
                <a:rPr lang="de-DE" sz="1800" kern="0" dirty="0">
                  <a:solidFill>
                    <a:srgbClr val="1B90FF"/>
                  </a:solidFill>
                  <a:latin typeface="72 Brand" panose="020B0504030603020204" pitchFamily="34" charset="0"/>
                  <a:ea typeface="72 Brand" pitchFamily="34" charset="-128"/>
                  <a:cs typeface="72 Brand" pitchFamily="34" charset="-128"/>
                </a:rPr>
                <a:t> manage </a:t>
              </a:r>
              <a:r>
                <a:rPr lang="de-DE" sz="1800" kern="0" dirty="0" err="1">
                  <a:solidFill>
                    <a:srgbClr val="1B90FF"/>
                  </a:solidFill>
                  <a:latin typeface="72 Brand" panose="020B0504030603020204" pitchFamily="34" charset="0"/>
                  <a:ea typeface="72 Brand" pitchFamily="34" charset="-128"/>
                  <a:cs typeface="72 Brand" pitchFamily="34" charset="-128"/>
                </a:rPr>
                <a:t>risk</a:t>
              </a:r>
              <a:r>
                <a:rPr lang="de-DE" sz="1800" kern="0" dirty="0">
                  <a:solidFill>
                    <a:srgbClr val="1B90FF"/>
                  </a:solidFill>
                  <a:latin typeface="72 Brand" panose="020B0504030603020204" pitchFamily="34" charset="0"/>
                  <a:ea typeface="72 Brand" pitchFamily="34" charset="-128"/>
                  <a:cs typeface="72 Brand" pitchFamily="34" charset="-128"/>
                </a:rPr>
                <a:t>“</a:t>
              </a:r>
            </a:p>
          </p:txBody>
        </p:sp>
      </p:grpSp>
      <p:grpSp>
        <p:nvGrpSpPr>
          <p:cNvPr id="27" name="Gruppieren 26">
            <a:extLst>
              <a:ext uri="{FF2B5EF4-FFF2-40B4-BE49-F238E27FC236}">
                <a16:creationId xmlns:a16="http://schemas.microsoft.com/office/drawing/2014/main" id="{ED835699-3A8B-AFDB-8235-07F78B96BCFD}"/>
              </a:ext>
            </a:extLst>
          </p:cNvPr>
          <p:cNvGrpSpPr/>
          <p:nvPr/>
        </p:nvGrpSpPr>
        <p:grpSpPr>
          <a:xfrm>
            <a:off x="349928" y="3145971"/>
            <a:ext cx="2404157" cy="2404157"/>
            <a:chOff x="349928" y="3145971"/>
            <a:chExt cx="2404157" cy="2404157"/>
          </a:xfrm>
        </p:grpSpPr>
        <p:pic>
          <p:nvPicPr>
            <p:cNvPr id="20" name="Grafik 19">
              <a:extLst>
                <a:ext uri="{FF2B5EF4-FFF2-40B4-BE49-F238E27FC236}">
                  <a16:creationId xmlns:a16="http://schemas.microsoft.com/office/drawing/2014/main" id="{AAEFCDF2-AACF-FA03-F640-C83369B3C5A4}"/>
                </a:ext>
              </a:extLst>
            </p:cNvPr>
            <p:cNvPicPr>
              <a:picLocks noChangeAspect="1"/>
            </p:cNvPicPr>
            <p:nvPr/>
          </p:nvPicPr>
          <p:blipFill>
            <a:blip r:embed="rId8"/>
            <a:stretch>
              <a:fillRect/>
            </a:stretch>
          </p:blipFill>
          <p:spPr>
            <a:xfrm>
              <a:off x="349928" y="3145971"/>
              <a:ext cx="2404157" cy="2404157"/>
            </a:xfrm>
            <a:prstGeom prst="rect">
              <a:avLst/>
            </a:prstGeom>
          </p:spPr>
        </p:pic>
        <p:sp>
          <p:nvSpPr>
            <p:cNvPr id="21" name="Textfeld 20">
              <a:extLst>
                <a:ext uri="{FF2B5EF4-FFF2-40B4-BE49-F238E27FC236}">
                  <a16:creationId xmlns:a16="http://schemas.microsoft.com/office/drawing/2014/main" id="{4D727742-9B45-69EA-2742-F9032CB97E47}"/>
                </a:ext>
              </a:extLst>
            </p:cNvPr>
            <p:cNvSpPr txBox="1"/>
            <p:nvPr/>
          </p:nvSpPr>
          <p:spPr>
            <a:xfrm>
              <a:off x="631371" y="3614058"/>
              <a:ext cx="1839686" cy="830997"/>
            </a:xfrm>
            <a:prstGeom prst="rect">
              <a:avLst/>
            </a:prstGeom>
            <a:noFill/>
          </p:spPr>
          <p:txBody>
            <a:bodyPr wrap="square" lIns="0" tIns="0" rIns="0" bIns="0" rtlCol="0">
              <a:spAutoFit/>
            </a:bodyPr>
            <a:lstStyle/>
            <a:p>
              <a:pPr algn="ctr" fontAlgn="base">
                <a:spcBef>
                  <a:spcPct val="50000"/>
                </a:spcBef>
                <a:spcAft>
                  <a:spcPct val="0"/>
                </a:spcAft>
                <a:buClr>
                  <a:schemeClr val="tx1"/>
                </a:buClr>
                <a:buSzPct val="100000"/>
              </a:pPr>
              <a:r>
                <a:rPr lang="de-DE" sz="1800" kern="0" dirty="0">
                  <a:solidFill>
                    <a:srgbClr val="1B90FF"/>
                  </a:solidFill>
                  <a:latin typeface="72 Brand" panose="020B0504030603020204" pitchFamily="34" charset="0"/>
                  <a:ea typeface="72 Brand" pitchFamily="34" charset="-128"/>
                  <a:cs typeface="72 Brand" pitchFamily="34" charset="-128"/>
                </a:rPr>
                <a:t>„</a:t>
              </a:r>
              <a:r>
                <a:rPr lang="de-DE" sz="1800" kern="0" dirty="0" err="1">
                  <a:solidFill>
                    <a:srgbClr val="1B90FF"/>
                  </a:solidFill>
                  <a:latin typeface="72 Brand" panose="020B0504030603020204" pitchFamily="34" charset="0"/>
                  <a:ea typeface="72 Brand" pitchFamily="34" charset="-128"/>
                  <a:cs typeface="72 Brand" pitchFamily="34" charset="-128"/>
                </a:rPr>
                <a:t>We</a:t>
              </a:r>
              <a:r>
                <a:rPr lang="de-DE" sz="1800" kern="0" dirty="0">
                  <a:solidFill>
                    <a:srgbClr val="1B90FF"/>
                  </a:solidFill>
                  <a:latin typeface="72 Brand" panose="020B0504030603020204" pitchFamily="34" charset="0"/>
                  <a:ea typeface="72 Brand" pitchFamily="34" charset="-128"/>
                  <a:cs typeface="72 Brand" pitchFamily="34" charset="-128"/>
                </a:rPr>
                <a:t> </a:t>
              </a:r>
              <a:r>
                <a:rPr lang="de-DE" sz="1800" kern="0" dirty="0" err="1">
                  <a:solidFill>
                    <a:srgbClr val="1B90FF"/>
                  </a:solidFill>
                  <a:latin typeface="72 Brand" panose="020B0504030603020204" pitchFamily="34" charset="0"/>
                  <a:ea typeface="72 Brand" pitchFamily="34" charset="-128"/>
                  <a:cs typeface="72 Brand" pitchFamily="34" charset="-128"/>
                </a:rPr>
                <a:t>can</a:t>
              </a:r>
              <a:r>
                <a:rPr lang="de-DE" sz="1800" kern="0" dirty="0">
                  <a:solidFill>
                    <a:srgbClr val="1B90FF"/>
                  </a:solidFill>
                  <a:latin typeface="72 Brand" panose="020B0504030603020204" pitchFamily="34" charset="0"/>
                  <a:ea typeface="72 Brand" pitchFamily="34" charset="-128"/>
                  <a:cs typeface="72 Brand" pitchFamily="34" charset="-128"/>
                </a:rPr>
                <a:t> </a:t>
              </a:r>
              <a:r>
                <a:rPr lang="de-DE" sz="1800" kern="0" dirty="0" err="1">
                  <a:solidFill>
                    <a:srgbClr val="1B90FF"/>
                  </a:solidFill>
                  <a:latin typeface="72 Brand" panose="020B0504030603020204" pitchFamily="34" charset="0"/>
                  <a:ea typeface="72 Brand" pitchFamily="34" charset="-128"/>
                  <a:cs typeface="72 Brand" pitchFamily="34" charset="-128"/>
                </a:rPr>
                <a:t>drive</a:t>
              </a:r>
              <a:r>
                <a:rPr lang="de-DE" sz="1800" kern="0" dirty="0">
                  <a:solidFill>
                    <a:srgbClr val="1B90FF"/>
                  </a:solidFill>
                  <a:latin typeface="72 Brand" panose="020B0504030603020204" pitchFamily="34" charset="0"/>
                  <a:ea typeface="72 Brand" pitchFamily="34" charset="-128"/>
                  <a:cs typeface="72 Brand" pitchFamily="34" charset="-128"/>
                </a:rPr>
                <a:t> operational excellence“</a:t>
              </a:r>
            </a:p>
          </p:txBody>
        </p:sp>
      </p:grpSp>
      <p:grpSp>
        <p:nvGrpSpPr>
          <p:cNvPr id="30" name="Gruppieren 29">
            <a:extLst>
              <a:ext uri="{FF2B5EF4-FFF2-40B4-BE49-F238E27FC236}">
                <a16:creationId xmlns:a16="http://schemas.microsoft.com/office/drawing/2014/main" id="{4AFD17AC-D86A-A32A-1C65-3FCC69A4B480}"/>
              </a:ext>
            </a:extLst>
          </p:cNvPr>
          <p:cNvGrpSpPr/>
          <p:nvPr/>
        </p:nvGrpSpPr>
        <p:grpSpPr>
          <a:xfrm>
            <a:off x="9573304" y="3080655"/>
            <a:ext cx="2404157" cy="2404157"/>
            <a:chOff x="9420904" y="3668484"/>
            <a:chExt cx="2404157" cy="2404157"/>
          </a:xfrm>
        </p:grpSpPr>
        <p:pic>
          <p:nvPicPr>
            <p:cNvPr id="22" name="Grafik 21">
              <a:extLst>
                <a:ext uri="{FF2B5EF4-FFF2-40B4-BE49-F238E27FC236}">
                  <a16:creationId xmlns:a16="http://schemas.microsoft.com/office/drawing/2014/main" id="{9D9620DE-A91A-A940-9A88-66FA1891E308}"/>
                </a:ext>
              </a:extLst>
            </p:cNvPr>
            <p:cNvPicPr>
              <a:picLocks noChangeAspect="1"/>
            </p:cNvPicPr>
            <p:nvPr/>
          </p:nvPicPr>
          <p:blipFill>
            <a:blip r:embed="rId8"/>
            <a:stretch>
              <a:fillRect/>
            </a:stretch>
          </p:blipFill>
          <p:spPr>
            <a:xfrm>
              <a:off x="9420904" y="3668484"/>
              <a:ext cx="2404157" cy="2404157"/>
            </a:xfrm>
            <a:prstGeom prst="rect">
              <a:avLst/>
            </a:prstGeom>
          </p:spPr>
        </p:pic>
        <p:sp>
          <p:nvSpPr>
            <p:cNvPr id="23" name="Textfeld 22">
              <a:extLst>
                <a:ext uri="{FF2B5EF4-FFF2-40B4-BE49-F238E27FC236}">
                  <a16:creationId xmlns:a16="http://schemas.microsoft.com/office/drawing/2014/main" id="{AACBF97F-8ADC-A705-0589-66D1130AFC72}"/>
                </a:ext>
              </a:extLst>
            </p:cNvPr>
            <p:cNvSpPr txBox="1"/>
            <p:nvPr/>
          </p:nvSpPr>
          <p:spPr>
            <a:xfrm>
              <a:off x="9702347" y="4343397"/>
              <a:ext cx="1839686" cy="553998"/>
            </a:xfrm>
            <a:prstGeom prst="rect">
              <a:avLst/>
            </a:prstGeom>
            <a:noFill/>
          </p:spPr>
          <p:txBody>
            <a:bodyPr wrap="square" lIns="0" tIns="0" rIns="0" bIns="0" rtlCol="0">
              <a:spAutoFit/>
            </a:bodyPr>
            <a:lstStyle/>
            <a:p>
              <a:pPr algn="ctr" fontAlgn="base">
                <a:spcBef>
                  <a:spcPct val="50000"/>
                </a:spcBef>
                <a:spcAft>
                  <a:spcPct val="0"/>
                </a:spcAft>
                <a:buClr>
                  <a:schemeClr val="tx1"/>
                </a:buClr>
                <a:buSzPct val="100000"/>
              </a:pPr>
              <a:r>
                <a:rPr lang="de-DE" sz="1800" kern="0" dirty="0">
                  <a:solidFill>
                    <a:srgbClr val="1B90FF"/>
                  </a:solidFill>
                  <a:latin typeface="72 Brand" panose="020B0504030603020204" pitchFamily="34" charset="0"/>
                  <a:ea typeface="72 Brand" pitchFamily="34" charset="-128"/>
                  <a:cs typeface="72 Brand" pitchFamily="34" charset="-128"/>
                </a:rPr>
                <a:t>„</a:t>
              </a:r>
              <a:r>
                <a:rPr lang="de-DE" sz="1800" kern="0" dirty="0" err="1">
                  <a:solidFill>
                    <a:srgbClr val="1B90FF"/>
                  </a:solidFill>
                  <a:latin typeface="72 Brand" panose="020B0504030603020204" pitchFamily="34" charset="0"/>
                  <a:ea typeface="72 Brand" pitchFamily="34" charset="-128"/>
                  <a:cs typeface="72 Brand" pitchFamily="34" charset="-128"/>
                </a:rPr>
                <a:t>We</a:t>
              </a:r>
              <a:r>
                <a:rPr lang="de-DE" sz="1800" kern="0" dirty="0">
                  <a:solidFill>
                    <a:srgbClr val="1B90FF"/>
                  </a:solidFill>
                  <a:latin typeface="72 Brand" panose="020B0504030603020204" pitchFamily="34" charset="0"/>
                  <a:ea typeface="72 Brand" pitchFamily="34" charset="-128"/>
                  <a:cs typeface="72 Brand" pitchFamily="34" charset="-128"/>
                </a:rPr>
                <a:t> </a:t>
              </a:r>
              <a:r>
                <a:rPr lang="de-DE" sz="1800" kern="0" dirty="0" err="1">
                  <a:solidFill>
                    <a:srgbClr val="1B90FF"/>
                  </a:solidFill>
                  <a:latin typeface="72 Brand" panose="020B0504030603020204" pitchFamily="34" charset="0"/>
                  <a:ea typeface="72 Brand" pitchFamily="34" charset="-128"/>
                  <a:cs typeface="72 Brand" pitchFamily="34" charset="-128"/>
                </a:rPr>
                <a:t>can</a:t>
              </a:r>
              <a:r>
                <a:rPr lang="de-DE" sz="1800" kern="0" dirty="0">
                  <a:solidFill>
                    <a:srgbClr val="1B90FF"/>
                  </a:solidFill>
                  <a:latin typeface="72 Brand" panose="020B0504030603020204" pitchFamily="34" charset="0"/>
                  <a:ea typeface="72 Brand" pitchFamily="34" charset="-128"/>
                  <a:cs typeface="72 Brand" pitchFamily="34" charset="-128"/>
                </a:rPr>
                <a:t> </a:t>
              </a:r>
              <a:r>
                <a:rPr lang="de-DE" sz="1800" kern="0" dirty="0" err="1">
                  <a:solidFill>
                    <a:srgbClr val="1B90FF"/>
                  </a:solidFill>
                  <a:latin typeface="72 Brand" panose="020B0504030603020204" pitchFamily="34" charset="0"/>
                  <a:ea typeface="72 Brand" pitchFamily="34" charset="-128"/>
                  <a:cs typeface="72 Brand" pitchFamily="34" charset="-128"/>
                </a:rPr>
                <a:t>infuse</a:t>
              </a:r>
              <a:r>
                <a:rPr lang="de-DE" sz="1800" kern="0" dirty="0">
                  <a:solidFill>
                    <a:srgbClr val="1B90FF"/>
                  </a:solidFill>
                  <a:latin typeface="72 Brand" panose="020B0504030603020204" pitchFamily="34" charset="0"/>
                  <a:ea typeface="72 Brand" pitchFamily="34" charset="-128"/>
                  <a:cs typeface="72 Brand" pitchFamily="34" charset="-128"/>
                </a:rPr>
                <a:t> </a:t>
              </a:r>
              <a:r>
                <a:rPr lang="de-DE" sz="1800" kern="0" dirty="0" err="1">
                  <a:solidFill>
                    <a:srgbClr val="1B90FF"/>
                  </a:solidFill>
                  <a:latin typeface="72 Brand" panose="020B0504030603020204" pitchFamily="34" charset="0"/>
                  <a:ea typeface="72 Brand" pitchFamily="34" charset="-128"/>
                  <a:cs typeface="72 Brand" pitchFamily="34" charset="-128"/>
                </a:rPr>
                <a:t>innovation</a:t>
              </a:r>
              <a:r>
                <a:rPr lang="de-DE" sz="1800" kern="0" dirty="0">
                  <a:solidFill>
                    <a:srgbClr val="1B90FF"/>
                  </a:solidFill>
                  <a:latin typeface="72 Brand" panose="020B0504030603020204" pitchFamily="34" charset="0"/>
                  <a:ea typeface="72 Brand" pitchFamily="34" charset="-128"/>
                  <a:cs typeface="72 Brand" pitchFamily="34" charset="-128"/>
                </a:rPr>
                <a:t>“</a:t>
              </a:r>
            </a:p>
          </p:txBody>
        </p:sp>
      </p:grpSp>
    </p:spTree>
    <p:extLst>
      <p:ext uri="{BB962C8B-B14F-4D97-AF65-F5344CB8AC3E}">
        <p14:creationId xmlns:p14="http://schemas.microsoft.com/office/powerpoint/2010/main" val="328427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0D90E-4F8B-06E7-A510-60E729B35CE6}"/>
            </a:ext>
          </a:extLst>
        </p:cNvPr>
        <p:cNvGrpSpPr/>
        <p:nvPr/>
      </p:nvGrpSpPr>
      <p:grpSpPr>
        <a:xfrm>
          <a:off x="0" y="0"/>
          <a:ext cx="0" cy="0"/>
          <a:chOff x="0" y="0"/>
          <a:chExt cx="0" cy="0"/>
        </a:xfrm>
      </p:grpSpPr>
      <p:sp>
        <p:nvSpPr>
          <p:cNvPr id="35" name="Freeform 34">
            <a:extLst>
              <a:ext uri="{FF2B5EF4-FFF2-40B4-BE49-F238E27FC236}">
                <a16:creationId xmlns:a16="http://schemas.microsoft.com/office/drawing/2014/main" id="{458821F8-5061-8769-59C4-E9B287B98A36}"/>
              </a:ext>
            </a:extLst>
          </p:cNvPr>
          <p:cNvSpPr/>
          <p:nvPr/>
        </p:nvSpPr>
        <p:spPr bwMode="gray">
          <a:xfrm>
            <a:off x="558642" y="1592183"/>
            <a:ext cx="11052314" cy="4069033"/>
          </a:xfrm>
          <a:custGeom>
            <a:avLst/>
            <a:gdLst>
              <a:gd name="connsiteX0" fmla="*/ 0 w 9120146"/>
              <a:gd name="connsiteY0" fmla="*/ 4301656 h 4325510"/>
              <a:gd name="connsiteX1" fmla="*/ 0 w 9120146"/>
              <a:gd name="connsiteY1" fmla="*/ 1916265 h 4325510"/>
              <a:gd name="connsiteX2" fmla="*/ 659958 w 9120146"/>
              <a:gd name="connsiteY2" fmla="*/ 1518700 h 4325510"/>
              <a:gd name="connsiteX3" fmla="*/ 866692 w 9120146"/>
              <a:gd name="connsiteY3" fmla="*/ 1224501 h 4325510"/>
              <a:gd name="connsiteX4" fmla="*/ 2409245 w 9120146"/>
              <a:gd name="connsiteY4" fmla="*/ 1176794 h 4325510"/>
              <a:gd name="connsiteX5" fmla="*/ 2560320 w 9120146"/>
              <a:gd name="connsiteY5" fmla="*/ 978011 h 4325510"/>
              <a:gd name="connsiteX6" fmla="*/ 3434963 w 9120146"/>
              <a:gd name="connsiteY6" fmla="*/ 882595 h 4325510"/>
              <a:gd name="connsiteX7" fmla="*/ 4245997 w 9120146"/>
              <a:gd name="connsiteY7" fmla="*/ 652007 h 4325510"/>
              <a:gd name="connsiteX8" fmla="*/ 5072932 w 9120146"/>
              <a:gd name="connsiteY8" fmla="*/ 747423 h 4325510"/>
              <a:gd name="connsiteX9" fmla="*/ 6408751 w 9120146"/>
              <a:gd name="connsiteY9" fmla="*/ 604300 h 4325510"/>
              <a:gd name="connsiteX10" fmla="*/ 7696863 w 9120146"/>
              <a:gd name="connsiteY10" fmla="*/ 294199 h 4325510"/>
              <a:gd name="connsiteX11" fmla="*/ 8078525 w 9120146"/>
              <a:gd name="connsiteY11" fmla="*/ 111319 h 4325510"/>
              <a:gd name="connsiteX12" fmla="*/ 8849802 w 9120146"/>
              <a:gd name="connsiteY12" fmla="*/ 0 h 4325510"/>
              <a:gd name="connsiteX13" fmla="*/ 8849802 w 9120146"/>
              <a:gd name="connsiteY13" fmla="*/ 4325510 h 4325510"/>
              <a:gd name="connsiteX14" fmla="*/ 9120146 w 9120146"/>
              <a:gd name="connsiteY14" fmla="*/ 4325510 h 4325510"/>
              <a:gd name="connsiteX15" fmla="*/ 0 w 9120146"/>
              <a:gd name="connsiteY15" fmla="*/ 4301656 h 4325510"/>
              <a:gd name="connsiteX0" fmla="*/ 0 w 9120146"/>
              <a:gd name="connsiteY0" fmla="*/ 4301656 h 4325510"/>
              <a:gd name="connsiteX1" fmla="*/ 0 w 9120146"/>
              <a:gd name="connsiteY1" fmla="*/ 1916265 h 4325510"/>
              <a:gd name="connsiteX2" fmla="*/ 461175 w 9120146"/>
              <a:gd name="connsiteY2" fmla="*/ 1932168 h 4325510"/>
              <a:gd name="connsiteX3" fmla="*/ 866692 w 9120146"/>
              <a:gd name="connsiteY3" fmla="*/ 1224501 h 4325510"/>
              <a:gd name="connsiteX4" fmla="*/ 2409245 w 9120146"/>
              <a:gd name="connsiteY4" fmla="*/ 1176794 h 4325510"/>
              <a:gd name="connsiteX5" fmla="*/ 2560320 w 9120146"/>
              <a:gd name="connsiteY5" fmla="*/ 978011 h 4325510"/>
              <a:gd name="connsiteX6" fmla="*/ 3434963 w 9120146"/>
              <a:gd name="connsiteY6" fmla="*/ 882595 h 4325510"/>
              <a:gd name="connsiteX7" fmla="*/ 4245997 w 9120146"/>
              <a:gd name="connsiteY7" fmla="*/ 652007 h 4325510"/>
              <a:gd name="connsiteX8" fmla="*/ 5072932 w 9120146"/>
              <a:gd name="connsiteY8" fmla="*/ 747423 h 4325510"/>
              <a:gd name="connsiteX9" fmla="*/ 6408751 w 9120146"/>
              <a:gd name="connsiteY9" fmla="*/ 604300 h 4325510"/>
              <a:gd name="connsiteX10" fmla="*/ 7696863 w 9120146"/>
              <a:gd name="connsiteY10" fmla="*/ 294199 h 4325510"/>
              <a:gd name="connsiteX11" fmla="*/ 8078525 w 9120146"/>
              <a:gd name="connsiteY11" fmla="*/ 111319 h 4325510"/>
              <a:gd name="connsiteX12" fmla="*/ 8849802 w 9120146"/>
              <a:gd name="connsiteY12" fmla="*/ 0 h 4325510"/>
              <a:gd name="connsiteX13" fmla="*/ 8849802 w 9120146"/>
              <a:gd name="connsiteY13" fmla="*/ 4325510 h 4325510"/>
              <a:gd name="connsiteX14" fmla="*/ 9120146 w 9120146"/>
              <a:gd name="connsiteY14" fmla="*/ 4325510 h 4325510"/>
              <a:gd name="connsiteX15" fmla="*/ 0 w 9120146"/>
              <a:gd name="connsiteY15" fmla="*/ 4301656 h 4325510"/>
              <a:gd name="connsiteX0" fmla="*/ 0 w 9120146"/>
              <a:gd name="connsiteY0" fmla="*/ 4301656 h 4325510"/>
              <a:gd name="connsiteX1" fmla="*/ 0 w 9120146"/>
              <a:gd name="connsiteY1" fmla="*/ 1916265 h 4325510"/>
              <a:gd name="connsiteX2" fmla="*/ 461175 w 9120146"/>
              <a:gd name="connsiteY2" fmla="*/ 1932168 h 4325510"/>
              <a:gd name="connsiteX3" fmla="*/ 1796994 w 9120146"/>
              <a:gd name="connsiteY3" fmla="*/ 1606164 h 4325510"/>
              <a:gd name="connsiteX4" fmla="*/ 2409245 w 9120146"/>
              <a:gd name="connsiteY4" fmla="*/ 1176794 h 4325510"/>
              <a:gd name="connsiteX5" fmla="*/ 2560320 w 9120146"/>
              <a:gd name="connsiteY5" fmla="*/ 978011 h 4325510"/>
              <a:gd name="connsiteX6" fmla="*/ 3434963 w 9120146"/>
              <a:gd name="connsiteY6" fmla="*/ 882595 h 4325510"/>
              <a:gd name="connsiteX7" fmla="*/ 4245997 w 9120146"/>
              <a:gd name="connsiteY7" fmla="*/ 652007 h 4325510"/>
              <a:gd name="connsiteX8" fmla="*/ 5072932 w 9120146"/>
              <a:gd name="connsiteY8" fmla="*/ 747423 h 4325510"/>
              <a:gd name="connsiteX9" fmla="*/ 6408751 w 9120146"/>
              <a:gd name="connsiteY9" fmla="*/ 604300 h 4325510"/>
              <a:gd name="connsiteX10" fmla="*/ 7696863 w 9120146"/>
              <a:gd name="connsiteY10" fmla="*/ 294199 h 4325510"/>
              <a:gd name="connsiteX11" fmla="*/ 8078525 w 9120146"/>
              <a:gd name="connsiteY11" fmla="*/ 111319 h 4325510"/>
              <a:gd name="connsiteX12" fmla="*/ 8849802 w 9120146"/>
              <a:gd name="connsiteY12" fmla="*/ 0 h 4325510"/>
              <a:gd name="connsiteX13" fmla="*/ 8849802 w 9120146"/>
              <a:gd name="connsiteY13" fmla="*/ 4325510 h 4325510"/>
              <a:gd name="connsiteX14" fmla="*/ 9120146 w 9120146"/>
              <a:gd name="connsiteY14" fmla="*/ 4325510 h 4325510"/>
              <a:gd name="connsiteX15" fmla="*/ 0 w 9120146"/>
              <a:gd name="connsiteY15" fmla="*/ 4301656 h 4325510"/>
              <a:gd name="connsiteX0" fmla="*/ 0 w 9120146"/>
              <a:gd name="connsiteY0" fmla="*/ 4301656 h 4325510"/>
              <a:gd name="connsiteX1" fmla="*/ 0 w 9120146"/>
              <a:gd name="connsiteY1" fmla="*/ 1916265 h 4325510"/>
              <a:gd name="connsiteX2" fmla="*/ 516834 w 9120146"/>
              <a:gd name="connsiteY2" fmla="*/ 1868557 h 4325510"/>
              <a:gd name="connsiteX3" fmla="*/ 1796994 w 9120146"/>
              <a:gd name="connsiteY3" fmla="*/ 1606164 h 4325510"/>
              <a:gd name="connsiteX4" fmla="*/ 2409245 w 9120146"/>
              <a:gd name="connsiteY4" fmla="*/ 1176794 h 4325510"/>
              <a:gd name="connsiteX5" fmla="*/ 2560320 w 9120146"/>
              <a:gd name="connsiteY5" fmla="*/ 978011 h 4325510"/>
              <a:gd name="connsiteX6" fmla="*/ 3434963 w 9120146"/>
              <a:gd name="connsiteY6" fmla="*/ 882595 h 4325510"/>
              <a:gd name="connsiteX7" fmla="*/ 4245997 w 9120146"/>
              <a:gd name="connsiteY7" fmla="*/ 652007 h 4325510"/>
              <a:gd name="connsiteX8" fmla="*/ 5072932 w 9120146"/>
              <a:gd name="connsiteY8" fmla="*/ 747423 h 4325510"/>
              <a:gd name="connsiteX9" fmla="*/ 6408751 w 9120146"/>
              <a:gd name="connsiteY9" fmla="*/ 604300 h 4325510"/>
              <a:gd name="connsiteX10" fmla="*/ 7696863 w 9120146"/>
              <a:gd name="connsiteY10" fmla="*/ 294199 h 4325510"/>
              <a:gd name="connsiteX11" fmla="*/ 8078525 w 9120146"/>
              <a:gd name="connsiteY11" fmla="*/ 111319 h 4325510"/>
              <a:gd name="connsiteX12" fmla="*/ 8849802 w 9120146"/>
              <a:gd name="connsiteY12" fmla="*/ 0 h 4325510"/>
              <a:gd name="connsiteX13" fmla="*/ 8849802 w 9120146"/>
              <a:gd name="connsiteY13" fmla="*/ 4325510 h 4325510"/>
              <a:gd name="connsiteX14" fmla="*/ 9120146 w 9120146"/>
              <a:gd name="connsiteY14" fmla="*/ 4325510 h 4325510"/>
              <a:gd name="connsiteX15" fmla="*/ 0 w 9120146"/>
              <a:gd name="connsiteY15" fmla="*/ 4301656 h 4325510"/>
              <a:gd name="connsiteX0" fmla="*/ 0 w 9120146"/>
              <a:gd name="connsiteY0" fmla="*/ 4301656 h 4325510"/>
              <a:gd name="connsiteX1" fmla="*/ 0 w 9120146"/>
              <a:gd name="connsiteY1" fmla="*/ 1916265 h 4325510"/>
              <a:gd name="connsiteX2" fmla="*/ 516834 w 9120146"/>
              <a:gd name="connsiteY2" fmla="*/ 1868557 h 4325510"/>
              <a:gd name="connsiteX3" fmla="*/ 1796994 w 9120146"/>
              <a:gd name="connsiteY3" fmla="*/ 1606164 h 4325510"/>
              <a:gd name="connsiteX4" fmla="*/ 2162754 w 9120146"/>
              <a:gd name="connsiteY4" fmla="*/ 1200648 h 4325510"/>
              <a:gd name="connsiteX5" fmla="*/ 2560320 w 9120146"/>
              <a:gd name="connsiteY5" fmla="*/ 978011 h 4325510"/>
              <a:gd name="connsiteX6" fmla="*/ 3434963 w 9120146"/>
              <a:gd name="connsiteY6" fmla="*/ 882595 h 4325510"/>
              <a:gd name="connsiteX7" fmla="*/ 4245997 w 9120146"/>
              <a:gd name="connsiteY7" fmla="*/ 652007 h 4325510"/>
              <a:gd name="connsiteX8" fmla="*/ 5072932 w 9120146"/>
              <a:gd name="connsiteY8" fmla="*/ 747423 h 4325510"/>
              <a:gd name="connsiteX9" fmla="*/ 6408751 w 9120146"/>
              <a:gd name="connsiteY9" fmla="*/ 604300 h 4325510"/>
              <a:gd name="connsiteX10" fmla="*/ 7696863 w 9120146"/>
              <a:gd name="connsiteY10" fmla="*/ 294199 h 4325510"/>
              <a:gd name="connsiteX11" fmla="*/ 8078525 w 9120146"/>
              <a:gd name="connsiteY11" fmla="*/ 111319 h 4325510"/>
              <a:gd name="connsiteX12" fmla="*/ 8849802 w 9120146"/>
              <a:gd name="connsiteY12" fmla="*/ 0 h 4325510"/>
              <a:gd name="connsiteX13" fmla="*/ 8849802 w 9120146"/>
              <a:gd name="connsiteY13" fmla="*/ 4325510 h 4325510"/>
              <a:gd name="connsiteX14" fmla="*/ 9120146 w 9120146"/>
              <a:gd name="connsiteY14" fmla="*/ 4325510 h 4325510"/>
              <a:gd name="connsiteX15" fmla="*/ 0 w 9120146"/>
              <a:gd name="connsiteY15" fmla="*/ 4301656 h 4325510"/>
              <a:gd name="connsiteX0" fmla="*/ 0 w 9120146"/>
              <a:gd name="connsiteY0" fmla="*/ 4301656 h 4325510"/>
              <a:gd name="connsiteX1" fmla="*/ 0 w 9120146"/>
              <a:gd name="connsiteY1" fmla="*/ 1916265 h 4325510"/>
              <a:gd name="connsiteX2" fmla="*/ 516834 w 9120146"/>
              <a:gd name="connsiteY2" fmla="*/ 1868557 h 4325510"/>
              <a:gd name="connsiteX3" fmla="*/ 1606163 w 9120146"/>
              <a:gd name="connsiteY3" fmla="*/ 1566407 h 4325510"/>
              <a:gd name="connsiteX4" fmla="*/ 2162754 w 9120146"/>
              <a:gd name="connsiteY4" fmla="*/ 1200648 h 4325510"/>
              <a:gd name="connsiteX5" fmla="*/ 2560320 w 9120146"/>
              <a:gd name="connsiteY5" fmla="*/ 978011 h 4325510"/>
              <a:gd name="connsiteX6" fmla="*/ 3434963 w 9120146"/>
              <a:gd name="connsiteY6" fmla="*/ 882595 h 4325510"/>
              <a:gd name="connsiteX7" fmla="*/ 4245997 w 9120146"/>
              <a:gd name="connsiteY7" fmla="*/ 652007 h 4325510"/>
              <a:gd name="connsiteX8" fmla="*/ 5072932 w 9120146"/>
              <a:gd name="connsiteY8" fmla="*/ 747423 h 4325510"/>
              <a:gd name="connsiteX9" fmla="*/ 6408751 w 9120146"/>
              <a:gd name="connsiteY9" fmla="*/ 604300 h 4325510"/>
              <a:gd name="connsiteX10" fmla="*/ 7696863 w 9120146"/>
              <a:gd name="connsiteY10" fmla="*/ 294199 h 4325510"/>
              <a:gd name="connsiteX11" fmla="*/ 8078525 w 9120146"/>
              <a:gd name="connsiteY11" fmla="*/ 111319 h 4325510"/>
              <a:gd name="connsiteX12" fmla="*/ 8849802 w 9120146"/>
              <a:gd name="connsiteY12" fmla="*/ 0 h 4325510"/>
              <a:gd name="connsiteX13" fmla="*/ 8849802 w 9120146"/>
              <a:gd name="connsiteY13" fmla="*/ 4325510 h 4325510"/>
              <a:gd name="connsiteX14" fmla="*/ 9120146 w 9120146"/>
              <a:gd name="connsiteY14" fmla="*/ 4325510 h 4325510"/>
              <a:gd name="connsiteX15" fmla="*/ 0 w 9120146"/>
              <a:gd name="connsiteY15" fmla="*/ 4301656 h 4325510"/>
              <a:gd name="connsiteX0" fmla="*/ 0 w 9120146"/>
              <a:gd name="connsiteY0" fmla="*/ 4301656 h 4325510"/>
              <a:gd name="connsiteX1" fmla="*/ 0 w 9120146"/>
              <a:gd name="connsiteY1" fmla="*/ 1916265 h 4325510"/>
              <a:gd name="connsiteX2" fmla="*/ 516834 w 9120146"/>
              <a:gd name="connsiteY2" fmla="*/ 1868557 h 4325510"/>
              <a:gd name="connsiteX3" fmla="*/ 1606163 w 9120146"/>
              <a:gd name="connsiteY3" fmla="*/ 1566407 h 4325510"/>
              <a:gd name="connsiteX4" fmla="*/ 2162754 w 9120146"/>
              <a:gd name="connsiteY4" fmla="*/ 1200648 h 4325510"/>
              <a:gd name="connsiteX5" fmla="*/ 2560320 w 9120146"/>
              <a:gd name="connsiteY5" fmla="*/ 978011 h 4325510"/>
              <a:gd name="connsiteX6" fmla="*/ 3434963 w 9120146"/>
              <a:gd name="connsiteY6" fmla="*/ 882595 h 4325510"/>
              <a:gd name="connsiteX7" fmla="*/ 4245997 w 9120146"/>
              <a:gd name="connsiteY7" fmla="*/ 652007 h 4325510"/>
              <a:gd name="connsiteX8" fmla="*/ 5072932 w 9120146"/>
              <a:gd name="connsiteY8" fmla="*/ 747423 h 4325510"/>
              <a:gd name="connsiteX9" fmla="*/ 6480312 w 9120146"/>
              <a:gd name="connsiteY9" fmla="*/ 659959 h 4325510"/>
              <a:gd name="connsiteX10" fmla="*/ 7696863 w 9120146"/>
              <a:gd name="connsiteY10" fmla="*/ 294199 h 4325510"/>
              <a:gd name="connsiteX11" fmla="*/ 8078525 w 9120146"/>
              <a:gd name="connsiteY11" fmla="*/ 111319 h 4325510"/>
              <a:gd name="connsiteX12" fmla="*/ 8849802 w 9120146"/>
              <a:gd name="connsiteY12" fmla="*/ 0 h 4325510"/>
              <a:gd name="connsiteX13" fmla="*/ 8849802 w 9120146"/>
              <a:gd name="connsiteY13" fmla="*/ 4325510 h 4325510"/>
              <a:gd name="connsiteX14" fmla="*/ 9120146 w 9120146"/>
              <a:gd name="connsiteY14" fmla="*/ 4325510 h 4325510"/>
              <a:gd name="connsiteX15" fmla="*/ 0 w 9120146"/>
              <a:gd name="connsiteY15" fmla="*/ 4301656 h 4325510"/>
              <a:gd name="connsiteX0" fmla="*/ 0 w 9120146"/>
              <a:gd name="connsiteY0" fmla="*/ 4301656 h 4325510"/>
              <a:gd name="connsiteX1" fmla="*/ 0 w 9120146"/>
              <a:gd name="connsiteY1" fmla="*/ 1916265 h 4325510"/>
              <a:gd name="connsiteX2" fmla="*/ 516834 w 9120146"/>
              <a:gd name="connsiteY2" fmla="*/ 1812898 h 4325510"/>
              <a:gd name="connsiteX3" fmla="*/ 1606163 w 9120146"/>
              <a:gd name="connsiteY3" fmla="*/ 1566407 h 4325510"/>
              <a:gd name="connsiteX4" fmla="*/ 2162754 w 9120146"/>
              <a:gd name="connsiteY4" fmla="*/ 1200648 h 4325510"/>
              <a:gd name="connsiteX5" fmla="*/ 2560320 w 9120146"/>
              <a:gd name="connsiteY5" fmla="*/ 978011 h 4325510"/>
              <a:gd name="connsiteX6" fmla="*/ 3434963 w 9120146"/>
              <a:gd name="connsiteY6" fmla="*/ 882595 h 4325510"/>
              <a:gd name="connsiteX7" fmla="*/ 4245997 w 9120146"/>
              <a:gd name="connsiteY7" fmla="*/ 652007 h 4325510"/>
              <a:gd name="connsiteX8" fmla="*/ 5072932 w 9120146"/>
              <a:gd name="connsiteY8" fmla="*/ 747423 h 4325510"/>
              <a:gd name="connsiteX9" fmla="*/ 6480312 w 9120146"/>
              <a:gd name="connsiteY9" fmla="*/ 659959 h 4325510"/>
              <a:gd name="connsiteX10" fmla="*/ 7696863 w 9120146"/>
              <a:gd name="connsiteY10" fmla="*/ 294199 h 4325510"/>
              <a:gd name="connsiteX11" fmla="*/ 8078525 w 9120146"/>
              <a:gd name="connsiteY11" fmla="*/ 111319 h 4325510"/>
              <a:gd name="connsiteX12" fmla="*/ 8849802 w 9120146"/>
              <a:gd name="connsiteY12" fmla="*/ 0 h 4325510"/>
              <a:gd name="connsiteX13" fmla="*/ 8849802 w 9120146"/>
              <a:gd name="connsiteY13" fmla="*/ 4325510 h 4325510"/>
              <a:gd name="connsiteX14" fmla="*/ 9120146 w 9120146"/>
              <a:gd name="connsiteY14" fmla="*/ 4325510 h 4325510"/>
              <a:gd name="connsiteX15" fmla="*/ 0 w 9120146"/>
              <a:gd name="connsiteY15" fmla="*/ 4301656 h 4325510"/>
              <a:gd name="connsiteX0" fmla="*/ 0 w 9120146"/>
              <a:gd name="connsiteY0" fmla="*/ 4301656 h 4325510"/>
              <a:gd name="connsiteX1" fmla="*/ 0 w 9120146"/>
              <a:gd name="connsiteY1" fmla="*/ 1916265 h 4325510"/>
              <a:gd name="connsiteX2" fmla="*/ 516834 w 9120146"/>
              <a:gd name="connsiteY2" fmla="*/ 1812898 h 4325510"/>
              <a:gd name="connsiteX3" fmla="*/ 1359673 w 9120146"/>
              <a:gd name="connsiteY3" fmla="*/ 1367625 h 4325510"/>
              <a:gd name="connsiteX4" fmla="*/ 2162754 w 9120146"/>
              <a:gd name="connsiteY4" fmla="*/ 1200648 h 4325510"/>
              <a:gd name="connsiteX5" fmla="*/ 2560320 w 9120146"/>
              <a:gd name="connsiteY5" fmla="*/ 978011 h 4325510"/>
              <a:gd name="connsiteX6" fmla="*/ 3434963 w 9120146"/>
              <a:gd name="connsiteY6" fmla="*/ 882595 h 4325510"/>
              <a:gd name="connsiteX7" fmla="*/ 4245997 w 9120146"/>
              <a:gd name="connsiteY7" fmla="*/ 652007 h 4325510"/>
              <a:gd name="connsiteX8" fmla="*/ 5072932 w 9120146"/>
              <a:gd name="connsiteY8" fmla="*/ 747423 h 4325510"/>
              <a:gd name="connsiteX9" fmla="*/ 6480312 w 9120146"/>
              <a:gd name="connsiteY9" fmla="*/ 659959 h 4325510"/>
              <a:gd name="connsiteX10" fmla="*/ 7696863 w 9120146"/>
              <a:gd name="connsiteY10" fmla="*/ 294199 h 4325510"/>
              <a:gd name="connsiteX11" fmla="*/ 8078525 w 9120146"/>
              <a:gd name="connsiteY11" fmla="*/ 111319 h 4325510"/>
              <a:gd name="connsiteX12" fmla="*/ 8849802 w 9120146"/>
              <a:gd name="connsiteY12" fmla="*/ 0 h 4325510"/>
              <a:gd name="connsiteX13" fmla="*/ 8849802 w 9120146"/>
              <a:gd name="connsiteY13" fmla="*/ 4325510 h 4325510"/>
              <a:gd name="connsiteX14" fmla="*/ 9120146 w 9120146"/>
              <a:gd name="connsiteY14" fmla="*/ 4325510 h 4325510"/>
              <a:gd name="connsiteX15" fmla="*/ 0 w 9120146"/>
              <a:gd name="connsiteY15" fmla="*/ 4301656 h 4325510"/>
              <a:gd name="connsiteX0" fmla="*/ 0 w 9120146"/>
              <a:gd name="connsiteY0" fmla="*/ 4301656 h 4325510"/>
              <a:gd name="connsiteX1" fmla="*/ 0 w 9120146"/>
              <a:gd name="connsiteY1" fmla="*/ 1916265 h 4325510"/>
              <a:gd name="connsiteX2" fmla="*/ 516834 w 9120146"/>
              <a:gd name="connsiteY2" fmla="*/ 1812898 h 4325510"/>
              <a:gd name="connsiteX3" fmla="*/ 1359673 w 9120146"/>
              <a:gd name="connsiteY3" fmla="*/ 1367625 h 4325510"/>
              <a:gd name="connsiteX4" fmla="*/ 2162754 w 9120146"/>
              <a:gd name="connsiteY4" fmla="*/ 1200648 h 4325510"/>
              <a:gd name="connsiteX5" fmla="*/ 2560320 w 9120146"/>
              <a:gd name="connsiteY5" fmla="*/ 978011 h 4325510"/>
              <a:gd name="connsiteX6" fmla="*/ 3434963 w 9120146"/>
              <a:gd name="connsiteY6" fmla="*/ 882595 h 4325510"/>
              <a:gd name="connsiteX7" fmla="*/ 4245997 w 9120146"/>
              <a:gd name="connsiteY7" fmla="*/ 652007 h 4325510"/>
              <a:gd name="connsiteX8" fmla="*/ 5072932 w 9120146"/>
              <a:gd name="connsiteY8" fmla="*/ 747423 h 4325510"/>
              <a:gd name="connsiteX9" fmla="*/ 6520068 w 9120146"/>
              <a:gd name="connsiteY9" fmla="*/ 421420 h 4325510"/>
              <a:gd name="connsiteX10" fmla="*/ 7696863 w 9120146"/>
              <a:gd name="connsiteY10" fmla="*/ 294199 h 4325510"/>
              <a:gd name="connsiteX11" fmla="*/ 8078525 w 9120146"/>
              <a:gd name="connsiteY11" fmla="*/ 111319 h 4325510"/>
              <a:gd name="connsiteX12" fmla="*/ 8849802 w 9120146"/>
              <a:gd name="connsiteY12" fmla="*/ 0 h 4325510"/>
              <a:gd name="connsiteX13" fmla="*/ 8849802 w 9120146"/>
              <a:gd name="connsiteY13" fmla="*/ 4325510 h 4325510"/>
              <a:gd name="connsiteX14" fmla="*/ 9120146 w 9120146"/>
              <a:gd name="connsiteY14" fmla="*/ 4325510 h 4325510"/>
              <a:gd name="connsiteX15" fmla="*/ 0 w 9120146"/>
              <a:gd name="connsiteY15" fmla="*/ 4301656 h 4325510"/>
              <a:gd name="connsiteX0" fmla="*/ 0 w 9120146"/>
              <a:gd name="connsiteY0" fmla="*/ 4301656 h 4325510"/>
              <a:gd name="connsiteX1" fmla="*/ 0 w 9120146"/>
              <a:gd name="connsiteY1" fmla="*/ 1916265 h 4325510"/>
              <a:gd name="connsiteX2" fmla="*/ 516834 w 9120146"/>
              <a:gd name="connsiteY2" fmla="*/ 1812898 h 4325510"/>
              <a:gd name="connsiteX3" fmla="*/ 1359673 w 9120146"/>
              <a:gd name="connsiteY3" fmla="*/ 1367625 h 4325510"/>
              <a:gd name="connsiteX4" fmla="*/ 2162754 w 9120146"/>
              <a:gd name="connsiteY4" fmla="*/ 1200648 h 4325510"/>
              <a:gd name="connsiteX5" fmla="*/ 2655736 w 9120146"/>
              <a:gd name="connsiteY5" fmla="*/ 1017767 h 4325510"/>
              <a:gd name="connsiteX6" fmla="*/ 3434963 w 9120146"/>
              <a:gd name="connsiteY6" fmla="*/ 882595 h 4325510"/>
              <a:gd name="connsiteX7" fmla="*/ 4245997 w 9120146"/>
              <a:gd name="connsiteY7" fmla="*/ 652007 h 4325510"/>
              <a:gd name="connsiteX8" fmla="*/ 5072932 w 9120146"/>
              <a:gd name="connsiteY8" fmla="*/ 747423 h 4325510"/>
              <a:gd name="connsiteX9" fmla="*/ 6520068 w 9120146"/>
              <a:gd name="connsiteY9" fmla="*/ 421420 h 4325510"/>
              <a:gd name="connsiteX10" fmla="*/ 7696863 w 9120146"/>
              <a:gd name="connsiteY10" fmla="*/ 294199 h 4325510"/>
              <a:gd name="connsiteX11" fmla="*/ 8078525 w 9120146"/>
              <a:gd name="connsiteY11" fmla="*/ 111319 h 4325510"/>
              <a:gd name="connsiteX12" fmla="*/ 8849802 w 9120146"/>
              <a:gd name="connsiteY12" fmla="*/ 0 h 4325510"/>
              <a:gd name="connsiteX13" fmla="*/ 8849802 w 9120146"/>
              <a:gd name="connsiteY13" fmla="*/ 4325510 h 4325510"/>
              <a:gd name="connsiteX14" fmla="*/ 9120146 w 9120146"/>
              <a:gd name="connsiteY14" fmla="*/ 4325510 h 4325510"/>
              <a:gd name="connsiteX15" fmla="*/ 0 w 9120146"/>
              <a:gd name="connsiteY15" fmla="*/ 4301656 h 4325510"/>
              <a:gd name="connsiteX0" fmla="*/ 0 w 9120146"/>
              <a:gd name="connsiteY0" fmla="*/ 4301656 h 4325510"/>
              <a:gd name="connsiteX1" fmla="*/ 0 w 9120146"/>
              <a:gd name="connsiteY1" fmla="*/ 1916265 h 4325510"/>
              <a:gd name="connsiteX2" fmla="*/ 516834 w 9120146"/>
              <a:gd name="connsiteY2" fmla="*/ 1812898 h 4325510"/>
              <a:gd name="connsiteX3" fmla="*/ 1359673 w 9120146"/>
              <a:gd name="connsiteY3" fmla="*/ 1367625 h 4325510"/>
              <a:gd name="connsiteX4" fmla="*/ 2162754 w 9120146"/>
              <a:gd name="connsiteY4" fmla="*/ 1200648 h 4325510"/>
              <a:gd name="connsiteX5" fmla="*/ 2655736 w 9120146"/>
              <a:gd name="connsiteY5" fmla="*/ 1017767 h 4325510"/>
              <a:gd name="connsiteX6" fmla="*/ 3434963 w 9120146"/>
              <a:gd name="connsiteY6" fmla="*/ 882595 h 4325510"/>
              <a:gd name="connsiteX7" fmla="*/ 4245997 w 9120146"/>
              <a:gd name="connsiteY7" fmla="*/ 652007 h 4325510"/>
              <a:gd name="connsiteX8" fmla="*/ 5208104 w 9120146"/>
              <a:gd name="connsiteY8" fmla="*/ 683813 h 4325510"/>
              <a:gd name="connsiteX9" fmla="*/ 6520068 w 9120146"/>
              <a:gd name="connsiteY9" fmla="*/ 421420 h 4325510"/>
              <a:gd name="connsiteX10" fmla="*/ 7696863 w 9120146"/>
              <a:gd name="connsiteY10" fmla="*/ 294199 h 4325510"/>
              <a:gd name="connsiteX11" fmla="*/ 8078525 w 9120146"/>
              <a:gd name="connsiteY11" fmla="*/ 111319 h 4325510"/>
              <a:gd name="connsiteX12" fmla="*/ 8849802 w 9120146"/>
              <a:gd name="connsiteY12" fmla="*/ 0 h 4325510"/>
              <a:gd name="connsiteX13" fmla="*/ 8849802 w 9120146"/>
              <a:gd name="connsiteY13" fmla="*/ 4325510 h 4325510"/>
              <a:gd name="connsiteX14" fmla="*/ 9120146 w 9120146"/>
              <a:gd name="connsiteY14" fmla="*/ 4325510 h 4325510"/>
              <a:gd name="connsiteX15" fmla="*/ 0 w 9120146"/>
              <a:gd name="connsiteY15" fmla="*/ 4301656 h 4325510"/>
              <a:gd name="connsiteX0" fmla="*/ 0 w 9120146"/>
              <a:gd name="connsiteY0" fmla="*/ 4301656 h 4325510"/>
              <a:gd name="connsiteX1" fmla="*/ 0 w 9120146"/>
              <a:gd name="connsiteY1" fmla="*/ 1916265 h 4325510"/>
              <a:gd name="connsiteX2" fmla="*/ 516834 w 9120146"/>
              <a:gd name="connsiteY2" fmla="*/ 1812898 h 4325510"/>
              <a:gd name="connsiteX3" fmla="*/ 1359673 w 9120146"/>
              <a:gd name="connsiteY3" fmla="*/ 1367625 h 4325510"/>
              <a:gd name="connsiteX4" fmla="*/ 2162754 w 9120146"/>
              <a:gd name="connsiteY4" fmla="*/ 1200648 h 4325510"/>
              <a:gd name="connsiteX5" fmla="*/ 2655736 w 9120146"/>
              <a:gd name="connsiteY5" fmla="*/ 1017767 h 4325510"/>
              <a:gd name="connsiteX6" fmla="*/ 3434963 w 9120146"/>
              <a:gd name="connsiteY6" fmla="*/ 882595 h 4325510"/>
              <a:gd name="connsiteX7" fmla="*/ 4245997 w 9120146"/>
              <a:gd name="connsiteY7" fmla="*/ 652007 h 4325510"/>
              <a:gd name="connsiteX8" fmla="*/ 5208104 w 9120146"/>
              <a:gd name="connsiteY8" fmla="*/ 683813 h 4325510"/>
              <a:gd name="connsiteX9" fmla="*/ 6520068 w 9120146"/>
              <a:gd name="connsiteY9" fmla="*/ 421420 h 4325510"/>
              <a:gd name="connsiteX10" fmla="*/ 7521934 w 9120146"/>
              <a:gd name="connsiteY10" fmla="*/ 87465 h 4325510"/>
              <a:gd name="connsiteX11" fmla="*/ 8078525 w 9120146"/>
              <a:gd name="connsiteY11" fmla="*/ 111319 h 4325510"/>
              <a:gd name="connsiteX12" fmla="*/ 8849802 w 9120146"/>
              <a:gd name="connsiteY12" fmla="*/ 0 h 4325510"/>
              <a:gd name="connsiteX13" fmla="*/ 8849802 w 9120146"/>
              <a:gd name="connsiteY13" fmla="*/ 4325510 h 4325510"/>
              <a:gd name="connsiteX14" fmla="*/ 9120146 w 9120146"/>
              <a:gd name="connsiteY14" fmla="*/ 4325510 h 4325510"/>
              <a:gd name="connsiteX15" fmla="*/ 0 w 9120146"/>
              <a:gd name="connsiteY15" fmla="*/ 4301656 h 4325510"/>
              <a:gd name="connsiteX0" fmla="*/ 0 w 9120146"/>
              <a:gd name="connsiteY0" fmla="*/ 4301656 h 4325510"/>
              <a:gd name="connsiteX1" fmla="*/ 0 w 9120146"/>
              <a:gd name="connsiteY1" fmla="*/ 1916265 h 4325510"/>
              <a:gd name="connsiteX2" fmla="*/ 516834 w 9120146"/>
              <a:gd name="connsiteY2" fmla="*/ 1812898 h 4325510"/>
              <a:gd name="connsiteX3" fmla="*/ 1359673 w 9120146"/>
              <a:gd name="connsiteY3" fmla="*/ 1367625 h 4325510"/>
              <a:gd name="connsiteX4" fmla="*/ 2162754 w 9120146"/>
              <a:gd name="connsiteY4" fmla="*/ 1200648 h 4325510"/>
              <a:gd name="connsiteX5" fmla="*/ 2655736 w 9120146"/>
              <a:gd name="connsiteY5" fmla="*/ 1017767 h 4325510"/>
              <a:gd name="connsiteX6" fmla="*/ 3434963 w 9120146"/>
              <a:gd name="connsiteY6" fmla="*/ 882595 h 4325510"/>
              <a:gd name="connsiteX7" fmla="*/ 4245997 w 9120146"/>
              <a:gd name="connsiteY7" fmla="*/ 652007 h 4325510"/>
              <a:gd name="connsiteX8" fmla="*/ 5208104 w 9120146"/>
              <a:gd name="connsiteY8" fmla="*/ 683813 h 4325510"/>
              <a:gd name="connsiteX9" fmla="*/ 6098649 w 9120146"/>
              <a:gd name="connsiteY9" fmla="*/ 580446 h 4325510"/>
              <a:gd name="connsiteX10" fmla="*/ 7521934 w 9120146"/>
              <a:gd name="connsiteY10" fmla="*/ 87465 h 4325510"/>
              <a:gd name="connsiteX11" fmla="*/ 8078525 w 9120146"/>
              <a:gd name="connsiteY11" fmla="*/ 111319 h 4325510"/>
              <a:gd name="connsiteX12" fmla="*/ 8849802 w 9120146"/>
              <a:gd name="connsiteY12" fmla="*/ 0 h 4325510"/>
              <a:gd name="connsiteX13" fmla="*/ 8849802 w 9120146"/>
              <a:gd name="connsiteY13" fmla="*/ 4325510 h 4325510"/>
              <a:gd name="connsiteX14" fmla="*/ 9120146 w 9120146"/>
              <a:gd name="connsiteY14" fmla="*/ 4325510 h 4325510"/>
              <a:gd name="connsiteX15" fmla="*/ 0 w 9120146"/>
              <a:gd name="connsiteY15" fmla="*/ 4301656 h 4325510"/>
              <a:gd name="connsiteX0" fmla="*/ 0 w 9120146"/>
              <a:gd name="connsiteY0" fmla="*/ 4301656 h 4325510"/>
              <a:gd name="connsiteX1" fmla="*/ 0 w 9120146"/>
              <a:gd name="connsiteY1" fmla="*/ 1916265 h 4325510"/>
              <a:gd name="connsiteX2" fmla="*/ 516834 w 9120146"/>
              <a:gd name="connsiteY2" fmla="*/ 1812898 h 4325510"/>
              <a:gd name="connsiteX3" fmla="*/ 1359673 w 9120146"/>
              <a:gd name="connsiteY3" fmla="*/ 1367625 h 4325510"/>
              <a:gd name="connsiteX4" fmla="*/ 2162754 w 9120146"/>
              <a:gd name="connsiteY4" fmla="*/ 1200648 h 4325510"/>
              <a:gd name="connsiteX5" fmla="*/ 2655736 w 9120146"/>
              <a:gd name="connsiteY5" fmla="*/ 1017767 h 4325510"/>
              <a:gd name="connsiteX6" fmla="*/ 3434963 w 9120146"/>
              <a:gd name="connsiteY6" fmla="*/ 882595 h 4325510"/>
              <a:gd name="connsiteX7" fmla="*/ 4245997 w 9120146"/>
              <a:gd name="connsiteY7" fmla="*/ 652007 h 4325510"/>
              <a:gd name="connsiteX8" fmla="*/ 5208104 w 9120146"/>
              <a:gd name="connsiteY8" fmla="*/ 683813 h 4325510"/>
              <a:gd name="connsiteX9" fmla="*/ 6098649 w 9120146"/>
              <a:gd name="connsiteY9" fmla="*/ 580446 h 4325510"/>
              <a:gd name="connsiteX10" fmla="*/ 7521934 w 9120146"/>
              <a:gd name="connsiteY10" fmla="*/ 198783 h 4325510"/>
              <a:gd name="connsiteX11" fmla="*/ 8078525 w 9120146"/>
              <a:gd name="connsiteY11" fmla="*/ 111319 h 4325510"/>
              <a:gd name="connsiteX12" fmla="*/ 8849802 w 9120146"/>
              <a:gd name="connsiteY12" fmla="*/ 0 h 4325510"/>
              <a:gd name="connsiteX13" fmla="*/ 8849802 w 9120146"/>
              <a:gd name="connsiteY13" fmla="*/ 4325510 h 4325510"/>
              <a:gd name="connsiteX14" fmla="*/ 9120146 w 9120146"/>
              <a:gd name="connsiteY14" fmla="*/ 4325510 h 4325510"/>
              <a:gd name="connsiteX15" fmla="*/ 0 w 9120146"/>
              <a:gd name="connsiteY15" fmla="*/ 4301656 h 4325510"/>
              <a:gd name="connsiteX0" fmla="*/ 0 w 9120146"/>
              <a:gd name="connsiteY0" fmla="*/ 4301656 h 4325510"/>
              <a:gd name="connsiteX1" fmla="*/ 0 w 9120146"/>
              <a:gd name="connsiteY1" fmla="*/ 1916265 h 4325510"/>
              <a:gd name="connsiteX2" fmla="*/ 516834 w 9120146"/>
              <a:gd name="connsiteY2" fmla="*/ 1812898 h 4325510"/>
              <a:gd name="connsiteX3" fmla="*/ 1359673 w 9120146"/>
              <a:gd name="connsiteY3" fmla="*/ 1367625 h 4325510"/>
              <a:gd name="connsiteX4" fmla="*/ 2162754 w 9120146"/>
              <a:gd name="connsiteY4" fmla="*/ 1200648 h 4325510"/>
              <a:gd name="connsiteX5" fmla="*/ 2655736 w 9120146"/>
              <a:gd name="connsiteY5" fmla="*/ 1017767 h 4325510"/>
              <a:gd name="connsiteX6" fmla="*/ 3434963 w 9120146"/>
              <a:gd name="connsiteY6" fmla="*/ 882595 h 4325510"/>
              <a:gd name="connsiteX7" fmla="*/ 4245997 w 9120146"/>
              <a:gd name="connsiteY7" fmla="*/ 652007 h 4325510"/>
              <a:gd name="connsiteX8" fmla="*/ 5208104 w 9120146"/>
              <a:gd name="connsiteY8" fmla="*/ 683813 h 4325510"/>
              <a:gd name="connsiteX9" fmla="*/ 6098649 w 9120146"/>
              <a:gd name="connsiteY9" fmla="*/ 580446 h 4325510"/>
              <a:gd name="connsiteX10" fmla="*/ 6965343 w 9120146"/>
              <a:gd name="connsiteY10" fmla="*/ 294198 h 4325510"/>
              <a:gd name="connsiteX11" fmla="*/ 8078525 w 9120146"/>
              <a:gd name="connsiteY11" fmla="*/ 111319 h 4325510"/>
              <a:gd name="connsiteX12" fmla="*/ 8849802 w 9120146"/>
              <a:gd name="connsiteY12" fmla="*/ 0 h 4325510"/>
              <a:gd name="connsiteX13" fmla="*/ 8849802 w 9120146"/>
              <a:gd name="connsiteY13" fmla="*/ 4325510 h 4325510"/>
              <a:gd name="connsiteX14" fmla="*/ 9120146 w 9120146"/>
              <a:gd name="connsiteY14" fmla="*/ 4325510 h 4325510"/>
              <a:gd name="connsiteX15" fmla="*/ 0 w 9120146"/>
              <a:gd name="connsiteY15" fmla="*/ 4301656 h 4325510"/>
              <a:gd name="connsiteX0" fmla="*/ 0 w 9120146"/>
              <a:gd name="connsiteY0" fmla="*/ 4301656 h 4325510"/>
              <a:gd name="connsiteX1" fmla="*/ 0 w 9120146"/>
              <a:gd name="connsiteY1" fmla="*/ 1916265 h 4325510"/>
              <a:gd name="connsiteX2" fmla="*/ 516834 w 9120146"/>
              <a:gd name="connsiteY2" fmla="*/ 1812898 h 4325510"/>
              <a:gd name="connsiteX3" fmla="*/ 1359673 w 9120146"/>
              <a:gd name="connsiteY3" fmla="*/ 1367625 h 4325510"/>
              <a:gd name="connsiteX4" fmla="*/ 2091192 w 9120146"/>
              <a:gd name="connsiteY4" fmla="*/ 1272209 h 4325510"/>
              <a:gd name="connsiteX5" fmla="*/ 2655736 w 9120146"/>
              <a:gd name="connsiteY5" fmla="*/ 1017767 h 4325510"/>
              <a:gd name="connsiteX6" fmla="*/ 3434963 w 9120146"/>
              <a:gd name="connsiteY6" fmla="*/ 882595 h 4325510"/>
              <a:gd name="connsiteX7" fmla="*/ 4245997 w 9120146"/>
              <a:gd name="connsiteY7" fmla="*/ 652007 h 4325510"/>
              <a:gd name="connsiteX8" fmla="*/ 5208104 w 9120146"/>
              <a:gd name="connsiteY8" fmla="*/ 683813 h 4325510"/>
              <a:gd name="connsiteX9" fmla="*/ 6098649 w 9120146"/>
              <a:gd name="connsiteY9" fmla="*/ 580446 h 4325510"/>
              <a:gd name="connsiteX10" fmla="*/ 6965343 w 9120146"/>
              <a:gd name="connsiteY10" fmla="*/ 294198 h 4325510"/>
              <a:gd name="connsiteX11" fmla="*/ 8078525 w 9120146"/>
              <a:gd name="connsiteY11" fmla="*/ 111319 h 4325510"/>
              <a:gd name="connsiteX12" fmla="*/ 8849802 w 9120146"/>
              <a:gd name="connsiteY12" fmla="*/ 0 h 4325510"/>
              <a:gd name="connsiteX13" fmla="*/ 8849802 w 9120146"/>
              <a:gd name="connsiteY13" fmla="*/ 4325510 h 4325510"/>
              <a:gd name="connsiteX14" fmla="*/ 9120146 w 9120146"/>
              <a:gd name="connsiteY14" fmla="*/ 4325510 h 4325510"/>
              <a:gd name="connsiteX15" fmla="*/ 0 w 9120146"/>
              <a:gd name="connsiteY15" fmla="*/ 4301656 h 4325510"/>
              <a:gd name="connsiteX0" fmla="*/ 0 w 9120146"/>
              <a:gd name="connsiteY0" fmla="*/ 4301656 h 4325510"/>
              <a:gd name="connsiteX1" fmla="*/ 0 w 9120146"/>
              <a:gd name="connsiteY1" fmla="*/ 1916265 h 4325510"/>
              <a:gd name="connsiteX2" fmla="*/ 516834 w 9120146"/>
              <a:gd name="connsiteY2" fmla="*/ 1812898 h 4325510"/>
              <a:gd name="connsiteX3" fmla="*/ 1359673 w 9120146"/>
              <a:gd name="connsiteY3" fmla="*/ 1367625 h 4325510"/>
              <a:gd name="connsiteX4" fmla="*/ 2091192 w 9120146"/>
              <a:gd name="connsiteY4" fmla="*/ 1272209 h 4325510"/>
              <a:gd name="connsiteX5" fmla="*/ 2655736 w 9120146"/>
              <a:gd name="connsiteY5" fmla="*/ 1017767 h 4325510"/>
              <a:gd name="connsiteX6" fmla="*/ 3434963 w 9120146"/>
              <a:gd name="connsiteY6" fmla="*/ 882595 h 4325510"/>
              <a:gd name="connsiteX7" fmla="*/ 4245997 w 9120146"/>
              <a:gd name="connsiteY7" fmla="*/ 652007 h 4325510"/>
              <a:gd name="connsiteX8" fmla="*/ 5208104 w 9120146"/>
              <a:gd name="connsiteY8" fmla="*/ 763326 h 4325510"/>
              <a:gd name="connsiteX9" fmla="*/ 6098649 w 9120146"/>
              <a:gd name="connsiteY9" fmla="*/ 580446 h 4325510"/>
              <a:gd name="connsiteX10" fmla="*/ 6965343 w 9120146"/>
              <a:gd name="connsiteY10" fmla="*/ 294198 h 4325510"/>
              <a:gd name="connsiteX11" fmla="*/ 8078525 w 9120146"/>
              <a:gd name="connsiteY11" fmla="*/ 111319 h 4325510"/>
              <a:gd name="connsiteX12" fmla="*/ 8849802 w 9120146"/>
              <a:gd name="connsiteY12" fmla="*/ 0 h 4325510"/>
              <a:gd name="connsiteX13" fmla="*/ 8849802 w 9120146"/>
              <a:gd name="connsiteY13" fmla="*/ 4325510 h 4325510"/>
              <a:gd name="connsiteX14" fmla="*/ 9120146 w 9120146"/>
              <a:gd name="connsiteY14" fmla="*/ 4325510 h 4325510"/>
              <a:gd name="connsiteX15" fmla="*/ 0 w 9120146"/>
              <a:gd name="connsiteY15" fmla="*/ 4301656 h 4325510"/>
              <a:gd name="connsiteX0" fmla="*/ 0 w 10161767"/>
              <a:gd name="connsiteY0" fmla="*/ 4500438 h 4524292"/>
              <a:gd name="connsiteX1" fmla="*/ 0 w 10161767"/>
              <a:gd name="connsiteY1" fmla="*/ 2115047 h 4524292"/>
              <a:gd name="connsiteX2" fmla="*/ 516834 w 10161767"/>
              <a:gd name="connsiteY2" fmla="*/ 2011680 h 4524292"/>
              <a:gd name="connsiteX3" fmla="*/ 1359673 w 10161767"/>
              <a:gd name="connsiteY3" fmla="*/ 1566407 h 4524292"/>
              <a:gd name="connsiteX4" fmla="*/ 2091192 w 10161767"/>
              <a:gd name="connsiteY4" fmla="*/ 1470991 h 4524292"/>
              <a:gd name="connsiteX5" fmla="*/ 2655736 w 10161767"/>
              <a:gd name="connsiteY5" fmla="*/ 1216549 h 4524292"/>
              <a:gd name="connsiteX6" fmla="*/ 3434963 w 10161767"/>
              <a:gd name="connsiteY6" fmla="*/ 1081377 h 4524292"/>
              <a:gd name="connsiteX7" fmla="*/ 4245997 w 10161767"/>
              <a:gd name="connsiteY7" fmla="*/ 850789 h 4524292"/>
              <a:gd name="connsiteX8" fmla="*/ 5208104 w 10161767"/>
              <a:gd name="connsiteY8" fmla="*/ 962108 h 4524292"/>
              <a:gd name="connsiteX9" fmla="*/ 6098649 w 10161767"/>
              <a:gd name="connsiteY9" fmla="*/ 779228 h 4524292"/>
              <a:gd name="connsiteX10" fmla="*/ 6965343 w 10161767"/>
              <a:gd name="connsiteY10" fmla="*/ 492980 h 4524292"/>
              <a:gd name="connsiteX11" fmla="*/ 8078525 w 10161767"/>
              <a:gd name="connsiteY11" fmla="*/ 310101 h 4524292"/>
              <a:gd name="connsiteX12" fmla="*/ 10161767 w 10161767"/>
              <a:gd name="connsiteY12" fmla="*/ 0 h 4524292"/>
              <a:gd name="connsiteX13" fmla="*/ 8849802 w 10161767"/>
              <a:gd name="connsiteY13" fmla="*/ 4524292 h 4524292"/>
              <a:gd name="connsiteX14" fmla="*/ 9120146 w 10161767"/>
              <a:gd name="connsiteY14" fmla="*/ 4524292 h 4524292"/>
              <a:gd name="connsiteX15" fmla="*/ 0 w 10161767"/>
              <a:gd name="connsiteY15" fmla="*/ 4500438 h 4524292"/>
              <a:gd name="connsiteX0" fmla="*/ 0 w 10169719"/>
              <a:gd name="connsiteY0" fmla="*/ 4500438 h 4524292"/>
              <a:gd name="connsiteX1" fmla="*/ 0 w 10169719"/>
              <a:gd name="connsiteY1" fmla="*/ 2115047 h 4524292"/>
              <a:gd name="connsiteX2" fmla="*/ 516834 w 10169719"/>
              <a:gd name="connsiteY2" fmla="*/ 2011680 h 4524292"/>
              <a:gd name="connsiteX3" fmla="*/ 1359673 w 10169719"/>
              <a:gd name="connsiteY3" fmla="*/ 1566407 h 4524292"/>
              <a:gd name="connsiteX4" fmla="*/ 2091192 w 10169719"/>
              <a:gd name="connsiteY4" fmla="*/ 1470991 h 4524292"/>
              <a:gd name="connsiteX5" fmla="*/ 2655736 w 10169719"/>
              <a:gd name="connsiteY5" fmla="*/ 1216549 h 4524292"/>
              <a:gd name="connsiteX6" fmla="*/ 3434963 w 10169719"/>
              <a:gd name="connsiteY6" fmla="*/ 1081377 h 4524292"/>
              <a:gd name="connsiteX7" fmla="*/ 4245997 w 10169719"/>
              <a:gd name="connsiteY7" fmla="*/ 850789 h 4524292"/>
              <a:gd name="connsiteX8" fmla="*/ 5208104 w 10169719"/>
              <a:gd name="connsiteY8" fmla="*/ 962108 h 4524292"/>
              <a:gd name="connsiteX9" fmla="*/ 6098649 w 10169719"/>
              <a:gd name="connsiteY9" fmla="*/ 779228 h 4524292"/>
              <a:gd name="connsiteX10" fmla="*/ 6965343 w 10169719"/>
              <a:gd name="connsiteY10" fmla="*/ 492980 h 4524292"/>
              <a:gd name="connsiteX11" fmla="*/ 8078525 w 10169719"/>
              <a:gd name="connsiteY11" fmla="*/ 310101 h 4524292"/>
              <a:gd name="connsiteX12" fmla="*/ 10161767 w 10169719"/>
              <a:gd name="connsiteY12" fmla="*/ 0 h 4524292"/>
              <a:gd name="connsiteX13" fmla="*/ 10169719 w 10169719"/>
              <a:gd name="connsiteY13" fmla="*/ 4508389 h 4524292"/>
              <a:gd name="connsiteX14" fmla="*/ 9120146 w 10169719"/>
              <a:gd name="connsiteY14" fmla="*/ 4524292 h 4524292"/>
              <a:gd name="connsiteX15" fmla="*/ 0 w 10169719"/>
              <a:gd name="connsiteY15" fmla="*/ 4500438 h 4524292"/>
              <a:gd name="connsiteX0" fmla="*/ 0 w 11084119"/>
              <a:gd name="connsiteY0" fmla="*/ 4524291 h 4524292"/>
              <a:gd name="connsiteX1" fmla="*/ 914400 w 11084119"/>
              <a:gd name="connsiteY1" fmla="*/ 2115047 h 4524292"/>
              <a:gd name="connsiteX2" fmla="*/ 1431234 w 11084119"/>
              <a:gd name="connsiteY2" fmla="*/ 2011680 h 4524292"/>
              <a:gd name="connsiteX3" fmla="*/ 2274073 w 11084119"/>
              <a:gd name="connsiteY3" fmla="*/ 1566407 h 4524292"/>
              <a:gd name="connsiteX4" fmla="*/ 3005592 w 11084119"/>
              <a:gd name="connsiteY4" fmla="*/ 1470991 h 4524292"/>
              <a:gd name="connsiteX5" fmla="*/ 3570136 w 11084119"/>
              <a:gd name="connsiteY5" fmla="*/ 1216549 h 4524292"/>
              <a:gd name="connsiteX6" fmla="*/ 4349363 w 11084119"/>
              <a:gd name="connsiteY6" fmla="*/ 1081377 h 4524292"/>
              <a:gd name="connsiteX7" fmla="*/ 5160397 w 11084119"/>
              <a:gd name="connsiteY7" fmla="*/ 850789 h 4524292"/>
              <a:gd name="connsiteX8" fmla="*/ 6122504 w 11084119"/>
              <a:gd name="connsiteY8" fmla="*/ 962108 h 4524292"/>
              <a:gd name="connsiteX9" fmla="*/ 7013049 w 11084119"/>
              <a:gd name="connsiteY9" fmla="*/ 779228 h 4524292"/>
              <a:gd name="connsiteX10" fmla="*/ 7879743 w 11084119"/>
              <a:gd name="connsiteY10" fmla="*/ 492980 h 4524292"/>
              <a:gd name="connsiteX11" fmla="*/ 8992925 w 11084119"/>
              <a:gd name="connsiteY11" fmla="*/ 310101 h 4524292"/>
              <a:gd name="connsiteX12" fmla="*/ 11076167 w 11084119"/>
              <a:gd name="connsiteY12" fmla="*/ 0 h 4524292"/>
              <a:gd name="connsiteX13" fmla="*/ 11084119 w 11084119"/>
              <a:gd name="connsiteY13" fmla="*/ 4508389 h 4524292"/>
              <a:gd name="connsiteX14" fmla="*/ 10034546 w 11084119"/>
              <a:gd name="connsiteY14" fmla="*/ 4524292 h 4524292"/>
              <a:gd name="connsiteX15" fmla="*/ 0 w 11084119"/>
              <a:gd name="connsiteY15" fmla="*/ 4524291 h 4524292"/>
              <a:gd name="connsiteX0" fmla="*/ 0 w 11084119"/>
              <a:gd name="connsiteY0" fmla="*/ 4524291 h 4524292"/>
              <a:gd name="connsiteX1" fmla="*/ 31805 w 11084119"/>
              <a:gd name="connsiteY1" fmla="*/ 2274073 h 4524292"/>
              <a:gd name="connsiteX2" fmla="*/ 1431234 w 11084119"/>
              <a:gd name="connsiteY2" fmla="*/ 2011680 h 4524292"/>
              <a:gd name="connsiteX3" fmla="*/ 2274073 w 11084119"/>
              <a:gd name="connsiteY3" fmla="*/ 1566407 h 4524292"/>
              <a:gd name="connsiteX4" fmla="*/ 3005592 w 11084119"/>
              <a:gd name="connsiteY4" fmla="*/ 1470991 h 4524292"/>
              <a:gd name="connsiteX5" fmla="*/ 3570136 w 11084119"/>
              <a:gd name="connsiteY5" fmla="*/ 1216549 h 4524292"/>
              <a:gd name="connsiteX6" fmla="*/ 4349363 w 11084119"/>
              <a:gd name="connsiteY6" fmla="*/ 1081377 h 4524292"/>
              <a:gd name="connsiteX7" fmla="*/ 5160397 w 11084119"/>
              <a:gd name="connsiteY7" fmla="*/ 850789 h 4524292"/>
              <a:gd name="connsiteX8" fmla="*/ 6122504 w 11084119"/>
              <a:gd name="connsiteY8" fmla="*/ 962108 h 4524292"/>
              <a:gd name="connsiteX9" fmla="*/ 7013049 w 11084119"/>
              <a:gd name="connsiteY9" fmla="*/ 779228 h 4524292"/>
              <a:gd name="connsiteX10" fmla="*/ 7879743 w 11084119"/>
              <a:gd name="connsiteY10" fmla="*/ 492980 h 4524292"/>
              <a:gd name="connsiteX11" fmla="*/ 8992925 w 11084119"/>
              <a:gd name="connsiteY11" fmla="*/ 310101 h 4524292"/>
              <a:gd name="connsiteX12" fmla="*/ 11076167 w 11084119"/>
              <a:gd name="connsiteY12" fmla="*/ 0 h 4524292"/>
              <a:gd name="connsiteX13" fmla="*/ 11084119 w 11084119"/>
              <a:gd name="connsiteY13" fmla="*/ 4508389 h 4524292"/>
              <a:gd name="connsiteX14" fmla="*/ 10034546 w 11084119"/>
              <a:gd name="connsiteY14" fmla="*/ 4524292 h 4524292"/>
              <a:gd name="connsiteX15" fmla="*/ 0 w 11084119"/>
              <a:gd name="connsiteY15" fmla="*/ 4524291 h 4524292"/>
              <a:gd name="connsiteX0" fmla="*/ 0 w 11052314"/>
              <a:gd name="connsiteY0" fmla="*/ 4524291 h 4524292"/>
              <a:gd name="connsiteX1" fmla="*/ 0 w 11052314"/>
              <a:gd name="connsiteY1" fmla="*/ 2274073 h 4524292"/>
              <a:gd name="connsiteX2" fmla="*/ 1399429 w 11052314"/>
              <a:gd name="connsiteY2" fmla="*/ 2011680 h 4524292"/>
              <a:gd name="connsiteX3" fmla="*/ 2242268 w 11052314"/>
              <a:gd name="connsiteY3" fmla="*/ 1566407 h 4524292"/>
              <a:gd name="connsiteX4" fmla="*/ 2973787 w 11052314"/>
              <a:gd name="connsiteY4" fmla="*/ 1470991 h 4524292"/>
              <a:gd name="connsiteX5" fmla="*/ 3538331 w 11052314"/>
              <a:gd name="connsiteY5" fmla="*/ 1216549 h 4524292"/>
              <a:gd name="connsiteX6" fmla="*/ 4317558 w 11052314"/>
              <a:gd name="connsiteY6" fmla="*/ 1081377 h 4524292"/>
              <a:gd name="connsiteX7" fmla="*/ 5128592 w 11052314"/>
              <a:gd name="connsiteY7" fmla="*/ 850789 h 4524292"/>
              <a:gd name="connsiteX8" fmla="*/ 6090699 w 11052314"/>
              <a:gd name="connsiteY8" fmla="*/ 962108 h 4524292"/>
              <a:gd name="connsiteX9" fmla="*/ 6981244 w 11052314"/>
              <a:gd name="connsiteY9" fmla="*/ 779228 h 4524292"/>
              <a:gd name="connsiteX10" fmla="*/ 7847938 w 11052314"/>
              <a:gd name="connsiteY10" fmla="*/ 492980 h 4524292"/>
              <a:gd name="connsiteX11" fmla="*/ 8961120 w 11052314"/>
              <a:gd name="connsiteY11" fmla="*/ 310101 h 4524292"/>
              <a:gd name="connsiteX12" fmla="*/ 11044362 w 11052314"/>
              <a:gd name="connsiteY12" fmla="*/ 0 h 4524292"/>
              <a:gd name="connsiteX13" fmla="*/ 11052314 w 11052314"/>
              <a:gd name="connsiteY13" fmla="*/ 4508389 h 4524292"/>
              <a:gd name="connsiteX14" fmla="*/ 10002741 w 11052314"/>
              <a:gd name="connsiteY14" fmla="*/ 4524292 h 4524292"/>
              <a:gd name="connsiteX15" fmla="*/ 0 w 11052314"/>
              <a:gd name="connsiteY15" fmla="*/ 4524291 h 4524292"/>
              <a:gd name="connsiteX0" fmla="*/ 0 w 11052314"/>
              <a:gd name="connsiteY0" fmla="*/ 4524291 h 4524292"/>
              <a:gd name="connsiteX1" fmla="*/ 0 w 11052314"/>
              <a:gd name="connsiteY1" fmla="*/ 2274073 h 4524292"/>
              <a:gd name="connsiteX2" fmla="*/ 1399429 w 11052314"/>
              <a:gd name="connsiteY2" fmla="*/ 2011680 h 4524292"/>
              <a:gd name="connsiteX3" fmla="*/ 2242268 w 11052314"/>
              <a:gd name="connsiteY3" fmla="*/ 1566407 h 4524292"/>
              <a:gd name="connsiteX4" fmla="*/ 2973787 w 11052314"/>
              <a:gd name="connsiteY4" fmla="*/ 1470991 h 4524292"/>
              <a:gd name="connsiteX5" fmla="*/ 3538331 w 11052314"/>
              <a:gd name="connsiteY5" fmla="*/ 1216549 h 4524292"/>
              <a:gd name="connsiteX6" fmla="*/ 4317558 w 11052314"/>
              <a:gd name="connsiteY6" fmla="*/ 1081377 h 4524292"/>
              <a:gd name="connsiteX7" fmla="*/ 5128592 w 11052314"/>
              <a:gd name="connsiteY7" fmla="*/ 850789 h 4524292"/>
              <a:gd name="connsiteX8" fmla="*/ 6090699 w 11052314"/>
              <a:gd name="connsiteY8" fmla="*/ 962108 h 4524292"/>
              <a:gd name="connsiteX9" fmla="*/ 6981244 w 11052314"/>
              <a:gd name="connsiteY9" fmla="*/ 779228 h 4524292"/>
              <a:gd name="connsiteX10" fmla="*/ 7847938 w 11052314"/>
              <a:gd name="connsiteY10" fmla="*/ 492980 h 4524292"/>
              <a:gd name="connsiteX11" fmla="*/ 8515847 w 11052314"/>
              <a:gd name="connsiteY11" fmla="*/ 206734 h 4524292"/>
              <a:gd name="connsiteX12" fmla="*/ 11044362 w 11052314"/>
              <a:gd name="connsiteY12" fmla="*/ 0 h 4524292"/>
              <a:gd name="connsiteX13" fmla="*/ 11052314 w 11052314"/>
              <a:gd name="connsiteY13" fmla="*/ 4508389 h 4524292"/>
              <a:gd name="connsiteX14" fmla="*/ 10002741 w 11052314"/>
              <a:gd name="connsiteY14" fmla="*/ 4524292 h 4524292"/>
              <a:gd name="connsiteX15" fmla="*/ 0 w 11052314"/>
              <a:gd name="connsiteY15" fmla="*/ 4524291 h 4524292"/>
              <a:gd name="connsiteX0" fmla="*/ 0 w 11052314"/>
              <a:gd name="connsiteY0" fmla="*/ 4524291 h 4524292"/>
              <a:gd name="connsiteX1" fmla="*/ 0 w 11052314"/>
              <a:gd name="connsiteY1" fmla="*/ 2274073 h 4524292"/>
              <a:gd name="connsiteX2" fmla="*/ 1399429 w 11052314"/>
              <a:gd name="connsiteY2" fmla="*/ 2011680 h 4524292"/>
              <a:gd name="connsiteX3" fmla="*/ 2242268 w 11052314"/>
              <a:gd name="connsiteY3" fmla="*/ 1566407 h 4524292"/>
              <a:gd name="connsiteX4" fmla="*/ 2973787 w 11052314"/>
              <a:gd name="connsiteY4" fmla="*/ 1470991 h 4524292"/>
              <a:gd name="connsiteX5" fmla="*/ 3538331 w 11052314"/>
              <a:gd name="connsiteY5" fmla="*/ 1216549 h 4524292"/>
              <a:gd name="connsiteX6" fmla="*/ 4317558 w 11052314"/>
              <a:gd name="connsiteY6" fmla="*/ 1081377 h 4524292"/>
              <a:gd name="connsiteX7" fmla="*/ 5128592 w 11052314"/>
              <a:gd name="connsiteY7" fmla="*/ 850789 h 4524292"/>
              <a:gd name="connsiteX8" fmla="*/ 6090699 w 11052314"/>
              <a:gd name="connsiteY8" fmla="*/ 962108 h 4524292"/>
              <a:gd name="connsiteX9" fmla="*/ 6981244 w 11052314"/>
              <a:gd name="connsiteY9" fmla="*/ 779228 h 4524292"/>
              <a:gd name="connsiteX10" fmla="*/ 7641204 w 11052314"/>
              <a:gd name="connsiteY10" fmla="*/ 413467 h 4524292"/>
              <a:gd name="connsiteX11" fmla="*/ 8515847 w 11052314"/>
              <a:gd name="connsiteY11" fmla="*/ 206734 h 4524292"/>
              <a:gd name="connsiteX12" fmla="*/ 11044362 w 11052314"/>
              <a:gd name="connsiteY12" fmla="*/ 0 h 4524292"/>
              <a:gd name="connsiteX13" fmla="*/ 11052314 w 11052314"/>
              <a:gd name="connsiteY13" fmla="*/ 4508389 h 4524292"/>
              <a:gd name="connsiteX14" fmla="*/ 10002741 w 11052314"/>
              <a:gd name="connsiteY14" fmla="*/ 4524292 h 4524292"/>
              <a:gd name="connsiteX15" fmla="*/ 0 w 11052314"/>
              <a:gd name="connsiteY15" fmla="*/ 4524291 h 4524292"/>
              <a:gd name="connsiteX0" fmla="*/ 0 w 11052314"/>
              <a:gd name="connsiteY0" fmla="*/ 4524291 h 4524292"/>
              <a:gd name="connsiteX1" fmla="*/ 0 w 11052314"/>
              <a:gd name="connsiteY1" fmla="*/ 2274073 h 4524292"/>
              <a:gd name="connsiteX2" fmla="*/ 1399429 w 11052314"/>
              <a:gd name="connsiteY2" fmla="*/ 2011680 h 4524292"/>
              <a:gd name="connsiteX3" fmla="*/ 2242268 w 11052314"/>
              <a:gd name="connsiteY3" fmla="*/ 1566407 h 4524292"/>
              <a:gd name="connsiteX4" fmla="*/ 2973787 w 11052314"/>
              <a:gd name="connsiteY4" fmla="*/ 1470991 h 4524292"/>
              <a:gd name="connsiteX5" fmla="*/ 3538331 w 11052314"/>
              <a:gd name="connsiteY5" fmla="*/ 1216549 h 4524292"/>
              <a:gd name="connsiteX6" fmla="*/ 4317558 w 11052314"/>
              <a:gd name="connsiteY6" fmla="*/ 1081377 h 4524292"/>
              <a:gd name="connsiteX7" fmla="*/ 5128592 w 11052314"/>
              <a:gd name="connsiteY7" fmla="*/ 850789 h 4524292"/>
              <a:gd name="connsiteX8" fmla="*/ 6090699 w 11052314"/>
              <a:gd name="connsiteY8" fmla="*/ 962108 h 4524292"/>
              <a:gd name="connsiteX9" fmla="*/ 6981244 w 11052314"/>
              <a:gd name="connsiteY9" fmla="*/ 779228 h 4524292"/>
              <a:gd name="connsiteX10" fmla="*/ 7641204 w 11052314"/>
              <a:gd name="connsiteY10" fmla="*/ 413467 h 4524292"/>
              <a:gd name="connsiteX11" fmla="*/ 8515847 w 11052314"/>
              <a:gd name="connsiteY11" fmla="*/ 206734 h 4524292"/>
              <a:gd name="connsiteX12" fmla="*/ 11044362 w 11052314"/>
              <a:gd name="connsiteY12" fmla="*/ 0 h 4524292"/>
              <a:gd name="connsiteX13" fmla="*/ 11052314 w 11052314"/>
              <a:gd name="connsiteY13" fmla="*/ 4508389 h 4524292"/>
              <a:gd name="connsiteX14" fmla="*/ 10002741 w 11052314"/>
              <a:gd name="connsiteY14" fmla="*/ 4524292 h 4524292"/>
              <a:gd name="connsiteX15" fmla="*/ 0 w 11052314"/>
              <a:gd name="connsiteY15" fmla="*/ 4524291 h 4524292"/>
              <a:gd name="connsiteX0" fmla="*/ 0 w 11052314"/>
              <a:gd name="connsiteY0" fmla="*/ 4524291 h 4524292"/>
              <a:gd name="connsiteX1" fmla="*/ 0 w 11052314"/>
              <a:gd name="connsiteY1" fmla="*/ 2274073 h 4524292"/>
              <a:gd name="connsiteX2" fmla="*/ 1399429 w 11052314"/>
              <a:gd name="connsiteY2" fmla="*/ 2011680 h 4524292"/>
              <a:gd name="connsiteX3" fmla="*/ 2242268 w 11052314"/>
              <a:gd name="connsiteY3" fmla="*/ 1566407 h 4524292"/>
              <a:gd name="connsiteX4" fmla="*/ 2973787 w 11052314"/>
              <a:gd name="connsiteY4" fmla="*/ 1470991 h 4524292"/>
              <a:gd name="connsiteX5" fmla="*/ 3538331 w 11052314"/>
              <a:gd name="connsiteY5" fmla="*/ 1216549 h 4524292"/>
              <a:gd name="connsiteX6" fmla="*/ 4317558 w 11052314"/>
              <a:gd name="connsiteY6" fmla="*/ 1081377 h 4524292"/>
              <a:gd name="connsiteX7" fmla="*/ 5128592 w 11052314"/>
              <a:gd name="connsiteY7" fmla="*/ 850789 h 4524292"/>
              <a:gd name="connsiteX8" fmla="*/ 6090699 w 11052314"/>
              <a:gd name="connsiteY8" fmla="*/ 962108 h 4524292"/>
              <a:gd name="connsiteX9" fmla="*/ 6981244 w 11052314"/>
              <a:gd name="connsiteY9" fmla="*/ 779228 h 4524292"/>
              <a:gd name="connsiteX10" fmla="*/ 7641204 w 11052314"/>
              <a:gd name="connsiteY10" fmla="*/ 413467 h 4524292"/>
              <a:gd name="connsiteX11" fmla="*/ 8515847 w 11052314"/>
              <a:gd name="connsiteY11" fmla="*/ 206734 h 4524292"/>
              <a:gd name="connsiteX12" fmla="*/ 11044362 w 11052314"/>
              <a:gd name="connsiteY12" fmla="*/ 0 h 4524292"/>
              <a:gd name="connsiteX13" fmla="*/ 11052314 w 11052314"/>
              <a:gd name="connsiteY13" fmla="*/ 4508389 h 4524292"/>
              <a:gd name="connsiteX14" fmla="*/ 10002741 w 11052314"/>
              <a:gd name="connsiteY14" fmla="*/ 4524292 h 4524292"/>
              <a:gd name="connsiteX15" fmla="*/ 0 w 11052314"/>
              <a:gd name="connsiteY15" fmla="*/ 4524291 h 4524292"/>
              <a:gd name="connsiteX0" fmla="*/ 0 w 11052314"/>
              <a:gd name="connsiteY0" fmla="*/ 4524291 h 4524292"/>
              <a:gd name="connsiteX1" fmla="*/ 0 w 11052314"/>
              <a:gd name="connsiteY1" fmla="*/ 2274073 h 4524292"/>
              <a:gd name="connsiteX2" fmla="*/ 1399429 w 11052314"/>
              <a:gd name="connsiteY2" fmla="*/ 2011680 h 4524292"/>
              <a:gd name="connsiteX3" fmla="*/ 2242268 w 11052314"/>
              <a:gd name="connsiteY3" fmla="*/ 1566407 h 4524292"/>
              <a:gd name="connsiteX4" fmla="*/ 2973787 w 11052314"/>
              <a:gd name="connsiteY4" fmla="*/ 1470991 h 4524292"/>
              <a:gd name="connsiteX5" fmla="*/ 3538331 w 11052314"/>
              <a:gd name="connsiteY5" fmla="*/ 1216549 h 4524292"/>
              <a:gd name="connsiteX6" fmla="*/ 4317558 w 11052314"/>
              <a:gd name="connsiteY6" fmla="*/ 1081377 h 4524292"/>
              <a:gd name="connsiteX7" fmla="*/ 5128592 w 11052314"/>
              <a:gd name="connsiteY7" fmla="*/ 850789 h 4524292"/>
              <a:gd name="connsiteX8" fmla="*/ 6090699 w 11052314"/>
              <a:gd name="connsiteY8" fmla="*/ 962108 h 4524292"/>
              <a:gd name="connsiteX9" fmla="*/ 6726802 w 11052314"/>
              <a:gd name="connsiteY9" fmla="*/ 620202 h 4524292"/>
              <a:gd name="connsiteX10" fmla="*/ 7641204 w 11052314"/>
              <a:gd name="connsiteY10" fmla="*/ 413467 h 4524292"/>
              <a:gd name="connsiteX11" fmla="*/ 8515847 w 11052314"/>
              <a:gd name="connsiteY11" fmla="*/ 206734 h 4524292"/>
              <a:gd name="connsiteX12" fmla="*/ 11044362 w 11052314"/>
              <a:gd name="connsiteY12" fmla="*/ 0 h 4524292"/>
              <a:gd name="connsiteX13" fmla="*/ 11052314 w 11052314"/>
              <a:gd name="connsiteY13" fmla="*/ 4508389 h 4524292"/>
              <a:gd name="connsiteX14" fmla="*/ 10002741 w 11052314"/>
              <a:gd name="connsiteY14" fmla="*/ 4524292 h 4524292"/>
              <a:gd name="connsiteX15" fmla="*/ 0 w 11052314"/>
              <a:gd name="connsiteY15" fmla="*/ 4524291 h 4524292"/>
              <a:gd name="connsiteX0" fmla="*/ 0 w 11052314"/>
              <a:gd name="connsiteY0" fmla="*/ 4524291 h 4524292"/>
              <a:gd name="connsiteX1" fmla="*/ 0 w 11052314"/>
              <a:gd name="connsiteY1" fmla="*/ 2274073 h 4524292"/>
              <a:gd name="connsiteX2" fmla="*/ 1399429 w 11052314"/>
              <a:gd name="connsiteY2" fmla="*/ 2011680 h 4524292"/>
              <a:gd name="connsiteX3" fmla="*/ 2242268 w 11052314"/>
              <a:gd name="connsiteY3" fmla="*/ 1566407 h 4524292"/>
              <a:gd name="connsiteX4" fmla="*/ 2973787 w 11052314"/>
              <a:gd name="connsiteY4" fmla="*/ 1470991 h 4524292"/>
              <a:gd name="connsiteX5" fmla="*/ 3538331 w 11052314"/>
              <a:gd name="connsiteY5" fmla="*/ 1216549 h 4524292"/>
              <a:gd name="connsiteX6" fmla="*/ 4317558 w 11052314"/>
              <a:gd name="connsiteY6" fmla="*/ 1081377 h 4524292"/>
              <a:gd name="connsiteX7" fmla="*/ 5128592 w 11052314"/>
              <a:gd name="connsiteY7" fmla="*/ 850789 h 4524292"/>
              <a:gd name="connsiteX8" fmla="*/ 5915770 w 11052314"/>
              <a:gd name="connsiteY8" fmla="*/ 882595 h 4524292"/>
              <a:gd name="connsiteX9" fmla="*/ 6726802 w 11052314"/>
              <a:gd name="connsiteY9" fmla="*/ 620202 h 4524292"/>
              <a:gd name="connsiteX10" fmla="*/ 7641204 w 11052314"/>
              <a:gd name="connsiteY10" fmla="*/ 413467 h 4524292"/>
              <a:gd name="connsiteX11" fmla="*/ 8515847 w 11052314"/>
              <a:gd name="connsiteY11" fmla="*/ 206734 h 4524292"/>
              <a:gd name="connsiteX12" fmla="*/ 11044362 w 11052314"/>
              <a:gd name="connsiteY12" fmla="*/ 0 h 4524292"/>
              <a:gd name="connsiteX13" fmla="*/ 11052314 w 11052314"/>
              <a:gd name="connsiteY13" fmla="*/ 4508389 h 4524292"/>
              <a:gd name="connsiteX14" fmla="*/ 10002741 w 11052314"/>
              <a:gd name="connsiteY14" fmla="*/ 4524292 h 4524292"/>
              <a:gd name="connsiteX15" fmla="*/ 0 w 11052314"/>
              <a:gd name="connsiteY15" fmla="*/ 4524291 h 4524292"/>
              <a:gd name="connsiteX0" fmla="*/ 0 w 11052314"/>
              <a:gd name="connsiteY0" fmla="*/ 4524291 h 4524292"/>
              <a:gd name="connsiteX1" fmla="*/ 0 w 11052314"/>
              <a:gd name="connsiteY1" fmla="*/ 2274073 h 4524292"/>
              <a:gd name="connsiteX2" fmla="*/ 1399429 w 11052314"/>
              <a:gd name="connsiteY2" fmla="*/ 2011680 h 4524292"/>
              <a:gd name="connsiteX3" fmla="*/ 2242268 w 11052314"/>
              <a:gd name="connsiteY3" fmla="*/ 1566407 h 4524292"/>
              <a:gd name="connsiteX4" fmla="*/ 2973787 w 11052314"/>
              <a:gd name="connsiteY4" fmla="*/ 1470991 h 4524292"/>
              <a:gd name="connsiteX5" fmla="*/ 3538331 w 11052314"/>
              <a:gd name="connsiteY5" fmla="*/ 1216549 h 4524292"/>
              <a:gd name="connsiteX6" fmla="*/ 4431069 w 11052314"/>
              <a:gd name="connsiteY6" fmla="*/ 1163622 h 4524292"/>
              <a:gd name="connsiteX7" fmla="*/ 5128592 w 11052314"/>
              <a:gd name="connsiteY7" fmla="*/ 850789 h 4524292"/>
              <a:gd name="connsiteX8" fmla="*/ 5915770 w 11052314"/>
              <a:gd name="connsiteY8" fmla="*/ 882595 h 4524292"/>
              <a:gd name="connsiteX9" fmla="*/ 6726802 w 11052314"/>
              <a:gd name="connsiteY9" fmla="*/ 620202 h 4524292"/>
              <a:gd name="connsiteX10" fmla="*/ 7641204 w 11052314"/>
              <a:gd name="connsiteY10" fmla="*/ 413467 h 4524292"/>
              <a:gd name="connsiteX11" fmla="*/ 8515847 w 11052314"/>
              <a:gd name="connsiteY11" fmla="*/ 206734 h 4524292"/>
              <a:gd name="connsiteX12" fmla="*/ 11044362 w 11052314"/>
              <a:gd name="connsiteY12" fmla="*/ 0 h 4524292"/>
              <a:gd name="connsiteX13" fmla="*/ 11052314 w 11052314"/>
              <a:gd name="connsiteY13" fmla="*/ 4508389 h 4524292"/>
              <a:gd name="connsiteX14" fmla="*/ 10002741 w 11052314"/>
              <a:gd name="connsiteY14" fmla="*/ 4524292 h 4524292"/>
              <a:gd name="connsiteX15" fmla="*/ 0 w 11052314"/>
              <a:gd name="connsiteY15" fmla="*/ 4524291 h 4524292"/>
              <a:gd name="connsiteX0" fmla="*/ 0 w 11052314"/>
              <a:gd name="connsiteY0" fmla="*/ 4524291 h 4524292"/>
              <a:gd name="connsiteX1" fmla="*/ 0 w 11052314"/>
              <a:gd name="connsiteY1" fmla="*/ 2274073 h 4524292"/>
              <a:gd name="connsiteX2" fmla="*/ 1399429 w 11052314"/>
              <a:gd name="connsiteY2" fmla="*/ 2011680 h 4524292"/>
              <a:gd name="connsiteX3" fmla="*/ 2242268 w 11052314"/>
              <a:gd name="connsiteY3" fmla="*/ 1566407 h 4524292"/>
              <a:gd name="connsiteX4" fmla="*/ 2973787 w 11052314"/>
              <a:gd name="connsiteY4" fmla="*/ 1470991 h 4524292"/>
              <a:gd name="connsiteX5" fmla="*/ 3677068 w 11052314"/>
              <a:gd name="connsiteY5" fmla="*/ 1312502 h 4524292"/>
              <a:gd name="connsiteX6" fmla="*/ 4431069 w 11052314"/>
              <a:gd name="connsiteY6" fmla="*/ 1163622 h 4524292"/>
              <a:gd name="connsiteX7" fmla="*/ 5128592 w 11052314"/>
              <a:gd name="connsiteY7" fmla="*/ 850789 h 4524292"/>
              <a:gd name="connsiteX8" fmla="*/ 5915770 w 11052314"/>
              <a:gd name="connsiteY8" fmla="*/ 882595 h 4524292"/>
              <a:gd name="connsiteX9" fmla="*/ 6726802 w 11052314"/>
              <a:gd name="connsiteY9" fmla="*/ 620202 h 4524292"/>
              <a:gd name="connsiteX10" fmla="*/ 7641204 w 11052314"/>
              <a:gd name="connsiteY10" fmla="*/ 413467 h 4524292"/>
              <a:gd name="connsiteX11" fmla="*/ 8515847 w 11052314"/>
              <a:gd name="connsiteY11" fmla="*/ 206734 h 4524292"/>
              <a:gd name="connsiteX12" fmla="*/ 11044362 w 11052314"/>
              <a:gd name="connsiteY12" fmla="*/ 0 h 4524292"/>
              <a:gd name="connsiteX13" fmla="*/ 11052314 w 11052314"/>
              <a:gd name="connsiteY13" fmla="*/ 4508389 h 4524292"/>
              <a:gd name="connsiteX14" fmla="*/ 10002741 w 11052314"/>
              <a:gd name="connsiteY14" fmla="*/ 4524292 h 4524292"/>
              <a:gd name="connsiteX15" fmla="*/ 0 w 11052314"/>
              <a:gd name="connsiteY15" fmla="*/ 4524291 h 4524292"/>
              <a:gd name="connsiteX0" fmla="*/ 0 w 11052314"/>
              <a:gd name="connsiteY0" fmla="*/ 4524291 h 4524292"/>
              <a:gd name="connsiteX1" fmla="*/ 0 w 11052314"/>
              <a:gd name="connsiteY1" fmla="*/ 2274073 h 4524292"/>
              <a:gd name="connsiteX2" fmla="*/ 1399429 w 11052314"/>
              <a:gd name="connsiteY2" fmla="*/ 2011680 h 4524292"/>
              <a:gd name="connsiteX3" fmla="*/ 2242268 w 11052314"/>
              <a:gd name="connsiteY3" fmla="*/ 1566407 h 4524292"/>
              <a:gd name="connsiteX4" fmla="*/ 2898113 w 11052314"/>
              <a:gd name="connsiteY4" fmla="*/ 1546383 h 4524292"/>
              <a:gd name="connsiteX5" fmla="*/ 3677068 w 11052314"/>
              <a:gd name="connsiteY5" fmla="*/ 1312502 h 4524292"/>
              <a:gd name="connsiteX6" fmla="*/ 4431069 w 11052314"/>
              <a:gd name="connsiteY6" fmla="*/ 1163622 h 4524292"/>
              <a:gd name="connsiteX7" fmla="*/ 5128592 w 11052314"/>
              <a:gd name="connsiteY7" fmla="*/ 850789 h 4524292"/>
              <a:gd name="connsiteX8" fmla="*/ 5915770 w 11052314"/>
              <a:gd name="connsiteY8" fmla="*/ 882595 h 4524292"/>
              <a:gd name="connsiteX9" fmla="*/ 6726802 w 11052314"/>
              <a:gd name="connsiteY9" fmla="*/ 620202 h 4524292"/>
              <a:gd name="connsiteX10" fmla="*/ 7641204 w 11052314"/>
              <a:gd name="connsiteY10" fmla="*/ 413467 h 4524292"/>
              <a:gd name="connsiteX11" fmla="*/ 8515847 w 11052314"/>
              <a:gd name="connsiteY11" fmla="*/ 206734 h 4524292"/>
              <a:gd name="connsiteX12" fmla="*/ 11044362 w 11052314"/>
              <a:gd name="connsiteY12" fmla="*/ 0 h 4524292"/>
              <a:gd name="connsiteX13" fmla="*/ 11052314 w 11052314"/>
              <a:gd name="connsiteY13" fmla="*/ 4508389 h 4524292"/>
              <a:gd name="connsiteX14" fmla="*/ 10002741 w 11052314"/>
              <a:gd name="connsiteY14" fmla="*/ 4524292 h 4524292"/>
              <a:gd name="connsiteX15" fmla="*/ 0 w 11052314"/>
              <a:gd name="connsiteY15" fmla="*/ 4524291 h 4524292"/>
              <a:gd name="connsiteX0" fmla="*/ 0 w 11052314"/>
              <a:gd name="connsiteY0" fmla="*/ 4524291 h 4524292"/>
              <a:gd name="connsiteX1" fmla="*/ 0 w 11052314"/>
              <a:gd name="connsiteY1" fmla="*/ 2274073 h 4524292"/>
              <a:gd name="connsiteX2" fmla="*/ 1399429 w 11052314"/>
              <a:gd name="connsiteY2" fmla="*/ 2011680 h 4524292"/>
              <a:gd name="connsiteX3" fmla="*/ 2141369 w 11052314"/>
              <a:gd name="connsiteY3" fmla="*/ 1648653 h 4524292"/>
              <a:gd name="connsiteX4" fmla="*/ 2898113 w 11052314"/>
              <a:gd name="connsiteY4" fmla="*/ 1546383 h 4524292"/>
              <a:gd name="connsiteX5" fmla="*/ 3677068 w 11052314"/>
              <a:gd name="connsiteY5" fmla="*/ 1312502 h 4524292"/>
              <a:gd name="connsiteX6" fmla="*/ 4431069 w 11052314"/>
              <a:gd name="connsiteY6" fmla="*/ 1163622 h 4524292"/>
              <a:gd name="connsiteX7" fmla="*/ 5128592 w 11052314"/>
              <a:gd name="connsiteY7" fmla="*/ 850789 h 4524292"/>
              <a:gd name="connsiteX8" fmla="*/ 5915770 w 11052314"/>
              <a:gd name="connsiteY8" fmla="*/ 882595 h 4524292"/>
              <a:gd name="connsiteX9" fmla="*/ 6726802 w 11052314"/>
              <a:gd name="connsiteY9" fmla="*/ 620202 h 4524292"/>
              <a:gd name="connsiteX10" fmla="*/ 7641204 w 11052314"/>
              <a:gd name="connsiteY10" fmla="*/ 413467 h 4524292"/>
              <a:gd name="connsiteX11" fmla="*/ 8515847 w 11052314"/>
              <a:gd name="connsiteY11" fmla="*/ 206734 h 4524292"/>
              <a:gd name="connsiteX12" fmla="*/ 11044362 w 11052314"/>
              <a:gd name="connsiteY12" fmla="*/ 0 h 4524292"/>
              <a:gd name="connsiteX13" fmla="*/ 11052314 w 11052314"/>
              <a:gd name="connsiteY13" fmla="*/ 4508389 h 4524292"/>
              <a:gd name="connsiteX14" fmla="*/ 10002741 w 11052314"/>
              <a:gd name="connsiteY14" fmla="*/ 4524292 h 4524292"/>
              <a:gd name="connsiteX15" fmla="*/ 0 w 11052314"/>
              <a:gd name="connsiteY15" fmla="*/ 4524291 h 4524292"/>
              <a:gd name="connsiteX0" fmla="*/ 0 w 11052314"/>
              <a:gd name="connsiteY0" fmla="*/ 4524291 h 4524292"/>
              <a:gd name="connsiteX1" fmla="*/ 0 w 11052314"/>
              <a:gd name="connsiteY1" fmla="*/ 2274073 h 4524292"/>
              <a:gd name="connsiteX2" fmla="*/ 1399429 w 11052314"/>
              <a:gd name="connsiteY2" fmla="*/ 2011680 h 4524292"/>
              <a:gd name="connsiteX3" fmla="*/ 2141369 w 11052314"/>
              <a:gd name="connsiteY3" fmla="*/ 1648653 h 4524292"/>
              <a:gd name="connsiteX4" fmla="*/ 2898113 w 11052314"/>
              <a:gd name="connsiteY4" fmla="*/ 1546383 h 4524292"/>
              <a:gd name="connsiteX5" fmla="*/ 3677068 w 11052314"/>
              <a:gd name="connsiteY5" fmla="*/ 1312502 h 4524292"/>
              <a:gd name="connsiteX6" fmla="*/ 4431069 w 11052314"/>
              <a:gd name="connsiteY6" fmla="*/ 1163622 h 4524292"/>
              <a:gd name="connsiteX7" fmla="*/ 5103367 w 11052314"/>
              <a:gd name="connsiteY7" fmla="*/ 953595 h 4524292"/>
              <a:gd name="connsiteX8" fmla="*/ 5915770 w 11052314"/>
              <a:gd name="connsiteY8" fmla="*/ 882595 h 4524292"/>
              <a:gd name="connsiteX9" fmla="*/ 6726802 w 11052314"/>
              <a:gd name="connsiteY9" fmla="*/ 620202 h 4524292"/>
              <a:gd name="connsiteX10" fmla="*/ 7641204 w 11052314"/>
              <a:gd name="connsiteY10" fmla="*/ 413467 h 4524292"/>
              <a:gd name="connsiteX11" fmla="*/ 8515847 w 11052314"/>
              <a:gd name="connsiteY11" fmla="*/ 206734 h 4524292"/>
              <a:gd name="connsiteX12" fmla="*/ 11044362 w 11052314"/>
              <a:gd name="connsiteY12" fmla="*/ 0 h 4524292"/>
              <a:gd name="connsiteX13" fmla="*/ 11052314 w 11052314"/>
              <a:gd name="connsiteY13" fmla="*/ 4508389 h 4524292"/>
              <a:gd name="connsiteX14" fmla="*/ 10002741 w 11052314"/>
              <a:gd name="connsiteY14" fmla="*/ 4524292 h 4524292"/>
              <a:gd name="connsiteX15" fmla="*/ 0 w 11052314"/>
              <a:gd name="connsiteY15" fmla="*/ 4524291 h 4524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052314" h="4524292">
                <a:moveTo>
                  <a:pt x="0" y="4524291"/>
                </a:moveTo>
                <a:lnTo>
                  <a:pt x="0" y="2274073"/>
                </a:lnTo>
                <a:lnTo>
                  <a:pt x="1399429" y="2011680"/>
                </a:lnTo>
                <a:lnTo>
                  <a:pt x="2141369" y="1648653"/>
                </a:lnTo>
                <a:lnTo>
                  <a:pt x="2898113" y="1546383"/>
                </a:lnTo>
                <a:lnTo>
                  <a:pt x="3677068" y="1312502"/>
                </a:lnTo>
                <a:lnTo>
                  <a:pt x="4431069" y="1163622"/>
                </a:lnTo>
                <a:lnTo>
                  <a:pt x="5103367" y="953595"/>
                </a:lnTo>
                <a:lnTo>
                  <a:pt x="5915770" y="882595"/>
                </a:lnTo>
                <a:lnTo>
                  <a:pt x="6726802" y="620202"/>
                </a:lnTo>
                <a:cubicBezTo>
                  <a:pt x="6946789" y="498282"/>
                  <a:pt x="7437119" y="559240"/>
                  <a:pt x="7641204" y="413467"/>
                </a:cubicBezTo>
                <a:cubicBezTo>
                  <a:pt x="7932752" y="384312"/>
                  <a:pt x="8224299" y="275645"/>
                  <a:pt x="8515847" y="206734"/>
                </a:cubicBezTo>
                <a:lnTo>
                  <a:pt x="11044362" y="0"/>
                </a:lnTo>
                <a:cubicBezTo>
                  <a:pt x="11047013" y="1502796"/>
                  <a:pt x="11049663" y="3005593"/>
                  <a:pt x="11052314" y="4508389"/>
                </a:cubicBezTo>
                <a:lnTo>
                  <a:pt x="10002741" y="4524292"/>
                </a:lnTo>
                <a:lnTo>
                  <a:pt x="0" y="4524291"/>
                </a:lnTo>
                <a:close/>
              </a:path>
            </a:pathLst>
          </a:custGeom>
          <a:gradFill flip="none" rotWithShape="1">
            <a:gsLst>
              <a:gs pos="0">
                <a:schemeClr val="accent1">
                  <a:lumMod val="5000"/>
                  <a:lumOff val="95000"/>
                </a:schemeClr>
              </a:gs>
              <a:gs pos="14000">
                <a:srgbClr val="D2EFFF"/>
              </a:gs>
              <a:gs pos="80000">
                <a:srgbClr val="EBF8FF"/>
              </a:gs>
              <a:gs pos="100000">
                <a:schemeClr val="bg1"/>
              </a:gs>
            </a:gsLst>
            <a:lin ang="5400000" scaled="1"/>
            <a:tileRect/>
          </a:gradFill>
          <a:ln w="25400" algn="ctr">
            <a:noFill/>
            <a:miter lim="800000"/>
            <a:headEnd/>
            <a:tailEnd/>
          </a:ln>
        </p:spPr>
        <p:txBody>
          <a:bodyPr lIns="182880" tIns="146304" rIns="182880" bIns="146304" rtlCol="0" anchor="t"/>
          <a:lstStyle/>
          <a:p>
            <a:pPr defTabSz="914400" fontAlgn="base">
              <a:spcBef>
                <a:spcPct val="50000"/>
              </a:spcBef>
              <a:spcAft>
                <a:spcPct val="0"/>
              </a:spcAft>
              <a:buClr>
                <a:srgbClr val="F0AB00"/>
              </a:buClr>
              <a:buSzPct val="80000"/>
              <a:defRPr/>
            </a:pPr>
            <a:endParaRPr lang="en-US" sz="1200" kern="0">
              <a:solidFill>
                <a:srgbClr val="000000"/>
              </a:solidFill>
              <a:latin typeface="72 Brand" panose="020B0504030603020204" pitchFamily="34" charset="0"/>
              <a:ea typeface="72 Brand" pitchFamily="34" charset="-128"/>
              <a:cs typeface="72 Brand" pitchFamily="34" charset="-128"/>
            </a:endParaRPr>
          </a:p>
        </p:txBody>
      </p:sp>
      <p:graphicFrame>
        <p:nvGraphicFramePr>
          <p:cNvPr id="3" name="think-cell data - do not delete" hidden="1">
            <a:extLst>
              <a:ext uri="{FF2B5EF4-FFF2-40B4-BE49-F238E27FC236}">
                <a16:creationId xmlns:a16="http://schemas.microsoft.com/office/drawing/2014/main" id="{A17EF3AB-8F76-ADCE-F652-DDEE3C3EB88F}"/>
              </a:ext>
            </a:extLst>
          </p:cNvPr>
          <p:cNvGraphicFramePr>
            <a:graphicFrameLocks noChangeAspect="1"/>
          </p:cNvGraphicFramePr>
          <p:nvPr>
            <p:custDataLst>
              <p:tags r:id="rId1"/>
            </p:custDataLst>
          </p:nvPr>
        </p:nvGraphicFramePr>
        <p:xfrm>
          <a:off x="4763"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3" name="think-cell data - do not delete" hidden="1">
                        <a:extLst>
                          <a:ext uri="{FF2B5EF4-FFF2-40B4-BE49-F238E27FC236}">
                            <a16:creationId xmlns:a16="http://schemas.microsoft.com/office/drawing/2014/main" id="{A17EF3AB-8F76-ADCE-F652-DDEE3C3EB88F}"/>
                          </a:ext>
                        </a:extLst>
                      </p:cNvPr>
                      <p:cNvPicPr/>
                      <p:nvPr/>
                    </p:nvPicPr>
                    <p:blipFill>
                      <a:blip r:embed="rId5"/>
                      <a:stretch>
                        <a:fillRect/>
                      </a:stretch>
                    </p:blipFill>
                    <p:spPr>
                      <a:xfrm>
                        <a:off x="4763" y="1588"/>
                        <a:ext cx="1588" cy="1588"/>
                      </a:xfrm>
                      <a:prstGeom prst="rect">
                        <a:avLst/>
                      </a:prstGeom>
                    </p:spPr>
                  </p:pic>
                </p:oleObj>
              </mc:Fallback>
            </mc:AlternateContent>
          </a:graphicData>
        </a:graphic>
      </p:graphicFrame>
      <p:sp>
        <p:nvSpPr>
          <p:cNvPr id="442" name="Title 1">
            <a:extLst>
              <a:ext uri="{FF2B5EF4-FFF2-40B4-BE49-F238E27FC236}">
                <a16:creationId xmlns:a16="http://schemas.microsoft.com/office/drawing/2014/main" id="{D87F29E8-B2FD-7711-A23E-8C72109458F7}"/>
              </a:ext>
            </a:extLst>
          </p:cNvPr>
          <p:cNvSpPr txBox="1">
            <a:spLocks noGrp="1"/>
          </p:cNvSpPr>
          <p:nvPr>
            <p:ph type="title"/>
          </p:nvPr>
        </p:nvSpPr>
        <p:spPr>
          <a:xfrm>
            <a:off x="558642" y="496857"/>
            <a:ext cx="6111099" cy="369204"/>
          </a:xfrm>
        </p:spPr>
        <p:txBody>
          <a:bodyPr/>
          <a:lstStyle/>
          <a:p>
            <a:r>
              <a:rPr lang="en-US" dirty="0"/>
              <a:t>Procurement wants to play a more central, strategic role in business growth</a:t>
            </a:r>
          </a:p>
        </p:txBody>
      </p:sp>
      <p:grpSp>
        <p:nvGrpSpPr>
          <p:cNvPr id="4" name="Gruppieren 3">
            <a:extLst>
              <a:ext uri="{FF2B5EF4-FFF2-40B4-BE49-F238E27FC236}">
                <a16:creationId xmlns:a16="http://schemas.microsoft.com/office/drawing/2014/main" id="{71BC7CCE-4D0D-2A9A-4A91-7508C878662D}"/>
              </a:ext>
            </a:extLst>
          </p:cNvPr>
          <p:cNvGrpSpPr/>
          <p:nvPr/>
        </p:nvGrpSpPr>
        <p:grpSpPr>
          <a:xfrm>
            <a:off x="1894030" y="3092210"/>
            <a:ext cx="2410801" cy="3209696"/>
            <a:chOff x="1894030" y="3092210"/>
            <a:chExt cx="2410801" cy="3209696"/>
          </a:xfrm>
        </p:grpSpPr>
        <p:sp>
          <p:nvSpPr>
            <p:cNvPr id="2" name="Isosceles Triangle 10">
              <a:extLst>
                <a:ext uri="{FF2B5EF4-FFF2-40B4-BE49-F238E27FC236}">
                  <a16:creationId xmlns:a16="http://schemas.microsoft.com/office/drawing/2014/main" id="{9716BB1B-971D-F02A-0EA2-D79351E51E0B}"/>
                </a:ext>
              </a:extLst>
            </p:cNvPr>
            <p:cNvSpPr/>
            <p:nvPr/>
          </p:nvSpPr>
          <p:spPr bwMode="auto">
            <a:xfrm rot="4619881">
              <a:off x="2330035" y="3202798"/>
              <a:ext cx="127000" cy="123825"/>
            </a:xfrm>
            <a:prstGeom prst="triangle">
              <a:avLst/>
            </a:prstGeom>
            <a:solidFill>
              <a:srgbClr val="A6E0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err="1">
                <a:gradFill>
                  <a:gsLst>
                    <a:gs pos="0">
                      <a:srgbClr val="000000"/>
                    </a:gs>
                    <a:gs pos="100000">
                      <a:srgbClr val="000000"/>
                    </a:gs>
                  </a:gsLst>
                  <a:lin ang="5400000" scaled="1"/>
                </a:gradFill>
                <a:latin typeface="72 Brand" panose="020B0504030603020204" pitchFamily="34" charset="0"/>
                <a:ea typeface="Segoe UI" pitchFamily="34" charset="0"/>
                <a:cs typeface="Segoe UI" pitchFamily="34" charset="0"/>
              </a:endParaRPr>
            </a:p>
          </p:txBody>
        </p:sp>
        <p:sp>
          <p:nvSpPr>
            <p:cNvPr id="20" name="Oval 19">
              <a:extLst>
                <a:ext uri="{FF2B5EF4-FFF2-40B4-BE49-F238E27FC236}">
                  <a16:creationId xmlns:a16="http://schemas.microsoft.com/office/drawing/2014/main" id="{0C469CA3-1D14-221F-A64B-AC552A4176D1}"/>
                </a:ext>
              </a:extLst>
            </p:cNvPr>
            <p:cNvSpPr/>
            <p:nvPr/>
          </p:nvSpPr>
          <p:spPr bwMode="auto">
            <a:xfrm>
              <a:off x="1894030" y="3092210"/>
              <a:ext cx="444500" cy="444500"/>
            </a:xfrm>
            <a:prstGeom prst="ellipse">
              <a:avLst/>
            </a:prstGeom>
            <a:gradFill flip="none" rotWithShape="1">
              <a:gsLst>
                <a:gs pos="0">
                  <a:schemeClr val="bg1"/>
                </a:gs>
                <a:gs pos="100000">
                  <a:srgbClr val="EBF8FF"/>
                </a:gs>
              </a:gsLst>
              <a:lin ang="2700000" scaled="1"/>
              <a:tileRect/>
            </a:gradFill>
            <a:ln w="12700">
              <a:noFill/>
              <a:headEnd type="none" w="med" len="med"/>
              <a:tailEnd type="none" w="med" len="med"/>
            </a:ln>
            <a:effectLst>
              <a:outerShdw blurRad="508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689" tIns="146152" rIns="182689" bIns="146152" numCol="1" spcCol="0" rtlCol="0" fromWordArt="0" anchor="ctr" anchorCtr="0" forceAA="0" compatLnSpc="1">
              <a:prstTxWarp prst="textNoShape">
                <a:avLst/>
              </a:prstTxWarp>
              <a:noAutofit/>
            </a:bodyPr>
            <a:lstStyle/>
            <a:p>
              <a:pPr algn="ctr" defTabSz="931446" fontAlgn="base">
                <a:spcBef>
                  <a:spcPct val="0"/>
                </a:spcBef>
                <a:spcAft>
                  <a:spcPct val="0"/>
                </a:spcAft>
                <a:defRPr/>
              </a:pPr>
              <a:endParaRPr lang="en-US" sz="1199">
                <a:gradFill>
                  <a:gsLst>
                    <a:gs pos="0">
                      <a:srgbClr val="4DB1FF"/>
                    </a:gs>
                    <a:gs pos="100000">
                      <a:srgbClr val="4DB1FF"/>
                    </a:gs>
                  </a:gsLst>
                  <a:lin ang="5400000" scaled="1"/>
                </a:gradFill>
                <a:latin typeface="72 Brand Medium" panose="020B0604030603020204" pitchFamily="34" charset="0"/>
                <a:cs typeface="72" panose="020B0503030000000003" pitchFamily="34" charset="0"/>
              </a:endParaRPr>
            </a:p>
          </p:txBody>
        </p:sp>
        <p:sp>
          <p:nvSpPr>
            <p:cNvPr id="27" name="Rectangle 26">
              <a:extLst>
                <a:ext uri="{FF2B5EF4-FFF2-40B4-BE49-F238E27FC236}">
                  <a16:creationId xmlns:a16="http://schemas.microsoft.com/office/drawing/2014/main" id="{A414234B-0F39-38AC-CBB9-8F893024C79A}"/>
                </a:ext>
              </a:extLst>
            </p:cNvPr>
            <p:cNvSpPr/>
            <p:nvPr/>
          </p:nvSpPr>
          <p:spPr bwMode="auto">
            <a:xfrm>
              <a:off x="1910881" y="3665351"/>
              <a:ext cx="2393950" cy="108337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932472" fontAlgn="base">
                <a:spcBef>
                  <a:spcPct val="0"/>
                </a:spcBef>
                <a:spcAft>
                  <a:spcPts val="600"/>
                </a:spcAft>
                <a:defRPr/>
              </a:pPr>
              <a:r>
                <a:rPr lang="en-US" sz="1800" dirty="0">
                  <a:gradFill>
                    <a:gsLst>
                      <a:gs pos="0">
                        <a:srgbClr val="002A86"/>
                      </a:gs>
                      <a:gs pos="100000">
                        <a:srgbClr val="00144A"/>
                      </a:gs>
                    </a:gsLst>
                    <a:lin ang="5400000" scaled="1"/>
                  </a:gradFill>
                  <a:latin typeface="72 Brand Medium"/>
                  <a:ea typeface="+mn-lt"/>
                  <a:cs typeface="+mn-lt"/>
                </a:rPr>
                <a:t>Back-office purchaser</a:t>
              </a:r>
            </a:p>
            <a:p>
              <a:pPr marL="171450" indent="-171450" defTabSz="1088122">
                <a:lnSpc>
                  <a:spcPct val="90000"/>
                </a:lnSpc>
                <a:spcAft>
                  <a:spcPts val="900"/>
                </a:spcAft>
                <a:buClr>
                  <a:srgbClr val="FFFFFF">
                    <a:lumMod val="75000"/>
                  </a:srgbClr>
                </a:buClr>
                <a:buSzPct val="80000"/>
                <a:buFont typeface="Arial" panose="020B0604020202020204" pitchFamily="34" charset="0"/>
                <a:buChar char="•"/>
                <a:defRPr sz="1300">
                  <a:solidFill>
                    <a:srgbClr val="00144A"/>
                  </a:solidFill>
                </a:defRPr>
              </a:pPr>
              <a:r>
                <a:rPr lang="en-US" sz="1200" dirty="0">
                  <a:gradFill>
                    <a:gsLst>
                      <a:gs pos="0">
                        <a:srgbClr val="000000"/>
                      </a:gs>
                      <a:gs pos="100000">
                        <a:srgbClr val="00144A"/>
                      </a:gs>
                    </a:gsLst>
                    <a:lin ang="5400000" scaled="1"/>
                  </a:gradFill>
                  <a:latin typeface="72 Brand" panose="020B0504030603020204" pitchFamily="34" charset="0"/>
                  <a:ea typeface="+mn-lt"/>
                  <a:cs typeface="+mn-lt"/>
                </a:rPr>
                <a:t>Cost savings</a:t>
              </a:r>
            </a:p>
            <a:p>
              <a:pPr marL="171450" indent="-171450" defTabSz="1088122">
                <a:lnSpc>
                  <a:spcPct val="90000"/>
                </a:lnSpc>
                <a:spcAft>
                  <a:spcPts val="900"/>
                </a:spcAft>
                <a:buClr>
                  <a:srgbClr val="FFFFFF">
                    <a:lumMod val="75000"/>
                  </a:srgbClr>
                </a:buClr>
                <a:buSzPct val="80000"/>
                <a:buFont typeface="Arial" panose="020B0604020202020204" pitchFamily="34" charset="0"/>
                <a:buChar char="•"/>
                <a:defRPr sz="1300">
                  <a:solidFill>
                    <a:srgbClr val="00144A"/>
                  </a:solidFill>
                </a:defRPr>
              </a:pPr>
              <a:r>
                <a:rPr lang="en-US" sz="1200" dirty="0">
                  <a:gradFill>
                    <a:gsLst>
                      <a:gs pos="0">
                        <a:srgbClr val="000000"/>
                      </a:gs>
                      <a:gs pos="100000">
                        <a:srgbClr val="00144A"/>
                      </a:gs>
                    </a:gsLst>
                    <a:lin ang="5400000" scaled="1"/>
                  </a:gradFill>
                  <a:latin typeface="72 Brand" panose="020B0504030603020204" pitchFamily="34" charset="0"/>
                  <a:ea typeface="+mn-lt"/>
                  <a:cs typeface="+mn-lt"/>
                </a:rPr>
                <a:t>Supplier management</a:t>
              </a:r>
            </a:p>
            <a:p>
              <a:pPr marL="171450" indent="-171450" defTabSz="1088122">
                <a:lnSpc>
                  <a:spcPct val="90000"/>
                </a:lnSpc>
                <a:spcAft>
                  <a:spcPts val="900"/>
                </a:spcAft>
                <a:buClr>
                  <a:srgbClr val="FFFFFF">
                    <a:lumMod val="75000"/>
                  </a:srgbClr>
                </a:buClr>
                <a:buSzPct val="80000"/>
                <a:buFont typeface="Arial" panose="020B0604020202020204" pitchFamily="34" charset="0"/>
                <a:buChar char="•"/>
                <a:defRPr sz="1300">
                  <a:solidFill>
                    <a:srgbClr val="00144A"/>
                  </a:solidFill>
                </a:defRPr>
              </a:pPr>
              <a:r>
                <a:rPr lang="en-US" sz="1200" dirty="0">
                  <a:gradFill>
                    <a:gsLst>
                      <a:gs pos="0">
                        <a:srgbClr val="000000"/>
                      </a:gs>
                      <a:gs pos="100000">
                        <a:srgbClr val="00144A"/>
                      </a:gs>
                    </a:gsLst>
                    <a:lin ang="5400000" scaled="1"/>
                  </a:gradFill>
                  <a:latin typeface="72 Brand" panose="020B0504030603020204" pitchFamily="34" charset="0"/>
                  <a:ea typeface="+mn-lt"/>
                  <a:cs typeface="+mn-lt"/>
                </a:rPr>
                <a:t>Catalog management</a:t>
              </a:r>
            </a:p>
          </p:txBody>
        </p:sp>
        <p:pic>
          <p:nvPicPr>
            <p:cNvPr id="32" name="Graphic 31">
              <a:extLst>
                <a:ext uri="{FF2B5EF4-FFF2-40B4-BE49-F238E27FC236}">
                  <a16:creationId xmlns:a16="http://schemas.microsoft.com/office/drawing/2014/main" id="{60A32A46-07E9-F79F-828B-E9BCF3CBF6DD}"/>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8270" y="3209914"/>
              <a:ext cx="176021" cy="201168"/>
            </a:xfrm>
            <a:prstGeom prst="rect">
              <a:avLst/>
            </a:prstGeom>
          </p:spPr>
        </p:pic>
        <p:grpSp>
          <p:nvGrpSpPr>
            <p:cNvPr id="50" name="Group 49">
              <a:extLst>
                <a:ext uri="{FF2B5EF4-FFF2-40B4-BE49-F238E27FC236}">
                  <a16:creationId xmlns:a16="http://schemas.microsoft.com/office/drawing/2014/main" id="{1105E32A-6432-1F18-A204-17C1CBFF5823}"/>
                </a:ext>
              </a:extLst>
            </p:cNvPr>
            <p:cNvGrpSpPr/>
            <p:nvPr/>
          </p:nvGrpSpPr>
          <p:grpSpPr>
            <a:xfrm flipH="1">
              <a:off x="1897804" y="5287447"/>
              <a:ext cx="999309" cy="1014459"/>
              <a:chOff x="-6212912" y="3381315"/>
              <a:chExt cx="999309" cy="1014459"/>
            </a:xfrm>
          </p:grpSpPr>
          <p:sp>
            <p:nvSpPr>
              <p:cNvPr id="52" name="Rectangle: Rounded Corners 294">
                <a:extLst>
                  <a:ext uri="{FF2B5EF4-FFF2-40B4-BE49-F238E27FC236}">
                    <a16:creationId xmlns:a16="http://schemas.microsoft.com/office/drawing/2014/main" id="{873BD68C-2794-5CEB-598E-F063CDC40D34}"/>
                  </a:ext>
                </a:extLst>
              </p:cNvPr>
              <p:cNvSpPr/>
              <p:nvPr/>
            </p:nvSpPr>
            <p:spPr bwMode="auto">
              <a:xfrm>
                <a:off x="-6212912" y="3381315"/>
                <a:ext cx="998455" cy="1014459"/>
              </a:xfrm>
              <a:prstGeom prst="roundRect">
                <a:avLst>
                  <a:gd name="adj" fmla="val 6094"/>
                </a:avLst>
              </a:prstGeom>
              <a:gradFill>
                <a:gsLst>
                  <a:gs pos="0">
                    <a:schemeClr val="bg1">
                      <a:alpha val="60000"/>
                    </a:schemeClr>
                  </a:gs>
                  <a:gs pos="100000">
                    <a:schemeClr val="bg1"/>
                  </a:gs>
                </a:gsLst>
                <a:lin ang="2700000" scaled="1"/>
              </a:gradFill>
              <a:ln>
                <a:gradFill flip="none" rotWithShape="1">
                  <a:gsLst>
                    <a:gs pos="0">
                      <a:srgbClr val="A6E0FF">
                        <a:alpha val="28000"/>
                      </a:srgbClr>
                    </a:gs>
                    <a:gs pos="100000">
                      <a:srgbClr val="89D1FF"/>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eaLnBrk="0" fontAlgn="base" hangingPunct="0">
                  <a:spcBef>
                    <a:spcPct val="0"/>
                  </a:spcBef>
                  <a:spcAft>
                    <a:spcPct val="0"/>
                  </a:spcAft>
                  <a:defRPr/>
                </a:pPr>
                <a:endParaRPr lang="en-US" sz="2000">
                  <a:gradFill>
                    <a:gsLst>
                      <a:gs pos="0">
                        <a:srgbClr val="FFFFFF"/>
                      </a:gs>
                      <a:gs pos="100000">
                        <a:srgbClr val="FFFFFF"/>
                      </a:gs>
                    </a:gsLst>
                    <a:lin ang="5400000" scaled="1"/>
                  </a:gradFill>
                  <a:latin typeface="72 Brand" panose="020B0504030603020204" pitchFamily="34" charset="0"/>
                </a:endParaRPr>
              </a:p>
            </p:txBody>
          </p:sp>
          <p:sp>
            <p:nvSpPr>
              <p:cNvPr id="57" name="Freeform: Shape 295">
                <a:extLst>
                  <a:ext uri="{FF2B5EF4-FFF2-40B4-BE49-F238E27FC236}">
                    <a16:creationId xmlns:a16="http://schemas.microsoft.com/office/drawing/2014/main" id="{E3EED90A-1E50-A364-A244-AEFA403BC95D}"/>
                  </a:ext>
                </a:extLst>
              </p:cNvPr>
              <p:cNvSpPr/>
              <p:nvPr/>
            </p:nvSpPr>
            <p:spPr>
              <a:xfrm>
                <a:off x="-6017105" y="3615278"/>
                <a:ext cx="30161" cy="30161"/>
              </a:xfrm>
              <a:custGeom>
                <a:avLst/>
                <a:gdLst>
                  <a:gd name="connsiteX0" fmla="*/ 22264 w 22263"/>
                  <a:gd name="connsiteY0" fmla="*/ 11132 h 22263"/>
                  <a:gd name="connsiteX1" fmla="*/ 11132 w 22263"/>
                  <a:gd name="connsiteY1" fmla="*/ 22264 h 22263"/>
                  <a:gd name="connsiteX2" fmla="*/ 0 w 22263"/>
                  <a:gd name="connsiteY2" fmla="*/ 11132 h 22263"/>
                  <a:gd name="connsiteX3" fmla="*/ 11132 w 22263"/>
                  <a:gd name="connsiteY3" fmla="*/ 0 h 22263"/>
                  <a:gd name="connsiteX4" fmla="*/ 22264 w 22263"/>
                  <a:gd name="connsiteY4" fmla="*/ 11132 h 22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3" h="22263">
                    <a:moveTo>
                      <a:pt x="22264" y="11132"/>
                    </a:moveTo>
                    <a:cubicBezTo>
                      <a:pt x="22264" y="17280"/>
                      <a:pt x="17280" y="22264"/>
                      <a:pt x="11132" y="22264"/>
                    </a:cubicBezTo>
                    <a:cubicBezTo>
                      <a:pt x="4984" y="22264"/>
                      <a:pt x="0" y="17280"/>
                      <a:pt x="0" y="11132"/>
                    </a:cubicBezTo>
                    <a:cubicBezTo>
                      <a:pt x="0" y="4984"/>
                      <a:pt x="4984" y="0"/>
                      <a:pt x="11132" y="0"/>
                    </a:cubicBezTo>
                    <a:cubicBezTo>
                      <a:pt x="17280" y="0"/>
                      <a:pt x="22264" y="4984"/>
                      <a:pt x="22264" y="11132"/>
                    </a:cubicBezTo>
                    <a:close/>
                  </a:path>
                </a:pathLst>
              </a:custGeom>
              <a:solidFill>
                <a:srgbClr val="4DB1FF"/>
              </a:solidFill>
              <a:ln w="1853" cap="flat">
                <a:noFill/>
                <a:prstDash val="solid"/>
                <a:miter/>
              </a:ln>
            </p:spPr>
            <p:txBody>
              <a:bodyPr rtlCol="0" anchor="ctr"/>
              <a:lstStyle/>
              <a:p>
                <a:pPr>
                  <a:defRPr/>
                </a:pPr>
                <a:endParaRPr lang="en-US">
                  <a:solidFill>
                    <a:srgbClr val="000000"/>
                  </a:solidFill>
                </a:endParaRPr>
              </a:p>
            </p:txBody>
          </p:sp>
          <p:sp>
            <p:nvSpPr>
              <p:cNvPr id="61" name="Freeform: Shape 296">
                <a:extLst>
                  <a:ext uri="{FF2B5EF4-FFF2-40B4-BE49-F238E27FC236}">
                    <a16:creationId xmlns:a16="http://schemas.microsoft.com/office/drawing/2014/main" id="{60BBFCB7-157A-253E-B10F-CE374F8C9A6B}"/>
                  </a:ext>
                </a:extLst>
              </p:cNvPr>
              <p:cNvSpPr/>
              <p:nvPr/>
            </p:nvSpPr>
            <p:spPr>
              <a:xfrm>
                <a:off x="-5842651" y="4077526"/>
                <a:ext cx="30161" cy="30161"/>
              </a:xfrm>
              <a:custGeom>
                <a:avLst/>
                <a:gdLst>
                  <a:gd name="connsiteX0" fmla="*/ 22264 w 22263"/>
                  <a:gd name="connsiteY0" fmla="*/ 11132 h 22263"/>
                  <a:gd name="connsiteX1" fmla="*/ 11132 w 22263"/>
                  <a:gd name="connsiteY1" fmla="*/ 22264 h 22263"/>
                  <a:gd name="connsiteX2" fmla="*/ 0 w 22263"/>
                  <a:gd name="connsiteY2" fmla="*/ 11132 h 22263"/>
                  <a:gd name="connsiteX3" fmla="*/ 11132 w 22263"/>
                  <a:gd name="connsiteY3" fmla="*/ 0 h 22263"/>
                  <a:gd name="connsiteX4" fmla="*/ 22264 w 22263"/>
                  <a:gd name="connsiteY4" fmla="*/ 11132 h 22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3" h="22263">
                    <a:moveTo>
                      <a:pt x="22264" y="11132"/>
                    </a:moveTo>
                    <a:cubicBezTo>
                      <a:pt x="22264" y="17280"/>
                      <a:pt x="17280" y="22264"/>
                      <a:pt x="11132" y="22264"/>
                    </a:cubicBezTo>
                    <a:cubicBezTo>
                      <a:pt x="4984" y="22264"/>
                      <a:pt x="0" y="17280"/>
                      <a:pt x="0" y="11132"/>
                    </a:cubicBezTo>
                    <a:cubicBezTo>
                      <a:pt x="0" y="4984"/>
                      <a:pt x="4984" y="0"/>
                      <a:pt x="11132" y="0"/>
                    </a:cubicBezTo>
                    <a:cubicBezTo>
                      <a:pt x="17280" y="0"/>
                      <a:pt x="22264" y="4984"/>
                      <a:pt x="22264" y="11132"/>
                    </a:cubicBezTo>
                    <a:close/>
                  </a:path>
                </a:pathLst>
              </a:custGeom>
              <a:solidFill>
                <a:srgbClr val="4DB1FF"/>
              </a:solidFill>
              <a:ln w="1853" cap="flat">
                <a:noFill/>
                <a:prstDash val="solid"/>
                <a:miter/>
              </a:ln>
            </p:spPr>
            <p:txBody>
              <a:bodyPr rtlCol="0" anchor="ctr"/>
              <a:lstStyle/>
              <a:p>
                <a:pPr>
                  <a:defRPr/>
                </a:pPr>
                <a:endParaRPr lang="en-US">
                  <a:solidFill>
                    <a:srgbClr val="000000"/>
                  </a:solidFill>
                </a:endParaRPr>
              </a:p>
            </p:txBody>
          </p:sp>
          <p:sp>
            <p:nvSpPr>
              <p:cNvPr id="62" name="Freeform: Shape 297">
                <a:extLst>
                  <a:ext uri="{FF2B5EF4-FFF2-40B4-BE49-F238E27FC236}">
                    <a16:creationId xmlns:a16="http://schemas.microsoft.com/office/drawing/2014/main" id="{0D442684-692E-B13C-A893-C7C2D645FFB4}"/>
                  </a:ext>
                </a:extLst>
              </p:cNvPr>
              <p:cNvSpPr/>
              <p:nvPr/>
            </p:nvSpPr>
            <p:spPr>
              <a:xfrm>
                <a:off x="-5671413" y="4245050"/>
                <a:ext cx="30161" cy="30161"/>
              </a:xfrm>
              <a:custGeom>
                <a:avLst/>
                <a:gdLst>
                  <a:gd name="connsiteX0" fmla="*/ 22264 w 22263"/>
                  <a:gd name="connsiteY0" fmla="*/ 11132 h 22263"/>
                  <a:gd name="connsiteX1" fmla="*/ 11132 w 22263"/>
                  <a:gd name="connsiteY1" fmla="*/ 22264 h 22263"/>
                  <a:gd name="connsiteX2" fmla="*/ 0 w 22263"/>
                  <a:gd name="connsiteY2" fmla="*/ 11132 h 22263"/>
                  <a:gd name="connsiteX3" fmla="*/ 11132 w 22263"/>
                  <a:gd name="connsiteY3" fmla="*/ 0 h 22263"/>
                  <a:gd name="connsiteX4" fmla="*/ 22264 w 22263"/>
                  <a:gd name="connsiteY4" fmla="*/ 11132 h 22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3" h="22263">
                    <a:moveTo>
                      <a:pt x="22264" y="11132"/>
                    </a:moveTo>
                    <a:cubicBezTo>
                      <a:pt x="22264" y="17280"/>
                      <a:pt x="17280" y="22264"/>
                      <a:pt x="11132" y="22264"/>
                    </a:cubicBezTo>
                    <a:cubicBezTo>
                      <a:pt x="4984" y="22264"/>
                      <a:pt x="0" y="17280"/>
                      <a:pt x="0" y="11132"/>
                    </a:cubicBezTo>
                    <a:cubicBezTo>
                      <a:pt x="0" y="4984"/>
                      <a:pt x="4984" y="0"/>
                      <a:pt x="11132" y="0"/>
                    </a:cubicBezTo>
                    <a:cubicBezTo>
                      <a:pt x="17280" y="0"/>
                      <a:pt x="22264" y="4984"/>
                      <a:pt x="22264" y="11132"/>
                    </a:cubicBezTo>
                    <a:close/>
                  </a:path>
                </a:pathLst>
              </a:custGeom>
              <a:solidFill>
                <a:srgbClr val="4DB1FF"/>
              </a:solidFill>
              <a:ln w="1853" cap="flat">
                <a:noFill/>
                <a:prstDash val="solid"/>
                <a:miter/>
              </a:ln>
            </p:spPr>
            <p:txBody>
              <a:bodyPr rtlCol="0" anchor="ctr"/>
              <a:lstStyle/>
              <a:p>
                <a:pPr>
                  <a:defRPr/>
                </a:pPr>
                <a:endParaRPr lang="en-US">
                  <a:solidFill>
                    <a:srgbClr val="000000"/>
                  </a:solidFill>
                </a:endParaRPr>
              </a:p>
            </p:txBody>
          </p:sp>
          <p:sp>
            <p:nvSpPr>
              <p:cNvPr id="63" name="Freeform: Shape 298">
                <a:extLst>
                  <a:ext uri="{FF2B5EF4-FFF2-40B4-BE49-F238E27FC236}">
                    <a16:creationId xmlns:a16="http://schemas.microsoft.com/office/drawing/2014/main" id="{EFBF2FE2-D04B-1D46-84A9-440729C3B19F}"/>
                  </a:ext>
                </a:extLst>
              </p:cNvPr>
              <p:cNvSpPr/>
              <p:nvPr/>
            </p:nvSpPr>
            <p:spPr>
              <a:xfrm>
                <a:off x="-5497435" y="4187713"/>
                <a:ext cx="30161" cy="30161"/>
              </a:xfrm>
              <a:custGeom>
                <a:avLst/>
                <a:gdLst>
                  <a:gd name="connsiteX0" fmla="*/ 22264 w 22263"/>
                  <a:gd name="connsiteY0" fmla="*/ 11132 h 22263"/>
                  <a:gd name="connsiteX1" fmla="*/ 11132 w 22263"/>
                  <a:gd name="connsiteY1" fmla="*/ 22264 h 22263"/>
                  <a:gd name="connsiteX2" fmla="*/ 0 w 22263"/>
                  <a:gd name="connsiteY2" fmla="*/ 11132 h 22263"/>
                  <a:gd name="connsiteX3" fmla="*/ 11132 w 22263"/>
                  <a:gd name="connsiteY3" fmla="*/ 0 h 22263"/>
                  <a:gd name="connsiteX4" fmla="*/ 22264 w 22263"/>
                  <a:gd name="connsiteY4" fmla="*/ 11132 h 22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3" h="22263">
                    <a:moveTo>
                      <a:pt x="22264" y="11132"/>
                    </a:moveTo>
                    <a:cubicBezTo>
                      <a:pt x="22264" y="17280"/>
                      <a:pt x="17280" y="22264"/>
                      <a:pt x="11132" y="22264"/>
                    </a:cubicBezTo>
                    <a:cubicBezTo>
                      <a:pt x="4984" y="22264"/>
                      <a:pt x="0" y="17280"/>
                      <a:pt x="0" y="11132"/>
                    </a:cubicBezTo>
                    <a:cubicBezTo>
                      <a:pt x="0" y="4984"/>
                      <a:pt x="4984" y="0"/>
                      <a:pt x="11132" y="0"/>
                    </a:cubicBezTo>
                    <a:cubicBezTo>
                      <a:pt x="17280" y="0"/>
                      <a:pt x="22264" y="4984"/>
                      <a:pt x="22264" y="11132"/>
                    </a:cubicBezTo>
                    <a:close/>
                  </a:path>
                </a:pathLst>
              </a:custGeom>
              <a:solidFill>
                <a:srgbClr val="4DB1FF"/>
              </a:solidFill>
              <a:ln w="1853" cap="flat">
                <a:noFill/>
                <a:prstDash val="solid"/>
                <a:miter/>
              </a:ln>
            </p:spPr>
            <p:txBody>
              <a:bodyPr rtlCol="0" anchor="ctr"/>
              <a:lstStyle/>
              <a:p>
                <a:pPr>
                  <a:defRPr/>
                </a:pPr>
                <a:endParaRPr lang="en-US">
                  <a:solidFill>
                    <a:srgbClr val="000000"/>
                  </a:solidFill>
                </a:endParaRPr>
              </a:p>
            </p:txBody>
          </p:sp>
          <p:sp>
            <p:nvSpPr>
              <p:cNvPr id="384" name="Freeform: Shape 299">
                <a:extLst>
                  <a:ext uri="{FF2B5EF4-FFF2-40B4-BE49-F238E27FC236}">
                    <a16:creationId xmlns:a16="http://schemas.microsoft.com/office/drawing/2014/main" id="{4EDC5312-40C9-0904-E214-69728C292819}"/>
                  </a:ext>
                </a:extLst>
              </p:cNvPr>
              <p:cNvSpPr/>
              <p:nvPr/>
            </p:nvSpPr>
            <p:spPr>
              <a:xfrm>
                <a:off x="-5999801" y="3632392"/>
                <a:ext cx="508643" cy="627739"/>
              </a:xfrm>
              <a:custGeom>
                <a:avLst/>
                <a:gdLst>
                  <a:gd name="connsiteX0" fmla="*/ 0 w 595595"/>
                  <a:gd name="connsiteY0" fmla="*/ 0 h 182284"/>
                  <a:gd name="connsiteX1" fmla="*/ 210247 w 595595"/>
                  <a:gd name="connsiteY1" fmla="*/ 133846 h 182284"/>
                  <a:gd name="connsiteX2" fmla="*/ 414758 w 595595"/>
                  <a:gd name="connsiteY2" fmla="*/ 100112 h 182284"/>
                  <a:gd name="connsiteX3" fmla="*/ 595595 w 595595"/>
                  <a:gd name="connsiteY3" fmla="*/ 182285 h 182284"/>
                  <a:gd name="connsiteX0" fmla="*/ 0 w 595595"/>
                  <a:gd name="connsiteY0" fmla="*/ 0 h 182285"/>
                  <a:gd name="connsiteX1" fmla="*/ 166780 w 595595"/>
                  <a:gd name="connsiteY1" fmla="*/ 135803 h 182285"/>
                  <a:gd name="connsiteX2" fmla="*/ 414758 w 595595"/>
                  <a:gd name="connsiteY2" fmla="*/ 100112 h 182285"/>
                  <a:gd name="connsiteX3" fmla="*/ 595595 w 595595"/>
                  <a:gd name="connsiteY3" fmla="*/ 182285 h 182285"/>
                  <a:gd name="connsiteX0" fmla="*/ 0 w 595595"/>
                  <a:gd name="connsiteY0" fmla="*/ 0 h 184274"/>
                  <a:gd name="connsiteX1" fmla="*/ 166780 w 595595"/>
                  <a:gd name="connsiteY1" fmla="*/ 135803 h 184274"/>
                  <a:gd name="connsiteX2" fmla="*/ 333374 w 595595"/>
                  <a:gd name="connsiteY2" fmla="*/ 184274 h 184274"/>
                  <a:gd name="connsiteX3" fmla="*/ 595595 w 595595"/>
                  <a:gd name="connsiteY3" fmla="*/ 182285 h 184274"/>
                  <a:gd name="connsiteX0" fmla="*/ 0 w 493864"/>
                  <a:gd name="connsiteY0" fmla="*/ 0 h 184274"/>
                  <a:gd name="connsiteX1" fmla="*/ 166780 w 493864"/>
                  <a:gd name="connsiteY1" fmla="*/ 135803 h 184274"/>
                  <a:gd name="connsiteX2" fmla="*/ 333374 w 493864"/>
                  <a:gd name="connsiteY2" fmla="*/ 184274 h 184274"/>
                  <a:gd name="connsiteX3" fmla="*/ 493864 w 493864"/>
                  <a:gd name="connsiteY3" fmla="*/ 168025 h 184274"/>
                </a:gdLst>
                <a:ahLst/>
                <a:cxnLst>
                  <a:cxn ang="0">
                    <a:pos x="connsiteX0" y="connsiteY0"/>
                  </a:cxn>
                  <a:cxn ang="0">
                    <a:pos x="connsiteX1" y="connsiteY1"/>
                  </a:cxn>
                  <a:cxn ang="0">
                    <a:pos x="connsiteX2" y="connsiteY2"/>
                  </a:cxn>
                  <a:cxn ang="0">
                    <a:pos x="connsiteX3" y="connsiteY3"/>
                  </a:cxn>
                </a:cxnLst>
                <a:rect l="l" t="t" r="r" b="b"/>
                <a:pathLst>
                  <a:path w="493864" h="184274">
                    <a:moveTo>
                      <a:pt x="0" y="0"/>
                    </a:moveTo>
                    <a:lnTo>
                      <a:pt x="166780" y="135803"/>
                    </a:lnTo>
                    <a:lnTo>
                      <a:pt x="333374" y="184274"/>
                    </a:lnTo>
                    <a:lnTo>
                      <a:pt x="493864" y="168025"/>
                    </a:lnTo>
                  </a:path>
                </a:pathLst>
              </a:custGeom>
              <a:ln w="9525" cap="rnd">
                <a:solidFill>
                  <a:srgbClr val="4DB1FF"/>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defRPr/>
                </a:pPr>
                <a:endParaRPr lang="en-US">
                  <a:solidFill>
                    <a:srgbClr val="000000"/>
                  </a:solidFill>
                  <a:latin typeface="72 Brand" panose="020B0504030603020204" pitchFamily="34" charset="0"/>
                </a:endParaRPr>
              </a:p>
            </p:txBody>
          </p:sp>
          <p:cxnSp>
            <p:nvCxnSpPr>
              <p:cNvPr id="385" name="Straight Connector 384">
                <a:extLst>
                  <a:ext uri="{FF2B5EF4-FFF2-40B4-BE49-F238E27FC236}">
                    <a16:creationId xmlns:a16="http://schemas.microsoft.com/office/drawing/2014/main" id="{B48D0270-0055-96EB-FE55-C7475209B98B}"/>
                  </a:ext>
                </a:extLst>
              </p:cNvPr>
              <p:cNvCxnSpPr>
                <a:cxnSpLocks/>
              </p:cNvCxnSpPr>
              <p:nvPr/>
            </p:nvCxnSpPr>
            <p:spPr>
              <a:xfrm>
                <a:off x="-6212912" y="3523419"/>
                <a:ext cx="999309" cy="0"/>
              </a:xfrm>
              <a:prstGeom prst="line">
                <a:avLst/>
              </a:prstGeom>
              <a:gradFill>
                <a:gsLst>
                  <a:gs pos="0">
                    <a:schemeClr val="bg1">
                      <a:alpha val="60000"/>
                    </a:schemeClr>
                  </a:gs>
                  <a:gs pos="100000">
                    <a:schemeClr val="bg1"/>
                  </a:gs>
                </a:gsLst>
                <a:lin ang="2700000" scaled="1"/>
              </a:gradFill>
              <a:ln>
                <a:gradFill flip="none" rotWithShape="1">
                  <a:gsLst>
                    <a:gs pos="0">
                      <a:srgbClr val="A6E0FF">
                        <a:alpha val="28000"/>
                      </a:srgbClr>
                    </a:gs>
                    <a:gs pos="100000">
                      <a:srgbClr val="89D1FF"/>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386" name="Straight Connector 385">
                <a:extLst>
                  <a:ext uri="{FF2B5EF4-FFF2-40B4-BE49-F238E27FC236}">
                    <a16:creationId xmlns:a16="http://schemas.microsoft.com/office/drawing/2014/main" id="{BF9AF274-D2AB-8CCC-0AEA-91E08C0A2E66}"/>
                  </a:ext>
                </a:extLst>
              </p:cNvPr>
              <p:cNvCxnSpPr>
                <a:cxnSpLocks/>
              </p:cNvCxnSpPr>
              <p:nvPr/>
            </p:nvCxnSpPr>
            <p:spPr>
              <a:xfrm>
                <a:off x="-5483675" y="4201854"/>
                <a:ext cx="177454" cy="100371"/>
              </a:xfrm>
              <a:prstGeom prst="line">
                <a:avLst/>
              </a:prstGeom>
              <a:ln w="9525" cap="rnd">
                <a:solidFill>
                  <a:srgbClr val="4DB1F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387" name="Group 386">
                <a:extLst>
                  <a:ext uri="{FF2B5EF4-FFF2-40B4-BE49-F238E27FC236}">
                    <a16:creationId xmlns:a16="http://schemas.microsoft.com/office/drawing/2014/main" id="{1553F7D9-5F3D-8D2B-55E1-85CE74D55CA5}"/>
                  </a:ext>
                </a:extLst>
              </p:cNvPr>
              <p:cNvGrpSpPr/>
              <p:nvPr/>
            </p:nvGrpSpPr>
            <p:grpSpPr>
              <a:xfrm>
                <a:off x="-5462925" y="3713811"/>
                <a:ext cx="128009" cy="30161"/>
                <a:chOff x="-5320990" y="4439544"/>
                <a:chExt cx="128009" cy="30161"/>
              </a:xfrm>
            </p:grpSpPr>
            <p:sp>
              <p:nvSpPr>
                <p:cNvPr id="396" name="Freeform: Shape 311">
                  <a:extLst>
                    <a:ext uri="{FF2B5EF4-FFF2-40B4-BE49-F238E27FC236}">
                      <a16:creationId xmlns:a16="http://schemas.microsoft.com/office/drawing/2014/main" id="{2892DF39-D1F5-E7E2-1A6E-6A37CA8B4A7C}"/>
                    </a:ext>
                  </a:extLst>
                </p:cNvPr>
                <p:cNvSpPr/>
                <p:nvPr/>
              </p:nvSpPr>
              <p:spPr>
                <a:xfrm>
                  <a:off x="-5270133" y="4439544"/>
                  <a:ext cx="30161" cy="30161"/>
                </a:xfrm>
                <a:custGeom>
                  <a:avLst/>
                  <a:gdLst>
                    <a:gd name="connsiteX0" fmla="*/ 22264 w 22263"/>
                    <a:gd name="connsiteY0" fmla="*/ 11132 h 22263"/>
                    <a:gd name="connsiteX1" fmla="*/ 11132 w 22263"/>
                    <a:gd name="connsiteY1" fmla="*/ 22264 h 22263"/>
                    <a:gd name="connsiteX2" fmla="*/ 0 w 22263"/>
                    <a:gd name="connsiteY2" fmla="*/ 11132 h 22263"/>
                    <a:gd name="connsiteX3" fmla="*/ 11132 w 22263"/>
                    <a:gd name="connsiteY3" fmla="*/ 0 h 22263"/>
                    <a:gd name="connsiteX4" fmla="*/ 22264 w 22263"/>
                    <a:gd name="connsiteY4" fmla="*/ 11132 h 22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3" h="22263">
                      <a:moveTo>
                        <a:pt x="22264" y="11132"/>
                      </a:moveTo>
                      <a:cubicBezTo>
                        <a:pt x="22264" y="17280"/>
                        <a:pt x="17280" y="22264"/>
                        <a:pt x="11132" y="22264"/>
                      </a:cubicBezTo>
                      <a:cubicBezTo>
                        <a:pt x="4984" y="22264"/>
                        <a:pt x="0" y="17280"/>
                        <a:pt x="0" y="11132"/>
                      </a:cubicBezTo>
                      <a:cubicBezTo>
                        <a:pt x="0" y="4984"/>
                        <a:pt x="4984" y="0"/>
                        <a:pt x="11132" y="0"/>
                      </a:cubicBezTo>
                      <a:cubicBezTo>
                        <a:pt x="17280" y="0"/>
                        <a:pt x="22264" y="4984"/>
                        <a:pt x="22264" y="11132"/>
                      </a:cubicBezTo>
                      <a:close/>
                    </a:path>
                  </a:pathLst>
                </a:custGeom>
                <a:solidFill>
                  <a:srgbClr val="4DB1FF"/>
                </a:solidFill>
                <a:ln w="1853" cap="flat">
                  <a:noFill/>
                  <a:prstDash val="solid"/>
                  <a:miter/>
                </a:ln>
              </p:spPr>
              <p:txBody>
                <a:bodyPr rtlCol="0" anchor="ctr"/>
                <a:lstStyle/>
                <a:p>
                  <a:pPr>
                    <a:defRPr/>
                  </a:pPr>
                  <a:endParaRPr lang="en-US">
                    <a:solidFill>
                      <a:srgbClr val="000000"/>
                    </a:solidFill>
                  </a:endParaRPr>
                </a:p>
              </p:txBody>
            </p:sp>
            <p:cxnSp>
              <p:nvCxnSpPr>
                <p:cNvPr id="397" name="Straight Connector 396">
                  <a:extLst>
                    <a:ext uri="{FF2B5EF4-FFF2-40B4-BE49-F238E27FC236}">
                      <a16:creationId xmlns:a16="http://schemas.microsoft.com/office/drawing/2014/main" id="{1F52941D-A1FC-3A17-E362-6F6BB6F91E08}"/>
                    </a:ext>
                  </a:extLst>
                </p:cNvPr>
                <p:cNvCxnSpPr>
                  <a:cxnSpLocks/>
                </p:cNvCxnSpPr>
                <p:nvPr/>
              </p:nvCxnSpPr>
              <p:spPr>
                <a:xfrm>
                  <a:off x="-5320990" y="4454624"/>
                  <a:ext cx="128009" cy="0"/>
                </a:xfrm>
                <a:prstGeom prst="line">
                  <a:avLst/>
                </a:prstGeom>
                <a:ln w="9525" cap="rnd">
                  <a:solidFill>
                    <a:srgbClr val="4DB1F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388" name="Group 387">
                <a:extLst>
                  <a:ext uri="{FF2B5EF4-FFF2-40B4-BE49-F238E27FC236}">
                    <a16:creationId xmlns:a16="http://schemas.microsoft.com/office/drawing/2014/main" id="{C32682CC-2BDB-6212-D20F-CA997EE08721}"/>
                  </a:ext>
                </a:extLst>
              </p:cNvPr>
              <p:cNvGrpSpPr/>
              <p:nvPr/>
            </p:nvGrpSpPr>
            <p:grpSpPr>
              <a:xfrm>
                <a:off x="-6111034" y="3684617"/>
                <a:ext cx="69470" cy="575513"/>
                <a:chOff x="-6153134" y="3630358"/>
                <a:chExt cx="69470" cy="575513"/>
              </a:xfrm>
            </p:grpSpPr>
            <p:cxnSp>
              <p:nvCxnSpPr>
                <p:cNvPr id="390" name="Straight Connector 389">
                  <a:extLst>
                    <a:ext uri="{FF2B5EF4-FFF2-40B4-BE49-F238E27FC236}">
                      <a16:creationId xmlns:a16="http://schemas.microsoft.com/office/drawing/2014/main" id="{33FE5C7C-6503-258B-BDD6-F134146CF503}"/>
                    </a:ext>
                  </a:extLst>
                </p:cNvPr>
                <p:cNvCxnSpPr>
                  <a:cxnSpLocks/>
                </p:cNvCxnSpPr>
                <p:nvPr/>
              </p:nvCxnSpPr>
              <p:spPr>
                <a:xfrm>
                  <a:off x="-6153134" y="3630358"/>
                  <a:ext cx="69470" cy="0"/>
                </a:xfrm>
                <a:prstGeom prst="line">
                  <a:avLst/>
                </a:prstGeom>
                <a:ln w="9525" cap="rnd">
                  <a:solidFill>
                    <a:srgbClr val="0070F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1" name="Straight Connector 390">
                  <a:extLst>
                    <a:ext uri="{FF2B5EF4-FFF2-40B4-BE49-F238E27FC236}">
                      <a16:creationId xmlns:a16="http://schemas.microsoft.com/office/drawing/2014/main" id="{C82048FD-8134-1EBE-C70D-AF60FE56EF28}"/>
                    </a:ext>
                  </a:extLst>
                </p:cNvPr>
                <p:cNvCxnSpPr>
                  <a:cxnSpLocks/>
                </p:cNvCxnSpPr>
                <p:nvPr/>
              </p:nvCxnSpPr>
              <p:spPr>
                <a:xfrm>
                  <a:off x="-6153134" y="3745461"/>
                  <a:ext cx="69470" cy="0"/>
                </a:xfrm>
                <a:prstGeom prst="line">
                  <a:avLst/>
                </a:prstGeom>
                <a:ln w="9525" cap="rnd">
                  <a:solidFill>
                    <a:srgbClr val="0070F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2" name="Straight Connector 391">
                  <a:extLst>
                    <a:ext uri="{FF2B5EF4-FFF2-40B4-BE49-F238E27FC236}">
                      <a16:creationId xmlns:a16="http://schemas.microsoft.com/office/drawing/2014/main" id="{6805F4A6-8F84-6EDF-A9A9-F6A5FF5C1EB1}"/>
                    </a:ext>
                  </a:extLst>
                </p:cNvPr>
                <p:cNvCxnSpPr>
                  <a:cxnSpLocks/>
                </p:cNvCxnSpPr>
                <p:nvPr/>
              </p:nvCxnSpPr>
              <p:spPr>
                <a:xfrm>
                  <a:off x="-6153134" y="4205871"/>
                  <a:ext cx="69470" cy="0"/>
                </a:xfrm>
                <a:prstGeom prst="line">
                  <a:avLst/>
                </a:prstGeom>
                <a:ln w="9525" cap="rnd">
                  <a:solidFill>
                    <a:srgbClr val="0070F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3" name="Straight Connector 392">
                  <a:extLst>
                    <a:ext uri="{FF2B5EF4-FFF2-40B4-BE49-F238E27FC236}">
                      <a16:creationId xmlns:a16="http://schemas.microsoft.com/office/drawing/2014/main" id="{3694BBE9-6716-22A7-6C9C-ADA9577EB4CB}"/>
                    </a:ext>
                  </a:extLst>
                </p:cNvPr>
                <p:cNvCxnSpPr>
                  <a:cxnSpLocks/>
                </p:cNvCxnSpPr>
                <p:nvPr/>
              </p:nvCxnSpPr>
              <p:spPr>
                <a:xfrm>
                  <a:off x="-6153134" y="4090770"/>
                  <a:ext cx="69470" cy="0"/>
                </a:xfrm>
                <a:prstGeom prst="line">
                  <a:avLst/>
                </a:prstGeom>
                <a:ln w="9525" cap="rnd">
                  <a:solidFill>
                    <a:srgbClr val="0070F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4" name="Straight Connector 393">
                  <a:extLst>
                    <a:ext uri="{FF2B5EF4-FFF2-40B4-BE49-F238E27FC236}">
                      <a16:creationId xmlns:a16="http://schemas.microsoft.com/office/drawing/2014/main" id="{84A9DB0E-9D69-0586-CCB9-9AEE439CFD76}"/>
                    </a:ext>
                  </a:extLst>
                </p:cNvPr>
                <p:cNvCxnSpPr>
                  <a:cxnSpLocks/>
                </p:cNvCxnSpPr>
                <p:nvPr/>
              </p:nvCxnSpPr>
              <p:spPr>
                <a:xfrm>
                  <a:off x="-6153134" y="3975667"/>
                  <a:ext cx="69470" cy="0"/>
                </a:xfrm>
                <a:prstGeom prst="line">
                  <a:avLst/>
                </a:prstGeom>
                <a:ln w="9525" cap="rnd">
                  <a:solidFill>
                    <a:srgbClr val="0070F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5" name="Straight Connector 394">
                  <a:extLst>
                    <a:ext uri="{FF2B5EF4-FFF2-40B4-BE49-F238E27FC236}">
                      <a16:creationId xmlns:a16="http://schemas.microsoft.com/office/drawing/2014/main" id="{11AC0147-F652-B906-DD80-718CA2F656D4}"/>
                    </a:ext>
                  </a:extLst>
                </p:cNvPr>
                <p:cNvCxnSpPr>
                  <a:cxnSpLocks/>
                </p:cNvCxnSpPr>
                <p:nvPr/>
              </p:nvCxnSpPr>
              <p:spPr>
                <a:xfrm>
                  <a:off x="-6153134" y="3860564"/>
                  <a:ext cx="69470" cy="0"/>
                </a:xfrm>
                <a:prstGeom prst="line">
                  <a:avLst/>
                </a:prstGeom>
                <a:ln w="9525" cap="rnd">
                  <a:solidFill>
                    <a:srgbClr val="0070F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cxnSp>
            <p:nvCxnSpPr>
              <p:cNvPr id="389" name="Straight Connector 388">
                <a:extLst>
                  <a:ext uri="{FF2B5EF4-FFF2-40B4-BE49-F238E27FC236}">
                    <a16:creationId xmlns:a16="http://schemas.microsoft.com/office/drawing/2014/main" id="{89514497-04CB-85C9-F82C-9F96DC703A7C}"/>
                  </a:ext>
                </a:extLst>
              </p:cNvPr>
              <p:cNvCxnSpPr>
                <a:cxnSpLocks/>
              </p:cNvCxnSpPr>
              <p:nvPr/>
            </p:nvCxnSpPr>
            <p:spPr>
              <a:xfrm>
                <a:off x="-5433656" y="3669149"/>
                <a:ext cx="69470" cy="0"/>
              </a:xfrm>
              <a:prstGeom prst="line">
                <a:avLst/>
              </a:prstGeom>
              <a:ln w="9525" cap="rnd">
                <a:solidFill>
                  <a:srgbClr val="0070F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446" name="Group 445">
              <a:extLst>
                <a:ext uri="{FF2B5EF4-FFF2-40B4-BE49-F238E27FC236}">
                  <a16:creationId xmlns:a16="http://schemas.microsoft.com/office/drawing/2014/main" id="{8E78A7B7-CB9D-05AC-B5E5-FFEF43A63C55}"/>
                </a:ext>
              </a:extLst>
            </p:cNvPr>
            <p:cNvGrpSpPr/>
            <p:nvPr/>
          </p:nvGrpSpPr>
          <p:grpSpPr>
            <a:xfrm>
              <a:off x="2721182" y="5387607"/>
              <a:ext cx="915154" cy="585343"/>
              <a:chOff x="5191441" y="2119293"/>
              <a:chExt cx="1528009" cy="977331"/>
            </a:xfrm>
          </p:grpSpPr>
          <p:sp>
            <p:nvSpPr>
              <p:cNvPr id="447" name="Rectangle: Rounded Corners 583">
                <a:extLst>
                  <a:ext uri="{FF2B5EF4-FFF2-40B4-BE49-F238E27FC236}">
                    <a16:creationId xmlns:a16="http://schemas.microsoft.com/office/drawing/2014/main" id="{0E71DB83-975E-BCE7-AD74-102ACB91E9A4}"/>
                  </a:ext>
                </a:extLst>
              </p:cNvPr>
              <p:cNvSpPr/>
              <p:nvPr/>
            </p:nvSpPr>
            <p:spPr bwMode="auto">
              <a:xfrm>
                <a:off x="5191441" y="2200627"/>
                <a:ext cx="1528009" cy="895997"/>
              </a:xfrm>
              <a:prstGeom prst="roundRect">
                <a:avLst>
                  <a:gd name="adj" fmla="val 8384"/>
                </a:avLst>
              </a:prstGeom>
              <a:gradFill>
                <a:gsLst>
                  <a:gs pos="0">
                    <a:schemeClr val="bg1">
                      <a:alpha val="60000"/>
                    </a:schemeClr>
                  </a:gs>
                  <a:gs pos="100000">
                    <a:schemeClr val="bg1"/>
                  </a:gs>
                </a:gsLst>
                <a:lin ang="2700000" scaled="1"/>
              </a:gradFill>
              <a:ln>
                <a:solidFill>
                  <a:srgbClr val="1B90FF">
                    <a:alpha val="56000"/>
                  </a:srgbClr>
                </a:soli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a:defRPr/>
                </a:pPr>
                <a:endParaRPr lang="en-US" sz="2000">
                  <a:gradFill>
                    <a:gsLst>
                      <a:gs pos="0">
                        <a:srgbClr val="FFFFFF"/>
                      </a:gs>
                      <a:gs pos="100000">
                        <a:srgbClr val="FFFFFF"/>
                      </a:gs>
                    </a:gsLst>
                    <a:lin ang="5400000" scaled="1"/>
                  </a:gradFill>
                  <a:latin typeface="72 Brand" panose="020B0504030603020204" pitchFamily="34" charset="0"/>
                </a:endParaRPr>
              </a:p>
            </p:txBody>
          </p:sp>
          <p:cxnSp>
            <p:nvCxnSpPr>
              <p:cNvPr id="448" name="Straight Connector 447">
                <a:extLst>
                  <a:ext uri="{FF2B5EF4-FFF2-40B4-BE49-F238E27FC236}">
                    <a16:creationId xmlns:a16="http://schemas.microsoft.com/office/drawing/2014/main" id="{29858015-8034-61C6-7CEC-20B5EA5AFB69}"/>
                  </a:ext>
                </a:extLst>
              </p:cNvPr>
              <p:cNvCxnSpPr>
                <a:cxnSpLocks/>
              </p:cNvCxnSpPr>
              <p:nvPr/>
            </p:nvCxnSpPr>
            <p:spPr>
              <a:xfrm>
                <a:off x="5358093" y="2849415"/>
                <a:ext cx="576870" cy="0"/>
              </a:xfrm>
              <a:prstGeom prst="line">
                <a:avLst/>
              </a:prstGeom>
              <a:ln w="25400" cap="rnd">
                <a:solidFill>
                  <a:srgbClr val="002A8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49" name="Straight Connector 448">
                <a:extLst>
                  <a:ext uri="{FF2B5EF4-FFF2-40B4-BE49-F238E27FC236}">
                    <a16:creationId xmlns:a16="http://schemas.microsoft.com/office/drawing/2014/main" id="{15DB5EDA-DD28-C5D0-A634-E8BB1F69D18B}"/>
                  </a:ext>
                </a:extLst>
              </p:cNvPr>
              <p:cNvCxnSpPr>
                <a:cxnSpLocks/>
              </p:cNvCxnSpPr>
              <p:nvPr/>
            </p:nvCxnSpPr>
            <p:spPr>
              <a:xfrm>
                <a:off x="5358093" y="2964308"/>
                <a:ext cx="467609" cy="0"/>
              </a:xfrm>
              <a:prstGeom prst="line">
                <a:avLst/>
              </a:prstGeom>
              <a:ln w="9525" cap="rnd">
                <a:solidFill>
                  <a:srgbClr val="1B90F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50" name="Rectangle: Rounded Corners 586">
                <a:extLst>
                  <a:ext uri="{FF2B5EF4-FFF2-40B4-BE49-F238E27FC236}">
                    <a16:creationId xmlns:a16="http://schemas.microsoft.com/office/drawing/2014/main" id="{3461A170-388A-8723-1289-07B7035C23D7}"/>
                  </a:ext>
                </a:extLst>
              </p:cNvPr>
              <p:cNvSpPr/>
              <p:nvPr/>
            </p:nvSpPr>
            <p:spPr bwMode="auto">
              <a:xfrm>
                <a:off x="5975235" y="2375757"/>
                <a:ext cx="564801" cy="103266"/>
              </a:xfrm>
              <a:prstGeom prst="roundRect">
                <a:avLst>
                  <a:gd name="adj" fmla="val 47982"/>
                </a:avLst>
              </a:prstGeom>
              <a:solidFill>
                <a:srgbClr val="89D1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a:gradFill>
                    <a:gsLst>
                      <a:gs pos="0">
                        <a:srgbClr val="FFFFFF"/>
                      </a:gs>
                      <a:gs pos="100000">
                        <a:srgbClr val="FFFFFF"/>
                      </a:gs>
                    </a:gsLst>
                    <a:lin ang="5400000" scaled="1"/>
                  </a:gradFill>
                  <a:latin typeface="72 Brand" panose="020B0504030603020204" pitchFamily="34" charset="0"/>
                  <a:cs typeface="72" panose="020B0503030000000003" pitchFamily="34" charset="0"/>
                </a:endParaRPr>
              </a:p>
            </p:txBody>
          </p:sp>
          <p:sp>
            <p:nvSpPr>
              <p:cNvPr id="451" name="Rectangle: Rounded Corners 587">
                <a:extLst>
                  <a:ext uri="{FF2B5EF4-FFF2-40B4-BE49-F238E27FC236}">
                    <a16:creationId xmlns:a16="http://schemas.microsoft.com/office/drawing/2014/main" id="{F3A4EAC7-EE4F-285C-0A47-8C3AAE663B41}"/>
                  </a:ext>
                </a:extLst>
              </p:cNvPr>
              <p:cNvSpPr/>
              <p:nvPr/>
            </p:nvSpPr>
            <p:spPr bwMode="auto">
              <a:xfrm>
                <a:off x="5375073" y="2119293"/>
                <a:ext cx="433648" cy="433648"/>
              </a:xfrm>
              <a:prstGeom prst="roundRect">
                <a:avLst/>
              </a:prstGeom>
              <a:solidFill>
                <a:srgbClr val="1B90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a:gradFill>
                    <a:gsLst>
                      <a:gs pos="0">
                        <a:srgbClr val="FFFFFF"/>
                      </a:gs>
                      <a:gs pos="100000">
                        <a:srgbClr val="FFFFFF"/>
                      </a:gs>
                    </a:gsLst>
                    <a:lin ang="5400000" scaled="1"/>
                  </a:gradFill>
                  <a:latin typeface="72 Brand" panose="020B0504030603020204" pitchFamily="34" charset="0"/>
                  <a:ea typeface="Segoe UI" pitchFamily="34" charset="0"/>
                  <a:cs typeface="72" panose="020B0503030000000003" pitchFamily="34" charset="0"/>
                </a:endParaRPr>
              </a:p>
            </p:txBody>
          </p:sp>
        </p:grpSp>
      </p:grpSp>
      <p:grpSp>
        <p:nvGrpSpPr>
          <p:cNvPr id="5" name="Gruppieren 4">
            <a:extLst>
              <a:ext uri="{FF2B5EF4-FFF2-40B4-BE49-F238E27FC236}">
                <a16:creationId xmlns:a16="http://schemas.microsoft.com/office/drawing/2014/main" id="{ECB8C02D-8A04-7FB1-9CB7-E632D5F4515F}"/>
              </a:ext>
            </a:extLst>
          </p:cNvPr>
          <p:cNvGrpSpPr/>
          <p:nvPr/>
        </p:nvGrpSpPr>
        <p:grpSpPr>
          <a:xfrm>
            <a:off x="2130933" y="2285342"/>
            <a:ext cx="5911193" cy="4075097"/>
            <a:chOff x="2130933" y="2285342"/>
            <a:chExt cx="5911193" cy="4075097"/>
          </a:xfrm>
        </p:grpSpPr>
        <p:sp>
          <p:nvSpPr>
            <p:cNvPr id="398" name="Rectangle: Rounded Corners 331">
              <a:extLst>
                <a:ext uri="{FF2B5EF4-FFF2-40B4-BE49-F238E27FC236}">
                  <a16:creationId xmlns:a16="http://schemas.microsoft.com/office/drawing/2014/main" id="{84817CDD-B56D-D562-1113-4A995D186D32}"/>
                </a:ext>
              </a:extLst>
            </p:cNvPr>
            <p:cNvSpPr/>
            <p:nvPr/>
          </p:nvSpPr>
          <p:spPr bwMode="gray">
            <a:xfrm rot="16200000" flipV="1">
              <a:off x="3164725" y="1491153"/>
              <a:ext cx="583392" cy="2650976"/>
            </a:xfrm>
            <a:custGeom>
              <a:avLst/>
              <a:gdLst>
                <a:gd name="connsiteX0" fmla="*/ 0 w 1080939"/>
                <a:gd name="connsiteY0" fmla="*/ 188201 h 864615"/>
                <a:gd name="connsiteX1" fmla="*/ 188201 w 1080939"/>
                <a:gd name="connsiteY1" fmla="*/ 0 h 864615"/>
                <a:gd name="connsiteX2" fmla="*/ 892738 w 1080939"/>
                <a:gd name="connsiteY2" fmla="*/ 0 h 864615"/>
                <a:gd name="connsiteX3" fmla="*/ 1080939 w 1080939"/>
                <a:gd name="connsiteY3" fmla="*/ 188201 h 864615"/>
                <a:gd name="connsiteX4" fmla="*/ 1080939 w 1080939"/>
                <a:gd name="connsiteY4" fmla="*/ 676414 h 864615"/>
                <a:gd name="connsiteX5" fmla="*/ 892738 w 1080939"/>
                <a:gd name="connsiteY5" fmla="*/ 864615 h 864615"/>
                <a:gd name="connsiteX6" fmla="*/ 188201 w 1080939"/>
                <a:gd name="connsiteY6" fmla="*/ 864615 h 864615"/>
                <a:gd name="connsiteX7" fmla="*/ 0 w 1080939"/>
                <a:gd name="connsiteY7" fmla="*/ 676414 h 864615"/>
                <a:gd name="connsiteX8" fmla="*/ 0 w 1080939"/>
                <a:gd name="connsiteY8" fmla="*/ 188201 h 864615"/>
                <a:gd name="connsiteX0" fmla="*/ 188201 w 1080939"/>
                <a:gd name="connsiteY0" fmla="*/ 0 h 864615"/>
                <a:gd name="connsiteX1" fmla="*/ 892738 w 1080939"/>
                <a:gd name="connsiteY1" fmla="*/ 0 h 864615"/>
                <a:gd name="connsiteX2" fmla="*/ 1080939 w 1080939"/>
                <a:gd name="connsiteY2" fmla="*/ 188201 h 864615"/>
                <a:gd name="connsiteX3" fmla="*/ 1080939 w 1080939"/>
                <a:gd name="connsiteY3" fmla="*/ 676414 h 864615"/>
                <a:gd name="connsiteX4" fmla="*/ 892738 w 1080939"/>
                <a:gd name="connsiteY4" fmla="*/ 864615 h 864615"/>
                <a:gd name="connsiteX5" fmla="*/ 188201 w 1080939"/>
                <a:gd name="connsiteY5" fmla="*/ 864615 h 864615"/>
                <a:gd name="connsiteX6" fmla="*/ 0 w 1080939"/>
                <a:gd name="connsiteY6" fmla="*/ 676414 h 864615"/>
                <a:gd name="connsiteX7" fmla="*/ 0 w 1080939"/>
                <a:gd name="connsiteY7" fmla="*/ 188201 h 864615"/>
                <a:gd name="connsiteX8" fmla="*/ 279641 w 1080939"/>
                <a:gd name="connsiteY8" fmla="*/ 91440 h 864615"/>
                <a:gd name="connsiteX0" fmla="*/ 188201 w 1080939"/>
                <a:gd name="connsiteY0" fmla="*/ 0 h 864615"/>
                <a:gd name="connsiteX1" fmla="*/ 892738 w 1080939"/>
                <a:gd name="connsiteY1" fmla="*/ 0 h 864615"/>
                <a:gd name="connsiteX2" fmla="*/ 1080939 w 1080939"/>
                <a:gd name="connsiteY2" fmla="*/ 188201 h 864615"/>
                <a:gd name="connsiteX3" fmla="*/ 1080939 w 1080939"/>
                <a:gd name="connsiteY3" fmla="*/ 676414 h 864615"/>
                <a:gd name="connsiteX4" fmla="*/ 892738 w 1080939"/>
                <a:gd name="connsiteY4" fmla="*/ 864615 h 864615"/>
                <a:gd name="connsiteX5" fmla="*/ 188201 w 1080939"/>
                <a:gd name="connsiteY5" fmla="*/ 864615 h 864615"/>
                <a:gd name="connsiteX6" fmla="*/ 0 w 1080939"/>
                <a:gd name="connsiteY6" fmla="*/ 676414 h 864615"/>
                <a:gd name="connsiteX7" fmla="*/ 0 w 1080939"/>
                <a:gd name="connsiteY7" fmla="*/ 188201 h 864615"/>
                <a:gd name="connsiteX0" fmla="*/ 892738 w 1080939"/>
                <a:gd name="connsiteY0" fmla="*/ 0 h 864615"/>
                <a:gd name="connsiteX1" fmla="*/ 1080939 w 1080939"/>
                <a:gd name="connsiteY1" fmla="*/ 188201 h 864615"/>
                <a:gd name="connsiteX2" fmla="*/ 1080939 w 1080939"/>
                <a:gd name="connsiteY2" fmla="*/ 676414 h 864615"/>
                <a:gd name="connsiteX3" fmla="*/ 892738 w 1080939"/>
                <a:gd name="connsiteY3" fmla="*/ 864615 h 864615"/>
                <a:gd name="connsiteX4" fmla="*/ 188201 w 1080939"/>
                <a:gd name="connsiteY4" fmla="*/ 864615 h 864615"/>
                <a:gd name="connsiteX5" fmla="*/ 0 w 1080939"/>
                <a:gd name="connsiteY5" fmla="*/ 676414 h 864615"/>
                <a:gd name="connsiteX6" fmla="*/ 0 w 1080939"/>
                <a:gd name="connsiteY6" fmla="*/ 188201 h 864615"/>
                <a:gd name="connsiteX0" fmla="*/ 1080939 w 1080939"/>
                <a:gd name="connsiteY0" fmla="*/ 0 h 676414"/>
                <a:gd name="connsiteX1" fmla="*/ 1080939 w 1080939"/>
                <a:gd name="connsiteY1" fmla="*/ 488213 h 676414"/>
                <a:gd name="connsiteX2" fmla="*/ 892738 w 1080939"/>
                <a:gd name="connsiteY2" fmla="*/ 676414 h 676414"/>
                <a:gd name="connsiteX3" fmla="*/ 188201 w 1080939"/>
                <a:gd name="connsiteY3" fmla="*/ 676414 h 676414"/>
                <a:gd name="connsiteX4" fmla="*/ 0 w 1080939"/>
                <a:gd name="connsiteY4" fmla="*/ 488213 h 676414"/>
                <a:gd name="connsiteX5" fmla="*/ 0 w 1080939"/>
                <a:gd name="connsiteY5" fmla="*/ 0 h 676414"/>
                <a:gd name="connsiteX0" fmla="*/ 1080939 w 1080939"/>
                <a:gd name="connsiteY0" fmla="*/ 0 h 676414"/>
                <a:gd name="connsiteX1" fmla="*/ 1080939 w 1080939"/>
                <a:gd name="connsiteY1" fmla="*/ 488213 h 676414"/>
                <a:gd name="connsiteX2" fmla="*/ 892738 w 1080939"/>
                <a:gd name="connsiteY2" fmla="*/ 676414 h 676414"/>
                <a:gd name="connsiteX3" fmla="*/ 188201 w 1080939"/>
                <a:gd name="connsiteY3" fmla="*/ 676414 h 676414"/>
                <a:gd name="connsiteX4" fmla="*/ 0 w 1080939"/>
                <a:gd name="connsiteY4" fmla="*/ 488213 h 676414"/>
                <a:gd name="connsiteX0" fmla="*/ 892738 w 892738"/>
                <a:gd name="connsiteY0" fmla="*/ 0 h 676414"/>
                <a:gd name="connsiteX1" fmla="*/ 892738 w 892738"/>
                <a:gd name="connsiteY1" fmla="*/ 488213 h 676414"/>
                <a:gd name="connsiteX2" fmla="*/ 704537 w 892738"/>
                <a:gd name="connsiteY2" fmla="*/ 676414 h 676414"/>
                <a:gd name="connsiteX3" fmla="*/ 0 w 892738"/>
                <a:gd name="connsiteY3" fmla="*/ 676414 h 676414"/>
                <a:gd name="connsiteX0" fmla="*/ 419345 w 419345"/>
                <a:gd name="connsiteY0" fmla="*/ 0 h 676414"/>
                <a:gd name="connsiteX1" fmla="*/ 419345 w 419345"/>
                <a:gd name="connsiteY1" fmla="*/ 488213 h 676414"/>
                <a:gd name="connsiteX2" fmla="*/ 231144 w 419345"/>
                <a:gd name="connsiteY2" fmla="*/ 676414 h 676414"/>
                <a:gd name="connsiteX3" fmla="*/ 0 w 419345"/>
                <a:gd name="connsiteY3" fmla="*/ 675462 h 676414"/>
                <a:gd name="connsiteX0" fmla="*/ 419345 w 420699"/>
                <a:gd name="connsiteY0" fmla="*/ 0 h 676414"/>
                <a:gd name="connsiteX1" fmla="*/ 419345 w 420699"/>
                <a:gd name="connsiteY1" fmla="*/ 488213 h 676414"/>
                <a:gd name="connsiteX2" fmla="*/ 231144 w 420699"/>
                <a:gd name="connsiteY2" fmla="*/ 676414 h 676414"/>
                <a:gd name="connsiteX3" fmla="*/ 0 w 420699"/>
                <a:gd name="connsiteY3" fmla="*/ 675462 h 676414"/>
              </a:gdLst>
              <a:ahLst/>
              <a:cxnLst>
                <a:cxn ang="0">
                  <a:pos x="connsiteX0" y="connsiteY0"/>
                </a:cxn>
                <a:cxn ang="0">
                  <a:pos x="connsiteX1" y="connsiteY1"/>
                </a:cxn>
                <a:cxn ang="0">
                  <a:pos x="connsiteX2" y="connsiteY2"/>
                </a:cxn>
                <a:cxn ang="0">
                  <a:pos x="connsiteX3" y="connsiteY3"/>
                </a:cxn>
              </a:cxnLst>
              <a:rect l="l" t="t" r="r" b="b"/>
              <a:pathLst>
                <a:path w="420699" h="676414">
                  <a:moveTo>
                    <a:pt x="419345" y="0"/>
                  </a:moveTo>
                  <a:lnTo>
                    <a:pt x="419345" y="488213"/>
                  </a:lnTo>
                  <a:cubicBezTo>
                    <a:pt x="419345" y="592154"/>
                    <a:pt x="448968" y="674704"/>
                    <a:pt x="231144" y="676414"/>
                  </a:cubicBezTo>
                  <a:lnTo>
                    <a:pt x="0" y="675462"/>
                  </a:lnTo>
                </a:path>
              </a:pathLst>
            </a:custGeom>
            <a:noFill/>
            <a:ln w="12700" algn="ctr">
              <a:gradFill flip="none" rotWithShape="1">
                <a:gsLst>
                  <a:gs pos="22000">
                    <a:schemeClr val="accent1">
                      <a:lumMod val="5000"/>
                      <a:lumOff val="95000"/>
                    </a:schemeClr>
                  </a:gs>
                  <a:gs pos="46000">
                    <a:srgbClr val="B894FF"/>
                  </a:gs>
                  <a:gs pos="100000">
                    <a:srgbClr val="7858FF"/>
                  </a:gs>
                </a:gsLst>
                <a:lin ang="18900000" scaled="1"/>
                <a:tileRect/>
              </a:gradFill>
              <a:prstDash val="dash"/>
              <a:miter lim="800000"/>
              <a:headEnd type="arrow" w="med" len="sm"/>
              <a:tailEnd/>
            </a:ln>
          </p:spPr>
          <p:txBody>
            <a:bodyPr lIns="182832" tIns="146266" rIns="182832" bIns="146266" rtlCol="0" anchor="t"/>
            <a:lstStyle/>
            <a:p>
              <a:pPr defTabSz="914126" fontAlgn="base">
                <a:spcBef>
                  <a:spcPct val="50000"/>
                </a:spcBef>
                <a:spcAft>
                  <a:spcPct val="0"/>
                </a:spcAft>
                <a:buClr>
                  <a:srgbClr val="F0AB00"/>
                </a:buClr>
                <a:buSzPct val="80000"/>
                <a:defRPr/>
              </a:pPr>
              <a:endParaRPr lang="en-US" sz="1200" kern="0">
                <a:solidFill>
                  <a:srgbClr val="000000"/>
                </a:solidFill>
                <a:latin typeface="72 Brand" panose="020B0504030603020204" pitchFamily="34" charset="0"/>
                <a:ea typeface="72 Brand" pitchFamily="34" charset="-128"/>
                <a:cs typeface="72 Brand" pitchFamily="34" charset="-128"/>
              </a:endParaRPr>
            </a:p>
          </p:txBody>
        </p:sp>
        <p:sp>
          <p:nvSpPr>
            <p:cNvPr id="11" name="Isosceles Triangle 12">
              <a:extLst>
                <a:ext uri="{FF2B5EF4-FFF2-40B4-BE49-F238E27FC236}">
                  <a16:creationId xmlns:a16="http://schemas.microsoft.com/office/drawing/2014/main" id="{042ADE29-C545-55F0-8DC5-47F3C47A4EC3}"/>
                </a:ext>
              </a:extLst>
            </p:cNvPr>
            <p:cNvSpPr/>
            <p:nvPr/>
          </p:nvSpPr>
          <p:spPr bwMode="auto">
            <a:xfrm rot="5106797">
              <a:off x="5822238" y="2413640"/>
              <a:ext cx="127000" cy="123825"/>
            </a:xfrm>
            <a:prstGeom prst="triangle">
              <a:avLst/>
            </a:prstGeom>
            <a:solidFill>
              <a:srgbClr val="A6E0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err="1">
                <a:gradFill>
                  <a:gsLst>
                    <a:gs pos="0">
                      <a:srgbClr val="000000"/>
                    </a:gs>
                    <a:gs pos="100000">
                      <a:srgbClr val="000000"/>
                    </a:gs>
                  </a:gsLst>
                  <a:lin ang="5400000" scaled="1"/>
                </a:gradFill>
                <a:latin typeface="72 Brand" panose="020B0504030603020204" pitchFamily="34" charset="0"/>
                <a:ea typeface="Segoe UI" pitchFamily="34" charset="0"/>
                <a:cs typeface="Segoe UI" pitchFamily="34" charset="0"/>
              </a:endParaRPr>
            </a:p>
          </p:txBody>
        </p:sp>
        <p:sp>
          <p:nvSpPr>
            <p:cNvPr id="16" name="Oval 15">
              <a:extLst>
                <a:ext uri="{FF2B5EF4-FFF2-40B4-BE49-F238E27FC236}">
                  <a16:creationId xmlns:a16="http://schemas.microsoft.com/office/drawing/2014/main" id="{828B8786-6FE6-DF58-F124-F940CCADD3CD}"/>
                </a:ext>
              </a:extLst>
            </p:cNvPr>
            <p:cNvSpPr/>
            <p:nvPr/>
          </p:nvSpPr>
          <p:spPr bwMode="auto">
            <a:xfrm>
              <a:off x="5391151" y="2285342"/>
              <a:ext cx="444500" cy="444500"/>
            </a:xfrm>
            <a:prstGeom prst="ellipse">
              <a:avLst/>
            </a:prstGeom>
            <a:gradFill flip="none" rotWithShape="1">
              <a:gsLst>
                <a:gs pos="0">
                  <a:schemeClr val="bg1"/>
                </a:gs>
                <a:gs pos="100000">
                  <a:srgbClr val="EBF8FF"/>
                </a:gs>
              </a:gsLst>
              <a:lin ang="2700000" scaled="1"/>
              <a:tileRect/>
            </a:gradFill>
            <a:ln w="12700">
              <a:noFill/>
              <a:headEnd type="none" w="med" len="med"/>
              <a:tailEnd type="none" w="med" len="med"/>
            </a:ln>
            <a:effectLst>
              <a:outerShdw blurRad="508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689" tIns="146152" rIns="182689" bIns="146152" numCol="1" spcCol="0" rtlCol="0" fromWordArt="0" anchor="ctr" anchorCtr="0" forceAA="0" compatLnSpc="1">
              <a:prstTxWarp prst="textNoShape">
                <a:avLst/>
              </a:prstTxWarp>
              <a:noAutofit/>
            </a:bodyPr>
            <a:lstStyle/>
            <a:p>
              <a:pPr algn="ctr" defTabSz="931446" fontAlgn="base">
                <a:spcBef>
                  <a:spcPct val="0"/>
                </a:spcBef>
                <a:spcAft>
                  <a:spcPct val="0"/>
                </a:spcAft>
                <a:defRPr/>
              </a:pPr>
              <a:endParaRPr lang="en-US" sz="1199">
                <a:gradFill>
                  <a:gsLst>
                    <a:gs pos="0">
                      <a:srgbClr val="4DB1FF"/>
                    </a:gs>
                    <a:gs pos="100000">
                      <a:srgbClr val="4DB1FF"/>
                    </a:gs>
                  </a:gsLst>
                  <a:lin ang="5400000" scaled="1"/>
                </a:gradFill>
                <a:latin typeface="72 Brand Medium" panose="020B0604030603020204" pitchFamily="34" charset="0"/>
                <a:cs typeface="72" panose="020B0503030000000003" pitchFamily="34" charset="0"/>
              </a:endParaRPr>
            </a:p>
          </p:txBody>
        </p:sp>
        <p:sp>
          <p:nvSpPr>
            <p:cNvPr id="25" name="Rectangle 24">
              <a:extLst>
                <a:ext uri="{FF2B5EF4-FFF2-40B4-BE49-F238E27FC236}">
                  <a16:creationId xmlns:a16="http://schemas.microsoft.com/office/drawing/2014/main" id="{83D3F4D7-927D-245B-0037-000CC9BDD84E}"/>
                </a:ext>
              </a:extLst>
            </p:cNvPr>
            <p:cNvSpPr/>
            <p:nvPr/>
          </p:nvSpPr>
          <p:spPr bwMode="auto">
            <a:xfrm>
              <a:off x="5391151" y="2910491"/>
              <a:ext cx="2650975" cy="136498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932472" fontAlgn="base">
                <a:spcBef>
                  <a:spcPct val="0"/>
                </a:spcBef>
                <a:spcAft>
                  <a:spcPts val="600"/>
                </a:spcAft>
                <a:defRPr/>
              </a:pPr>
              <a:r>
                <a:rPr lang="en-US" sz="1800">
                  <a:gradFill>
                    <a:gsLst>
                      <a:gs pos="0">
                        <a:srgbClr val="002A86"/>
                      </a:gs>
                      <a:gs pos="100000">
                        <a:srgbClr val="00144A"/>
                      </a:gs>
                    </a:gsLst>
                    <a:lin ang="5400000" scaled="1"/>
                  </a:gradFill>
                  <a:latin typeface="72 Brand Medium"/>
                  <a:ea typeface="+mn-lt"/>
                  <a:cs typeface="+mn-lt"/>
                </a:rPr>
                <a:t>Value catalyst</a:t>
              </a:r>
            </a:p>
            <a:p>
              <a:pPr marL="171450" indent="-171450" defTabSz="1088122">
                <a:lnSpc>
                  <a:spcPct val="90000"/>
                </a:lnSpc>
                <a:spcAft>
                  <a:spcPts val="900"/>
                </a:spcAft>
                <a:buClr>
                  <a:srgbClr val="FFFFFF">
                    <a:lumMod val="75000"/>
                  </a:srgbClr>
                </a:buClr>
                <a:buSzPct val="80000"/>
                <a:buFont typeface="Arial" panose="020B0604020202020204" pitchFamily="34" charset="0"/>
                <a:buChar char="•"/>
                <a:defRPr sz="1300">
                  <a:solidFill>
                    <a:srgbClr val="00144A"/>
                  </a:solidFill>
                </a:defRPr>
              </a:pPr>
              <a:r>
                <a:rPr lang="en-US" sz="1200">
                  <a:gradFill>
                    <a:gsLst>
                      <a:gs pos="0">
                        <a:srgbClr val="000000"/>
                      </a:gs>
                      <a:gs pos="100000">
                        <a:srgbClr val="00144A"/>
                      </a:gs>
                    </a:gsLst>
                    <a:lin ang="5400000" scaled="1"/>
                  </a:gradFill>
                  <a:latin typeface="72 Brand" panose="020B0504030603020204" pitchFamily="34" charset="0"/>
                  <a:ea typeface="+mn-lt"/>
                  <a:cs typeface="+mn-lt"/>
                </a:rPr>
                <a:t>Risk and sustainability management</a:t>
              </a:r>
            </a:p>
            <a:p>
              <a:pPr marL="171450" indent="-171450" defTabSz="1088122">
                <a:lnSpc>
                  <a:spcPct val="90000"/>
                </a:lnSpc>
                <a:spcAft>
                  <a:spcPts val="900"/>
                </a:spcAft>
                <a:buClr>
                  <a:srgbClr val="FFFFFF">
                    <a:lumMod val="75000"/>
                  </a:srgbClr>
                </a:buClr>
                <a:buSzPct val="80000"/>
                <a:buFont typeface="Arial" panose="020B0604020202020204" pitchFamily="34" charset="0"/>
                <a:buChar char="•"/>
                <a:defRPr sz="1300">
                  <a:solidFill>
                    <a:srgbClr val="00144A"/>
                  </a:solidFill>
                </a:defRPr>
              </a:pPr>
              <a:r>
                <a:rPr lang="en-US" sz="1200">
                  <a:gradFill>
                    <a:gsLst>
                      <a:gs pos="0">
                        <a:srgbClr val="000000"/>
                      </a:gs>
                      <a:gs pos="100000">
                        <a:srgbClr val="00144A"/>
                      </a:gs>
                    </a:gsLst>
                    <a:lin ang="5400000" scaled="1"/>
                  </a:gradFill>
                  <a:latin typeface="72 Brand" panose="020B0504030603020204" pitchFamily="34" charset="0"/>
                  <a:ea typeface="+mn-lt"/>
                  <a:cs typeface="+mn-lt"/>
                </a:rPr>
                <a:t>Compliance oversight</a:t>
              </a:r>
            </a:p>
            <a:p>
              <a:pPr marL="171450" indent="-171450" defTabSz="1088122">
                <a:lnSpc>
                  <a:spcPct val="90000"/>
                </a:lnSpc>
                <a:spcAft>
                  <a:spcPts val="900"/>
                </a:spcAft>
                <a:buClr>
                  <a:srgbClr val="FFFFFF">
                    <a:lumMod val="75000"/>
                  </a:srgbClr>
                </a:buClr>
                <a:buSzPct val="80000"/>
                <a:buFont typeface="Arial" panose="020B0604020202020204" pitchFamily="34" charset="0"/>
                <a:buChar char="•"/>
                <a:defRPr sz="1300">
                  <a:solidFill>
                    <a:srgbClr val="00144A"/>
                  </a:solidFill>
                </a:defRPr>
              </a:pPr>
              <a:r>
                <a:rPr lang="en-US" sz="1200">
                  <a:gradFill>
                    <a:gsLst>
                      <a:gs pos="0">
                        <a:srgbClr val="000000"/>
                      </a:gs>
                      <a:gs pos="100000">
                        <a:srgbClr val="00144A"/>
                      </a:gs>
                    </a:gsLst>
                    <a:lin ang="5400000" scaled="1"/>
                  </a:gradFill>
                  <a:latin typeface="72 Brand" panose="020B0504030603020204" pitchFamily="34" charset="0"/>
                  <a:ea typeface="+mn-lt"/>
                  <a:cs typeface="+mn-lt"/>
                </a:rPr>
                <a:t>Advanced category management</a:t>
              </a:r>
            </a:p>
            <a:p>
              <a:pPr marL="171450" indent="-171450" defTabSz="1088122">
                <a:lnSpc>
                  <a:spcPct val="90000"/>
                </a:lnSpc>
                <a:spcAft>
                  <a:spcPts val="900"/>
                </a:spcAft>
                <a:buClr>
                  <a:srgbClr val="FFFFFF">
                    <a:lumMod val="75000"/>
                  </a:srgbClr>
                </a:buClr>
                <a:buSzPct val="80000"/>
                <a:buFont typeface="Arial" panose="020B0604020202020204" pitchFamily="34" charset="0"/>
                <a:buChar char="•"/>
                <a:defRPr sz="1300">
                  <a:solidFill>
                    <a:srgbClr val="00144A"/>
                  </a:solidFill>
                </a:defRPr>
              </a:pPr>
              <a:r>
                <a:rPr lang="en-US" sz="1200">
                  <a:gradFill>
                    <a:gsLst>
                      <a:gs pos="0">
                        <a:srgbClr val="000000"/>
                      </a:gs>
                      <a:gs pos="100000">
                        <a:srgbClr val="00144A"/>
                      </a:gs>
                    </a:gsLst>
                    <a:lin ang="5400000" scaled="1"/>
                  </a:gradFill>
                  <a:latin typeface="72 Brand" panose="020B0504030603020204" pitchFamily="34" charset="0"/>
                  <a:ea typeface="+mn-lt"/>
                  <a:cs typeface="+mn-lt"/>
                </a:rPr>
                <a:t>Supplier collaboration</a:t>
              </a:r>
            </a:p>
          </p:txBody>
        </p:sp>
        <p:pic>
          <p:nvPicPr>
            <p:cNvPr id="30" name="Graphic 29">
              <a:extLst>
                <a:ext uri="{FF2B5EF4-FFF2-40B4-BE49-F238E27FC236}">
                  <a16:creationId xmlns:a16="http://schemas.microsoft.com/office/drawing/2014/main" id="{2B69845F-E491-057C-6CE8-2218A2B811ED}"/>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508077" y="2407008"/>
              <a:ext cx="201168" cy="201168"/>
            </a:xfrm>
            <a:prstGeom prst="rect">
              <a:avLst/>
            </a:prstGeom>
          </p:spPr>
        </p:pic>
        <p:grpSp>
          <p:nvGrpSpPr>
            <p:cNvPr id="403" name="Group 402">
              <a:extLst>
                <a:ext uri="{FF2B5EF4-FFF2-40B4-BE49-F238E27FC236}">
                  <a16:creationId xmlns:a16="http://schemas.microsoft.com/office/drawing/2014/main" id="{6DDED346-D2A0-9CB8-4067-24D4FB96B00F}"/>
                </a:ext>
              </a:extLst>
            </p:cNvPr>
            <p:cNvGrpSpPr/>
            <p:nvPr/>
          </p:nvGrpSpPr>
          <p:grpSpPr>
            <a:xfrm>
              <a:off x="5402470" y="4661440"/>
              <a:ext cx="1071593" cy="1698999"/>
              <a:chOff x="5771253" y="2625848"/>
              <a:chExt cx="657964" cy="1043195"/>
            </a:xfrm>
          </p:grpSpPr>
          <p:sp>
            <p:nvSpPr>
              <p:cNvPr id="420" name="Rectangle: Rounded Corners 144">
                <a:extLst>
                  <a:ext uri="{FF2B5EF4-FFF2-40B4-BE49-F238E27FC236}">
                    <a16:creationId xmlns:a16="http://schemas.microsoft.com/office/drawing/2014/main" id="{0608C951-6309-3AAE-8DF9-785107CCC360}"/>
                  </a:ext>
                </a:extLst>
              </p:cNvPr>
              <p:cNvSpPr/>
              <p:nvPr/>
            </p:nvSpPr>
            <p:spPr bwMode="auto">
              <a:xfrm flipH="1">
                <a:off x="5771253" y="2625848"/>
                <a:ext cx="657964" cy="1043195"/>
              </a:xfrm>
              <a:prstGeom prst="roundRect">
                <a:avLst>
                  <a:gd name="adj" fmla="val 7251"/>
                </a:avLst>
              </a:prstGeom>
              <a:gradFill>
                <a:gsLst>
                  <a:gs pos="0">
                    <a:schemeClr val="bg1">
                      <a:alpha val="60000"/>
                    </a:schemeClr>
                  </a:gs>
                  <a:gs pos="100000">
                    <a:schemeClr val="bg1"/>
                  </a:gs>
                </a:gsLst>
                <a:lin ang="2700000" scaled="1"/>
              </a:gradFill>
              <a:ln>
                <a:gradFill flip="none" rotWithShape="1">
                  <a:gsLst>
                    <a:gs pos="0">
                      <a:srgbClr val="A6E0FF">
                        <a:alpha val="28000"/>
                      </a:srgbClr>
                    </a:gs>
                    <a:gs pos="100000">
                      <a:srgbClr val="89D1FF"/>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eaLnBrk="0" fontAlgn="base" hangingPunct="0">
                  <a:spcBef>
                    <a:spcPct val="0"/>
                  </a:spcBef>
                  <a:spcAft>
                    <a:spcPct val="0"/>
                  </a:spcAft>
                  <a:defRPr/>
                </a:pPr>
                <a:endParaRPr lang="en-US" sz="2000">
                  <a:gradFill>
                    <a:gsLst>
                      <a:gs pos="0">
                        <a:srgbClr val="FFFFFF"/>
                      </a:gs>
                      <a:gs pos="100000">
                        <a:srgbClr val="FFFFFF"/>
                      </a:gs>
                    </a:gsLst>
                    <a:lin ang="5400000" scaled="1"/>
                  </a:gradFill>
                  <a:latin typeface="72 Brand" panose="020B0504030603020204" pitchFamily="34" charset="0"/>
                </a:endParaRPr>
              </a:p>
            </p:txBody>
          </p:sp>
          <p:grpSp>
            <p:nvGrpSpPr>
              <p:cNvPr id="421" name="Group 420">
                <a:extLst>
                  <a:ext uri="{FF2B5EF4-FFF2-40B4-BE49-F238E27FC236}">
                    <a16:creationId xmlns:a16="http://schemas.microsoft.com/office/drawing/2014/main" id="{CAC72ECF-F270-130E-7E05-D2AE560917CC}"/>
                  </a:ext>
                </a:extLst>
              </p:cNvPr>
              <p:cNvGrpSpPr/>
              <p:nvPr/>
            </p:nvGrpSpPr>
            <p:grpSpPr>
              <a:xfrm>
                <a:off x="5813570" y="2914158"/>
                <a:ext cx="471059" cy="40611"/>
                <a:chOff x="5293549" y="4014751"/>
                <a:chExt cx="917196" cy="78623"/>
              </a:xfrm>
            </p:grpSpPr>
            <p:sp>
              <p:nvSpPr>
                <p:cNvPr id="430" name="Rectangle: Rounded Corners 159">
                  <a:extLst>
                    <a:ext uri="{FF2B5EF4-FFF2-40B4-BE49-F238E27FC236}">
                      <a16:creationId xmlns:a16="http://schemas.microsoft.com/office/drawing/2014/main" id="{4182E9ED-78AC-A36D-673B-A73F7DC05453}"/>
                    </a:ext>
                  </a:extLst>
                </p:cNvPr>
                <p:cNvSpPr/>
                <p:nvPr/>
              </p:nvSpPr>
              <p:spPr bwMode="auto">
                <a:xfrm>
                  <a:off x="5293549" y="4014796"/>
                  <a:ext cx="917196" cy="78578"/>
                </a:xfrm>
                <a:prstGeom prst="roundRect">
                  <a:avLst>
                    <a:gd name="adj" fmla="val 50000"/>
                  </a:avLst>
                </a:prstGeom>
                <a:solidFill>
                  <a:srgbClr val="BCE6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a:gradFill>
                      <a:gsLst>
                        <a:gs pos="0">
                          <a:srgbClr val="FFFFFF"/>
                        </a:gs>
                        <a:gs pos="100000">
                          <a:srgbClr val="FFFFFF"/>
                        </a:gs>
                      </a:gsLst>
                      <a:lin ang="5400000" scaled="1"/>
                    </a:gradFill>
                    <a:latin typeface="72 Brand" panose="020B0504030603020204" pitchFamily="34" charset="0"/>
                    <a:ea typeface="Segoe UI" pitchFamily="34" charset="0"/>
                    <a:cs typeface="72" panose="020B0503030000000003" pitchFamily="34" charset="0"/>
                  </a:endParaRPr>
                </a:p>
              </p:txBody>
            </p:sp>
            <p:sp>
              <p:nvSpPr>
                <p:cNvPr id="431" name="Rectangle: Rounded Corners 160">
                  <a:extLst>
                    <a:ext uri="{FF2B5EF4-FFF2-40B4-BE49-F238E27FC236}">
                      <a16:creationId xmlns:a16="http://schemas.microsoft.com/office/drawing/2014/main" id="{B894D147-AE28-E529-2B3D-0A7BDE9F7D8A}"/>
                    </a:ext>
                  </a:extLst>
                </p:cNvPr>
                <p:cNvSpPr/>
                <p:nvPr/>
              </p:nvSpPr>
              <p:spPr bwMode="auto">
                <a:xfrm>
                  <a:off x="5293554" y="4014751"/>
                  <a:ext cx="500477" cy="78578"/>
                </a:xfrm>
                <a:prstGeom prst="roundRect">
                  <a:avLst>
                    <a:gd name="adj" fmla="val 50000"/>
                  </a:avLst>
                </a:prstGeom>
                <a:solidFill>
                  <a:srgbClr val="0070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a:gradFill>
                      <a:gsLst>
                        <a:gs pos="0">
                          <a:srgbClr val="FFFFFF"/>
                        </a:gs>
                        <a:gs pos="100000">
                          <a:srgbClr val="FFFFFF"/>
                        </a:gs>
                      </a:gsLst>
                      <a:lin ang="5400000" scaled="1"/>
                    </a:gradFill>
                    <a:latin typeface="72 Brand" panose="020B0504030603020204" pitchFamily="34" charset="0"/>
                    <a:ea typeface="Segoe UI" pitchFamily="34" charset="0"/>
                    <a:cs typeface="72" panose="020B0503030000000003" pitchFamily="34" charset="0"/>
                  </a:endParaRPr>
                </a:p>
              </p:txBody>
            </p:sp>
          </p:grpSp>
          <p:grpSp>
            <p:nvGrpSpPr>
              <p:cNvPr id="422" name="Group 421">
                <a:extLst>
                  <a:ext uri="{FF2B5EF4-FFF2-40B4-BE49-F238E27FC236}">
                    <a16:creationId xmlns:a16="http://schemas.microsoft.com/office/drawing/2014/main" id="{CD7560F7-FF24-C44E-F192-9E88DE6C8F5C}"/>
                  </a:ext>
                </a:extLst>
              </p:cNvPr>
              <p:cNvGrpSpPr/>
              <p:nvPr/>
            </p:nvGrpSpPr>
            <p:grpSpPr>
              <a:xfrm>
                <a:off x="5811587" y="3134957"/>
                <a:ext cx="471060" cy="40602"/>
                <a:chOff x="5289691" y="3968446"/>
                <a:chExt cx="917198" cy="78603"/>
              </a:xfrm>
            </p:grpSpPr>
            <p:sp>
              <p:nvSpPr>
                <p:cNvPr id="428" name="Rectangle: Rounded Corners 157">
                  <a:extLst>
                    <a:ext uri="{FF2B5EF4-FFF2-40B4-BE49-F238E27FC236}">
                      <a16:creationId xmlns:a16="http://schemas.microsoft.com/office/drawing/2014/main" id="{3048DC37-FF4C-48E6-56B3-C58CD8015AD2}"/>
                    </a:ext>
                  </a:extLst>
                </p:cNvPr>
                <p:cNvSpPr/>
                <p:nvPr/>
              </p:nvSpPr>
              <p:spPr bwMode="auto">
                <a:xfrm>
                  <a:off x="5289693" y="3968446"/>
                  <a:ext cx="917196" cy="78578"/>
                </a:xfrm>
                <a:prstGeom prst="roundRect">
                  <a:avLst>
                    <a:gd name="adj" fmla="val 50000"/>
                  </a:avLst>
                </a:prstGeom>
                <a:solidFill>
                  <a:srgbClr val="BCE6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a:gradFill>
                      <a:gsLst>
                        <a:gs pos="0">
                          <a:srgbClr val="FFFFFF"/>
                        </a:gs>
                        <a:gs pos="100000">
                          <a:srgbClr val="FFFFFF"/>
                        </a:gs>
                      </a:gsLst>
                      <a:lin ang="5400000" scaled="1"/>
                    </a:gradFill>
                    <a:latin typeface="72 Brand" panose="020B0504030603020204" pitchFamily="34" charset="0"/>
                    <a:ea typeface="Segoe UI" pitchFamily="34" charset="0"/>
                    <a:cs typeface="72" panose="020B0503030000000003" pitchFamily="34" charset="0"/>
                  </a:endParaRPr>
                </a:p>
              </p:txBody>
            </p:sp>
            <p:sp>
              <p:nvSpPr>
                <p:cNvPr id="429" name="Rectangle: Rounded Corners 158">
                  <a:extLst>
                    <a:ext uri="{FF2B5EF4-FFF2-40B4-BE49-F238E27FC236}">
                      <a16:creationId xmlns:a16="http://schemas.microsoft.com/office/drawing/2014/main" id="{B1A84310-9362-D811-32CE-A3DDBFA96641}"/>
                    </a:ext>
                  </a:extLst>
                </p:cNvPr>
                <p:cNvSpPr/>
                <p:nvPr/>
              </p:nvSpPr>
              <p:spPr bwMode="auto">
                <a:xfrm>
                  <a:off x="5289691" y="3968471"/>
                  <a:ext cx="500477" cy="78578"/>
                </a:xfrm>
                <a:prstGeom prst="roundRect">
                  <a:avLst>
                    <a:gd name="adj" fmla="val 50000"/>
                  </a:avLst>
                </a:prstGeom>
                <a:solidFill>
                  <a:srgbClr val="0070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a:gradFill>
                      <a:gsLst>
                        <a:gs pos="0">
                          <a:srgbClr val="FFFFFF"/>
                        </a:gs>
                        <a:gs pos="100000">
                          <a:srgbClr val="FFFFFF"/>
                        </a:gs>
                      </a:gsLst>
                      <a:lin ang="5400000" scaled="1"/>
                    </a:gradFill>
                    <a:latin typeface="72 Brand" panose="020B0504030603020204" pitchFamily="34" charset="0"/>
                    <a:ea typeface="Segoe UI" pitchFamily="34" charset="0"/>
                    <a:cs typeface="72" panose="020B0503030000000003" pitchFamily="34" charset="0"/>
                  </a:endParaRPr>
                </a:p>
              </p:txBody>
            </p:sp>
          </p:grpSp>
          <p:cxnSp>
            <p:nvCxnSpPr>
              <p:cNvPr id="423" name="Straight Connector 422">
                <a:extLst>
                  <a:ext uri="{FF2B5EF4-FFF2-40B4-BE49-F238E27FC236}">
                    <a16:creationId xmlns:a16="http://schemas.microsoft.com/office/drawing/2014/main" id="{237BE534-652A-1682-5C3E-C7900BB7E35E}"/>
                  </a:ext>
                </a:extLst>
              </p:cNvPr>
              <p:cNvCxnSpPr>
                <a:cxnSpLocks/>
              </p:cNvCxnSpPr>
              <p:nvPr/>
            </p:nvCxnSpPr>
            <p:spPr>
              <a:xfrm>
                <a:off x="5822026" y="2808602"/>
                <a:ext cx="271714" cy="0"/>
              </a:xfrm>
              <a:prstGeom prst="line">
                <a:avLst/>
              </a:prstGeom>
              <a:ln w="25400" cap="rnd">
                <a:solidFill>
                  <a:srgbClr val="4DB1F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24" name="Straight Connector 423">
                <a:extLst>
                  <a:ext uri="{FF2B5EF4-FFF2-40B4-BE49-F238E27FC236}">
                    <a16:creationId xmlns:a16="http://schemas.microsoft.com/office/drawing/2014/main" id="{792793EB-B376-26FC-FE36-2031250F814E}"/>
                  </a:ext>
                </a:extLst>
              </p:cNvPr>
              <p:cNvCxnSpPr>
                <a:cxnSpLocks/>
              </p:cNvCxnSpPr>
              <p:nvPr/>
            </p:nvCxnSpPr>
            <p:spPr>
              <a:xfrm>
                <a:off x="5822026" y="2867407"/>
                <a:ext cx="184882" cy="0"/>
              </a:xfrm>
              <a:prstGeom prst="line">
                <a:avLst/>
              </a:prstGeom>
              <a:ln w="9525" cap="rnd">
                <a:solidFill>
                  <a:srgbClr val="4DB1F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25" name="Straight Connector 424">
                <a:extLst>
                  <a:ext uri="{FF2B5EF4-FFF2-40B4-BE49-F238E27FC236}">
                    <a16:creationId xmlns:a16="http://schemas.microsoft.com/office/drawing/2014/main" id="{0B4EA7FC-B17F-95FC-2EEB-DFDAD2060C01}"/>
                  </a:ext>
                </a:extLst>
              </p:cNvPr>
              <p:cNvCxnSpPr>
                <a:cxnSpLocks/>
              </p:cNvCxnSpPr>
              <p:nvPr/>
            </p:nvCxnSpPr>
            <p:spPr>
              <a:xfrm>
                <a:off x="5821465" y="3027476"/>
                <a:ext cx="271714" cy="0"/>
              </a:xfrm>
              <a:prstGeom prst="line">
                <a:avLst/>
              </a:prstGeom>
              <a:ln w="25400" cap="rnd">
                <a:solidFill>
                  <a:srgbClr val="4DB1F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26" name="Straight Connector 425">
                <a:extLst>
                  <a:ext uri="{FF2B5EF4-FFF2-40B4-BE49-F238E27FC236}">
                    <a16:creationId xmlns:a16="http://schemas.microsoft.com/office/drawing/2014/main" id="{C6523524-B84C-AAE6-D3C1-6ABDF2DE24E4}"/>
                  </a:ext>
                </a:extLst>
              </p:cNvPr>
              <p:cNvCxnSpPr>
                <a:cxnSpLocks/>
              </p:cNvCxnSpPr>
              <p:nvPr/>
            </p:nvCxnSpPr>
            <p:spPr>
              <a:xfrm>
                <a:off x="5821465" y="3086281"/>
                <a:ext cx="184882" cy="0"/>
              </a:xfrm>
              <a:prstGeom prst="line">
                <a:avLst/>
              </a:prstGeom>
              <a:ln w="9525" cap="rnd">
                <a:solidFill>
                  <a:srgbClr val="4DB1F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27" name="Rectangle: Top Corners Rounded 154">
                <a:extLst>
                  <a:ext uri="{FF2B5EF4-FFF2-40B4-BE49-F238E27FC236}">
                    <a16:creationId xmlns:a16="http://schemas.microsoft.com/office/drawing/2014/main" id="{EE8431E9-78AE-7273-5227-77835B93B00E}"/>
                  </a:ext>
                </a:extLst>
              </p:cNvPr>
              <p:cNvSpPr/>
              <p:nvPr/>
            </p:nvSpPr>
            <p:spPr bwMode="auto">
              <a:xfrm flipH="1">
                <a:off x="5773589" y="2628207"/>
                <a:ext cx="653838" cy="106494"/>
              </a:xfrm>
              <a:prstGeom prst="round2SameRect">
                <a:avLst>
                  <a:gd name="adj1" fmla="val 28667"/>
                  <a:gd name="adj2" fmla="val 0"/>
                </a:avLst>
              </a:prstGeom>
              <a:gradFill>
                <a:gsLst>
                  <a:gs pos="0">
                    <a:schemeClr val="bg1"/>
                  </a:gs>
                  <a:gs pos="100000">
                    <a:schemeClr val="bg1"/>
                  </a:gs>
                </a:gsLst>
                <a:lin ang="2700000" scaled="1"/>
              </a:gradFill>
              <a:ln>
                <a:gradFill flip="none" rotWithShape="1">
                  <a:gsLst>
                    <a:gs pos="0">
                      <a:schemeClr val="accent1">
                        <a:lumMod val="5000"/>
                        <a:lumOff val="95000"/>
                      </a:schemeClr>
                    </a:gs>
                    <a:gs pos="100000">
                      <a:srgbClr val="89D1FF"/>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a:defRPr/>
                </a:pPr>
                <a:endParaRPr lang="en-US" sz="2000">
                  <a:gradFill>
                    <a:gsLst>
                      <a:gs pos="0">
                        <a:srgbClr val="FFFFFF"/>
                      </a:gs>
                      <a:gs pos="100000">
                        <a:srgbClr val="FFFFFF"/>
                      </a:gs>
                    </a:gsLst>
                    <a:lin ang="5400000" scaled="1"/>
                  </a:gradFill>
                  <a:latin typeface="72 Brand" panose="020B0504030603020204" pitchFamily="34" charset="0"/>
                </a:endParaRPr>
              </a:p>
            </p:txBody>
          </p:sp>
        </p:grpSp>
        <p:grpSp>
          <p:nvGrpSpPr>
            <p:cNvPr id="404" name="Group 403">
              <a:extLst>
                <a:ext uri="{FF2B5EF4-FFF2-40B4-BE49-F238E27FC236}">
                  <a16:creationId xmlns:a16="http://schemas.microsoft.com/office/drawing/2014/main" id="{45D1B62B-00C2-C6DD-448E-EB193C8B30FC}"/>
                </a:ext>
              </a:extLst>
            </p:cNvPr>
            <p:cNvGrpSpPr/>
            <p:nvPr/>
          </p:nvGrpSpPr>
          <p:grpSpPr>
            <a:xfrm flipH="1">
              <a:off x="5460002" y="5308012"/>
              <a:ext cx="823718" cy="469613"/>
              <a:chOff x="6647645" y="2146726"/>
              <a:chExt cx="999309" cy="569719"/>
            </a:xfrm>
          </p:grpSpPr>
          <p:sp>
            <p:nvSpPr>
              <p:cNvPr id="405" name="Rectangle: Rounded Corners 162">
                <a:extLst>
                  <a:ext uri="{FF2B5EF4-FFF2-40B4-BE49-F238E27FC236}">
                    <a16:creationId xmlns:a16="http://schemas.microsoft.com/office/drawing/2014/main" id="{37AAAF92-0CF4-B312-A6FB-20C8B8D54E1F}"/>
                  </a:ext>
                </a:extLst>
              </p:cNvPr>
              <p:cNvSpPr/>
              <p:nvPr/>
            </p:nvSpPr>
            <p:spPr bwMode="auto">
              <a:xfrm>
                <a:off x="6648499" y="2146726"/>
                <a:ext cx="998455" cy="569719"/>
              </a:xfrm>
              <a:prstGeom prst="roundRect">
                <a:avLst>
                  <a:gd name="adj" fmla="val 8384"/>
                </a:avLst>
              </a:prstGeom>
              <a:gradFill>
                <a:gsLst>
                  <a:gs pos="0">
                    <a:schemeClr val="bg1">
                      <a:alpha val="60000"/>
                    </a:schemeClr>
                  </a:gs>
                  <a:gs pos="100000">
                    <a:schemeClr val="bg1"/>
                  </a:gs>
                </a:gsLst>
                <a:lin ang="2700000" scaled="1"/>
              </a:gradFill>
              <a:ln>
                <a:gradFill flip="none" rotWithShape="1">
                  <a:gsLst>
                    <a:gs pos="0">
                      <a:srgbClr val="A6E0FF">
                        <a:alpha val="28000"/>
                      </a:srgbClr>
                    </a:gs>
                    <a:gs pos="100000">
                      <a:srgbClr val="89D1FF"/>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eaLnBrk="0" fontAlgn="base" hangingPunct="0">
                  <a:spcBef>
                    <a:spcPct val="0"/>
                  </a:spcBef>
                  <a:spcAft>
                    <a:spcPct val="0"/>
                  </a:spcAft>
                  <a:defRPr/>
                </a:pPr>
                <a:endParaRPr lang="en-US" sz="2000">
                  <a:gradFill>
                    <a:gsLst>
                      <a:gs pos="0">
                        <a:srgbClr val="FFFFFF"/>
                      </a:gs>
                      <a:gs pos="100000">
                        <a:srgbClr val="FFFFFF"/>
                      </a:gs>
                    </a:gsLst>
                    <a:lin ang="5400000" scaled="1"/>
                  </a:gradFill>
                  <a:latin typeface="72 Brand" panose="020B0504030603020204" pitchFamily="34" charset="0"/>
                </a:endParaRPr>
              </a:p>
            </p:txBody>
          </p:sp>
          <p:grpSp>
            <p:nvGrpSpPr>
              <p:cNvPr id="406" name="Group 405">
                <a:extLst>
                  <a:ext uri="{FF2B5EF4-FFF2-40B4-BE49-F238E27FC236}">
                    <a16:creationId xmlns:a16="http://schemas.microsoft.com/office/drawing/2014/main" id="{430D579B-239A-82F4-B642-4CCE10126610}"/>
                  </a:ext>
                </a:extLst>
              </p:cNvPr>
              <p:cNvGrpSpPr/>
              <p:nvPr/>
            </p:nvGrpSpPr>
            <p:grpSpPr>
              <a:xfrm>
                <a:off x="6738018" y="2328270"/>
                <a:ext cx="837050" cy="277112"/>
                <a:chOff x="9292114" y="2827321"/>
                <a:chExt cx="617858" cy="204547"/>
              </a:xfrm>
            </p:grpSpPr>
            <p:sp>
              <p:nvSpPr>
                <p:cNvPr id="408" name="Freeform: Shape 165">
                  <a:extLst>
                    <a:ext uri="{FF2B5EF4-FFF2-40B4-BE49-F238E27FC236}">
                      <a16:creationId xmlns:a16="http://schemas.microsoft.com/office/drawing/2014/main" id="{A6889710-59D0-8005-FAAD-442703103022}"/>
                    </a:ext>
                  </a:extLst>
                </p:cNvPr>
                <p:cNvSpPr/>
                <p:nvPr/>
              </p:nvSpPr>
              <p:spPr>
                <a:xfrm>
                  <a:off x="9292114" y="2827321"/>
                  <a:ext cx="22263" cy="22263"/>
                </a:xfrm>
                <a:custGeom>
                  <a:avLst/>
                  <a:gdLst>
                    <a:gd name="connsiteX0" fmla="*/ 22264 w 22263"/>
                    <a:gd name="connsiteY0" fmla="*/ 11132 h 22263"/>
                    <a:gd name="connsiteX1" fmla="*/ 11132 w 22263"/>
                    <a:gd name="connsiteY1" fmla="*/ 22264 h 22263"/>
                    <a:gd name="connsiteX2" fmla="*/ 0 w 22263"/>
                    <a:gd name="connsiteY2" fmla="*/ 11132 h 22263"/>
                    <a:gd name="connsiteX3" fmla="*/ 11132 w 22263"/>
                    <a:gd name="connsiteY3" fmla="*/ 0 h 22263"/>
                    <a:gd name="connsiteX4" fmla="*/ 22264 w 22263"/>
                    <a:gd name="connsiteY4" fmla="*/ 11132 h 22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3" h="22263">
                      <a:moveTo>
                        <a:pt x="22264" y="11132"/>
                      </a:moveTo>
                      <a:cubicBezTo>
                        <a:pt x="22264" y="17280"/>
                        <a:pt x="17280" y="22264"/>
                        <a:pt x="11132" y="22264"/>
                      </a:cubicBezTo>
                      <a:cubicBezTo>
                        <a:pt x="4984" y="22264"/>
                        <a:pt x="0" y="17280"/>
                        <a:pt x="0" y="11132"/>
                      </a:cubicBezTo>
                      <a:cubicBezTo>
                        <a:pt x="0" y="4984"/>
                        <a:pt x="4984" y="0"/>
                        <a:pt x="11132" y="0"/>
                      </a:cubicBezTo>
                      <a:cubicBezTo>
                        <a:pt x="17280" y="0"/>
                        <a:pt x="22264" y="4984"/>
                        <a:pt x="22264" y="11132"/>
                      </a:cubicBezTo>
                      <a:close/>
                    </a:path>
                  </a:pathLst>
                </a:custGeom>
                <a:solidFill>
                  <a:srgbClr val="4DB1FF"/>
                </a:solidFill>
                <a:ln w="1853" cap="flat">
                  <a:noFill/>
                  <a:prstDash val="solid"/>
                  <a:miter/>
                </a:ln>
              </p:spPr>
              <p:txBody>
                <a:bodyPr rtlCol="0" anchor="ctr"/>
                <a:lstStyle/>
                <a:p>
                  <a:pPr>
                    <a:defRPr/>
                  </a:pPr>
                  <a:endParaRPr lang="en-US">
                    <a:solidFill>
                      <a:srgbClr val="000000"/>
                    </a:solidFill>
                  </a:endParaRPr>
                </a:p>
              </p:txBody>
            </p:sp>
            <p:sp>
              <p:nvSpPr>
                <p:cNvPr id="409" name="Freeform: Shape 166">
                  <a:extLst>
                    <a:ext uri="{FF2B5EF4-FFF2-40B4-BE49-F238E27FC236}">
                      <a16:creationId xmlns:a16="http://schemas.microsoft.com/office/drawing/2014/main" id="{CFF49C54-C13F-1A34-9425-D7A0D47AE564}"/>
                    </a:ext>
                  </a:extLst>
                </p:cNvPr>
                <p:cNvSpPr/>
                <p:nvPr/>
              </p:nvSpPr>
              <p:spPr>
                <a:xfrm>
                  <a:off x="9292114" y="2967240"/>
                  <a:ext cx="22263" cy="22263"/>
                </a:xfrm>
                <a:custGeom>
                  <a:avLst/>
                  <a:gdLst>
                    <a:gd name="connsiteX0" fmla="*/ 22264 w 22263"/>
                    <a:gd name="connsiteY0" fmla="*/ 11132 h 22263"/>
                    <a:gd name="connsiteX1" fmla="*/ 11132 w 22263"/>
                    <a:gd name="connsiteY1" fmla="*/ 22264 h 22263"/>
                    <a:gd name="connsiteX2" fmla="*/ 0 w 22263"/>
                    <a:gd name="connsiteY2" fmla="*/ 11132 h 22263"/>
                    <a:gd name="connsiteX3" fmla="*/ 11132 w 22263"/>
                    <a:gd name="connsiteY3" fmla="*/ 0 h 22263"/>
                    <a:gd name="connsiteX4" fmla="*/ 22264 w 22263"/>
                    <a:gd name="connsiteY4" fmla="*/ 11132 h 22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3" h="22263">
                      <a:moveTo>
                        <a:pt x="22264" y="11132"/>
                      </a:moveTo>
                      <a:cubicBezTo>
                        <a:pt x="22264" y="17280"/>
                        <a:pt x="17280" y="22264"/>
                        <a:pt x="11132" y="22264"/>
                      </a:cubicBezTo>
                      <a:cubicBezTo>
                        <a:pt x="4984" y="22264"/>
                        <a:pt x="0" y="17280"/>
                        <a:pt x="0" y="11132"/>
                      </a:cubicBezTo>
                      <a:cubicBezTo>
                        <a:pt x="0" y="4984"/>
                        <a:pt x="4984" y="0"/>
                        <a:pt x="11132" y="0"/>
                      </a:cubicBezTo>
                      <a:cubicBezTo>
                        <a:pt x="17280" y="0"/>
                        <a:pt x="22264" y="4984"/>
                        <a:pt x="22264" y="11132"/>
                      </a:cubicBezTo>
                      <a:close/>
                    </a:path>
                  </a:pathLst>
                </a:custGeom>
                <a:solidFill>
                  <a:srgbClr val="0070F2"/>
                </a:solidFill>
                <a:ln w="1853" cap="flat">
                  <a:noFill/>
                  <a:prstDash val="solid"/>
                  <a:miter/>
                </a:ln>
              </p:spPr>
              <p:txBody>
                <a:bodyPr rtlCol="0" anchor="ctr"/>
                <a:lstStyle/>
                <a:p>
                  <a:pPr>
                    <a:defRPr/>
                  </a:pPr>
                  <a:endParaRPr lang="en-US">
                    <a:solidFill>
                      <a:srgbClr val="000000"/>
                    </a:solidFill>
                  </a:endParaRPr>
                </a:p>
              </p:txBody>
            </p:sp>
            <p:sp>
              <p:nvSpPr>
                <p:cNvPr id="410" name="Freeform: Shape 167">
                  <a:extLst>
                    <a:ext uri="{FF2B5EF4-FFF2-40B4-BE49-F238E27FC236}">
                      <a16:creationId xmlns:a16="http://schemas.microsoft.com/office/drawing/2014/main" id="{B5BB91E1-13C1-924E-01C6-528A579CD50C}"/>
                    </a:ext>
                  </a:extLst>
                </p:cNvPr>
                <p:cNvSpPr/>
                <p:nvPr/>
              </p:nvSpPr>
              <p:spPr>
                <a:xfrm>
                  <a:off x="9502360" y="2961166"/>
                  <a:ext cx="22263" cy="22263"/>
                </a:xfrm>
                <a:custGeom>
                  <a:avLst/>
                  <a:gdLst>
                    <a:gd name="connsiteX0" fmla="*/ 22264 w 22263"/>
                    <a:gd name="connsiteY0" fmla="*/ 11132 h 22263"/>
                    <a:gd name="connsiteX1" fmla="*/ 11132 w 22263"/>
                    <a:gd name="connsiteY1" fmla="*/ 22264 h 22263"/>
                    <a:gd name="connsiteX2" fmla="*/ 0 w 22263"/>
                    <a:gd name="connsiteY2" fmla="*/ 11132 h 22263"/>
                    <a:gd name="connsiteX3" fmla="*/ 11132 w 22263"/>
                    <a:gd name="connsiteY3" fmla="*/ 0 h 22263"/>
                    <a:gd name="connsiteX4" fmla="*/ 22264 w 22263"/>
                    <a:gd name="connsiteY4" fmla="*/ 11132 h 22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3" h="22263">
                      <a:moveTo>
                        <a:pt x="22264" y="11132"/>
                      </a:moveTo>
                      <a:cubicBezTo>
                        <a:pt x="22264" y="17280"/>
                        <a:pt x="17280" y="22264"/>
                        <a:pt x="11132" y="22264"/>
                      </a:cubicBezTo>
                      <a:cubicBezTo>
                        <a:pt x="4984" y="22264"/>
                        <a:pt x="0" y="17280"/>
                        <a:pt x="0" y="11132"/>
                      </a:cubicBezTo>
                      <a:cubicBezTo>
                        <a:pt x="0" y="4984"/>
                        <a:pt x="4984" y="0"/>
                        <a:pt x="11132" y="0"/>
                      </a:cubicBezTo>
                      <a:cubicBezTo>
                        <a:pt x="17280" y="0"/>
                        <a:pt x="22264" y="4984"/>
                        <a:pt x="22264" y="11132"/>
                      </a:cubicBezTo>
                      <a:close/>
                    </a:path>
                  </a:pathLst>
                </a:custGeom>
                <a:solidFill>
                  <a:srgbClr val="4DB1FF"/>
                </a:solidFill>
                <a:ln w="1853" cap="flat">
                  <a:noFill/>
                  <a:prstDash val="solid"/>
                  <a:miter/>
                </a:ln>
              </p:spPr>
              <p:txBody>
                <a:bodyPr rtlCol="0" anchor="ctr"/>
                <a:lstStyle/>
                <a:p>
                  <a:pPr>
                    <a:defRPr/>
                  </a:pPr>
                  <a:endParaRPr lang="en-US">
                    <a:solidFill>
                      <a:srgbClr val="000000"/>
                    </a:solidFill>
                  </a:endParaRPr>
                </a:p>
              </p:txBody>
            </p:sp>
            <p:sp>
              <p:nvSpPr>
                <p:cNvPr id="411" name="Freeform: Shape 168">
                  <a:extLst>
                    <a:ext uri="{FF2B5EF4-FFF2-40B4-BE49-F238E27FC236}">
                      <a16:creationId xmlns:a16="http://schemas.microsoft.com/office/drawing/2014/main" id="{D4206414-3D12-599B-A3AE-3FFD276926CF}"/>
                    </a:ext>
                  </a:extLst>
                </p:cNvPr>
                <p:cNvSpPr/>
                <p:nvPr/>
              </p:nvSpPr>
              <p:spPr>
                <a:xfrm>
                  <a:off x="9502360" y="2998473"/>
                  <a:ext cx="22263" cy="22263"/>
                </a:xfrm>
                <a:custGeom>
                  <a:avLst/>
                  <a:gdLst>
                    <a:gd name="connsiteX0" fmla="*/ 22264 w 22263"/>
                    <a:gd name="connsiteY0" fmla="*/ 11132 h 22263"/>
                    <a:gd name="connsiteX1" fmla="*/ 11132 w 22263"/>
                    <a:gd name="connsiteY1" fmla="*/ 22264 h 22263"/>
                    <a:gd name="connsiteX2" fmla="*/ 0 w 22263"/>
                    <a:gd name="connsiteY2" fmla="*/ 11132 h 22263"/>
                    <a:gd name="connsiteX3" fmla="*/ 11132 w 22263"/>
                    <a:gd name="connsiteY3" fmla="*/ 0 h 22263"/>
                    <a:gd name="connsiteX4" fmla="*/ 22264 w 22263"/>
                    <a:gd name="connsiteY4" fmla="*/ 11132 h 22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3" h="22263">
                      <a:moveTo>
                        <a:pt x="22264" y="11132"/>
                      </a:moveTo>
                      <a:cubicBezTo>
                        <a:pt x="22264" y="17280"/>
                        <a:pt x="17280" y="22264"/>
                        <a:pt x="11132" y="22264"/>
                      </a:cubicBezTo>
                      <a:cubicBezTo>
                        <a:pt x="4984" y="22264"/>
                        <a:pt x="0" y="17280"/>
                        <a:pt x="0" y="11132"/>
                      </a:cubicBezTo>
                      <a:cubicBezTo>
                        <a:pt x="0" y="4984"/>
                        <a:pt x="4984" y="0"/>
                        <a:pt x="11132" y="0"/>
                      </a:cubicBezTo>
                      <a:cubicBezTo>
                        <a:pt x="17280" y="0"/>
                        <a:pt x="22264" y="4984"/>
                        <a:pt x="22264" y="11132"/>
                      </a:cubicBezTo>
                      <a:close/>
                    </a:path>
                  </a:pathLst>
                </a:custGeom>
                <a:solidFill>
                  <a:srgbClr val="0070F2"/>
                </a:solidFill>
                <a:ln w="1853" cap="flat">
                  <a:noFill/>
                  <a:prstDash val="solid"/>
                  <a:miter/>
                </a:ln>
              </p:spPr>
              <p:txBody>
                <a:bodyPr rtlCol="0" anchor="ctr"/>
                <a:lstStyle/>
                <a:p>
                  <a:pPr>
                    <a:defRPr/>
                  </a:pPr>
                  <a:endParaRPr lang="en-US">
                    <a:solidFill>
                      <a:srgbClr val="000000"/>
                    </a:solidFill>
                  </a:endParaRPr>
                </a:p>
              </p:txBody>
            </p:sp>
            <p:sp>
              <p:nvSpPr>
                <p:cNvPr id="412" name="Freeform: Shape 169">
                  <a:extLst>
                    <a:ext uri="{FF2B5EF4-FFF2-40B4-BE49-F238E27FC236}">
                      <a16:creationId xmlns:a16="http://schemas.microsoft.com/office/drawing/2014/main" id="{E60956AF-C50D-68C0-6865-8FBB67F7D0A2}"/>
                    </a:ext>
                  </a:extLst>
                </p:cNvPr>
                <p:cNvSpPr/>
                <p:nvPr/>
              </p:nvSpPr>
              <p:spPr>
                <a:xfrm>
                  <a:off x="9706872" y="2927432"/>
                  <a:ext cx="22263" cy="22263"/>
                </a:xfrm>
                <a:custGeom>
                  <a:avLst/>
                  <a:gdLst>
                    <a:gd name="connsiteX0" fmla="*/ 22264 w 22263"/>
                    <a:gd name="connsiteY0" fmla="*/ 11132 h 22263"/>
                    <a:gd name="connsiteX1" fmla="*/ 11132 w 22263"/>
                    <a:gd name="connsiteY1" fmla="*/ 22264 h 22263"/>
                    <a:gd name="connsiteX2" fmla="*/ 0 w 22263"/>
                    <a:gd name="connsiteY2" fmla="*/ 11132 h 22263"/>
                    <a:gd name="connsiteX3" fmla="*/ 11132 w 22263"/>
                    <a:gd name="connsiteY3" fmla="*/ 0 h 22263"/>
                    <a:gd name="connsiteX4" fmla="*/ 22264 w 22263"/>
                    <a:gd name="connsiteY4" fmla="*/ 11132 h 22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3" h="22263">
                      <a:moveTo>
                        <a:pt x="22264" y="11132"/>
                      </a:moveTo>
                      <a:cubicBezTo>
                        <a:pt x="22264" y="17280"/>
                        <a:pt x="17280" y="22264"/>
                        <a:pt x="11132" y="22264"/>
                      </a:cubicBezTo>
                      <a:cubicBezTo>
                        <a:pt x="4984" y="22264"/>
                        <a:pt x="0" y="17280"/>
                        <a:pt x="0" y="11132"/>
                      </a:cubicBezTo>
                      <a:cubicBezTo>
                        <a:pt x="0" y="4984"/>
                        <a:pt x="4984" y="0"/>
                        <a:pt x="11132" y="0"/>
                      </a:cubicBezTo>
                      <a:cubicBezTo>
                        <a:pt x="17280" y="0"/>
                        <a:pt x="22264" y="4984"/>
                        <a:pt x="22264" y="11132"/>
                      </a:cubicBezTo>
                      <a:close/>
                    </a:path>
                  </a:pathLst>
                </a:custGeom>
                <a:solidFill>
                  <a:srgbClr val="4DB1FF"/>
                </a:solidFill>
                <a:ln w="1853" cap="flat">
                  <a:noFill/>
                  <a:prstDash val="solid"/>
                  <a:miter/>
                </a:ln>
              </p:spPr>
              <p:txBody>
                <a:bodyPr rtlCol="0" anchor="ctr"/>
                <a:lstStyle/>
                <a:p>
                  <a:pPr>
                    <a:defRPr/>
                  </a:pPr>
                  <a:endParaRPr lang="en-US">
                    <a:solidFill>
                      <a:srgbClr val="000000"/>
                    </a:solidFill>
                  </a:endParaRPr>
                </a:p>
              </p:txBody>
            </p:sp>
            <p:sp>
              <p:nvSpPr>
                <p:cNvPr id="413" name="Freeform: Shape 170">
                  <a:extLst>
                    <a:ext uri="{FF2B5EF4-FFF2-40B4-BE49-F238E27FC236}">
                      <a16:creationId xmlns:a16="http://schemas.microsoft.com/office/drawing/2014/main" id="{D8C67F9C-3AE2-2492-5262-97CDC452EE5C}"/>
                    </a:ext>
                  </a:extLst>
                </p:cNvPr>
                <p:cNvSpPr/>
                <p:nvPr/>
              </p:nvSpPr>
              <p:spPr>
                <a:xfrm>
                  <a:off x="9706872" y="2987360"/>
                  <a:ext cx="22263" cy="22263"/>
                </a:xfrm>
                <a:custGeom>
                  <a:avLst/>
                  <a:gdLst>
                    <a:gd name="connsiteX0" fmla="*/ 22264 w 22263"/>
                    <a:gd name="connsiteY0" fmla="*/ 11132 h 22263"/>
                    <a:gd name="connsiteX1" fmla="*/ 11132 w 22263"/>
                    <a:gd name="connsiteY1" fmla="*/ 22264 h 22263"/>
                    <a:gd name="connsiteX2" fmla="*/ 0 w 22263"/>
                    <a:gd name="connsiteY2" fmla="*/ 11132 h 22263"/>
                    <a:gd name="connsiteX3" fmla="*/ 11132 w 22263"/>
                    <a:gd name="connsiteY3" fmla="*/ 0 h 22263"/>
                    <a:gd name="connsiteX4" fmla="*/ 22264 w 22263"/>
                    <a:gd name="connsiteY4" fmla="*/ 11132 h 22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3" h="22263">
                      <a:moveTo>
                        <a:pt x="22264" y="11132"/>
                      </a:moveTo>
                      <a:cubicBezTo>
                        <a:pt x="22264" y="17280"/>
                        <a:pt x="17280" y="22264"/>
                        <a:pt x="11132" y="22264"/>
                      </a:cubicBezTo>
                      <a:cubicBezTo>
                        <a:pt x="4984" y="22264"/>
                        <a:pt x="0" y="17280"/>
                        <a:pt x="0" y="11132"/>
                      </a:cubicBezTo>
                      <a:cubicBezTo>
                        <a:pt x="0" y="4984"/>
                        <a:pt x="4984" y="0"/>
                        <a:pt x="11132" y="0"/>
                      </a:cubicBezTo>
                      <a:cubicBezTo>
                        <a:pt x="17280" y="0"/>
                        <a:pt x="22264" y="4984"/>
                        <a:pt x="22264" y="11132"/>
                      </a:cubicBezTo>
                      <a:close/>
                    </a:path>
                  </a:pathLst>
                </a:custGeom>
                <a:solidFill>
                  <a:srgbClr val="0070F2"/>
                </a:solidFill>
                <a:ln w="1853" cap="flat">
                  <a:noFill/>
                  <a:prstDash val="solid"/>
                  <a:miter/>
                </a:ln>
              </p:spPr>
              <p:txBody>
                <a:bodyPr rtlCol="0" anchor="ctr"/>
                <a:lstStyle/>
                <a:p>
                  <a:pPr>
                    <a:defRPr/>
                  </a:pPr>
                  <a:endParaRPr lang="en-US">
                    <a:solidFill>
                      <a:srgbClr val="000000"/>
                    </a:solidFill>
                  </a:endParaRPr>
                </a:p>
              </p:txBody>
            </p:sp>
            <p:sp>
              <p:nvSpPr>
                <p:cNvPr id="414" name="Freeform: Shape 171">
                  <a:extLst>
                    <a:ext uri="{FF2B5EF4-FFF2-40B4-BE49-F238E27FC236}">
                      <a16:creationId xmlns:a16="http://schemas.microsoft.com/office/drawing/2014/main" id="{CB26C953-2521-3774-3134-1873F6E23DE7}"/>
                    </a:ext>
                  </a:extLst>
                </p:cNvPr>
                <p:cNvSpPr/>
                <p:nvPr/>
              </p:nvSpPr>
              <p:spPr>
                <a:xfrm>
                  <a:off x="9887709" y="2944995"/>
                  <a:ext cx="22263" cy="22263"/>
                </a:xfrm>
                <a:custGeom>
                  <a:avLst/>
                  <a:gdLst>
                    <a:gd name="connsiteX0" fmla="*/ 22264 w 22263"/>
                    <a:gd name="connsiteY0" fmla="*/ 11132 h 22263"/>
                    <a:gd name="connsiteX1" fmla="*/ 11132 w 22263"/>
                    <a:gd name="connsiteY1" fmla="*/ 22264 h 22263"/>
                    <a:gd name="connsiteX2" fmla="*/ 0 w 22263"/>
                    <a:gd name="connsiteY2" fmla="*/ 11132 h 22263"/>
                    <a:gd name="connsiteX3" fmla="*/ 11132 w 22263"/>
                    <a:gd name="connsiteY3" fmla="*/ 0 h 22263"/>
                    <a:gd name="connsiteX4" fmla="*/ 22264 w 22263"/>
                    <a:gd name="connsiteY4" fmla="*/ 11132 h 22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3" h="22263">
                      <a:moveTo>
                        <a:pt x="22264" y="11132"/>
                      </a:moveTo>
                      <a:cubicBezTo>
                        <a:pt x="22264" y="17280"/>
                        <a:pt x="17280" y="22264"/>
                        <a:pt x="11132" y="22264"/>
                      </a:cubicBezTo>
                      <a:cubicBezTo>
                        <a:pt x="4984" y="22264"/>
                        <a:pt x="0" y="17280"/>
                        <a:pt x="0" y="11132"/>
                      </a:cubicBezTo>
                      <a:cubicBezTo>
                        <a:pt x="0" y="4984"/>
                        <a:pt x="4984" y="0"/>
                        <a:pt x="11132" y="0"/>
                      </a:cubicBezTo>
                      <a:cubicBezTo>
                        <a:pt x="17280" y="0"/>
                        <a:pt x="22264" y="4984"/>
                        <a:pt x="22264" y="11132"/>
                      </a:cubicBezTo>
                      <a:close/>
                    </a:path>
                  </a:pathLst>
                </a:custGeom>
                <a:solidFill>
                  <a:srgbClr val="0070F2"/>
                </a:solidFill>
                <a:ln w="1853" cap="flat">
                  <a:noFill/>
                  <a:prstDash val="solid"/>
                  <a:miter/>
                </a:ln>
              </p:spPr>
              <p:txBody>
                <a:bodyPr rtlCol="0" anchor="ctr"/>
                <a:lstStyle/>
                <a:p>
                  <a:pPr>
                    <a:defRPr/>
                  </a:pPr>
                  <a:endParaRPr lang="en-US">
                    <a:solidFill>
                      <a:srgbClr val="000000"/>
                    </a:solidFill>
                  </a:endParaRPr>
                </a:p>
              </p:txBody>
            </p:sp>
            <p:sp>
              <p:nvSpPr>
                <p:cNvPr id="415" name="Freeform: Shape 172">
                  <a:extLst>
                    <a:ext uri="{FF2B5EF4-FFF2-40B4-BE49-F238E27FC236}">
                      <a16:creationId xmlns:a16="http://schemas.microsoft.com/office/drawing/2014/main" id="{C39EAF4F-B2F4-A646-2CFB-633B17008E63}"/>
                    </a:ext>
                  </a:extLst>
                </p:cNvPr>
                <p:cNvSpPr/>
                <p:nvPr/>
              </p:nvSpPr>
              <p:spPr>
                <a:xfrm>
                  <a:off x="9887709" y="3009605"/>
                  <a:ext cx="22263" cy="22263"/>
                </a:xfrm>
                <a:custGeom>
                  <a:avLst/>
                  <a:gdLst>
                    <a:gd name="connsiteX0" fmla="*/ 22264 w 22263"/>
                    <a:gd name="connsiteY0" fmla="*/ 11132 h 22263"/>
                    <a:gd name="connsiteX1" fmla="*/ 11132 w 22263"/>
                    <a:gd name="connsiteY1" fmla="*/ 22264 h 22263"/>
                    <a:gd name="connsiteX2" fmla="*/ 0 w 22263"/>
                    <a:gd name="connsiteY2" fmla="*/ 11132 h 22263"/>
                    <a:gd name="connsiteX3" fmla="*/ 11132 w 22263"/>
                    <a:gd name="connsiteY3" fmla="*/ 0 h 22263"/>
                    <a:gd name="connsiteX4" fmla="*/ 22264 w 22263"/>
                    <a:gd name="connsiteY4" fmla="*/ 11132 h 22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3" h="22263">
                      <a:moveTo>
                        <a:pt x="22264" y="11132"/>
                      </a:moveTo>
                      <a:cubicBezTo>
                        <a:pt x="22264" y="17280"/>
                        <a:pt x="17280" y="22264"/>
                        <a:pt x="11132" y="22264"/>
                      </a:cubicBezTo>
                      <a:cubicBezTo>
                        <a:pt x="4984" y="22264"/>
                        <a:pt x="0" y="17280"/>
                        <a:pt x="0" y="11132"/>
                      </a:cubicBezTo>
                      <a:cubicBezTo>
                        <a:pt x="0" y="4984"/>
                        <a:pt x="4984" y="0"/>
                        <a:pt x="11132" y="0"/>
                      </a:cubicBezTo>
                      <a:cubicBezTo>
                        <a:pt x="17280" y="0"/>
                        <a:pt x="22264" y="4984"/>
                        <a:pt x="22264" y="11132"/>
                      </a:cubicBezTo>
                      <a:close/>
                    </a:path>
                  </a:pathLst>
                </a:custGeom>
                <a:solidFill>
                  <a:srgbClr val="4DB1FF"/>
                </a:solidFill>
                <a:ln w="1853" cap="flat">
                  <a:noFill/>
                  <a:prstDash val="solid"/>
                  <a:miter/>
                </a:ln>
              </p:spPr>
              <p:txBody>
                <a:bodyPr rtlCol="0" anchor="ctr"/>
                <a:lstStyle/>
                <a:p>
                  <a:pPr>
                    <a:defRPr/>
                  </a:pPr>
                  <a:endParaRPr lang="en-US">
                    <a:solidFill>
                      <a:srgbClr val="000000"/>
                    </a:solidFill>
                  </a:endParaRPr>
                </a:p>
              </p:txBody>
            </p:sp>
            <p:sp>
              <p:nvSpPr>
                <p:cNvPr id="416" name="Freeform: Shape 173">
                  <a:extLst>
                    <a:ext uri="{FF2B5EF4-FFF2-40B4-BE49-F238E27FC236}">
                      <a16:creationId xmlns:a16="http://schemas.microsoft.com/office/drawing/2014/main" id="{5620FF3E-652F-E643-5F59-D5FD87934F80}"/>
                    </a:ext>
                  </a:extLst>
                </p:cNvPr>
                <p:cNvSpPr/>
                <p:nvPr/>
              </p:nvSpPr>
              <p:spPr>
                <a:xfrm>
                  <a:off x="9303245" y="2838452"/>
                  <a:ext cx="595595" cy="182284"/>
                </a:xfrm>
                <a:custGeom>
                  <a:avLst/>
                  <a:gdLst>
                    <a:gd name="connsiteX0" fmla="*/ 0 w 595595"/>
                    <a:gd name="connsiteY0" fmla="*/ 0 h 182284"/>
                    <a:gd name="connsiteX1" fmla="*/ 210247 w 595595"/>
                    <a:gd name="connsiteY1" fmla="*/ 133846 h 182284"/>
                    <a:gd name="connsiteX2" fmla="*/ 414758 w 595595"/>
                    <a:gd name="connsiteY2" fmla="*/ 100112 h 182284"/>
                    <a:gd name="connsiteX3" fmla="*/ 595595 w 595595"/>
                    <a:gd name="connsiteY3" fmla="*/ 182285 h 182284"/>
                  </a:gdLst>
                  <a:ahLst/>
                  <a:cxnLst>
                    <a:cxn ang="0">
                      <a:pos x="connsiteX0" y="connsiteY0"/>
                    </a:cxn>
                    <a:cxn ang="0">
                      <a:pos x="connsiteX1" y="connsiteY1"/>
                    </a:cxn>
                    <a:cxn ang="0">
                      <a:pos x="connsiteX2" y="connsiteY2"/>
                    </a:cxn>
                    <a:cxn ang="0">
                      <a:pos x="connsiteX3" y="connsiteY3"/>
                    </a:cxn>
                  </a:cxnLst>
                  <a:rect l="l" t="t" r="r" b="b"/>
                  <a:pathLst>
                    <a:path w="595595" h="182284">
                      <a:moveTo>
                        <a:pt x="0" y="0"/>
                      </a:moveTo>
                      <a:lnTo>
                        <a:pt x="210247" y="133846"/>
                      </a:lnTo>
                      <a:lnTo>
                        <a:pt x="414758" y="100112"/>
                      </a:lnTo>
                      <a:lnTo>
                        <a:pt x="595595" y="182285"/>
                      </a:lnTo>
                    </a:path>
                  </a:pathLst>
                </a:custGeom>
                <a:ln w="9525" cap="rnd">
                  <a:solidFill>
                    <a:srgbClr val="4DB1FF"/>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defRPr/>
                  </a:pPr>
                  <a:endParaRPr lang="en-US">
                    <a:solidFill>
                      <a:srgbClr val="000000"/>
                    </a:solidFill>
                    <a:latin typeface="72 Brand" panose="020B0504030603020204" pitchFamily="34" charset="0"/>
                  </a:endParaRPr>
                </a:p>
              </p:txBody>
            </p:sp>
            <p:sp>
              <p:nvSpPr>
                <p:cNvPr id="417" name="Freeform: Shape 174">
                  <a:extLst>
                    <a:ext uri="{FF2B5EF4-FFF2-40B4-BE49-F238E27FC236}">
                      <a16:creationId xmlns:a16="http://schemas.microsoft.com/office/drawing/2014/main" id="{95D51F8F-A8C8-B030-EE05-205FE49B0FDE}"/>
                    </a:ext>
                  </a:extLst>
                </p:cNvPr>
                <p:cNvSpPr/>
                <p:nvPr/>
              </p:nvSpPr>
              <p:spPr>
                <a:xfrm>
                  <a:off x="9322613" y="2978372"/>
                  <a:ext cx="170796" cy="26551"/>
                </a:xfrm>
                <a:custGeom>
                  <a:avLst/>
                  <a:gdLst>
                    <a:gd name="connsiteX0" fmla="*/ 0 w 170796"/>
                    <a:gd name="connsiteY0" fmla="*/ 0 h 26551"/>
                    <a:gd name="connsiteX1" fmla="*/ 170796 w 170796"/>
                    <a:gd name="connsiteY1" fmla="*/ 26551 h 26551"/>
                  </a:gdLst>
                  <a:ahLst/>
                  <a:cxnLst>
                    <a:cxn ang="0">
                      <a:pos x="connsiteX0" y="connsiteY0"/>
                    </a:cxn>
                    <a:cxn ang="0">
                      <a:pos x="connsiteX1" y="connsiteY1"/>
                    </a:cxn>
                  </a:cxnLst>
                  <a:rect l="l" t="t" r="r" b="b"/>
                  <a:pathLst>
                    <a:path w="170796" h="26551">
                      <a:moveTo>
                        <a:pt x="0" y="0"/>
                      </a:moveTo>
                      <a:lnTo>
                        <a:pt x="170796" y="26551"/>
                      </a:lnTo>
                    </a:path>
                  </a:pathLst>
                </a:custGeom>
                <a:solidFill>
                  <a:srgbClr val="0070F2"/>
                </a:solidFill>
                <a:ln w="9525" cap="rnd">
                  <a:solidFill>
                    <a:srgbClr val="002A86"/>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defRPr/>
                  </a:pPr>
                  <a:endParaRPr lang="en-US">
                    <a:solidFill>
                      <a:srgbClr val="000000"/>
                    </a:solidFill>
                    <a:latin typeface="72 Brand" panose="020B0504030603020204" pitchFamily="34" charset="0"/>
                  </a:endParaRPr>
                </a:p>
              </p:txBody>
            </p:sp>
            <p:sp>
              <p:nvSpPr>
                <p:cNvPr id="418" name="Freeform: Shape 175">
                  <a:extLst>
                    <a:ext uri="{FF2B5EF4-FFF2-40B4-BE49-F238E27FC236}">
                      <a16:creationId xmlns:a16="http://schemas.microsoft.com/office/drawing/2014/main" id="{4C1C483C-07B9-0DD3-79CB-32E654B5A8F0}"/>
                    </a:ext>
                  </a:extLst>
                </p:cNvPr>
                <p:cNvSpPr/>
                <p:nvPr/>
              </p:nvSpPr>
              <p:spPr>
                <a:xfrm>
                  <a:off x="9534308" y="3002065"/>
                  <a:ext cx="162898" cy="7540"/>
                </a:xfrm>
                <a:custGeom>
                  <a:avLst/>
                  <a:gdLst>
                    <a:gd name="connsiteX0" fmla="*/ 0 w 162898"/>
                    <a:gd name="connsiteY0" fmla="*/ 7540 h 7540"/>
                    <a:gd name="connsiteX1" fmla="*/ 162898 w 162898"/>
                    <a:gd name="connsiteY1" fmla="*/ 0 h 7540"/>
                  </a:gdLst>
                  <a:ahLst/>
                  <a:cxnLst>
                    <a:cxn ang="0">
                      <a:pos x="connsiteX0" y="connsiteY0"/>
                    </a:cxn>
                    <a:cxn ang="0">
                      <a:pos x="connsiteX1" y="connsiteY1"/>
                    </a:cxn>
                  </a:cxnLst>
                  <a:rect l="l" t="t" r="r" b="b"/>
                  <a:pathLst>
                    <a:path w="162898" h="7540">
                      <a:moveTo>
                        <a:pt x="0" y="7540"/>
                      </a:moveTo>
                      <a:lnTo>
                        <a:pt x="162898" y="0"/>
                      </a:lnTo>
                    </a:path>
                  </a:pathLst>
                </a:custGeom>
                <a:solidFill>
                  <a:srgbClr val="0070F2"/>
                </a:solidFill>
                <a:ln w="9525" cap="rnd">
                  <a:solidFill>
                    <a:srgbClr val="002A86"/>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defRPr/>
                  </a:pPr>
                  <a:endParaRPr lang="en-US">
                    <a:solidFill>
                      <a:srgbClr val="000000"/>
                    </a:solidFill>
                    <a:latin typeface="72 Brand" panose="020B0504030603020204" pitchFamily="34" charset="0"/>
                  </a:endParaRPr>
                </a:p>
              </p:txBody>
            </p:sp>
            <p:sp>
              <p:nvSpPr>
                <p:cNvPr id="419" name="Freeform: Shape 176">
                  <a:extLst>
                    <a:ext uri="{FF2B5EF4-FFF2-40B4-BE49-F238E27FC236}">
                      <a16:creationId xmlns:a16="http://schemas.microsoft.com/office/drawing/2014/main" id="{B978A4DC-2802-652B-4D85-771648172F7D}"/>
                    </a:ext>
                  </a:extLst>
                </p:cNvPr>
                <p:cNvSpPr/>
                <p:nvPr/>
              </p:nvSpPr>
              <p:spPr>
                <a:xfrm>
                  <a:off x="9738105" y="2961185"/>
                  <a:ext cx="140653" cy="34411"/>
                </a:xfrm>
                <a:custGeom>
                  <a:avLst/>
                  <a:gdLst>
                    <a:gd name="connsiteX0" fmla="*/ 0 w 140653"/>
                    <a:gd name="connsiteY0" fmla="*/ 34411 h 34411"/>
                    <a:gd name="connsiteX1" fmla="*/ 140653 w 140653"/>
                    <a:gd name="connsiteY1" fmla="*/ 0 h 34411"/>
                  </a:gdLst>
                  <a:ahLst/>
                  <a:cxnLst>
                    <a:cxn ang="0">
                      <a:pos x="connsiteX0" y="connsiteY0"/>
                    </a:cxn>
                    <a:cxn ang="0">
                      <a:pos x="connsiteX1" y="connsiteY1"/>
                    </a:cxn>
                  </a:cxnLst>
                  <a:rect l="l" t="t" r="r" b="b"/>
                  <a:pathLst>
                    <a:path w="140653" h="34411">
                      <a:moveTo>
                        <a:pt x="0" y="34411"/>
                      </a:moveTo>
                      <a:lnTo>
                        <a:pt x="140653" y="0"/>
                      </a:lnTo>
                    </a:path>
                  </a:pathLst>
                </a:custGeom>
                <a:solidFill>
                  <a:srgbClr val="0070F2"/>
                </a:solidFill>
                <a:ln w="9525" cap="rnd">
                  <a:solidFill>
                    <a:srgbClr val="002A86"/>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defRPr/>
                  </a:pPr>
                  <a:endParaRPr lang="en-US">
                    <a:solidFill>
                      <a:srgbClr val="000000"/>
                    </a:solidFill>
                    <a:latin typeface="72 Brand" panose="020B0504030603020204" pitchFamily="34" charset="0"/>
                  </a:endParaRPr>
                </a:p>
              </p:txBody>
            </p:sp>
          </p:grpSp>
          <p:cxnSp>
            <p:nvCxnSpPr>
              <p:cNvPr id="407" name="Straight Connector 406">
                <a:extLst>
                  <a:ext uri="{FF2B5EF4-FFF2-40B4-BE49-F238E27FC236}">
                    <a16:creationId xmlns:a16="http://schemas.microsoft.com/office/drawing/2014/main" id="{2C972B72-FF60-2B3B-1B62-40873B2FC154}"/>
                  </a:ext>
                </a:extLst>
              </p:cNvPr>
              <p:cNvCxnSpPr>
                <a:cxnSpLocks/>
              </p:cNvCxnSpPr>
              <p:nvPr/>
            </p:nvCxnSpPr>
            <p:spPr>
              <a:xfrm>
                <a:off x="6647645" y="2288830"/>
                <a:ext cx="999309" cy="0"/>
              </a:xfrm>
              <a:prstGeom prst="line">
                <a:avLst/>
              </a:prstGeom>
              <a:gradFill>
                <a:gsLst>
                  <a:gs pos="0">
                    <a:schemeClr val="bg1">
                      <a:alpha val="60000"/>
                    </a:schemeClr>
                  </a:gs>
                  <a:gs pos="100000">
                    <a:schemeClr val="bg1"/>
                  </a:gs>
                </a:gsLst>
                <a:lin ang="2700000" scaled="1"/>
              </a:gradFill>
              <a:ln>
                <a:gradFill flip="none" rotWithShape="1">
                  <a:gsLst>
                    <a:gs pos="0">
                      <a:srgbClr val="A6E0FF">
                        <a:alpha val="28000"/>
                      </a:srgbClr>
                    </a:gs>
                    <a:gs pos="100000">
                      <a:srgbClr val="89D1FF"/>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sp>
          <p:nvSpPr>
            <p:cNvPr id="402" name="Rectangle: Rounded Corners 181">
              <a:extLst>
                <a:ext uri="{FF2B5EF4-FFF2-40B4-BE49-F238E27FC236}">
                  <a16:creationId xmlns:a16="http://schemas.microsoft.com/office/drawing/2014/main" id="{0EFE594B-0F67-626E-3F1A-B13A0A6BE244}"/>
                </a:ext>
              </a:extLst>
            </p:cNvPr>
            <p:cNvSpPr/>
            <p:nvPr/>
          </p:nvSpPr>
          <p:spPr bwMode="auto">
            <a:xfrm flipH="1">
              <a:off x="5456842" y="5856316"/>
              <a:ext cx="925733" cy="85191"/>
            </a:xfrm>
            <a:prstGeom prst="roundRect">
              <a:avLst>
                <a:gd name="adj" fmla="val 23190"/>
              </a:avLst>
            </a:prstGeom>
            <a:gradFill>
              <a:gsLst>
                <a:gs pos="0">
                  <a:schemeClr val="bg1">
                    <a:alpha val="60000"/>
                  </a:schemeClr>
                </a:gs>
                <a:gs pos="100000">
                  <a:schemeClr val="bg1"/>
                </a:gs>
              </a:gsLst>
              <a:lin ang="2700000" scaled="1"/>
            </a:gradFill>
            <a:ln>
              <a:gradFill flip="none" rotWithShape="1">
                <a:gsLst>
                  <a:gs pos="0">
                    <a:srgbClr val="A6E0FF">
                      <a:alpha val="28000"/>
                    </a:srgbClr>
                  </a:gs>
                  <a:gs pos="100000">
                    <a:srgbClr val="89D1FF"/>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eaLnBrk="0" fontAlgn="base" hangingPunct="0">
                <a:spcBef>
                  <a:spcPct val="0"/>
                </a:spcBef>
                <a:spcAft>
                  <a:spcPct val="0"/>
                </a:spcAft>
                <a:defRPr/>
              </a:pPr>
              <a:endParaRPr lang="en-US" sz="2000">
                <a:gradFill>
                  <a:gsLst>
                    <a:gs pos="0">
                      <a:srgbClr val="FFFFFF"/>
                    </a:gs>
                    <a:gs pos="100000">
                      <a:srgbClr val="FFFFFF"/>
                    </a:gs>
                  </a:gsLst>
                  <a:lin ang="5400000" scaled="1"/>
                </a:gradFill>
                <a:latin typeface="72 Brand" panose="020B0504030603020204" pitchFamily="34" charset="0"/>
              </a:endParaRPr>
            </a:p>
          </p:txBody>
        </p:sp>
        <p:grpSp>
          <p:nvGrpSpPr>
            <p:cNvPr id="452" name="Group 451">
              <a:extLst>
                <a:ext uri="{FF2B5EF4-FFF2-40B4-BE49-F238E27FC236}">
                  <a16:creationId xmlns:a16="http://schemas.microsoft.com/office/drawing/2014/main" id="{AD34F1C5-7F0F-F047-988B-7DD3F39E7347}"/>
                </a:ext>
              </a:extLst>
            </p:cNvPr>
            <p:cNvGrpSpPr/>
            <p:nvPr/>
          </p:nvGrpSpPr>
          <p:grpSpPr>
            <a:xfrm>
              <a:off x="6377582" y="4663637"/>
              <a:ext cx="933467" cy="451049"/>
              <a:chOff x="3460017" y="4313035"/>
              <a:chExt cx="933467" cy="451049"/>
            </a:xfrm>
          </p:grpSpPr>
          <p:grpSp>
            <p:nvGrpSpPr>
              <p:cNvPr id="453" name="Group 452">
                <a:extLst>
                  <a:ext uri="{FF2B5EF4-FFF2-40B4-BE49-F238E27FC236}">
                    <a16:creationId xmlns:a16="http://schemas.microsoft.com/office/drawing/2014/main" id="{639CB1E7-77A5-56B0-1F7D-25E68B8AAD91}"/>
                  </a:ext>
                </a:extLst>
              </p:cNvPr>
              <p:cNvGrpSpPr/>
              <p:nvPr/>
            </p:nvGrpSpPr>
            <p:grpSpPr>
              <a:xfrm>
                <a:off x="3460017" y="4313035"/>
                <a:ext cx="451050" cy="451049"/>
                <a:chOff x="4647941" y="4078281"/>
                <a:chExt cx="1263910" cy="1263906"/>
              </a:xfrm>
            </p:grpSpPr>
            <p:sp>
              <p:nvSpPr>
                <p:cNvPr id="461" name="Arc 460">
                  <a:extLst>
                    <a:ext uri="{FF2B5EF4-FFF2-40B4-BE49-F238E27FC236}">
                      <a16:creationId xmlns:a16="http://schemas.microsoft.com/office/drawing/2014/main" id="{11C2C784-F1D4-A82E-D8C7-3DA722CA8B39}"/>
                    </a:ext>
                  </a:extLst>
                </p:cNvPr>
                <p:cNvSpPr/>
                <p:nvPr/>
              </p:nvSpPr>
              <p:spPr>
                <a:xfrm>
                  <a:off x="4647941" y="4078281"/>
                  <a:ext cx="1263910" cy="1263906"/>
                </a:xfrm>
                <a:prstGeom prst="arc">
                  <a:avLst>
                    <a:gd name="adj1" fmla="val 16200000"/>
                    <a:gd name="adj2" fmla="val 17369218"/>
                  </a:avLst>
                </a:prstGeom>
                <a:ln w="82550">
                  <a:solidFill>
                    <a:srgbClr val="1B90FF"/>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a:solidFill>
                      <a:srgbClr val="000000"/>
                    </a:solidFill>
                    <a:latin typeface="72 Brand" panose="020B0504030603020204" pitchFamily="34" charset="0"/>
                  </a:endParaRPr>
                </a:p>
              </p:txBody>
            </p:sp>
            <p:sp>
              <p:nvSpPr>
                <p:cNvPr id="462" name="Arc 461">
                  <a:extLst>
                    <a:ext uri="{FF2B5EF4-FFF2-40B4-BE49-F238E27FC236}">
                      <a16:creationId xmlns:a16="http://schemas.microsoft.com/office/drawing/2014/main" id="{2D444F46-B3B4-97AD-3EFB-B2AB41207EB6}"/>
                    </a:ext>
                  </a:extLst>
                </p:cNvPr>
                <p:cNvSpPr/>
                <p:nvPr/>
              </p:nvSpPr>
              <p:spPr>
                <a:xfrm>
                  <a:off x="4647941" y="4078281"/>
                  <a:ext cx="1263910" cy="1263906"/>
                </a:xfrm>
                <a:prstGeom prst="arc">
                  <a:avLst>
                    <a:gd name="adj1" fmla="val 19975404"/>
                    <a:gd name="adj2" fmla="val 7092677"/>
                  </a:avLst>
                </a:prstGeom>
                <a:ln w="82550">
                  <a:solidFill>
                    <a:srgbClr val="00CEAC"/>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a:solidFill>
                      <a:srgbClr val="000000"/>
                    </a:solidFill>
                    <a:latin typeface="72 Brand" panose="020B0504030603020204" pitchFamily="34" charset="0"/>
                  </a:endParaRPr>
                </a:p>
              </p:txBody>
            </p:sp>
            <p:sp>
              <p:nvSpPr>
                <p:cNvPr id="463" name="Arc 462">
                  <a:extLst>
                    <a:ext uri="{FF2B5EF4-FFF2-40B4-BE49-F238E27FC236}">
                      <a16:creationId xmlns:a16="http://schemas.microsoft.com/office/drawing/2014/main" id="{20DA17CE-A940-A3F5-3BE2-1C7CEA2D09E2}"/>
                    </a:ext>
                  </a:extLst>
                </p:cNvPr>
                <p:cNvSpPr/>
                <p:nvPr/>
              </p:nvSpPr>
              <p:spPr>
                <a:xfrm>
                  <a:off x="4647941" y="4078281"/>
                  <a:ext cx="1263910" cy="1263906"/>
                </a:xfrm>
                <a:prstGeom prst="arc">
                  <a:avLst>
                    <a:gd name="adj1" fmla="val 12836944"/>
                    <a:gd name="adj2" fmla="val 11058170"/>
                  </a:avLst>
                </a:prstGeom>
                <a:ln w="82550">
                  <a:solidFill>
                    <a:srgbClr val="002A86"/>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a:solidFill>
                      <a:srgbClr val="000000"/>
                    </a:solidFill>
                    <a:latin typeface="72 Brand" panose="020B0504030603020204" pitchFamily="34" charset="0"/>
                  </a:endParaRPr>
                </a:p>
              </p:txBody>
            </p:sp>
            <p:sp>
              <p:nvSpPr>
                <p:cNvPr id="464" name="Arc 463">
                  <a:extLst>
                    <a:ext uri="{FF2B5EF4-FFF2-40B4-BE49-F238E27FC236}">
                      <a16:creationId xmlns:a16="http://schemas.microsoft.com/office/drawing/2014/main" id="{2D6A40A8-0061-57BC-3B59-CDFCD35DBA88}"/>
                    </a:ext>
                  </a:extLst>
                </p:cNvPr>
                <p:cNvSpPr/>
                <p:nvPr/>
              </p:nvSpPr>
              <p:spPr>
                <a:xfrm>
                  <a:off x="4647941" y="4078281"/>
                  <a:ext cx="1263910" cy="1263906"/>
                </a:xfrm>
                <a:prstGeom prst="arc">
                  <a:avLst>
                    <a:gd name="adj1" fmla="val 11069233"/>
                    <a:gd name="adj2" fmla="val 14190588"/>
                  </a:avLst>
                </a:prstGeom>
                <a:ln w="82550">
                  <a:solidFill>
                    <a:srgbClr val="89D1FF"/>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a:solidFill>
                      <a:srgbClr val="000000"/>
                    </a:solidFill>
                    <a:latin typeface="72 Brand" panose="020B0504030603020204" pitchFamily="34" charset="0"/>
                  </a:endParaRPr>
                </a:p>
              </p:txBody>
            </p:sp>
            <p:sp>
              <p:nvSpPr>
                <p:cNvPr id="465" name="Arc 464">
                  <a:extLst>
                    <a:ext uri="{FF2B5EF4-FFF2-40B4-BE49-F238E27FC236}">
                      <a16:creationId xmlns:a16="http://schemas.microsoft.com/office/drawing/2014/main" id="{00DCF8BD-A739-8950-0BD8-1DF2755B13D6}"/>
                    </a:ext>
                  </a:extLst>
                </p:cNvPr>
                <p:cNvSpPr/>
                <p:nvPr/>
              </p:nvSpPr>
              <p:spPr>
                <a:xfrm>
                  <a:off x="4647941" y="4078281"/>
                  <a:ext cx="1263910" cy="1263906"/>
                </a:xfrm>
                <a:prstGeom prst="arc">
                  <a:avLst>
                    <a:gd name="adj1" fmla="val 14148211"/>
                    <a:gd name="adj2" fmla="val 16267558"/>
                  </a:avLst>
                </a:prstGeom>
                <a:ln w="82550">
                  <a:solidFill>
                    <a:srgbClr val="1B90FF"/>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a:solidFill>
                      <a:srgbClr val="000000"/>
                    </a:solidFill>
                    <a:latin typeface="72 Brand" panose="020B0504030603020204" pitchFamily="34" charset="0"/>
                  </a:endParaRPr>
                </a:p>
              </p:txBody>
            </p:sp>
          </p:grpSp>
          <p:grpSp>
            <p:nvGrpSpPr>
              <p:cNvPr id="454" name="Group 453">
                <a:extLst>
                  <a:ext uri="{FF2B5EF4-FFF2-40B4-BE49-F238E27FC236}">
                    <a16:creationId xmlns:a16="http://schemas.microsoft.com/office/drawing/2014/main" id="{75BB13B4-3A37-119C-AA50-10121BAA477C}"/>
                  </a:ext>
                </a:extLst>
              </p:cNvPr>
              <p:cNvGrpSpPr/>
              <p:nvPr/>
            </p:nvGrpSpPr>
            <p:grpSpPr>
              <a:xfrm>
                <a:off x="4063679" y="4337816"/>
                <a:ext cx="329805" cy="251626"/>
                <a:chOff x="7282104" y="2247499"/>
                <a:chExt cx="213166" cy="162636"/>
              </a:xfrm>
            </p:grpSpPr>
            <p:sp>
              <p:nvSpPr>
                <p:cNvPr id="457" name="Rectangle: Rounded Corners 325">
                  <a:extLst>
                    <a:ext uri="{FF2B5EF4-FFF2-40B4-BE49-F238E27FC236}">
                      <a16:creationId xmlns:a16="http://schemas.microsoft.com/office/drawing/2014/main" id="{16FA8709-0D39-1BA4-DAA0-9A1672408197}"/>
                    </a:ext>
                  </a:extLst>
                </p:cNvPr>
                <p:cNvSpPr/>
                <p:nvPr/>
              </p:nvSpPr>
              <p:spPr bwMode="auto">
                <a:xfrm>
                  <a:off x="7282104" y="2247499"/>
                  <a:ext cx="60467" cy="60467"/>
                </a:xfrm>
                <a:prstGeom prst="roundRect">
                  <a:avLst/>
                </a:prstGeom>
                <a:solidFill>
                  <a:srgbClr val="89D1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a:gradFill>
                      <a:gsLst>
                        <a:gs pos="0">
                          <a:srgbClr val="FFFFFF"/>
                        </a:gs>
                        <a:gs pos="100000">
                          <a:srgbClr val="FFFFFF"/>
                        </a:gs>
                      </a:gsLst>
                      <a:lin ang="5400000" scaled="1"/>
                    </a:gradFill>
                    <a:latin typeface="72 Brand" panose="020B0504030603020204" pitchFamily="34" charset="0"/>
                    <a:ea typeface="Segoe UI" pitchFamily="34" charset="0"/>
                    <a:cs typeface="72" panose="020B0503030000000003" pitchFamily="34" charset="0"/>
                  </a:endParaRPr>
                </a:p>
              </p:txBody>
            </p:sp>
            <p:sp>
              <p:nvSpPr>
                <p:cNvPr id="458" name="Rectangle: Rounded Corners 326">
                  <a:extLst>
                    <a:ext uri="{FF2B5EF4-FFF2-40B4-BE49-F238E27FC236}">
                      <a16:creationId xmlns:a16="http://schemas.microsoft.com/office/drawing/2014/main" id="{DDD77A89-C22B-D146-272B-5348F1CF8C25}"/>
                    </a:ext>
                  </a:extLst>
                </p:cNvPr>
                <p:cNvSpPr/>
                <p:nvPr/>
              </p:nvSpPr>
              <p:spPr bwMode="auto">
                <a:xfrm>
                  <a:off x="7282104" y="2349668"/>
                  <a:ext cx="60467" cy="60467"/>
                </a:xfrm>
                <a:prstGeom prst="roundRect">
                  <a:avLst/>
                </a:prstGeom>
                <a:solidFill>
                  <a:srgbClr val="1B90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a:gradFill>
                      <a:gsLst>
                        <a:gs pos="0">
                          <a:srgbClr val="FFFFFF"/>
                        </a:gs>
                        <a:gs pos="100000">
                          <a:srgbClr val="FFFFFF"/>
                        </a:gs>
                      </a:gsLst>
                      <a:lin ang="5400000" scaled="1"/>
                    </a:gradFill>
                    <a:latin typeface="72 Brand" panose="020B0504030603020204" pitchFamily="34" charset="0"/>
                    <a:ea typeface="Segoe UI" pitchFamily="34" charset="0"/>
                    <a:cs typeface="72" panose="020B0503030000000003" pitchFamily="34" charset="0"/>
                  </a:endParaRPr>
                </a:p>
              </p:txBody>
            </p:sp>
            <p:cxnSp>
              <p:nvCxnSpPr>
                <p:cNvPr id="459" name="Straight Connector 458">
                  <a:extLst>
                    <a:ext uri="{FF2B5EF4-FFF2-40B4-BE49-F238E27FC236}">
                      <a16:creationId xmlns:a16="http://schemas.microsoft.com/office/drawing/2014/main" id="{69C97019-9D0B-4D58-B14C-B2800AF85275}"/>
                    </a:ext>
                  </a:extLst>
                </p:cNvPr>
                <p:cNvCxnSpPr>
                  <a:cxnSpLocks/>
                </p:cNvCxnSpPr>
                <p:nvPr/>
              </p:nvCxnSpPr>
              <p:spPr>
                <a:xfrm>
                  <a:off x="7383760" y="2277733"/>
                  <a:ext cx="111510" cy="0"/>
                </a:xfrm>
                <a:prstGeom prst="line">
                  <a:avLst/>
                </a:prstGeom>
                <a:ln w="25400" cap="rnd">
                  <a:solidFill>
                    <a:srgbClr val="BCE6F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60" name="Straight Connector 459">
                  <a:extLst>
                    <a:ext uri="{FF2B5EF4-FFF2-40B4-BE49-F238E27FC236}">
                      <a16:creationId xmlns:a16="http://schemas.microsoft.com/office/drawing/2014/main" id="{705CE0B5-3579-E07E-7127-2C439320E042}"/>
                    </a:ext>
                  </a:extLst>
                </p:cNvPr>
                <p:cNvCxnSpPr>
                  <a:cxnSpLocks/>
                </p:cNvCxnSpPr>
                <p:nvPr/>
              </p:nvCxnSpPr>
              <p:spPr>
                <a:xfrm>
                  <a:off x="7383760" y="2379901"/>
                  <a:ext cx="71493" cy="0"/>
                </a:xfrm>
                <a:prstGeom prst="line">
                  <a:avLst/>
                </a:prstGeom>
                <a:ln w="25400" cap="rnd">
                  <a:solidFill>
                    <a:srgbClr val="BCE6F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455" name="Rectangle: Rounded Corners 323">
                <a:extLst>
                  <a:ext uri="{FF2B5EF4-FFF2-40B4-BE49-F238E27FC236}">
                    <a16:creationId xmlns:a16="http://schemas.microsoft.com/office/drawing/2014/main" id="{D3917BAA-4966-FE32-F8F9-595A4F44BD5E}"/>
                  </a:ext>
                </a:extLst>
              </p:cNvPr>
              <p:cNvSpPr/>
              <p:nvPr/>
            </p:nvSpPr>
            <p:spPr bwMode="auto">
              <a:xfrm>
                <a:off x="4062935" y="4657765"/>
                <a:ext cx="93553" cy="93553"/>
              </a:xfrm>
              <a:prstGeom prst="roundRect">
                <a:avLst/>
              </a:prstGeom>
              <a:solidFill>
                <a:srgbClr val="002A8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a:gradFill>
                    <a:gsLst>
                      <a:gs pos="0">
                        <a:srgbClr val="FFFFFF"/>
                      </a:gs>
                      <a:gs pos="100000">
                        <a:srgbClr val="FFFFFF"/>
                      </a:gs>
                    </a:gsLst>
                    <a:lin ang="5400000" scaled="1"/>
                  </a:gradFill>
                  <a:latin typeface="72 Brand" panose="020B0504030603020204" pitchFamily="34" charset="0"/>
                  <a:ea typeface="Segoe UI" pitchFamily="34" charset="0"/>
                  <a:cs typeface="72" panose="020B0503030000000003" pitchFamily="34" charset="0"/>
                </a:endParaRPr>
              </a:p>
            </p:txBody>
          </p:sp>
          <p:cxnSp>
            <p:nvCxnSpPr>
              <p:cNvPr id="456" name="Straight Connector 455">
                <a:extLst>
                  <a:ext uri="{FF2B5EF4-FFF2-40B4-BE49-F238E27FC236}">
                    <a16:creationId xmlns:a16="http://schemas.microsoft.com/office/drawing/2014/main" id="{48069BD3-D1C2-DBC2-41C7-B7BD611C1AED}"/>
                  </a:ext>
                </a:extLst>
              </p:cNvPr>
              <p:cNvCxnSpPr>
                <a:cxnSpLocks/>
              </p:cNvCxnSpPr>
              <p:nvPr/>
            </p:nvCxnSpPr>
            <p:spPr>
              <a:xfrm>
                <a:off x="4220215" y="4704541"/>
                <a:ext cx="110612" cy="0"/>
              </a:xfrm>
              <a:prstGeom prst="line">
                <a:avLst/>
              </a:prstGeom>
              <a:ln w="25400" cap="rnd">
                <a:solidFill>
                  <a:srgbClr val="BCE6F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grpSp>
        <p:nvGrpSpPr>
          <p:cNvPr id="6" name="Gruppieren 5">
            <a:extLst>
              <a:ext uri="{FF2B5EF4-FFF2-40B4-BE49-F238E27FC236}">
                <a16:creationId xmlns:a16="http://schemas.microsoft.com/office/drawing/2014/main" id="{84228201-6577-870D-0025-752266CB90F3}"/>
              </a:ext>
            </a:extLst>
          </p:cNvPr>
          <p:cNvGrpSpPr/>
          <p:nvPr/>
        </p:nvGrpSpPr>
        <p:grpSpPr>
          <a:xfrm>
            <a:off x="5623484" y="1581362"/>
            <a:ext cx="5506714" cy="4779076"/>
            <a:chOff x="5623484" y="1581362"/>
            <a:chExt cx="5506714" cy="4779076"/>
          </a:xfrm>
        </p:grpSpPr>
        <p:sp>
          <p:nvSpPr>
            <p:cNvPr id="18" name="Isosceles Triangle 14">
              <a:extLst>
                <a:ext uri="{FF2B5EF4-FFF2-40B4-BE49-F238E27FC236}">
                  <a16:creationId xmlns:a16="http://schemas.microsoft.com/office/drawing/2014/main" id="{CA14C007-1E8A-8813-02BB-61AB8C96E865}"/>
                </a:ext>
              </a:extLst>
            </p:cNvPr>
            <p:cNvSpPr/>
            <p:nvPr/>
          </p:nvSpPr>
          <p:spPr bwMode="auto">
            <a:xfrm rot="5400000">
              <a:off x="9204748" y="1736047"/>
              <a:ext cx="127000" cy="123825"/>
            </a:xfrm>
            <a:prstGeom prst="triangle">
              <a:avLst/>
            </a:prstGeom>
            <a:solidFill>
              <a:srgbClr val="A6E0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err="1">
                <a:gradFill>
                  <a:gsLst>
                    <a:gs pos="0">
                      <a:srgbClr val="000000"/>
                    </a:gs>
                    <a:gs pos="100000">
                      <a:srgbClr val="000000"/>
                    </a:gs>
                  </a:gsLst>
                  <a:lin ang="5400000" scaled="1"/>
                </a:gradFill>
                <a:latin typeface="72 Brand" panose="020B0504030603020204" pitchFamily="34" charset="0"/>
                <a:ea typeface="Segoe UI" pitchFamily="34" charset="0"/>
                <a:cs typeface="Segoe UI" pitchFamily="34" charset="0"/>
              </a:endParaRPr>
            </a:p>
          </p:txBody>
        </p:sp>
        <p:sp>
          <p:nvSpPr>
            <p:cNvPr id="503" name="Rectangle: Rounded Corners 331">
              <a:extLst>
                <a:ext uri="{FF2B5EF4-FFF2-40B4-BE49-F238E27FC236}">
                  <a16:creationId xmlns:a16="http://schemas.microsoft.com/office/drawing/2014/main" id="{B3E9AE1F-F6E9-6F90-F508-936A87B6B069}"/>
                </a:ext>
              </a:extLst>
            </p:cNvPr>
            <p:cNvSpPr/>
            <p:nvPr/>
          </p:nvSpPr>
          <p:spPr bwMode="gray">
            <a:xfrm rot="16200000" flipV="1">
              <a:off x="6657276" y="732775"/>
              <a:ext cx="583392" cy="2650976"/>
            </a:xfrm>
            <a:custGeom>
              <a:avLst/>
              <a:gdLst>
                <a:gd name="connsiteX0" fmla="*/ 0 w 1080939"/>
                <a:gd name="connsiteY0" fmla="*/ 188201 h 864615"/>
                <a:gd name="connsiteX1" fmla="*/ 188201 w 1080939"/>
                <a:gd name="connsiteY1" fmla="*/ 0 h 864615"/>
                <a:gd name="connsiteX2" fmla="*/ 892738 w 1080939"/>
                <a:gd name="connsiteY2" fmla="*/ 0 h 864615"/>
                <a:gd name="connsiteX3" fmla="*/ 1080939 w 1080939"/>
                <a:gd name="connsiteY3" fmla="*/ 188201 h 864615"/>
                <a:gd name="connsiteX4" fmla="*/ 1080939 w 1080939"/>
                <a:gd name="connsiteY4" fmla="*/ 676414 h 864615"/>
                <a:gd name="connsiteX5" fmla="*/ 892738 w 1080939"/>
                <a:gd name="connsiteY5" fmla="*/ 864615 h 864615"/>
                <a:gd name="connsiteX6" fmla="*/ 188201 w 1080939"/>
                <a:gd name="connsiteY6" fmla="*/ 864615 h 864615"/>
                <a:gd name="connsiteX7" fmla="*/ 0 w 1080939"/>
                <a:gd name="connsiteY7" fmla="*/ 676414 h 864615"/>
                <a:gd name="connsiteX8" fmla="*/ 0 w 1080939"/>
                <a:gd name="connsiteY8" fmla="*/ 188201 h 864615"/>
                <a:gd name="connsiteX0" fmla="*/ 188201 w 1080939"/>
                <a:gd name="connsiteY0" fmla="*/ 0 h 864615"/>
                <a:gd name="connsiteX1" fmla="*/ 892738 w 1080939"/>
                <a:gd name="connsiteY1" fmla="*/ 0 h 864615"/>
                <a:gd name="connsiteX2" fmla="*/ 1080939 w 1080939"/>
                <a:gd name="connsiteY2" fmla="*/ 188201 h 864615"/>
                <a:gd name="connsiteX3" fmla="*/ 1080939 w 1080939"/>
                <a:gd name="connsiteY3" fmla="*/ 676414 h 864615"/>
                <a:gd name="connsiteX4" fmla="*/ 892738 w 1080939"/>
                <a:gd name="connsiteY4" fmla="*/ 864615 h 864615"/>
                <a:gd name="connsiteX5" fmla="*/ 188201 w 1080939"/>
                <a:gd name="connsiteY5" fmla="*/ 864615 h 864615"/>
                <a:gd name="connsiteX6" fmla="*/ 0 w 1080939"/>
                <a:gd name="connsiteY6" fmla="*/ 676414 h 864615"/>
                <a:gd name="connsiteX7" fmla="*/ 0 w 1080939"/>
                <a:gd name="connsiteY7" fmla="*/ 188201 h 864615"/>
                <a:gd name="connsiteX8" fmla="*/ 279641 w 1080939"/>
                <a:gd name="connsiteY8" fmla="*/ 91440 h 864615"/>
                <a:gd name="connsiteX0" fmla="*/ 188201 w 1080939"/>
                <a:gd name="connsiteY0" fmla="*/ 0 h 864615"/>
                <a:gd name="connsiteX1" fmla="*/ 892738 w 1080939"/>
                <a:gd name="connsiteY1" fmla="*/ 0 h 864615"/>
                <a:gd name="connsiteX2" fmla="*/ 1080939 w 1080939"/>
                <a:gd name="connsiteY2" fmla="*/ 188201 h 864615"/>
                <a:gd name="connsiteX3" fmla="*/ 1080939 w 1080939"/>
                <a:gd name="connsiteY3" fmla="*/ 676414 h 864615"/>
                <a:gd name="connsiteX4" fmla="*/ 892738 w 1080939"/>
                <a:gd name="connsiteY4" fmla="*/ 864615 h 864615"/>
                <a:gd name="connsiteX5" fmla="*/ 188201 w 1080939"/>
                <a:gd name="connsiteY5" fmla="*/ 864615 h 864615"/>
                <a:gd name="connsiteX6" fmla="*/ 0 w 1080939"/>
                <a:gd name="connsiteY6" fmla="*/ 676414 h 864615"/>
                <a:gd name="connsiteX7" fmla="*/ 0 w 1080939"/>
                <a:gd name="connsiteY7" fmla="*/ 188201 h 864615"/>
                <a:gd name="connsiteX0" fmla="*/ 892738 w 1080939"/>
                <a:gd name="connsiteY0" fmla="*/ 0 h 864615"/>
                <a:gd name="connsiteX1" fmla="*/ 1080939 w 1080939"/>
                <a:gd name="connsiteY1" fmla="*/ 188201 h 864615"/>
                <a:gd name="connsiteX2" fmla="*/ 1080939 w 1080939"/>
                <a:gd name="connsiteY2" fmla="*/ 676414 h 864615"/>
                <a:gd name="connsiteX3" fmla="*/ 892738 w 1080939"/>
                <a:gd name="connsiteY3" fmla="*/ 864615 h 864615"/>
                <a:gd name="connsiteX4" fmla="*/ 188201 w 1080939"/>
                <a:gd name="connsiteY4" fmla="*/ 864615 h 864615"/>
                <a:gd name="connsiteX5" fmla="*/ 0 w 1080939"/>
                <a:gd name="connsiteY5" fmla="*/ 676414 h 864615"/>
                <a:gd name="connsiteX6" fmla="*/ 0 w 1080939"/>
                <a:gd name="connsiteY6" fmla="*/ 188201 h 864615"/>
                <a:gd name="connsiteX0" fmla="*/ 1080939 w 1080939"/>
                <a:gd name="connsiteY0" fmla="*/ 0 h 676414"/>
                <a:gd name="connsiteX1" fmla="*/ 1080939 w 1080939"/>
                <a:gd name="connsiteY1" fmla="*/ 488213 h 676414"/>
                <a:gd name="connsiteX2" fmla="*/ 892738 w 1080939"/>
                <a:gd name="connsiteY2" fmla="*/ 676414 h 676414"/>
                <a:gd name="connsiteX3" fmla="*/ 188201 w 1080939"/>
                <a:gd name="connsiteY3" fmla="*/ 676414 h 676414"/>
                <a:gd name="connsiteX4" fmla="*/ 0 w 1080939"/>
                <a:gd name="connsiteY4" fmla="*/ 488213 h 676414"/>
                <a:gd name="connsiteX5" fmla="*/ 0 w 1080939"/>
                <a:gd name="connsiteY5" fmla="*/ 0 h 676414"/>
                <a:gd name="connsiteX0" fmla="*/ 1080939 w 1080939"/>
                <a:gd name="connsiteY0" fmla="*/ 0 h 676414"/>
                <a:gd name="connsiteX1" fmla="*/ 1080939 w 1080939"/>
                <a:gd name="connsiteY1" fmla="*/ 488213 h 676414"/>
                <a:gd name="connsiteX2" fmla="*/ 892738 w 1080939"/>
                <a:gd name="connsiteY2" fmla="*/ 676414 h 676414"/>
                <a:gd name="connsiteX3" fmla="*/ 188201 w 1080939"/>
                <a:gd name="connsiteY3" fmla="*/ 676414 h 676414"/>
                <a:gd name="connsiteX4" fmla="*/ 0 w 1080939"/>
                <a:gd name="connsiteY4" fmla="*/ 488213 h 676414"/>
                <a:gd name="connsiteX0" fmla="*/ 892738 w 892738"/>
                <a:gd name="connsiteY0" fmla="*/ 0 h 676414"/>
                <a:gd name="connsiteX1" fmla="*/ 892738 w 892738"/>
                <a:gd name="connsiteY1" fmla="*/ 488213 h 676414"/>
                <a:gd name="connsiteX2" fmla="*/ 704537 w 892738"/>
                <a:gd name="connsiteY2" fmla="*/ 676414 h 676414"/>
                <a:gd name="connsiteX3" fmla="*/ 0 w 892738"/>
                <a:gd name="connsiteY3" fmla="*/ 676414 h 676414"/>
                <a:gd name="connsiteX0" fmla="*/ 419345 w 419345"/>
                <a:gd name="connsiteY0" fmla="*/ 0 h 676414"/>
                <a:gd name="connsiteX1" fmla="*/ 419345 w 419345"/>
                <a:gd name="connsiteY1" fmla="*/ 488213 h 676414"/>
                <a:gd name="connsiteX2" fmla="*/ 231144 w 419345"/>
                <a:gd name="connsiteY2" fmla="*/ 676414 h 676414"/>
                <a:gd name="connsiteX3" fmla="*/ 0 w 419345"/>
                <a:gd name="connsiteY3" fmla="*/ 675462 h 676414"/>
                <a:gd name="connsiteX0" fmla="*/ 419345 w 420699"/>
                <a:gd name="connsiteY0" fmla="*/ 0 h 676414"/>
                <a:gd name="connsiteX1" fmla="*/ 419345 w 420699"/>
                <a:gd name="connsiteY1" fmla="*/ 488213 h 676414"/>
                <a:gd name="connsiteX2" fmla="*/ 231144 w 420699"/>
                <a:gd name="connsiteY2" fmla="*/ 676414 h 676414"/>
                <a:gd name="connsiteX3" fmla="*/ 0 w 420699"/>
                <a:gd name="connsiteY3" fmla="*/ 675462 h 676414"/>
              </a:gdLst>
              <a:ahLst/>
              <a:cxnLst>
                <a:cxn ang="0">
                  <a:pos x="connsiteX0" y="connsiteY0"/>
                </a:cxn>
                <a:cxn ang="0">
                  <a:pos x="connsiteX1" y="connsiteY1"/>
                </a:cxn>
                <a:cxn ang="0">
                  <a:pos x="connsiteX2" y="connsiteY2"/>
                </a:cxn>
                <a:cxn ang="0">
                  <a:pos x="connsiteX3" y="connsiteY3"/>
                </a:cxn>
              </a:cxnLst>
              <a:rect l="l" t="t" r="r" b="b"/>
              <a:pathLst>
                <a:path w="420699" h="676414">
                  <a:moveTo>
                    <a:pt x="419345" y="0"/>
                  </a:moveTo>
                  <a:lnTo>
                    <a:pt x="419345" y="488213"/>
                  </a:lnTo>
                  <a:cubicBezTo>
                    <a:pt x="419345" y="592154"/>
                    <a:pt x="448968" y="674704"/>
                    <a:pt x="231144" y="676414"/>
                  </a:cubicBezTo>
                  <a:lnTo>
                    <a:pt x="0" y="675462"/>
                  </a:lnTo>
                </a:path>
              </a:pathLst>
            </a:custGeom>
            <a:noFill/>
            <a:ln w="12700" algn="ctr">
              <a:gradFill flip="none" rotWithShape="1">
                <a:gsLst>
                  <a:gs pos="22000">
                    <a:schemeClr val="accent1">
                      <a:lumMod val="5000"/>
                      <a:lumOff val="95000"/>
                    </a:schemeClr>
                  </a:gs>
                  <a:gs pos="46000">
                    <a:srgbClr val="B894FF"/>
                  </a:gs>
                  <a:gs pos="100000">
                    <a:srgbClr val="7858FF"/>
                  </a:gs>
                </a:gsLst>
                <a:lin ang="18900000" scaled="1"/>
                <a:tileRect/>
              </a:gradFill>
              <a:prstDash val="dash"/>
              <a:miter lim="800000"/>
              <a:headEnd type="arrow" w="med" len="sm"/>
              <a:tailEnd/>
            </a:ln>
          </p:spPr>
          <p:txBody>
            <a:bodyPr lIns="182832" tIns="146266" rIns="182832" bIns="146266" rtlCol="0" anchor="t"/>
            <a:lstStyle/>
            <a:p>
              <a:pPr defTabSz="914126" fontAlgn="base">
                <a:spcBef>
                  <a:spcPct val="50000"/>
                </a:spcBef>
                <a:spcAft>
                  <a:spcPct val="0"/>
                </a:spcAft>
                <a:buClr>
                  <a:srgbClr val="F0AB00"/>
                </a:buClr>
                <a:buSzPct val="80000"/>
                <a:defRPr/>
              </a:pPr>
              <a:endParaRPr lang="en-US" sz="1200" kern="0">
                <a:solidFill>
                  <a:srgbClr val="000000"/>
                </a:solidFill>
                <a:latin typeface="72 Brand" panose="020B0504030603020204" pitchFamily="34" charset="0"/>
                <a:ea typeface="72 Brand" pitchFamily="34" charset="-128"/>
                <a:cs typeface="72 Brand" pitchFamily="34" charset="-128"/>
              </a:endParaRPr>
            </a:p>
          </p:txBody>
        </p:sp>
        <p:sp>
          <p:nvSpPr>
            <p:cNvPr id="14" name="Oval 13">
              <a:extLst>
                <a:ext uri="{FF2B5EF4-FFF2-40B4-BE49-F238E27FC236}">
                  <a16:creationId xmlns:a16="http://schemas.microsoft.com/office/drawing/2014/main" id="{AD366DE5-7054-00C8-DE2A-B6B6238C5FFA}"/>
                </a:ext>
              </a:extLst>
            </p:cNvPr>
            <p:cNvSpPr/>
            <p:nvPr/>
          </p:nvSpPr>
          <p:spPr bwMode="auto">
            <a:xfrm>
              <a:off x="8783237" y="1581362"/>
              <a:ext cx="444500" cy="444500"/>
            </a:xfrm>
            <a:prstGeom prst="ellipse">
              <a:avLst/>
            </a:prstGeom>
            <a:gradFill flip="none" rotWithShape="1">
              <a:gsLst>
                <a:gs pos="0">
                  <a:schemeClr val="bg1"/>
                </a:gs>
                <a:gs pos="100000">
                  <a:srgbClr val="EBF8FF"/>
                </a:gs>
              </a:gsLst>
              <a:lin ang="2700000" scaled="1"/>
              <a:tileRect/>
            </a:gradFill>
            <a:ln w="12700">
              <a:noFill/>
              <a:headEnd type="none" w="med" len="med"/>
              <a:tailEnd type="none" w="med" len="med"/>
            </a:ln>
            <a:effectLst>
              <a:outerShdw blurRad="508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689" tIns="146152" rIns="182689" bIns="146152" numCol="1" spcCol="0" rtlCol="0" fromWordArt="0" anchor="ctr" anchorCtr="0" forceAA="0" compatLnSpc="1">
              <a:prstTxWarp prst="textNoShape">
                <a:avLst/>
              </a:prstTxWarp>
              <a:noAutofit/>
            </a:bodyPr>
            <a:lstStyle/>
            <a:p>
              <a:pPr algn="ctr" defTabSz="931446" fontAlgn="base">
                <a:spcBef>
                  <a:spcPct val="0"/>
                </a:spcBef>
                <a:spcAft>
                  <a:spcPct val="0"/>
                </a:spcAft>
                <a:defRPr/>
              </a:pPr>
              <a:endParaRPr lang="en-US" sz="1199">
                <a:gradFill>
                  <a:gsLst>
                    <a:gs pos="0">
                      <a:srgbClr val="4DB1FF"/>
                    </a:gs>
                    <a:gs pos="100000">
                      <a:srgbClr val="4DB1FF"/>
                    </a:gs>
                  </a:gsLst>
                  <a:lin ang="5400000" scaled="1"/>
                </a:gradFill>
                <a:latin typeface="72 Brand Medium" panose="020B0604030603020204" pitchFamily="34" charset="0"/>
                <a:cs typeface="72" panose="020B0503030000000003" pitchFamily="34" charset="0"/>
              </a:endParaRPr>
            </a:p>
          </p:txBody>
        </p:sp>
        <p:sp>
          <p:nvSpPr>
            <p:cNvPr id="21" name="Rectangle 20">
              <a:extLst>
                <a:ext uri="{FF2B5EF4-FFF2-40B4-BE49-F238E27FC236}">
                  <a16:creationId xmlns:a16="http://schemas.microsoft.com/office/drawing/2014/main" id="{22974178-5BD1-D778-F7BC-7AC4F3C3E154}"/>
                </a:ext>
              </a:extLst>
            </p:cNvPr>
            <p:cNvSpPr/>
            <p:nvPr/>
          </p:nvSpPr>
          <p:spPr bwMode="auto">
            <a:xfrm>
              <a:off x="8823713" y="2198299"/>
              <a:ext cx="2306485" cy="210826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932472" fontAlgn="base">
                <a:spcBef>
                  <a:spcPct val="0"/>
                </a:spcBef>
                <a:spcAft>
                  <a:spcPts val="600"/>
                </a:spcAft>
                <a:defRPr/>
              </a:pPr>
              <a:r>
                <a:rPr lang="en-US" sz="1800" dirty="0">
                  <a:solidFill>
                    <a:srgbClr val="002A86"/>
                  </a:solidFill>
                  <a:latin typeface="72 Brand Medium"/>
                  <a:ea typeface="+mn-lt"/>
                  <a:cs typeface="+mn-lt"/>
                </a:rPr>
                <a:t>Business resilience driver</a:t>
              </a:r>
            </a:p>
            <a:p>
              <a:pPr marL="171450" indent="-171450" defTabSz="1088122">
                <a:lnSpc>
                  <a:spcPct val="90000"/>
                </a:lnSpc>
                <a:spcAft>
                  <a:spcPts val="900"/>
                </a:spcAft>
                <a:buClr>
                  <a:srgbClr val="FFFFFF">
                    <a:lumMod val="75000"/>
                  </a:srgbClr>
                </a:buClr>
                <a:buSzPct val="80000"/>
                <a:buFont typeface="Arial" panose="020B0604020202020204" pitchFamily="34" charset="0"/>
                <a:buChar char="•"/>
                <a:defRPr sz="1300">
                  <a:solidFill>
                    <a:srgbClr val="00144A"/>
                  </a:solidFill>
                </a:defRPr>
              </a:pPr>
              <a:r>
                <a:rPr lang="en-US" sz="1200" dirty="0">
                  <a:gradFill>
                    <a:gsLst>
                      <a:gs pos="0">
                        <a:srgbClr val="000000"/>
                      </a:gs>
                      <a:gs pos="100000">
                        <a:srgbClr val="00144A"/>
                      </a:gs>
                    </a:gsLst>
                    <a:lin ang="5400000" scaled="1"/>
                  </a:gradFill>
                  <a:latin typeface="72 Brand" panose="020B0504030603020204" pitchFamily="34" charset="0"/>
                  <a:ea typeface="+mn-lt"/>
                  <a:cs typeface="+mn-lt"/>
                </a:rPr>
                <a:t>Digital transformation</a:t>
              </a:r>
            </a:p>
            <a:p>
              <a:pPr marL="171450" indent="-171450" defTabSz="1088122">
                <a:lnSpc>
                  <a:spcPct val="90000"/>
                </a:lnSpc>
                <a:spcAft>
                  <a:spcPts val="900"/>
                </a:spcAft>
                <a:buClr>
                  <a:srgbClr val="FFFFFF">
                    <a:lumMod val="75000"/>
                  </a:srgbClr>
                </a:buClr>
                <a:buSzPct val="80000"/>
                <a:buFont typeface="Arial" panose="020B0604020202020204" pitchFamily="34" charset="0"/>
                <a:buChar char="•"/>
                <a:defRPr sz="1300">
                  <a:solidFill>
                    <a:srgbClr val="00144A"/>
                  </a:solidFill>
                </a:defRPr>
              </a:pPr>
              <a:r>
                <a:rPr lang="en-US" sz="1200" dirty="0">
                  <a:gradFill>
                    <a:gsLst>
                      <a:gs pos="0">
                        <a:srgbClr val="000000"/>
                      </a:gs>
                      <a:gs pos="100000">
                        <a:srgbClr val="00144A"/>
                      </a:gs>
                    </a:gsLst>
                    <a:lin ang="5400000" scaled="1"/>
                  </a:gradFill>
                  <a:latin typeface="72 Brand" panose="020B0504030603020204" pitchFamily="34" charset="0"/>
                  <a:ea typeface="+mn-lt"/>
                  <a:cs typeface="+mn-lt"/>
                </a:rPr>
                <a:t>AI-powered analysis</a:t>
              </a:r>
            </a:p>
            <a:p>
              <a:pPr marL="171450" indent="-171450" defTabSz="1088122">
                <a:lnSpc>
                  <a:spcPct val="90000"/>
                </a:lnSpc>
                <a:spcAft>
                  <a:spcPts val="900"/>
                </a:spcAft>
                <a:buClr>
                  <a:srgbClr val="FFFFFF">
                    <a:lumMod val="75000"/>
                  </a:srgbClr>
                </a:buClr>
                <a:buSzPct val="80000"/>
                <a:buFont typeface="Arial" panose="020B0604020202020204" pitchFamily="34" charset="0"/>
                <a:buChar char="•"/>
                <a:defRPr sz="1300">
                  <a:solidFill>
                    <a:srgbClr val="00144A"/>
                  </a:solidFill>
                </a:defRPr>
              </a:pPr>
              <a:r>
                <a:rPr lang="en-US" sz="1200" dirty="0">
                  <a:gradFill>
                    <a:gsLst>
                      <a:gs pos="0">
                        <a:srgbClr val="000000"/>
                      </a:gs>
                      <a:gs pos="100000">
                        <a:srgbClr val="00144A"/>
                      </a:gs>
                    </a:gsLst>
                    <a:lin ang="5400000" scaled="1"/>
                  </a:gradFill>
                  <a:latin typeface="72 Brand" panose="020B0504030603020204" pitchFamily="34" charset="0"/>
                  <a:ea typeface="+mn-lt"/>
                  <a:cs typeface="+mn-lt"/>
                </a:rPr>
                <a:t>Strategic stakeholder alignment</a:t>
              </a:r>
            </a:p>
            <a:p>
              <a:pPr marL="171450" indent="-171450" defTabSz="1088122">
                <a:lnSpc>
                  <a:spcPct val="90000"/>
                </a:lnSpc>
                <a:spcAft>
                  <a:spcPts val="900"/>
                </a:spcAft>
                <a:buClr>
                  <a:srgbClr val="FFFFFF">
                    <a:lumMod val="75000"/>
                  </a:srgbClr>
                </a:buClr>
                <a:buSzPct val="80000"/>
                <a:buFont typeface="Arial" panose="020B0604020202020204" pitchFamily="34" charset="0"/>
                <a:buChar char="•"/>
                <a:defRPr sz="1300">
                  <a:solidFill>
                    <a:srgbClr val="00144A"/>
                  </a:solidFill>
                </a:defRPr>
              </a:pPr>
              <a:r>
                <a:rPr lang="en-US" sz="1200" dirty="0">
                  <a:gradFill>
                    <a:gsLst>
                      <a:gs pos="0">
                        <a:srgbClr val="000000"/>
                      </a:gs>
                      <a:gs pos="100000">
                        <a:srgbClr val="00144A"/>
                      </a:gs>
                    </a:gsLst>
                    <a:lin ang="5400000" scaled="1"/>
                  </a:gradFill>
                  <a:latin typeface="72 Brand" panose="020B0504030603020204" pitchFamily="34" charset="0"/>
                  <a:ea typeface="+mn-lt"/>
                  <a:cs typeface="+mn-lt"/>
                </a:rPr>
                <a:t>Value chain optimization</a:t>
              </a:r>
            </a:p>
            <a:p>
              <a:pPr defTabSz="932472" fontAlgn="base">
                <a:spcBef>
                  <a:spcPct val="0"/>
                </a:spcBef>
                <a:spcAft>
                  <a:spcPts val="600"/>
                </a:spcAft>
                <a:defRPr/>
              </a:pPr>
              <a:endParaRPr lang="en-US" sz="1200" dirty="0">
                <a:gradFill>
                  <a:gsLst>
                    <a:gs pos="0">
                      <a:srgbClr val="000000"/>
                    </a:gs>
                    <a:gs pos="100000">
                      <a:srgbClr val="00144A"/>
                    </a:gs>
                  </a:gsLst>
                  <a:lin ang="5400000" scaled="1"/>
                </a:gradFill>
                <a:latin typeface="72 Brand" panose="020B0504030603020204" pitchFamily="34" charset="0"/>
                <a:ea typeface="+mn-lt"/>
                <a:cs typeface="+mn-lt"/>
              </a:endParaRPr>
            </a:p>
          </p:txBody>
        </p:sp>
        <p:pic>
          <p:nvPicPr>
            <p:cNvPr id="29" name="Graphic 28">
              <a:extLst>
                <a:ext uri="{FF2B5EF4-FFF2-40B4-BE49-F238E27FC236}">
                  <a16:creationId xmlns:a16="http://schemas.microsoft.com/office/drawing/2014/main" id="{89715C34-7676-B522-B9B0-F9208A17223F}"/>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8906304" y="1704429"/>
              <a:ext cx="198369" cy="198369"/>
            </a:xfrm>
            <a:prstGeom prst="rect">
              <a:avLst/>
            </a:prstGeom>
          </p:spPr>
        </p:pic>
        <p:grpSp>
          <p:nvGrpSpPr>
            <p:cNvPr id="466" name="Group 465">
              <a:extLst>
                <a:ext uri="{FF2B5EF4-FFF2-40B4-BE49-F238E27FC236}">
                  <a16:creationId xmlns:a16="http://schemas.microsoft.com/office/drawing/2014/main" id="{D9C25A6D-52D5-41EE-CB63-73E357A1967A}"/>
                </a:ext>
              </a:extLst>
            </p:cNvPr>
            <p:cNvGrpSpPr/>
            <p:nvPr/>
          </p:nvGrpSpPr>
          <p:grpSpPr>
            <a:xfrm>
              <a:off x="8816933" y="4025604"/>
              <a:ext cx="1071594" cy="2334834"/>
              <a:chOff x="3581882" y="1571400"/>
              <a:chExt cx="1234431" cy="2343210"/>
            </a:xfrm>
          </p:grpSpPr>
          <p:sp>
            <p:nvSpPr>
              <p:cNvPr id="467" name="Rectangle: Rounded Corners 244">
                <a:extLst>
                  <a:ext uri="{FF2B5EF4-FFF2-40B4-BE49-F238E27FC236}">
                    <a16:creationId xmlns:a16="http://schemas.microsoft.com/office/drawing/2014/main" id="{9049D6F0-07A3-3F63-8712-F3019C26FC2B}"/>
                  </a:ext>
                </a:extLst>
              </p:cNvPr>
              <p:cNvSpPr/>
              <p:nvPr/>
            </p:nvSpPr>
            <p:spPr bwMode="auto">
              <a:xfrm flipH="1">
                <a:off x="3581882" y="1571400"/>
                <a:ext cx="1234133" cy="2343210"/>
              </a:xfrm>
              <a:prstGeom prst="roundRect">
                <a:avLst>
                  <a:gd name="adj" fmla="val 7251"/>
                </a:avLst>
              </a:prstGeom>
              <a:gradFill>
                <a:gsLst>
                  <a:gs pos="0">
                    <a:schemeClr val="bg1">
                      <a:alpha val="60000"/>
                    </a:schemeClr>
                  </a:gs>
                  <a:gs pos="100000">
                    <a:schemeClr val="bg1"/>
                  </a:gs>
                </a:gsLst>
                <a:lin ang="2700000" scaled="1"/>
              </a:gradFill>
              <a:ln>
                <a:gradFill flip="none" rotWithShape="1">
                  <a:gsLst>
                    <a:gs pos="0">
                      <a:srgbClr val="A6E0FF">
                        <a:alpha val="28000"/>
                      </a:srgbClr>
                    </a:gs>
                    <a:gs pos="100000">
                      <a:srgbClr val="89D1FF"/>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eaLnBrk="0" fontAlgn="base" hangingPunct="0">
                  <a:spcBef>
                    <a:spcPct val="0"/>
                  </a:spcBef>
                  <a:spcAft>
                    <a:spcPct val="0"/>
                  </a:spcAft>
                  <a:defRPr/>
                </a:pPr>
                <a:endParaRPr lang="en-US" sz="2000">
                  <a:gradFill>
                    <a:gsLst>
                      <a:gs pos="0">
                        <a:srgbClr val="FFFFFF"/>
                      </a:gs>
                      <a:gs pos="100000">
                        <a:srgbClr val="FFFFFF"/>
                      </a:gs>
                    </a:gsLst>
                    <a:lin ang="5400000" scaled="1"/>
                  </a:gradFill>
                  <a:latin typeface="72 Brand" panose="020B0504030603020204" pitchFamily="34" charset="0"/>
                </a:endParaRPr>
              </a:p>
            </p:txBody>
          </p:sp>
          <p:sp>
            <p:nvSpPr>
              <p:cNvPr id="468" name="Rectangle: Top Corners Rounded 245">
                <a:extLst>
                  <a:ext uri="{FF2B5EF4-FFF2-40B4-BE49-F238E27FC236}">
                    <a16:creationId xmlns:a16="http://schemas.microsoft.com/office/drawing/2014/main" id="{6F6EF119-E78C-2011-6A3B-4D7D614DC589}"/>
                  </a:ext>
                </a:extLst>
              </p:cNvPr>
              <p:cNvSpPr/>
              <p:nvPr/>
            </p:nvSpPr>
            <p:spPr bwMode="auto">
              <a:xfrm flipH="1">
                <a:off x="3589919" y="1576886"/>
                <a:ext cx="1226394" cy="247653"/>
              </a:xfrm>
              <a:prstGeom prst="round2SameRect">
                <a:avLst>
                  <a:gd name="adj1" fmla="val 28667"/>
                  <a:gd name="adj2" fmla="val 0"/>
                </a:avLst>
              </a:prstGeom>
              <a:gradFill>
                <a:gsLst>
                  <a:gs pos="0">
                    <a:schemeClr val="bg1"/>
                  </a:gs>
                  <a:gs pos="100000">
                    <a:schemeClr val="bg1"/>
                  </a:gs>
                </a:gsLst>
                <a:lin ang="2700000" scaled="1"/>
              </a:gradFill>
              <a:ln>
                <a:gradFill flip="none" rotWithShape="1">
                  <a:gsLst>
                    <a:gs pos="0">
                      <a:schemeClr val="accent1">
                        <a:lumMod val="5000"/>
                        <a:lumOff val="95000"/>
                      </a:schemeClr>
                    </a:gs>
                    <a:gs pos="100000">
                      <a:srgbClr val="89D1FF"/>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a:defRPr/>
                </a:pPr>
                <a:endParaRPr lang="en-US" sz="2000">
                  <a:gradFill>
                    <a:gsLst>
                      <a:gs pos="0">
                        <a:srgbClr val="FFFFFF"/>
                      </a:gs>
                      <a:gs pos="100000">
                        <a:srgbClr val="FFFFFF"/>
                      </a:gs>
                    </a:gsLst>
                    <a:lin ang="5400000" scaled="1"/>
                  </a:gradFill>
                  <a:latin typeface="72 Brand" panose="020B0504030603020204" pitchFamily="34" charset="0"/>
                </a:endParaRPr>
              </a:p>
            </p:txBody>
          </p:sp>
          <p:grpSp>
            <p:nvGrpSpPr>
              <p:cNvPr id="469" name="Group 468">
                <a:extLst>
                  <a:ext uri="{FF2B5EF4-FFF2-40B4-BE49-F238E27FC236}">
                    <a16:creationId xmlns:a16="http://schemas.microsoft.com/office/drawing/2014/main" id="{F1FA2211-34C5-CC91-18EA-E2EFFBC81D86}"/>
                  </a:ext>
                </a:extLst>
              </p:cNvPr>
              <p:cNvGrpSpPr/>
              <p:nvPr/>
            </p:nvGrpSpPr>
            <p:grpSpPr>
              <a:xfrm>
                <a:off x="3772727" y="2010207"/>
                <a:ext cx="809654" cy="159637"/>
                <a:chOff x="3661259" y="1912713"/>
                <a:chExt cx="809654" cy="159637"/>
              </a:xfrm>
            </p:grpSpPr>
            <p:grpSp>
              <p:nvGrpSpPr>
                <p:cNvPr id="493" name="Group 492">
                  <a:extLst>
                    <a:ext uri="{FF2B5EF4-FFF2-40B4-BE49-F238E27FC236}">
                      <a16:creationId xmlns:a16="http://schemas.microsoft.com/office/drawing/2014/main" id="{43FE3B82-8AFD-483B-893A-2C47E720BEF8}"/>
                    </a:ext>
                  </a:extLst>
                </p:cNvPr>
                <p:cNvGrpSpPr/>
                <p:nvPr/>
              </p:nvGrpSpPr>
              <p:grpSpPr>
                <a:xfrm>
                  <a:off x="3661259" y="1977962"/>
                  <a:ext cx="618137" cy="94388"/>
                  <a:chOff x="5293549" y="3795123"/>
                  <a:chExt cx="641670" cy="78580"/>
                </a:xfrm>
              </p:grpSpPr>
              <p:sp>
                <p:nvSpPr>
                  <p:cNvPr id="496" name="Rectangle: Rounded Corners 273">
                    <a:extLst>
                      <a:ext uri="{FF2B5EF4-FFF2-40B4-BE49-F238E27FC236}">
                        <a16:creationId xmlns:a16="http://schemas.microsoft.com/office/drawing/2014/main" id="{C6BB1C05-9732-516E-C242-A58AF1010C65}"/>
                      </a:ext>
                    </a:extLst>
                  </p:cNvPr>
                  <p:cNvSpPr/>
                  <p:nvPr/>
                </p:nvSpPr>
                <p:spPr bwMode="auto">
                  <a:xfrm>
                    <a:off x="5293549" y="3795163"/>
                    <a:ext cx="641670" cy="78534"/>
                  </a:xfrm>
                  <a:prstGeom prst="roundRect">
                    <a:avLst>
                      <a:gd name="adj" fmla="val 31826"/>
                    </a:avLst>
                  </a:prstGeom>
                  <a:solidFill>
                    <a:srgbClr val="D2E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a:gradFill>
                        <a:gsLst>
                          <a:gs pos="0">
                            <a:srgbClr val="FFFFFF"/>
                          </a:gs>
                          <a:gs pos="100000">
                            <a:srgbClr val="FFFFFF"/>
                          </a:gs>
                        </a:gsLst>
                        <a:lin ang="5400000" scaled="1"/>
                      </a:gradFill>
                      <a:latin typeface="72 Brand" panose="020B0504030603020204" pitchFamily="34" charset="0"/>
                      <a:ea typeface="Segoe UI" pitchFamily="34" charset="0"/>
                      <a:cs typeface="72" panose="020B0503030000000003" pitchFamily="34" charset="0"/>
                    </a:endParaRPr>
                  </a:p>
                </p:txBody>
              </p:sp>
              <p:sp>
                <p:nvSpPr>
                  <p:cNvPr id="497" name="Rectangle: Rounded Corners 274">
                    <a:extLst>
                      <a:ext uri="{FF2B5EF4-FFF2-40B4-BE49-F238E27FC236}">
                        <a16:creationId xmlns:a16="http://schemas.microsoft.com/office/drawing/2014/main" id="{0AC75022-3EA7-913F-1C81-A419AA565EC8}"/>
                      </a:ext>
                    </a:extLst>
                  </p:cNvPr>
                  <p:cNvSpPr/>
                  <p:nvPr/>
                </p:nvSpPr>
                <p:spPr bwMode="auto">
                  <a:xfrm>
                    <a:off x="5293554" y="3795123"/>
                    <a:ext cx="127536" cy="78580"/>
                  </a:xfrm>
                  <a:prstGeom prst="roundRect">
                    <a:avLst>
                      <a:gd name="adj" fmla="val 29817"/>
                    </a:avLst>
                  </a:prstGeom>
                  <a:solidFill>
                    <a:srgbClr val="89D1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a:gradFill>
                        <a:gsLst>
                          <a:gs pos="0">
                            <a:srgbClr val="FFFFFF"/>
                          </a:gs>
                          <a:gs pos="100000">
                            <a:srgbClr val="FFFFFF"/>
                          </a:gs>
                        </a:gsLst>
                        <a:lin ang="5400000" scaled="1"/>
                      </a:gradFill>
                      <a:latin typeface="72 Brand" panose="020B0504030603020204" pitchFamily="34" charset="0"/>
                      <a:ea typeface="Segoe UI" pitchFamily="34" charset="0"/>
                      <a:cs typeface="72" panose="020B0503030000000003" pitchFamily="34" charset="0"/>
                    </a:endParaRPr>
                  </a:p>
                </p:txBody>
              </p:sp>
            </p:grpSp>
            <p:cxnSp>
              <p:nvCxnSpPr>
                <p:cNvPr id="494" name="Straight Connector 493">
                  <a:extLst>
                    <a:ext uri="{FF2B5EF4-FFF2-40B4-BE49-F238E27FC236}">
                      <a16:creationId xmlns:a16="http://schemas.microsoft.com/office/drawing/2014/main" id="{78A710DF-7DAF-58CF-4F62-69F272EEA9D4}"/>
                    </a:ext>
                  </a:extLst>
                </p:cNvPr>
                <p:cNvCxnSpPr>
                  <a:cxnSpLocks/>
                </p:cNvCxnSpPr>
                <p:nvPr/>
              </p:nvCxnSpPr>
              <p:spPr>
                <a:xfrm>
                  <a:off x="3677116" y="1912713"/>
                  <a:ext cx="346780" cy="0"/>
                </a:xfrm>
                <a:prstGeom prst="line">
                  <a:avLst/>
                </a:prstGeom>
                <a:ln w="9525" cap="rnd">
                  <a:solidFill>
                    <a:srgbClr val="0070F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95" name="Straight Connector 494">
                  <a:extLst>
                    <a:ext uri="{FF2B5EF4-FFF2-40B4-BE49-F238E27FC236}">
                      <a16:creationId xmlns:a16="http://schemas.microsoft.com/office/drawing/2014/main" id="{F5C9981A-FFE5-6491-DEA2-47F01B3E1E26}"/>
                    </a:ext>
                  </a:extLst>
                </p:cNvPr>
                <p:cNvCxnSpPr>
                  <a:cxnSpLocks/>
                </p:cNvCxnSpPr>
                <p:nvPr/>
              </p:nvCxnSpPr>
              <p:spPr>
                <a:xfrm>
                  <a:off x="4360301" y="2019908"/>
                  <a:ext cx="110612" cy="0"/>
                </a:xfrm>
                <a:prstGeom prst="line">
                  <a:avLst/>
                </a:prstGeom>
                <a:ln w="25400" cap="rnd">
                  <a:solidFill>
                    <a:srgbClr val="1B90F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470" name="Group 469">
                <a:extLst>
                  <a:ext uri="{FF2B5EF4-FFF2-40B4-BE49-F238E27FC236}">
                    <a16:creationId xmlns:a16="http://schemas.microsoft.com/office/drawing/2014/main" id="{EB6FEC03-9CA2-41ED-F42D-05854A949A13}"/>
                  </a:ext>
                </a:extLst>
              </p:cNvPr>
              <p:cNvGrpSpPr/>
              <p:nvPr/>
            </p:nvGrpSpPr>
            <p:grpSpPr>
              <a:xfrm>
                <a:off x="3780348" y="2399981"/>
                <a:ext cx="809654" cy="159640"/>
                <a:chOff x="3813659" y="2065113"/>
                <a:chExt cx="809654" cy="159640"/>
              </a:xfrm>
            </p:grpSpPr>
            <p:grpSp>
              <p:nvGrpSpPr>
                <p:cNvPr id="488" name="Group 487">
                  <a:extLst>
                    <a:ext uri="{FF2B5EF4-FFF2-40B4-BE49-F238E27FC236}">
                      <a16:creationId xmlns:a16="http://schemas.microsoft.com/office/drawing/2014/main" id="{94678DC3-BD09-D746-5155-F024F2C65FB9}"/>
                    </a:ext>
                  </a:extLst>
                </p:cNvPr>
                <p:cNvGrpSpPr/>
                <p:nvPr/>
              </p:nvGrpSpPr>
              <p:grpSpPr>
                <a:xfrm>
                  <a:off x="3813659" y="2130372"/>
                  <a:ext cx="618137" cy="94381"/>
                  <a:chOff x="5293549" y="3795123"/>
                  <a:chExt cx="641670" cy="78574"/>
                </a:xfrm>
              </p:grpSpPr>
              <p:sp>
                <p:nvSpPr>
                  <p:cNvPr id="491" name="Rectangle: Rounded Corners 268">
                    <a:extLst>
                      <a:ext uri="{FF2B5EF4-FFF2-40B4-BE49-F238E27FC236}">
                        <a16:creationId xmlns:a16="http://schemas.microsoft.com/office/drawing/2014/main" id="{50FC1384-78AE-AFA6-6101-E344C21A4B16}"/>
                      </a:ext>
                    </a:extLst>
                  </p:cNvPr>
                  <p:cNvSpPr/>
                  <p:nvPr/>
                </p:nvSpPr>
                <p:spPr bwMode="auto">
                  <a:xfrm>
                    <a:off x="5293549" y="3795163"/>
                    <a:ext cx="641670" cy="78534"/>
                  </a:xfrm>
                  <a:prstGeom prst="roundRect">
                    <a:avLst>
                      <a:gd name="adj" fmla="val 31826"/>
                    </a:avLst>
                  </a:prstGeom>
                  <a:solidFill>
                    <a:srgbClr val="D2E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a:gradFill>
                        <a:gsLst>
                          <a:gs pos="0">
                            <a:srgbClr val="FFFFFF"/>
                          </a:gs>
                          <a:gs pos="100000">
                            <a:srgbClr val="FFFFFF"/>
                          </a:gs>
                        </a:gsLst>
                        <a:lin ang="5400000" scaled="1"/>
                      </a:gradFill>
                      <a:latin typeface="72 Brand" panose="020B0504030603020204" pitchFamily="34" charset="0"/>
                      <a:ea typeface="Segoe UI" pitchFamily="34" charset="0"/>
                      <a:cs typeface="72" panose="020B0503030000000003" pitchFamily="34" charset="0"/>
                    </a:endParaRPr>
                  </a:p>
                </p:txBody>
              </p:sp>
              <p:sp>
                <p:nvSpPr>
                  <p:cNvPr id="492" name="Rectangle: Rounded Corners 269">
                    <a:extLst>
                      <a:ext uri="{FF2B5EF4-FFF2-40B4-BE49-F238E27FC236}">
                        <a16:creationId xmlns:a16="http://schemas.microsoft.com/office/drawing/2014/main" id="{4797CBE3-420F-06B9-00B4-9C5BDB1BE8AD}"/>
                      </a:ext>
                    </a:extLst>
                  </p:cNvPr>
                  <p:cNvSpPr/>
                  <p:nvPr/>
                </p:nvSpPr>
                <p:spPr bwMode="auto">
                  <a:xfrm>
                    <a:off x="5293554" y="3795123"/>
                    <a:ext cx="466630" cy="78519"/>
                  </a:xfrm>
                  <a:prstGeom prst="roundRect">
                    <a:avLst>
                      <a:gd name="adj" fmla="val 29817"/>
                    </a:avLst>
                  </a:prstGeom>
                  <a:solidFill>
                    <a:srgbClr val="89D1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a:gradFill>
                        <a:gsLst>
                          <a:gs pos="0">
                            <a:srgbClr val="FFFFFF"/>
                          </a:gs>
                          <a:gs pos="100000">
                            <a:srgbClr val="FFFFFF"/>
                          </a:gs>
                        </a:gsLst>
                        <a:lin ang="5400000" scaled="1"/>
                      </a:gradFill>
                      <a:latin typeface="72 Brand" panose="020B0504030603020204" pitchFamily="34" charset="0"/>
                      <a:ea typeface="Segoe UI" pitchFamily="34" charset="0"/>
                      <a:cs typeface="72" panose="020B0503030000000003" pitchFamily="34" charset="0"/>
                    </a:endParaRPr>
                  </a:p>
                </p:txBody>
              </p:sp>
            </p:grpSp>
            <p:cxnSp>
              <p:nvCxnSpPr>
                <p:cNvPr id="489" name="Straight Connector 488">
                  <a:extLst>
                    <a:ext uri="{FF2B5EF4-FFF2-40B4-BE49-F238E27FC236}">
                      <a16:creationId xmlns:a16="http://schemas.microsoft.com/office/drawing/2014/main" id="{EF593C4B-6936-A264-C9FF-85096898F8F6}"/>
                    </a:ext>
                  </a:extLst>
                </p:cNvPr>
                <p:cNvCxnSpPr>
                  <a:cxnSpLocks/>
                </p:cNvCxnSpPr>
                <p:nvPr/>
              </p:nvCxnSpPr>
              <p:spPr>
                <a:xfrm>
                  <a:off x="3829516" y="2065113"/>
                  <a:ext cx="346780" cy="0"/>
                </a:xfrm>
                <a:prstGeom prst="line">
                  <a:avLst/>
                </a:prstGeom>
                <a:ln w="9525" cap="rnd">
                  <a:solidFill>
                    <a:srgbClr val="0070F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90" name="Straight Connector 489">
                  <a:extLst>
                    <a:ext uri="{FF2B5EF4-FFF2-40B4-BE49-F238E27FC236}">
                      <a16:creationId xmlns:a16="http://schemas.microsoft.com/office/drawing/2014/main" id="{7C13AB63-52BA-635C-754C-7B681C232835}"/>
                    </a:ext>
                  </a:extLst>
                </p:cNvPr>
                <p:cNvCxnSpPr>
                  <a:cxnSpLocks/>
                </p:cNvCxnSpPr>
                <p:nvPr/>
              </p:nvCxnSpPr>
              <p:spPr>
                <a:xfrm>
                  <a:off x="4512701" y="2172308"/>
                  <a:ext cx="110612" cy="0"/>
                </a:xfrm>
                <a:prstGeom prst="line">
                  <a:avLst/>
                </a:prstGeom>
                <a:ln w="25400" cap="rnd">
                  <a:solidFill>
                    <a:srgbClr val="1B90F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471" name="Group 470">
                <a:extLst>
                  <a:ext uri="{FF2B5EF4-FFF2-40B4-BE49-F238E27FC236}">
                    <a16:creationId xmlns:a16="http://schemas.microsoft.com/office/drawing/2014/main" id="{E3F8057A-AFA6-5560-70CB-28BE317410BF}"/>
                  </a:ext>
                </a:extLst>
              </p:cNvPr>
              <p:cNvGrpSpPr/>
              <p:nvPr/>
            </p:nvGrpSpPr>
            <p:grpSpPr>
              <a:xfrm>
                <a:off x="3782901" y="2789758"/>
                <a:ext cx="809654" cy="159640"/>
                <a:chOff x="3813659" y="2065113"/>
                <a:chExt cx="809654" cy="159640"/>
              </a:xfrm>
            </p:grpSpPr>
            <p:grpSp>
              <p:nvGrpSpPr>
                <p:cNvPr id="483" name="Group 482">
                  <a:extLst>
                    <a:ext uri="{FF2B5EF4-FFF2-40B4-BE49-F238E27FC236}">
                      <a16:creationId xmlns:a16="http://schemas.microsoft.com/office/drawing/2014/main" id="{B21D1D5F-0312-AB5A-FA41-387AAD1394C0}"/>
                    </a:ext>
                  </a:extLst>
                </p:cNvPr>
                <p:cNvGrpSpPr/>
                <p:nvPr/>
              </p:nvGrpSpPr>
              <p:grpSpPr>
                <a:xfrm>
                  <a:off x="3813659" y="2130372"/>
                  <a:ext cx="618137" cy="94381"/>
                  <a:chOff x="5293549" y="3795123"/>
                  <a:chExt cx="641670" cy="78574"/>
                </a:xfrm>
              </p:grpSpPr>
              <p:sp>
                <p:nvSpPr>
                  <p:cNvPr id="486" name="Rectangle: Rounded Corners 263">
                    <a:extLst>
                      <a:ext uri="{FF2B5EF4-FFF2-40B4-BE49-F238E27FC236}">
                        <a16:creationId xmlns:a16="http://schemas.microsoft.com/office/drawing/2014/main" id="{7A7678AE-0C5E-D907-AA1D-68E6003883D4}"/>
                      </a:ext>
                    </a:extLst>
                  </p:cNvPr>
                  <p:cNvSpPr/>
                  <p:nvPr/>
                </p:nvSpPr>
                <p:spPr bwMode="auto">
                  <a:xfrm>
                    <a:off x="5293549" y="3795163"/>
                    <a:ext cx="641670" cy="78534"/>
                  </a:xfrm>
                  <a:prstGeom prst="roundRect">
                    <a:avLst>
                      <a:gd name="adj" fmla="val 31826"/>
                    </a:avLst>
                  </a:prstGeom>
                  <a:solidFill>
                    <a:srgbClr val="D5DAD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a:gradFill>
                        <a:gsLst>
                          <a:gs pos="0">
                            <a:srgbClr val="FFFFFF"/>
                          </a:gs>
                          <a:gs pos="100000">
                            <a:srgbClr val="FFFFFF"/>
                          </a:gs>
                        </a:gsLst>
                        <a:lin ang="5400000" scaled="1"/>
                      </a:gradFill>
                      <a:latin typeface="72 Brand" panose="020B0504030603020204" pitchFamily="34" charset="0"/>
                      <a:ea typeface="Segoe UI" pitchFamily="34" charset="0"/>
                      <a:cs typeface="72" panose="020B0503030000000003" pitchFamily="34" charset="0"/>
                    </a:endParaRPr>
                  </a:p>
                </p:txBody>
              </p:sp>
              <p:sp>
                <p:nvSpPr>
                  <p:cNvPr id="487" name="Rectangle: Rounded Corners 264">
                    <a:extLst>
                      <a:ext uri="{FF2B5EF4-FFF2-40B4-BE49-F238E27FC236}">
                        <a16:creationId xmlns:a16="http://schemas.microsoft.com/office/drawing/2014/main" id="{D3F558C8-F370-B962-E62B-B9DFB8A592B4}"/>
                      </a:ext>
                    </a:extLst>
                  </p:cNvPr>
                  <p:cNvSpPr/>
                  <p:nvPr/>
                </p:nvSpPr>
                <p:spPr bwMode="auto">
                  <a:xfrm>
                    <a:off x="5293554" y="3795123"/>
                    <a:ext cx="639015" cy="78532"/>
                  </a:xfrm>
                  <a:prstGeom prst="roundRect">
                    <a:avLst>
                      <a:gd name="adj" fmla="val 29817"/>
                    </a:avLst>
                  </a:prstGeom>
                  <a:solidFill>
                    <a:srgbClr val="89D1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a:gradFill>
                        <a:gsLst>
                          <a:gs pos="0">
                            <a:srgbClr val="FFFFFF"/>
                          </a:gs>
                          <a:gs pos="100000">
                            <a:srgbClr val="FFFFFF"/>
                          </a:gs>
                        </a:gsLst>
                        <a:lin ang="5400000" scaled="1"/>
                      </a:gradFill>
                      <a:latin typeface="72 Brand" panose="020B0504030603020204" pitchFamily="34" charset="0"/>
                      <a:ea typeface="Segoe UI" pitchFamily="34" charset="0"/>
                      <a:cs typeface="72" panose="020B0503030000000003" pitchFamily="34" charset="0"/>
                    </a:endParaRPr>
                  </a:p>
                </p:txBody>
              </p:sp>
            </p:grpSp>
            <p:cxnSp>
              <p:nvCxnSpPr>
                <p:cNvPr id="484" name="Straight Connector 483">
                  <a:extLst>
                    <a:ext uri="{FF2B5EF4-FFF2-40B4-BE49-F238E27FC236}">
                      <a16:creationId xmlns:a16="http://schemas.microsoft.com/office/drawing/2014/main" id="{1D9F6963-AD61-CBA8-74D8-6B341DA19822}"/>
                    </a:ext>
                  </a:extLst>
                </p:cNvPr>
                <p:cNvCxnSpPr>
                  <a:cxnSpLocks/>
                </p:cNvCxnSpPr>
                <p:nvPr/>
              </p:nvCxnSpPr>
              <p:spPr>
                <a:xfrm>
                  <a:off x="3829516" y="2065113"/>
                  <a:ext cx="346780" cy="0"/>
                </a:xfrm>
                <a:prstGeom prst="line">
                  <a:avLst/>
                </a:prstGeom>
                <a:ln w="9525" cap="rnd">
                  <a:solidFill>
                    <a:srgbClr val="0070F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85" name="Straight Connector 484">
                  <a:extLst>
                    <a:ext uri="{FF2B5EF4-FFF2-40B4-BE49-F238E27FC236}">
                      <a16:creationId xmlns:a16="http://schemas.microsoft.com/office/drawing/2014/main" id="{CE44AFEB-127E-98C9-FB0E-9480489460C4}"/>
                    </a:ext>
                  </a:extLst>
                </p:cNvPr>
                <p:cNvCxnSpPr>
                  <a:cxnSpLocks/>
                </p:cNvCxnSpPr>
                <p:nvPr/>
              </p:nvCxnSpPr>
              <p:spPr>
                <a:xfrm>
                  <a:off x="4512701" y="2172308"/>
                  <a:ext cx="110612" cy="0"/>
                </a:xfrm>
                <a:prstGeom prst="line">
                  <a:avLst/>
                </a:prstGeom>
                <a:ln w="25400" cap="rnd">
                  <a:solidFill>
                    <a:srgbClr val="1B90F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472" name="Group 471">
                <a:extLst>
                  <a:ext uri="{FF2B5EF4-FFF2-40B4-BE49-F238E27FC236}">
                    <a16:creationId xmlns:a16="http://schemas.microsoft.com/office/drawing/2014/main" id="{ECB4A767-4794-AFBE-264D-8BDD470FC94E}"/>
                  </a:ext>
                </a:extLst>
              </p:cNvPr>
              <p:cNvGrpSpPr/>
              <p:nvPr/>
            </p:nvGrpSpPr>
            <p:grpSpPr>
              <a:xfrm>
                <a:off x="3780348" y="3179536"/>
                <a:ext cx="809654" cy="159640"/>
                <a:chOff x="3813659" y="2065113"/>
                <a:chExt cx="809654" cy="159640"/>
              </a:xfrm>
            </p:grpSpPr>
            <p:grpSp>
              <p:nvGrpSpPr>
                <p:cNvPr id="478" name="Group 477">
                  <a:extLst>
                    <a:ext uri="{FF2B5EF4-FFF2-40B4-BE49-F238E27FC236}">
                      <a16:creationId xmlns:a16="http://schemas.microsoft.com/office/drawing/2014/main" id="{0AD5C50E-5D4A-F6B7-9811-D01E01946552}"/>
                    </a:ext>
                  </a:extLst>
                </p:cNvPr>
                <p:cNvGrpSpPr/>
                <p:nvPr/>
              </p:nvGrpSpPr>
              <p:grpSpPr>
                <a:xfrm>
                  <a:off x="3813659" y="2130372"/>
                  <a:ext cx="618137" cy="94381"/>
                  <a:chOff x="5293549" y="3795123"/>
                  <a:chExt cx="641670" cy="78574"/>
                </a:xfrm>
              </p:grpSpPr>
              <p:sp>
                <p:nvSpPr>
                  <p:cNvPr id="481" name="Rectangle: Rounded Corners 258">
                    <a:extLst>
                      <a:ext uri="{FF2B5EF4-FFF2-40B4-BE49-F238E27FC236}">
                        <a16:creationId xmlns:a16="http://schemas.microsoft.com/office/drawing/2014/main" id="{8180E5A1-0B05-BEA4-F2F7-327E185A3A23}"/>
                      </a:ext>
                    </a:extLst>
                  </p:cNvPr>
                  <p:cNvSpPr/>
                  <p:nvPr/>
                </p:nvSpPr>
                <p:spPr bwMode="auto">
                  <a:xfrm>
                    <a:off x="5293549" y="3795163"/>
                    <a:ext cx="641670" cy="78534"/>
                  </a:xfrm>
                  <a:prstGeom prst="roundRect">
                    <a:avLst>
                      <a:gd name="adj" fmla="val 31826"/>
                    </a:avLst>
                  </a:prstGeom>
                  <a:solidFill>
                    <a:srgbClr val="D2E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a:gradFill>
                        <a:gsLst>
                          <a:gs pos="0">
                            <a:srgbClr val="FFFFFF"/>
                          </a:gs>
                          <a:gs pos="100000">
                            <a:srgbClr val="FFFFFF"/>
                          </a:gs>
                        </a:gsLst>
                        <a:lin ang="5400000" scaled="1"/>
                      </a:gradFill>
                      <a:latin typeface="72 Brand" panose="020B0504030603020204" pitchFamily="34" charset="0"/>
                      <a:ea typeface="Segoe UI" pitchFamily="34" charset="0"/>
                      <a:cs typeface="72" panose="020B0503030000000003" pitchFamily="34" charset="0"/>
                    </a:endParaRPr>
                  </a:p>
                </p:txBody>
              </p:sp>
              <p:sp>
                <p:nvSpPr>
                  <p:cNvPr id="482" name="Rectangle: Rounded Corners 259">
                    <a:extLst>
                      <a:ext uri="{FF2B5EF4-FFF2-40B4-BE49-F238E27FC236}">
                        <a16:creationId xmlns:a16="http://schemas.microsoft.com/office/drawing/2014/main" id="{7A5CDE42-31EE-C086-989D-C072FA8212CF}"/>
                      </a:ext>
                    </a:extLst>
                  </p:cNvPr>
                  <p:cNvSpPr/>
                  <p:nvPr/>
                </p:nvSpPr>
                <p:spPr bwMode="auto">
                  <a:xfrm>
                    <a:off x="5293554" y="3795123"/>
                    <a:ext cx="359982" cy="78512"/>
                  </a:xfrm>
                  <a:prstGeom prst="roundRect">
                    <a:avLst>
                      <a:gd name="adj" fmla="val 29817"/>
                    </a:avLst>
                  </a:prstGeom>
                  <a:solidFill>
                    <a:srgbClr val="89D1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a:gradFill>
                        <a:gsLst>
                          <a:gs pos="0">
                            <a:srgbClr val="FFFFFF"/>
                          </a:gs>
                          <a:gs pos="100000">
                            <a:srgbClr val="FFFFFF"/>
                          </a:gs>
                        </a:gsLst>
                        <a:lin ang="5400000" scaled="1"/>
                      </a:gradFill>
                      <a:latin typeface="72 Brand" panose="020B0504030603020204" pitchFamily="34" charset="0"/>
                      <a:ea typeface="Segoe UI" pitchFamily="34" charset="0"/>
                      <a:cs typeface="72" panose="020B0503030000000003" pitchFamily="34" charset="0"/>
                    </a:endParaRPr>
                  </a:p>
                </p:txBody>
              </p:sp>
            </p:grpSp>
            <p:cxnSp>
              <p:nvCxnSpPr>
                <p:cNvPr id="479" name="Straight Connector 478">
                  <a:extLst>
                    <a:ext uri="{FF2B5EF4-FFF2-40B4-BE49-F238E27FC236}">
                      <a16:creationId xmlns:a16="http://schemas.microsoft.com/office/drawing/2014/main" id="{57DB20A9-B144-ED40-BF88-BA2A02C8B959}"/>
                    </a:ext>
                  </a:extLst>
                </p:cNvPr>
                <p:cNvCxnSpPr>
                  <a:cxnSpLocks/>
                </p:cNvCxnSpPr>
                <p:nvPr/>
              </p:nvCxnSpPr>
              <p:spPr>
                <a:xfrm>
                  <a:off x="3829516" y="2065113"/>
                  <a:ext cx="346780" cy="0"/>
                </a:xfrm>
                <a:prstGeom prst="line">
                  <a:avLst/>
                </a:prstGeom>
                <a:ln w="9525" cap="rnd">
                  <a:solidFill>
                    <a:srgbClr val="0070F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80" name="Straight Connector 479">
                  <a:extLst>
                    <a:ext uri="{FF2B5EF4-FFF2-40B4-BE49-F238E27FC236}">
                      <a16:creationId xmlns:a16="http://schemas.microsoft.com/office/drawing/2014/main" id="{D834B24A-E410-FFB4-866D-7BF794CC9068}"/>
                    </a:ext>
                  </a:extLst>
                </p:cNvPr>
                <p:cNvCxnSpPr>
                  <a:cxnSpLocks/>
                </p:cNvCxnSpPr>
                <p:nvPr/>
              </p:nvCxnSpPr>
              <p:spPr>
                <a:xfrm>
                  <a:off x="4512701" y="2172308"/>
                  <a:ext cx="110612" cy="0"/>
                </a:xfrm>
                <a:prstGeom prst="line">
                  <a:avLst/>
                </a:prstGeom>
                <a:ln w="25400" cap="rnd">
                  <a:solidFill>
                    <a:srgbClr val="1B90F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473" name="Group 472">
                <a:extLst>
                  <a:ext uri="{FF2B5EF4-FFF2-40B4-BE49-F238E27FC236}">
                    <a16:creationId xmlns:a16="http://schemas.microsoft.com/office/drawing/2014/main" id="{4CCC7B34-FC2B-9637-0307-CD8FA1DDA587}"/>
                  </a:ext>
                </a:extLst>
              </p:cNvPr>
              <p:cNvGrpSpPr/>
              <p:nvPr/>
            </p:nvGrpSpPr>
            <p:grpSpPr>
              <a:xfrm>
                <a:off x="3776959" y="3620258"/>
                <a:ext cx="802951" cy="93555"/>
                <a:chOff x="7282104" y="2247499"/>
                <a:chExt cx="518979" cy="60468"/>
              </a:xfrm>
            </p:grpSpPr>
            <p:sp>
              <p:nvSpPr>
                <p:cNvPr id="474" name="Rectangle: Rounded Corners 251">
                  <a:extLst>
                    <a:ext uri="{FF2B5EF4-FFF2-40B4-BE49-F238E27FC236}">
                      <a16:creationId xmlns:a16="http://schemas.microsoft.com/office/drawing/2014/main" id="{468581C4-6B19-D0E1-5BE6-ACA8C535D89F}"/>
                    </a:ext>
                  </a:extLst>
                </p:cNvPr>
                <p:cNvSpPr/>
                <p:nvPr/>
              </p:nvSpPr>
              <p:spPr bwMode="auto">
                <a:xfrm>
                  <a:off x="7282104" y="2247499"/>
                  <a:ext cx="60467" cy="60467"/>
                </a:xfrm>
                <a:prstGeom prst="roundRect">
                  <a:avLst/>
                </a:prstGeom>
                <a:solidFill>
                  <a:srgbClr val="89D1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a:gradFill>
                      <a:gsLst>
                        <a:gs pos="0">
                          <a:srgbClr val="FFFFFF"/>
                        </a:gs>
                        <a:gs pos="100000">
                          <a:srgbClr val="FFFFFF"/>
                        </a:gs>
                      </a:gsLst>
                      <a:lin ang="5400000" scaled="1"/>
                    </a:gradFill>
                    <a:latin typeface="72 Brand" panose="020B0504030603020204" pitchFamily="34" charset="0"/>
                    <a:ea typeface="Segoe UI" pitchFamily="34" charset="0"/>
                    <a:cs typeface="72" panose="020B0503030000000003" pitchFamily="34" charset="0"/>
                  </a:endParaRPr>
                </a:p>
              </p:txBody>
            </p:sp>
            <p:sp>
              <p:nvSpPr>
                <p:cNvPr id="475" name="Rectangle: Rounded Corners 252">
                  <a:extLst>
                    <a:ext uri="{FF2B5EF4-FFF2-40B4-BE49-F238E27FC236}">
                      <a16:creationId xmlns:a16="http://schemas.microsoft.com/office/drawing/2014/main" id="{FA9EA007-E42C-E3C6-C180-6E0AC136547C}"/>
                    </a:ext>
                  </a:extLst>
                </p:cNvPr>
                <p:cNvSpPr/>
                <p:nvPr/>
              </p:nvSpPr>
              <p:spPr bwMode="auto">
                <a:xfrm>
                  <a:off x="7627932" y="2247500"/>
                  <a:ext cx="60467" cy="60467"/>
                </a:xfrm>
                <a:prstGeom prst="roundRect">
                  <a:avLst/>
                </a:prstGeom>
                <a:solidFill>
                  <a:srgbClr val="D2E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a:gradFill>
                      <a:gsLst>
                        <a:gs pos="0">
                          <a:srgbClr val="FFFFFF"/>
                        </a:gs>
                        <a:gs pos="100000">
                          <a:srgbClr val="FFFFFF"/>
                        </a:gs>
                      </a:gsLst>
                      <a:lin ang="5400000" scaled="1"/>
                    </a:gradFill>
                    <a:latin typeface="72 Brand" panose="020B0504030603020204" pitchFamily="34" charset="0"/>
                    <a:ea typeface="Segoe UI" pitchFamily="34" charset="0"/>
                    <a:cs typeface="72" panose="020B0503030000000003" pitchFamily="34" charset="0"/>
                  </a:endParaRPr>
                </a:p>
              </p:txBody>
            </p:sp>
            <p:cxnSp>
              <p:nvCxnSpPr>
                <p:cNvPr id="476" name="Straight Connector 475">
                  <a:extLst>
                    <a:ext uri="{FF2B5EF4-FFF2-40B4-BE49-F238E27FC236}">
                      <a16:creationId xmlns:a16="http://schemas.microsoft.com/office/drawing/2014/main" id="{4384BBAA-D478-8637-2FC9-83ACE84626C3}"/>
                    </a:ext>
                  </a:extLst>
                </p:cNvPr>
                <p:cNvCxnSpPr>
                  <a:cxnSpLocks/>
                </p:cNvCxnSpPr>
                <p:nvPr/>
              </p:nvCxnSpPr>
              <p:spPr>
                <a:xfrm>
                  <a:off x="7383760" y="2277733"/>
                  <a:ext cx="111510" cy="0"/>
                </a:xfrm>
                <a:prstGeom prst="line">
                  <a:avLst/>
                </a:prstGeom>
                <a:ln w="25400" cap="rnd">
                  <a:solidFill>
                    <a:srgbClr val="1B90F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77" name="Straight Connector 476">
                  <a:extLst>
                    <a:ext uri="{FF2B5EF4-FFF2-40B4-BE49-F238E27FC236}">
                      <a16:creationId xmlns:a16="http://schemas.microsoft.com/office/drawing/2014/main" id="{38334C87-F1A0-2DD8-9F61-B2026F21AC65}"/>
                    </a:ext>
                  </a:extLst>
                </p:cNvPr>
                <p:cNvCxnSpPr>
                  <a:cxnSpLocks/>
                </p:cNvCxnSpPr>
                <p:nvPr/>
              </p:nvCxnSpPr>
              <p:spPr>
                <a:xfrm>
                  <a:off x="7729590" y="2277728"/>
                  <a:ext cx="71493" cy="0"/>
                </a:xfrm>
                <a:prstGeom prst="line">
                  <a:avLst/>
                </a:prstGeom>
                <a:ln w="25400" cap="rnd">
                  <a:solidFill>
                    <a:srgbClr val="1B90F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grpSp>
          <p:nvGrpSpPr>
            <p:cNvPr id="438" name="Group 437">
              <a:extLst>
                <a:ext uri="{FF2B5EF4-FFF2-40B4-BE49-F238E27FC236}">
                  <a16:creationId xmlns:a16="http://schemas.microsoft.com/office/drawing/2014/main" id="{17C963CD-7277-09D7-5862-2A6C67B028EE}"/>
                </a:ext>
              </a:extLst>
            </p:cNvPr>
            <p:cNvGrpSpPr/>
            <p:nvPr/>
          </p:nvGrpSpPr>
          <p:grpSpPr>
            <a:xfrm>
              <a:off x="9752611" y="4284230"/>
              <a:ext cx="1223270" cy="825131"/>
              <a:chOff x="342752" y="4612234"/>
              <a:chExt cx="1654797" cy="1116208"/>
            </a:xfrm>
          </p:grpSpPr>
          <p:sp>
            <p:nvSpPr>
              <p:cNvPr id="439" name="Rectangle: Rounded Corners 378">
                <a:extLst>
                  <a:ext uri="{FF2B5EF4-FFF2-40B4-BE49-F238E27FC236}">
                    <a16:creationId xmlns:a16="http://schemas.microsoft.com/office/drawing/2014/main" id="{18C04A0A-7094-5D0A-10BA-108FDD4E803D}"/>
                  </a:ext>
                </a:extLst>
              </p:cNvPr>
              <p:cNvSpPr/>
              <p:nvPr/>
            </p:nvSpPr>
            <p:spPr bwMode="auto">
              <a:xfrm>
                <a:off x="342752" y="4832445"/>
                <a:ext cx="1528009" cy="895997"/>
              </a:xfrm>
              <a:prstGeom prst="roundRect">
                <a:avLst>
                  <a:gd name="adj" fmla="val 8384"/>
                </a:avLst>
              </a:prstGeom>
              <a:gradFill>
                <a:gsLst>
                  <a:gs pos="0">
                    <a:schemeClr val="bg1">
                      <a:alpha val="60000"/>
                    </a:schemeClr>
                  </a:gs>
                  <a:gs pos="100000">
                    <a:schemeClr val="bg1"/>
                  </a:gs>
                </a:gsLst>
                <a:lin ang="2700000" scaled="1"/>
              </a:gradFill>
              <a:ln>
                <a:gradFill flip="none" rotWithShape="1">
                  <a:gsLst>
                    <a:gs pos="0">
                      <a:srgbClr val="A6E0FF">
                        <a:alpha val="28000"/>
                      </a:srgbClr>
                    </a:gs>
                    <a:gs pos="100000">
                      <a:srgbClr val="89D1FF"/>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eaLnBrk="0" fontAlgn="base" hangingPunct="0">
                  <a:spcBef>
                    <a:spcPct val="0"/>
                  </a:spcBef>
                  <a:spcAft>
                    <a:spcPct val="0"/>
                  </a:spcAft>
                  <a:defRPr/>
                </a:pPr>
                <a:endParaRPr lang="en-US" sz="2000">
                  <a:gradFill>
                    <a:gsLst>
                      <a:gs pos="0">
                        <a:srgbClr val="FFFFFF"/>
                      </a:gs>
                      <a:gs pos="100000">
                        <a:srgbClr val="FFFFFF"/>
                      </a:gs>
                    </a:gsLst>
                    <a:lin ang="5400000" scaled="1"/>
                  </a:gradFill>
                  <a:latin typeface="72 Brand" panose="020B0504030603020204" pitchFamily="34" charset="0"/>
                </a:endParaRPr>
              </a:p>
            </p:txBody>
          </p:sp>
          <p:cxnSp>
            <p:nvCxnSpPr>
              <p:cNvPr id="440" name="Straight Connector 439">
                <a:extLst>
                  <a:ext uri="{FF2B5EF4-FFF2-40B4-BE49-F238E27FC236}">
                    <a16:creationId xmlns:a16="http://schemas.microsoft.com/office/drawing/2014/main" id="{EAF8CA2B-B1B4-16E8-684A-9F18F590B57C}"/>
                  </a:ext>
                </a:extLst>
              </p:cNvPr>
              <p:cNvCxnSpPr>
                <a:cxnSpLocks/>
              </p:cNvCxnSpPr>
              <p:nvPr/>
            </p:nvCxnSpPr>
            <p:spPr>
              <a:xfrm>
                <a:off x="478304" y="5211766"/>
                <a:ext cx="536321" cy="0"/>
              </a:xfrm>
              <a:prstGeom prst="line">
                <a:avLst/>
              </a:prstGeom>
              <a:ln w="25400" cap="rnd">
                <a:solidFill>
                  <a:srgbClr val="D2EFF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41" name="Straight Connector 440">
                <a:extLst>
                  <a:ext uri="{FF2B5EF4-FFF2-40B4-BE49-F238E27FC236}">
                    <a16:creationId xmlns:a16="http://schemas.microsoft.com/office/drawing/2014/main" id="{E784D83B-7028-10A7-8408-DD48F6CF77F1}"/>
                  </a:ext>
                </a:extLst>
              </p:cNvPr>
              <p:cNvCxnSpPr>
                <a:cxnSpLocks/>
              </p:cNvCxnSpPr>
              <p:nvPr/>
            </p:nvCxnSpPr>
            <p:spPr>
              <a:xfrm>
                <a:off x="478304" y="5321400"/>
                <a:ext cx="450391" cy="0"/>
              </a:xfrm>
              <a:prstGeom prst="line">
                <a:avLst/>
              </a:prstGeom>
              <a:ln w="9525" cap="rnd">
                <a:solidFill>
                  <a:srgbClr val="D2EFF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43" name="Rectangle: Rounded Corners 381">
                <a:extLst>
                  <a:ext uri="{FF2B5EF4-FFF2-40B4-BE49-F238E27FC236}">
                    <a16:creationId xmlns:a16="http://schemas.microsoft.com/office/drawing/2014/main" id="{3B9AD7E3-28B0-3445-3D1E-06B1C3943FE9}"/>
                  </a:ext>
                </a:extLst>
              </p:cNvPr>
              <p:cNvSpPr/>
              <p:nvPr/>
            </p:nvSpPr>
            <p:spPr bwMode="auto">
              <a:xfrm>
                <a:off x="467642" y="5496060"/>
                <a:ext cx="911725" cy="95028"/>
              </a:xfrm>
              <a:prstGeom prst="roundRect">
                <a:avLst>
                  <a:gd name="adj" fmla="val 47982"/>
                </a:avLst>
              </a:prstGeom>
              <a:solidFill>
                <a:srgbClr val="0070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a:gradFill>
                    <a:gsLst>
                      <a:gs pos="0">
                        <a:srgbClr val="FFFFFF"/>
                      </a:gs>
                      <a:gs pos="100000">
                        <a:srgbClr val="FFFFFF"/>
                      </a:gs>
                    </a:gsLst>
                    <a:lin ang="5400000" scaled="1"/>
                  </a:gradFill>
                  <a:latin typeface="72 Brand" panose="020B0504030603020204" pitchFamily="34" charset="0"/>
                  <a:ea typeface="Segoe UI" pitchFamily="34" charset="0"/>
                  <a:cs typeface="72" panose="020B0503030000000003" pitchFamily="34" charset="0"/>
                </a:endParaRPr>
              </a:p>
            </p:txBody>
          </p:sp>
          <p:sp>
            <p:nvSpPr>
              <p:cNvPr id="444" name="Rectangle: Rounded Corners 382">
                <a:extLst>
                  <a:ext uri="{FF2B5EF4-FFF2-40B4-BE49-F238E27FC236}">
                    <a16:creationId xmlns:a16="http://schemas.microsoft.com/office/drawing/2014/main" id="{60D10CF2-2256-DD4C-CC2E-5D13268E61EB}"/>
                  </a:ext>
                </a:extLst>
              </p:cNvPr>
              <p:cNvSpPr/>
              <p:nvPr/>
            </p:nvSpPr>
            <p:spPr bwMode="auto">
              <a:xfrm>
                <a:off x="467642" y="4956186"/>
                <a:ext cx="278822" cy="94387"/>
              </a:xfrm>
              <a:prstGeom prst="roundRect">
                <a:avLst>
                  <a:gd name="adj" fmla="val 47982"/>
                </a:avLst>
              </a:prstGeom>
              <a:solidFill>
                <a:srgbClr val="0070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a:gradFill>
                    <a:gsLst>
                      <a:gs pos="0">
                        <a:srgbClr val="FFFFFF"/>
                      </a:gs>
                      <a:gs pos="100000">
                        <a:srgbClr val="FFFFFF"/>
                      </a:gs>
                    </a:gsLst>
                    <a:lin ang="5400000" scaled="1"/>
                  </a:gradFill>
                  <a:latin typeface="72 Brand" panose="020B0504030603020204" pitchFamily="34" charset="0"/>
                  <a:ea typeface="Segoe UI" pitchFamily="34" charset="0"/>
                  <a:cs typeface="72" panose="020B0503030000000003" pitchFamily="34" charset="0"/>
                </a:endParaRPr>
              </a:p>
            </p:txBody>
          </p:sp>
          <p:sp>
            <p:nvSpPr>
              <p:cNvPr id="445" name="Rectangle: Rounded Corners 383">
                <a:extLst>
                  <a:ext uri="{FF2B5EF4-FFF2-40B4-BE49-F238E27FC236}">
                    <a16:creationId xmlns:a16="http://schemas.microsoft.com/office/drawing/2014/main" id="{748F89CC-9ED1-48C5-3033-A45CD199114B}"/>
                  </a:ext>
                </a:extLst>
              </p:cNvPr>
              <p:cNvSpPr/>
              <p:nvPr/>
            </p:nvSpPr>
            <p:spPr bwMode="auto">
              <a:xfrm>
                <a:off x="1563901" y="4612234"/>
                <a:ext cx="433648" cy="433648"/>
              </a:xfrm>
              <a:prstGeom prst="roundRect">
                <a:avLst/>
              </a:prstGeom>
              <a:solidFill>
                <a:srgbClr val="89D1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a:gradFill>
                    <a:gsLst>
                      <a:gs pos="0">
                        <a:srgbClr val="FFFFFF"/>
                      </a:gs>
                      <a:gs pos="100000">
                        <a:srgbClr val="FFFFFF"/>
                      </a:gs>
                    </a:gsLst>
                    <a:lin ang="5400000" scaled="1"/>
                  </a:gradFill>
                  <a:latin typeface="72 Brand" panose="020B0504030603020204" pitchFamily="34" charset="0"/>
                  <a:cs typeface="72" panose="020B0503030000000003" pitchFamily="34" charset="0"/>
                </a:endParaRPr>
              </a:p>
            </p:txBody>
          </p:sp>
        </p:grpSp>
        <p:grpSp>
          <p:nvGrpSpPr>
            <p:cNvPr id="498" name="Group 497">
              <a:extLst>
                <a:ext uri="{FF2B5EF4-FFF2-40B4-BE49-F238E27FC236}">
                  <a16:creationId xmlns:a16="http://schemas.microsoft.com/office/drawing/2014/main" id="{D8CA0E53-1FC5-CB6C-0A53-FC8347C8A0AA}"/>
                </a:ext>
              </a:extLst>
            </p:cNvPr>
            <p:cNvGrpSpPr/>
            <p:nvPr/>
          </p:nvGrpSpPr>
          <p:grpSpPr>
            <a:xfrm>
              <a:off x="10378355" y="5326480"/>
              <a:ext cx="329805" cy="251626"/>
              <a:chOff x="7282104" y="2247499"/>
              <a:chExt cx="213166" cy="162636"/>
            </a:xfrm>
          </p:grpSpPr>
          <p:sp>
            <p:nvSpPr>
              <p:cNvPr id="499" name="Rectangle: Rounded Corners 201">
                <a:extLst>
                  <a:ext uri="{FF2B5EF4-FFF2-40B4-BE49-F238E27FC236}">
                    <a16:creationId xmlns:a16="http://schemas.microsoft.com/office/drawing/2014/main" id="{CB93A1D8-56A3-5F7C-0A84-8F87C4F63E39}"/>
                  </a:ext>
                </a:extLst>
              </p:cNvPr>
              <p:cNvSpPr/>
              <p:nvPr/>
            </p:nvSpPr>
            <p:spPr bwMode="auto">
              <a:xfrm>
                <a:off x="7282104" y="2247499"/>
                <a:ext cx="60467" cy="60467"/>
              </a:xfrm>
              <a:prstGeom prst="roundRect">
                <a:avLst/>
              </a:prstGeom>
              <a:solidFill>
                <a:srgbClr val="89D1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a:gradFill>
                    <a:gsLst>
                      <a:gs pos="0">
                        <a:srgbClr val="FFFFFF"/>
                      </a:gs>
                      <a:gs pos="100000">
                        <a:srgbClr val="FFFFFF"/>
                      </a:gs>
                    </a:gsLst>
                    <a:lin ang="5400000" scaled="1"/>
                  </a:gradFill>
                  <a:latin typeface="72 Brand" panose="020B0504030603020204" pitchFamily="34" charset="0"/>
                  <a:ea typeface="Segoe UI" pitchFamily="34" charset="0"/>
                  <a:cs typeface="72" panose="020B0503030000000003" pitchFamily="34" charset="0"/>
                </a:endParaRPr>
              </a:p>
            </p:txBody>
          </p:sp>
          <p:sp>
            <p:nvSpPr>
              <p:cNvPr id="500" name="Rectangle: Rounded Corners 202">
                <a:extLst>
                  <a:ext uri="{FF2B5EF4-FFF2-40B4-BE49-F238E27FC236}">
                    <a16:creationId xmlns:a16="http://schemas.microsoft.com/office/drawing/2014/main" id="{5CCF243F-64B3-7F4B-FA74-952513F3CCE1}"/>
                  </a:ext>
                </a:extLst>
              </p:cNvPr>
              <p:cNvSpPr/>
              <p:nvPr/>
            </p:nvSpPr>
            <p:spPr bwMode="auto">
              <a:xfrm>
                <a:off x="7282104" y="2349668"/>
                <a:ext cx="60467" cy="60467"/>
              </a:xfrm>
              <a:prstGeom prst="roundRect">
                <a:avLst/>
              </a:prstGeom>
              <a:solidFill>
                <a:srgbClr val="1B90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a:gradFill>
                    <a:gsLst>
                      <a:gs pos="0">
                        <a:srgbClr val="FFFFFF"/>
                      </a:gs>
                      <a:gs pos="100000">
                        <a:srgbClr val="FFFFFF"/>
                      </a:gs>
                    </a:gsLst>
                    <a:lin ang="5400000" scaled="1"/>
                  </a:gradFill>
                  <a:latin typeface="72 Brand" panose="020B0504030603020204" pitchFamily="34" charset="0"/>
                  <a:ea typeface="Segoe UI" pitchFamily="34" charset="0"/>
                  <a:cs typeface="72" panose="020B0503030000000003" pitchFamily="34" charset="0"/>
                </a:endParaRPr>
              </a:p>
            </p:txBody>
          </p:sp>
          <p:cxnSp>
            <p:nvCxnSpPr>
              <p:cNvPr id="501" name="Straight Connector 500">
                <a:extLst>
                  <a:ext uri="{FF2B5EF4-FFF2-40B4-BE49-F238E27FC236}">
                    <a16:creationId xmlns:a16="http://schemas.microsoft.com/office/drawing/2014/main" id="{9F30169A-C78D-BC4A-BFE7-DC86591C070A}"/>
                  </a:ext>
                </a:extLst>
              </p:cNvPr>
              <p:cNvCxnSpPr>
                <a:cxnSpLocks/>
              </p:cNvCxnSpPr>
              <p:nvPr/>
            </p:nvCxnSpPr>
            <p:spPr>
              <a:xfrm>
                <a:off x="7383760" y="2277733"/>
                <a:ext cx="111510" cy="0"/>
              </a:xfrm>
              <a:prstGeom prst="line">
                <a:avLst/>
              </a:prstGeom>
              <a:ln w="25400" cap="rnd">
                <a:solidFill>
                  <a:srgbClr val="BCE6F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02" name="Straight Connector 501">
                <a:extLst>
                  <a:ext uri="{FF2B5EF4-FFF2-40B4-BE49-F238E27FC236}">
                    <a16:creationId xmlns:a16="http://schemas.microsoft.com/office/drawing/2014/main" id="{11BC6E50-BD8E-3224-8C50-55CAA3DA48DF}"/>
                  </a:ext>
                </a:extLst>
              </p:cNvPr>
              <p:cNvCxnSpPr>
                <a:cxnSpLocks/>
              </p:cNvCxnSpPr>
              <p:nvPr/>
            </p:nvCxnSpPr>
            <p:spPr>
              <a:xfrm>
                <a:off x="7383760" y="2379901"/>
                <a:ext cx="71493" cy="0"/>
              </a:xfrm>
              <a:prstGeom prst="line">
                <a:avLst/>
              </a:prstGeom>
              <a:ln w="25400" cap="rnd">
                <a:solidFill>
                  <a:srgbClr val="BCE6F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grpSp>
        <p:nvGrpSpPr>
          <p:cNvPr id="7" name="Group 1">
            <a:extLst>
              <a:ext uri="{FF2B5EF4-FFF2-40B4-BE49-F238E27FC236}">
                <a16:creationId xmlns:a16="http://schemas.microsoft.com/office/drawing/2014/main" id="{ED9535FF-1245-9825-4998-BFA6CA6C8D1E}"/>
              </a:ext>
            </a:extLst>
          </p:cNvPr>
          <p:cNvGrpSpPr/>
          <p:nvPr/>
        </p:nvGrpSpPr>
        <p:grpSpPr>
          <a:xfrm>
            <a:off x="9266075" y="512762"/>
            <a:ext cx="2422052" cy="360570"/>
            <a:chOff x="9266075" y="512762"/>
            <a:chExt cx="2422052" cy="360570"/>
          </a:xfrm>
        </p:grpSpPr>
        <p:sp>
          <p:nvSpPr>
            <p:cNvPr id="8" name="Graphic 1">
              <a:extLst>
                <a:ext uri="{FF2B5EF4-FFF2-40B4-BE49-F238E27FC236}">
                  <a16:creationId xmlns:a16="http://schemas.microsoft.com/office/drawing/2014/main" id="{AB1E2DA2-C823-0A25-6BE6-BD76AA26AF90}"/>
                </a:ext>
              </a:extLst>
            </p:cNvPr>
            <p:cNvSpPr/>
            <p:nvPr userDrawn="1"/>
          </p:nvSpPr>
          <p:spPr>
            <a:xfrm>
              <a:off x="10962795" y="512762"/>
              <a:ext cx="725332" cy="360570"/>
            </a:xfrm>
            <a:custGeom>
              <a:avLst/>
              <a:gdLst>
                <a:gd name="connsiteX0" fmla="*/ 3218008 w 6394904"/>
                <a:gd name="connsiteY0" fmla="*/ 3178974 h 3178973"/>
                <a:gd name="connsiteX1" fmla="*/ 0 w 6394904"/>
                <a:gd name="connsiteY1" fmla="*/ 3178974 h 3178973"/>
                <a:gd name="connsiteX2" fmla="*/ 0 w 6394904"/>
                <a:gd name="connsiteY2" fmla="*/ 0 h 3178973"/>
                <a:gd name="connsiteX3" fmla="*/ 6394905 w 6394904"/>
                <a:gd name="connsiteY3" fmla="*/ 0 h 3178973"/>
                <a:gd name="connsiteX4" fmla="*/ 3218008 w 6394904"/>
                <a:gd name="connsiteY4" fmla="*/ 3178974 h 3178973"/>
                <a:gd name="connsiteX5" fmla="*/ 199080 w 6394904"/>
                <a:gd name="connsiteY5" fmla="*/ 2979891 h 3178973"/>
                <a:gd name="connsiteX6" fmla="*/ 3135534 w 6394904"/>
                <a:gd name="connsiteY6" fmla="*/ 2979891 h 3178973"/>
                <a:gd name="connsiteX7" fmla="*/ 5914653 w 6394904"/>
                <a:gd name="connsiteY7" fmla="*/ 198955 h 3178973"/>
                <a:gd name="connsiteX8" fmla="*/ 199080 w 6394904"/>
                <a:gd name="connsiteY8" fmla="*/ 198955 h 3178973"/>
                <a:gd name="connsiteX9" fmla="*/ 199080 w 6394904"/>
                <a:gd name="connsiteY9" fmla="*/ 2979891 h 317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4904" h="3178973">
                  <a:moveTo>
                    <a:pt x="3218008" y="3178974"/>
                  </a:moveTo>
                  <a:lnTo>
                    <a:pt x="0" y="3178974"/>
                  </a:lnTo>
                  <a:lnTo>
                    <a:pt x="0" y="0"/>
                  </a:lnTo>
                  <a:lnTo>
                    <a:pt x="6394905" y="0"/>
                  </a:lnTo>
                  <a:lnTo>
                    <a:pt x="3218008" y="3178974"/>
                  </a:lnTo>
                  <a:close/>
                  <a:moveTo>
                    <a:pt x="199080" y="2979891"/>
                  </a:moveTo>
                  <a:lnTo>
                    <a:pt x="3135534" y="2979891"/>
                  </a:lnTo>
                  <a:lnTo>
                    <a:pt x="5914653" y="198955"/>
                  </a:lnTo>
                  <a:lnTo>
                    <a:pt x="199080" y="198955"/>
                  </a:lnTo>
                  <a:lnTo>
                    <a:pt x="199080" y="2979891"/>
                  </a:lnTo>
                  <a:close/>
                </a:path>
              </a:pathLst>
            </a:custGeom>
            <a:solidFill>
              <a:srgbClr val="DF1278"/>
            </a:solidFill>
            <a:ln w="28575" cap="flat">
              <a:solidFill>
                <a:srgbClr val="0070F2"/>
              </a:solidFill>
              <a:prstDash val="solid"/>
              <a:miter/>
            </a:ln>
          </p:spPr>
          <p:txBody>
            <a:bodyPr rtlCol="0" anchor="ctr"/>
            <a:lstStyle/>
            <a:p>
              <a:endParaRPr lang="en-US"/>
            </a:p>
          </p:txBody>
        </p:sp>
        <p:sp>
          <p:nvSpPr>
            <p:cNvPr id="9" name="Graphic 1">
              <a:extLst>
                <a:ext uri="{FF2B5EF4-FFF2-40B4-BE49-F238E27FC236}">
                  <a16:creationId xmlns:a16="http://schemas.microsoft.com/office/drawing/2014/main" id="{4A680ADA-C35A-9F77-1A9D-3DC391B04E11}"/>
                </a:ext>
              </a:extLst>
            </p:cNvPr>
            <p:cNvSpPr/>
            <p:nvPr userDrawn="1"/>
          </p:nvSpPr>
          <p:spPr>
            <a:xfrm>
              <a:off x="10119515" y="512762"/>
              <a:ext cx="725332" cy="360570"/>
            </a:xfrm>
            <a:custGeom>
              <a:avLst/>
              <a:gdLst>
                <a:gd name="connsiteX0" fmla="*/ 3218008 w 6394904"/>
                <a:gd name="connsiteY0" fmla="*/ 3178974 h 3178973"/>
                <a:gd name="connsiteX1" fmla="*/ 0 w 6394904"/>
                <a:gd name="connsiteY1" fmla="*/ 3178974 h 3178973"/>
                <a:gd name="connsiteX2" fmla="*/ 0 w 6394904"/>
                <a:gd name="connsiteY2" fmla="*/ 0 h 3178973"/>
                <a:gd name="connsiteX3" fmla="*/ 6394905 w 6394904"/>
                <a:gd name="connsiteY3" fmla="*/ 0 h 3178973"/>
                <a:gd name="connsiteX4" fmla="*/ 3218008 w 6394904"/>
                <a:gd name="connsiteY4" fmla="*/ 3178974 h 3178973"/>
                <a:gd name="connsiteX5" fmla="*/ 199080 w 6394904"/>
                <a:gd name="connsiteY5" fmla="*/ 2979891 h 3178973"/>
                <a:gd name="connsiteX6" fmla="*/ 3135534 w 6394904"/>
                <a:gd name="connsiteY6" fmla="*/ 2979891 h 3178973"/>
                <a:gd name="connsiteX7" fmla="*/ 5914653 w 6394904"/>
                <a:gd name="connsiteY7" fmla="*/ 198955 h 3178973"/>
                <a:gd name="connsiteX8" fmla="*/ 199080 w 6394904"/>
                <a:gd name="connsiteY8" fmla="*/ 198955 h 3178973"/>
                <a:gd name="connsiteX9" fmla="*/ 199080 w 6394904"/>
                <a:gd name="connsiteY9" fmla="*/ 2979891 h 317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4904" h="3178973">
                  <a:moveTo>
                    <a:pt x="3218008" y="3178974"/>
                  </a:moveTo>
                  <a:lnTo>
                    <a:pt x="0" y="3178974"/>
                  </a:lnTo>
                  <a:lnTo>
                    <a:pt x="0" y="0"/>
                  </a:lnTo>
                  <a:lnTo>
                    <a:pt x="6394905" y="0"/>
                  </a:lnTo>
                  <a:lnTo>
                    <a:pt x="3218008" y="3178974"/>
                  </a:lnTo>
                  <a:close/>
                  <a:moveTo>
                    <a:pt x="199080" y="2979891"/>
                  </a:moveTo>
                  <a:lnTo>
                    <a:pt x="3135534" y="2979891"/>
                  </a:lnTo>
                  <a:lnTo>
                    <a:pt x="5914653" y="198955"/>
                  </a:lnTo>
                  <a:lnTo>
                    <a:pt x="199080" y="198955"/>
                  </a:lnTo>
                  <a:lnTo>
                    <a:pt x="199080" y="2979891"/>
                  </a:lnTo>
                  <a:close/>
                </a:path>
              </a:pathLst>
            </a:custGeom>
            <a:solidFill>
              <a:srgbClr val="00144A"/>
            </a:solidFill>
            <a:ln w="28575" cap="flat">
              <a:solidFill>
                <a:srgbClr val="002A86"/>
              </a:solidFill>
              <a:prstDash val="solid"/>
              <a:miter/>
            </a:ln>
          </p:spPr>
          <p:txBody>
            <a:bodyPr rtlCol="0" anchor="ctr"/>
            <a:lstStyle/>
            <a:p>
              <a:endParaRPr lang="en-US"/>
            </a:p>
          </p:txBody>
        </p:sp>
        <p:sp>
          <p:nvSpPr>
            <p:cNvPr id="10" name="Graphic 1">
              <a:extLst>
                <a:ext uri="{FF2B5EF4-FFF2-40B4-BE49-F238E27FC236}">
                  <a16:creationId xmlns:a16="http://schemas.microsoft.com/office/drawing/2014/main" id="{59970068-ADE9-4140-E058-0E63AE21077B}"/>
                </a:ext>
              </a:extLst>
            </p:cNvPr>
            <p:cNvSpPr/>
            <p:nvPr userDrawn="1"/>
          </p:nvSpPr>
          <p:spPr>
            <a:xfrm>
              <a:off x="9266075" y="512762"/>
              <a:ext cx="725332" cy="360570"/>
            </a:xfrm>
            <a:custGeom>
              <a:avLst/>
              <a:gdLst>
                <a:gd name="connsiteX0" fmla="*/ 3218008 w 6394904"/>
                <a:gd name="connsiteY0" fmla="*/ 3178974 h 3178973"/>
                <a:gd name="connsiteX1" fmla="*/ 0 w 6394904"/>
                <a:gd name="connsiteY1" fmla="*/ 3178974 h 3178973"/>
                <a:gd name="connsiteX2" fmla="*/ 0 w 6394904"/>
                <a:gd name="connsiteY2" fmla="*/ 0 h 3178973"/>
                <a:gd name="connsiteX3" fmla="*/ 6394905 w 6394904"/>
                <a:gd name="connsiteY3" fmla="*/ 0 h 3178973"/>
                <a:gd name="connsiteX4" fmla="*/ 3218008 w 6394904"/>
                <a:gd name="connsiteY4" fmla="*/ 3178974 h 3178973"/>
                <a:gd name="connsiteX5" fmla="*/ 199080 w 6394904"/>
                <a:gd name="connsiteY5" fmla="*/ 2979891 h 3178973"/>
                <a:gd name="connsiteX6" fmla="*/ 3135534 w 6394904"/>
                <a:gd name="connsiteY6" fmla="*/ 2979891 h 3178973"/>
                <a:gd name="connsiteX7" fmla="*/ 5914653 w 6394904"/>
                <a:gd name="connsiteY7" fmla="*/ 198955 h 3178973"/>
                <a:gd name="connsiteX8" fmla="*/ 199080 w 6394904"/>
                <a:gd name="connsiteY8" fmla="*/ 198955 h 3178973"/>
                <a:gd name="connsiteX9" fmla="*/ 199080 w 6394904"/>
                <a:gd name="connsiteY9" fmla="*/ 2979891 h 317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4904" h="3178973">
                  <a:moveTo>
                    <a:pt x="3218008" y="3178974"/>
                  </a:moveTo>
                  <a:lnTo>
                    <a:pt x="0" y="3178974"/>
                  </a:lnTo>
                  <a:lnTo>
                    <a:pt x="0" y="0"/>
                  </a:lnTo>
                  <a:lnTo>
                    <a:pt x="6394905" y="0"/>
                  </a:lnTo>
                  <a:lnTo>
                    <a:pt x="3218008" y="3178974"/>
                  </a:lnTo>
                  <a:close/>
                  <a:moveTo>
                    <a:pt x="199080" y="2979891"/>
                  </a:moveTo>
                  <a:lnTo>
                    <a:pt x="3135534" y="2979891"/>
                  </a:lnTo>
                  <a:lnTo>
                    <a:pt x="5914653" y="198955"/>
                  </a:lnTo>
                  <a:lnTo>
                    <a:pt x="199080" y="198955"/>
                  </a:lnTo>
                  <a:lnTo>
                    <a:pt x="199080" y="2979891"/>
                  </a:lnTo>
                  <a:close/>
                </a:path>
              </a:pathLst>
            </a:custGeom>
            <a:noFill/>
            <a:ln w="28575" cap="flat">
              <a:solidFill>
                <a:srgbClr val="0070F2"/>
              </a:solidFill>
              <a:prstDash val="solid"/>
              <a:miter/>
            </a:ln>
          </p:spPr>
          <p:txBody>
            <a:bodyPr rtlCol="0" anchor="ctr"/>
            <a:lstStyle/>
            <a:p>
              <a:endParaRPr lang="en-US"/>
            </a:p>
          </p:txBody>
        </p:sp>
      </p:grpSp>
    </p:spTree>
    <p:extLst>
      <p:ext uri="{BB962C8B-B14F-4D97-AF65-F5344CB8AC3E}">
        <p14:creationId xmlns:p14="http://schemas.microsoft.com/office/powerpoint/2010/main" val="2404385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8B6622-F7D2-42E1-787E-13C04EF65B36}"/>
            </a:ext>
          </a:extLst>
        </p:cNvPr>
        <p:cNvGrpSpPr/>
        <p:nvPr/>
      </p:nvGrpSpPr>
      <p:grpSpPr>
        <a:xfrm>
          <a:off x="0" y="0"/>
          <a:ext cx="0" cy="0"/>
          <a:chOff x="0" y="0"/>
          <a:chExt cx="0" cy="0"/>
        </a:xfrm>
      </p:grpSpPr>
      <p:grpSp>
        <p:nvGrpSpPr>
          <p:cNvPr id="3" name="Gruppieren 2">
            <a:extLst>
              <a:ext uri="{FF2B5EF4-FFF2-40B4-BE49-F238E27FC236}">
                <a16:creationId xmlns:a16="http://schemas.microsoft.com/office/drawing/2014/main" id="{5D35F788-795F-AFD8-3952-55E30F845AFC}"/>
              </a:ext>
            </a:extLst>
          </p:cNvPr>
          <p:cNvGrpSpPr/>
          <p:nvPr/>
        </p:nvGrpSpPr>
        <p:grpSpPr>
          <a:xfrm>
            <a:off x="2214711" y="1903501"/>
            <a:ext cx="2639552" cy="304346"/>
            <a:chOff x="4105822" y="1639051"/>
            <a:chExt cx="2507030" cy="304425"/>
          </a:xfrm>
        </p:grpSpPr>
        <p:sp>
          <p:nvSpPr>
            <p:cNvPr id="4" name="Text Box 4">
              <a:extLst>
                <a:ext uri="{FF2B5EF4-FFF2-40B4-BE49-F238E27FC236}">
                  <a16:creationId xmlns:a16="http://schemas.microsoft.com/office/drawing/2014/main" id="{93EE2416-7A34-0AB7-949A-C9661198914D}"/>
                </a:ext>
              </a:extLst>
            </p:cNvPr>
            <p:cNvSpPr txBox="1">
              <a:spLocks noChangeArrowheads="1"/>
            </p:cNvSpPr>
            <p:nvPr/>
          </p:nvSpPr>
          <p:spPr bwMode="auto">
            <a:xfrm>
              <a:off x="4105822" y="1639051"/>
              <a:ext cx="2507030" cy="294302"/>
            </a:xfrm>
            <a:prstGeom prst="rect">
              <a:avLst/>
            </a:prstGeom>
            <a:noFill/>
            <a:ln>
              <a:noFill/>
            </a:ln>
            <a:effectLst/>
            <a:extLst>
              <a:ext uri="{909E8E84-426E-40DD-AFC4-6F175D3DCCD1}">
                <a14:hiddenFill xmlns:a14="http://schemas.microsoft.com/office/drawing/2010/main">
                  <a:solidFill>
                    <a:srgbClr val="0F337D"/>
                  </a:solidFill>
                </a14:hiddenFill>
              </a:ext>
              <a:ext uri="{91240B29-F687-4F45-9708-019B960494DF}">
                <a14:hiddenLine xmlns:a14="http://schemas.microsoft.com/office/drawing/2010/main" w="1270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35991" rIns="0" bIns="35991" anchor="b"/>
            <a:lstStyle/>
            <a:p>
              <a:pPr algn="ctr" eaLnBrk="0" hangingPunct="0">
                <a:buClr>
                  <a:srgbClr val="0F337D"/>
                </a:buClr>
                <a:buSzPct val="65000"/>
                <a:buFont typeface="Wingdings" pitchFamily="2" charset="2"/>
                <a:buNone/>
              </a:pPr>
              <a:r>
                <a:rPr lang="en-US" sz="1200" dirty="0">
                  <a:solidFill>
                    <a:srgbClr val="00A0F5"/>
                  </a:solidFill>
                  <a:latin typeface="+mn-lt"/>
                </a:rPr>
                <a:t>Strategic</a:t>
              </a:r>
              <a:endParaRPr lang="en-US" sz="1200" baseline="30000" dirty="0">
                <a:solidFill>
                  <a:srgbClr val="00A0F5"/>
                </a:solidFill>
                <a:latin typeface="+mn-lt"/>
              </a:endParaRPr>
            </a:p>
          </p:txBody>
        </p:sp>
        <p:sp>
          <p:nvSpPr>
            <p:cNvPr id="5" name="Line 6">
              <a:extLst>
                <a:ext uri="{FF2B5EF4-FFF2-40B4-BE49-F238E27FC236}">
                  <a16:creationId xmlns:a16="http://schemas.microsoft.com/office/drawing/2014/main" id="{62280FF2-477C-52F5-88FE-259C35E86837}"/>
                </a:ext>
              </a:extLst>
            </p:cNvPr>
            <p:cNvSpPr>
              <a:spLocks noChangeShapeType="1"/>
            </p:cNvSpPr>
            <p:nvPr/>
          </p:nvSpPr>
          <p:spPr bwMode="auto">
            <a:xfrm>
              <a:off x="4105822" y="1943476"/>
              <a:ext cx="2507030" cy="0"/>
            </a:xfrm>
            <a:prstGeom prst="line">
              <a:avLst/>
            </a:prstGeom>
            <a:ln w="12700">
              <a:solidFill>
                <a:srgbClr val="78879B"/>
              </a:solidFill>
            </a:ln>
          </p:spPr>
          <p:style>
            <a:lnRef idx="1">
              <a:schemeClr val="accent1"/>
            </a:lnRef>
            <a:fillRef idx="0">
              <a:schemeClr val="accent1"/>
            </a:fillRef>
            <a:effectRef idx="0">
              <a:schemeClr val="accent1"/>
            </a:effectRef>
            <a:fontRef idx="minor">
              <a:schemeClr val="tx1"/>
            </a:fontRef>
          </p:style>
          <p:txBody>
            <a:bodyPr lIns="53986" tIns="35991" rIns="53986" bIns="35991" anchor="ctr"/>
            <a:lstStyle/>
            <a:p>
              <a:pPr algn="ctr">
                <a:lnSpc>
                  <a:spcPct val="90000"/>
                </a:lnSpc>
                <a:spcAft>
                  <a:spcPts val="600"/>
                </a:spcAft>
              </a:pPr>
              <a:endParaRPr lang="en-US" sz="1200"/>
            </a:p>
          </p:txBody>
        </p:sp>
      </p:grpSp>
      <p:grpSp>
        <p:nvGrpSpPr>
          <p:cNvPr id="6" name="Gruppieren 6">
            <a:extLst>
              <a:ext uri="{FF2B5EF4-FFF2-40B4-BE49-F238E27FC236}">
                <a16:creationId xmlns:a16="http://schemas.microsoft.com/office/drawing/2014/main" id="{57D6FB46-52C7-4175-8C1B-A17326B05E10}"/>
              </a:ext>
            </a:extLst>
          </p:cNvPr>
          <p:cNvGrpSpPr/>
          <p:nvPr/>
        </p:nvGrpSpPr>
        <p:grpSpPr>
          <a:xfrm>
            <a:off x="5352145" y="1895246"/>
            <a:ext cx="2638113" cy="304346"/>
            <a:chOff x="6749518" y="1639051"/>
            <a:chExt cx="2507030" cy="304425"/>
          </a:xfrm>
        </p:grpSpPr>
        <p:sp>
          <p:nvSpPr>
            <p:cNvPr id="7" name="Text Box 4">
              <a:extLst>
                <a:ext uri="{FF2B5EF4-FFF2-40B4-BE49-F238E27FC236}">
                  <a16:creationId xmlns:a16="http://schemas.microsoft.com/office/drawing/2014/main" id="{AB6F0FFC-D4F5-2E33-70B2-1323C03B36B7}"/>
                </a:ext>
              </a:extLst>
            </p:cNvPr>
            <p:cNvSpPr txBox="1">
              <a:spLocks noChangeArrowheads="1"/>
            </p:cNvSpPr>
            <p:nvPr/>
          </p:nvSpPr>
          <p:spPr bwMode="auto">
            <a:xfrm>
              <a:off x="6749518" y="1639051"/>
              <a:ext cx="2507030" cy="294302"/>
            </a:xfrm>
            <a:prstGeom prst="rect">
              <a:avLst/>
            </a:prstGeom>
            <a:noFill/>
            <a:ln>
              <a:noFill/>
            </a:ln>
            <a:effectLst/>
            <a:extLst>
              <a:ext uri="{909E8E84-426E-40DD-AFC4-6F175D3DCCD1}">
                <a14:hiddenFill xmlns:a14="http://schemas.microsoft.com/office/drawing/2010/main">
                  <a:solidFill>
                    <a:srgbClr val="0F337D"/>
                  </a:solidFill>
                </a14:hiddenFill>
              </a:ext>
              <a:ext uri="{91240B29-F687-4F45-9708-019B960494DF}">
                <a14:hiddenLine xmlns:a14="http://schemas.microsoft.com/office/drawing/2010/main" w="1270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35991" rIns="0" bIns="35991" anchor="b"/>
            <a:lstStyle/>
            <a:p>
              <a:pPr algn="ctr" eaLnBrk="0" hangingPunct="0">
                <a:buClr>
                  <a:srgbClr val="0F337D"/>
                </a:buClr>
                <a:buSzPct val="65000"/>
                <a:buFont typeface="Wingdings" pitchFamily="2" charset="2"/>
                <a:buNone/>
              </a:pPr>
              <a:r>
                <a:rPr lang="en-US" sz="1200">
                  <a:solidFill>
                    <a:srgbClr val="00A0F5"/>
                  </a:solidFill>
                  <a:latin typeface="+mn-lt"/>
                </a:rPr>
                <a:t>Tactical</a:t>
              </a:r>
            </a:p>
          </p:txBody>
        </p:sp>
        <p:sp>
          <p:nvSpPr>
            <p:cNvPr id="8" name="Line 6">
              <a:extLst>
                <a:ext uri="{FF2B5EF4-FFF2-40B4-BE49-F238E27FC236}">
                  <a16:creationId xmlns:a16="http://schemas.microsoft.com/office/drawing/2014/main" id="{A7894D6E-3D23-738A-6573-08E63BA1E7E1}"/>
                </a:ext>
              </a:extLst>
            </p:cNvPr>
            <p:cNvSpPr>
              <a:spLocks noChangeShapeType="1"/>
            </p:cNvSpPr>
            <p:nvPr/>
          </p:nvSpPr>
          <p:spPr bwMode="auto">
            <a:xfrm>
              <a:off x="6749518" y="1943476"/>
              <a:ext cx="2507030" cy="0"/>
            </a:xfrm>
            <a:prstGeom prst="line">
              <a:avLst/>
            </a:prstGeom>
            <a:ln w="12700">
              <a:solidFill>
                <a:srgbClr val="78879B"/>
              </a:solidFill>
            </a:ln>
          </p:spPr>
          <p:style>
            <a:lnRef idx="1">
              <a:schemeClr val="accent1"/>
            </a:lnRef>
            <a:fillRef idx="0">
              <a:schemeClr val="accent1"/>
            </a:fillRef>
            <a:effectRef idx="0">
              <a:schemeClr val="accent1"/>
            </a:effectRef>
            <a:fontRef idx="minor">
              <a:schemeClr val="tx1"/>
            </a:fontRef>
          </p:style>
          <p:txBody>
            <a:bodyPr lIns="53986" tIns="35991" rIns="53986" bIns="35991" anchor="ctr"/>
            <a:lstStyle/>
            <a:p>
              <a:pPr algn="ctr">
                <a:lnSpc>
                  <a:spcPct val="90000"/>
                </a:lnSpc>
                <a:spcAft>
                  <a:spcPts val="600"/>
                </a:spcAft>
              </a:pPr>
              <a:endParaRPr lang="en-US" sz="1200"/>
            </a:p>
          </p:txBody>
        </p:sp>
      </p:grpSp>
      <p:grpSp>
        <p:nvGrpSpPr>
          <p:cNvPr id="9" name="Gruppieren 7">
            <a:extLst>
              <a:ext uri="{FF2B5EF4-FFF2-40B4-BE49-F238E27FC236}">
                <a16:creationId xmlns:a16="http://schemas.microsoft.com/office/drawing/2014/main" id="{F56E3B6C-0B14-A14D-A817-4BC5A07DF853}"/>
              </a:ext>
            </a:extLst>
          </p:cNvPr>
          <p:cNvGrpSpPr/>
          <p:nvPr/>
        </p:nvGrpSpPr>
        <p:grpSpPr>
          <a:xfrm>
            <a:off x="8488140" y="1903501"/>
            <a:ext cx="2638113" cy="304346"/>
            <a:chOff x="9393214" y="1639051"/>
            <a:chExt cx="2507030" cy="304425"/>
          </a:xfrm>
        </p:grpSpPr>
        <p:sp>
          <p:nvSpPr>
            <p:cNvPr id="10" name="Text Box 9">
              <a:extLst>
                <a:ext uri="{FF2B5EF4-FFF2-40B4-BE49-F238E27FC236}">
                  <a16:creationId xmlns:a16="http://schemas.microsoft.com/office/drawing/2014/main" id="{0E59A910-21BC-03F9-E4ED-9B4454F02DEE}"/>
                </a:ext>
              </a:extLst>
            </p:cNvPr>
            <p:cNvSpPr txBox="1">
              <a:spLocks noChangeArrowheads="1"/>
            </p:cNvSpPr>
            <p:nvPr/>
          </p:nvSpPr>
          <p:spPr bwMode="auto">
            <a:xfrm>
              <a:off x="9393214" y="1639051"/>
              <a:ext cx="2507030" cy="294302"/>
            </a:xfrm>
            <a:prstGeom prst="rect">
              <a:avLst/>
            </a:prstGeom>
            <a:noFill/>
            <a:ln>
              <a:noFill/>
            </a:ln>
            <a:effectLst/>
            <a:extLst>
              <a:ext uri="{909E8E84-426E-40DD-AFC4-6F175D3DCCD1}">
                <a14:hiddenFill xmlns:a14="http://schemas.microsoft.com/office/drawing/2010/main">
                  <a:solidFill>
                    <a:srgbClr val="0F337D"/>
                  </a:solidFill>
                </a14:hiddenFill>
              </a:ext>
              <a:ext uri="{91240B29-F687-4F45-9708-019B960494DF}">
                <a14:hiddenLine xmlns:a14="http://schemas.microsoft.com/office/drawing/2010/main" w="1270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35991" rIns="0" bIns="35991" anchor="b"/>
            <a:lstStyle/>
            <a:p>
              <a:pPr algn="ctr" eaLnBrk="0" hangingPunct="0">
                <a:buClr>
                  <a:srgbClr val="0F337D"/>
                </a:buClr>
                <a:buSzPct val="65000"/>
                <a:buFont typeface="Wingdings" pitchFamily="2" charset="2"/>
                <a:buNone/>
              </a:pPr>
              <a:r>
                <a:rPr lang="en-US" sz="1200">
                  <a:solidFill>
                    <a:srgbClr val="00A0F5"/>
                  </a:solidFill>
                  <a:latin typeface="+mn-lt"/>
                </a:rPr>
                <a:t>Operational</a:t>
              </a:r>
            </a:p>
          </p:txBody>
        </p:sp>
        <p:sp>
          <p:nvSpPr>
            <p:cNvPr id="11" name="Line 7">
              <a:extLst>
                <a:ext uri="{FF2B5EF4-FFF2-40B4-BE49-F238E27FC236}">
                  <a16:creationId xmlns:a16="http://schemas.microsoft.com/office/drawing/2014/main" id="{0AE5193A-4861-7EA2-A394-C08A4142841C}"/>
                </a:ext>
              </a:extLst>
            </p:cNvPr>
            <p:cNvSpPr>
              <a:spLocks noChangeShapeType="1"/>
            </p:cNvSpPr>
            <p:nvPr/>
          </p:nvSpPr>
          <p:spPr bwMode="auto">
            <a:xfrm>
              <a:off x="9393214" y="1943476"/>
              <a:ext cx="2507030" cy="0"/>
            </a:xfrm>
            <a:prstGeom prst="line">
              <a:avLst/>
            </a:prstGeom>
            <a:ln w="12700">
              <a:solidFill>
                <a:srgbClr val="78879B"/>
              </a:solidFill>
            </a:ln>
          </p:spPr>
          <p:style>
            <a:lnRef idx="1">
              <a:schemeClr val="accent1"/>
            </a:lnRef>
            <a:fillRef idx="0">
              <a:schemeClr val="accent1"/>
            </a:fillRef>
            <a:effectRef idx="0">
              <a:schemeClr val="accent1"/>
            </a:effectRef>
            <a:fontRef idx="minor">
              <a:schemeClr val="tx1"/>
            </a:fontRef>
          </p:style>
          <p:txBody>
            <a:bodyPr lIns="53986" tIns="35991" rIns="53986" bIns="35991" anchor="ctr"/>
            <a:lstStyle/>
            <a:p>
              <a:pPr algn="ctr">
                <a:lnSpc>
                  <a:spcPct val="90000"/>
                </a:lnSpc>
                <a:spcAft>
                  <a:spcPts val="600"/>
                </a:spcAft>
              </a:pPr>
              <a:endParaRPr lang="en-US" sz="1200"/>
            </a:p>
          </p:txBody>
        </p:sp>
      </p:grpSp>
      <p:sp>
        <p:nvSpPr>
          <p:cNvPr id="12" name="AutoShape 5">
            <a:extLst>
              <a:ext uri="{FF2B5EF4-FFF2-40B4-BE49-F238E27FC236}">
                <a16:creationId xmlns:a16="http://schemas.microsoft.com/office/drawing/2014/main" id="{47C68008-41EE-A30B-F0DD-01484ED67990}"/>
              </a:ext>
            </a:extLst>
          </p:cNvPr>
          <p:cNvSpPr>
            <a:spLocks noChangeArrowheads="1"/>
          </p:cNvSpPr>
          <p:nvPr/>
        </p:nvSpPr>
        <p:spPr bwMode="auto">
          <a:xfrm>
            <a:off x="1069490" y="2304177"/>
            <a:ext cx="1005578" cy="962375"/>
          </a:xfrm>
          <a:prstGeom prst="homePlate">
            <a:avLst>
              <a:gd name="adj" fmla="val 0"/>
            </a:avLst>
          </a:prstGeom>
          <a:solidFill>
            <a:srgbClr val="00A0F5"/>
          </a:solidFill>
          <a:ln w="12700">
            <a:solidFill>
              <a:schemeClr val="bg1">
                <a:lumMod val="85000"/>
              </a:schemeClr>
            </a:solidFill>
          </a:ln>
          <a:effectLst/>
        </p:spPr>
        <p:txBody>
          <a:bodyPr lIns="53986" tIns="35991" rIns="53986" bIns="35991" anchor="ctr"/>
          <a:lstStyle/>
          <a:p>
            <a:pPr algn="ctr" eaLnBrk="0" hangingPunct="0">
              <a:lnSpc>
                <a:spcPct val="90000"/>
              </a:lnSpc>
              <a:spcAft>
                <a:spcPts val="600"/>
              </a:spcAft>
              <a:buClr>
                <a:srgbClr val="0F337D"/>
              </a:buClr>
              <a:buSzPct val="65000"/>
            </a:pPr>
            <a:r>
              <a:rPr lang="en-US" sz="1100">
                <a:solidFill>
                  <a:schemeClr val="bg1"/>
                </a:solidFill>
                <a:latin typeface="+mn-lt"/>
              </a:rPr>
              <a:t>Direct Material</a:t>
            </a:r>
          </a:p>
        </p:txBody>
      </p:sp>
      <p:sp>
        <p:nvSpPr>
          <p:cNvPr id="13" name="AutoShape 5">
            <a:extLst>
              <a:ext uri="{FF2B5EF4-FFF2-40B4-BE49-F238E27FC236}">
                <a16:creationId xmlns:a16="http://schemas.microsoft.com/office/drawing/2014/main" id="{58CBA2BE-D896-8135-13FB-EEA4A5B49AC3}"/>
              </a:ext>
            </a:extLst>
          </p:cNvPr>
          <p:cNvSpPr>
            <a:spLocks noChangeArrowheads="1"/>
          </p:cNvSpPr>
          <p:nvPr/>
        </p:nvSpPr>
        <p:spPr bwMode="auto">
          <a:xfrm>
            <a:off x="1069490" y="3353498"/>
            <a:ext cx="1005578" cy="962375"/>
          </a:xfrm>
          <a:prstGeom prst="homePlate">
            <a:avLst>
              <a:gd name="adj" fmla="val 0"/>
            </a:avLst>
          </a:prstGeom>
          <a:solidFill>
            <a:srgbClr val="00A0F5"/>
          </a:solidFill>
          <a:ln w="12700">
            <a:solidFill>
              <a:schemeClr val="bg1">
                <a:lumMod val="85000"/>
              </a:schemeClr>
            </a:solidFill>
          </a:ln>
          <a:effectLst/>
        </p:spPr>
        <p:txBody>
          <a:bodyPr lIns="53986" tIns="35991" rIns="53986" bIns="35991" anchor="ctr"/>
          <a:lstStyle/>
          <a:p>
            <a:pPr algn="ctr" eaLnBrk="0" hangingPunct="0">
              <a:lnSpc>
                <a:spcPct val="90000"/>
              </a:lnSpc>
              <a:spcAft>
                <a:spcPts val="600"/>
              </a:spcAft>
              <a:buClr>
                <a:srgbClr val="0F337D"/>
              </a:buClr>
              <a:buSzPct val="65000"/>
            </a:pPr>
            <a:r>
              <a:rPr lang="en-US" sz="1100" dirty="0">
                <a:solidFill>
                  <a:schemeClr val="bg1"/>
                </a:solidFill>
                <a:latin typeface="+mn-lt"/>
              </a:rPr>
              <a:t>Indirect Material</a:t>
            </a:r>
          </a:p>
        </p:txBody>
      </p:sp>
      <p:sp>
        <p:nvSpPr>
          <p:cNvPr id="14" name="AutoShape 5">
            <a:extLst>
              <a:ext uri="{FF2B5EF4-FFF2-40B4-BE49-F238E27FC236}">
                <a16:creationId xmlns:a16="http://schemas.microsoft.com/office/drawing/2014/main" id="{33585733-D3B6-11A4-6CCF-E05A94A8F1C0}"/>
              </a:ext>
            </a:extLst>
          </p:cNvPr>
          <p:cNvSpPr>
            <a:spLocks noChangeArrowheads="1"/>
          </p:cNvSpPr>
          <p:nvPr/>
        </p:nvSpPr>
        <p:spPr bwMode="auto">
          <a:xfrm>
            <a:off x="1068923" y="4402819"/>
            <a:ext cx="1005578" cy="960950"/>
          </a:xfrm>
          <a:prstGeom prst="homePlate">
            <a:avLst>
              <a:gd name="adj" fmla="val 0"/>
            </a:avLst>
          </a:prstGeom>
          <a:solidFill>
            <a:srgbClr val="00A0F5"/>
          </a:solidFill>
          <a:ln w="12700">
            <a:solidFill>
              <a:schemeClr val="bg1">
                <a:lumMod val="85000"/>
              </a:schemeClr>
            </a:solidFill>
          </a:ln>
          <a:effectLst/>
        </p:spPr>
        <p:txBody>
          <a:bodyPr lIns="53986" tIns="35991" rIns="53986" bIns="35991" anchor="ctr"/>
          <a:lstStyle/>
          <a:p>
            <a:pPr algn="ctr" eaLnBrk="0" hangingPunct="0">
              <a:lnSpc>
                <a:spcPct val="90000"/>
              </a:lnSpc>
              <a:spcAft>
                <a:spcPts val="600"/>
              </a:spcAft>
              <a:buClr>
                <a:srgbClr val="0F337D"/>
              </a:buClr>
              <a:buSzPct val="65000"/>
            </a:pPr>
            <a:r>
              <a:rPr lang="en-US" sz="1100">
                <a:solidFill>
                  <a:schemeClr val="bg1"/>
                </a:solidFill>
                <a:latin typeface="+mn-lt"/>
              </a:rPr>
              <a:t>Services</a:t>
            </a:r>
          </a:p>
        </p:txBody>
      </p:sp>
      <p:sp>
        <p:nvSpPr>
          <p:cNvPr id="15" name="Chevron 6" descr="Process arrow">
            <a:extLst>
              <a:ext uri="{FF2B5EF4-FFF2-40B4-BE49-F238E27FC236}">
                <a16:creationId xmlns:a16="http://schemas.microsoft.com/office/drawing/2014/main" id="{700229DE-9143-6F76-3029-68DD2F3FE2E5}"/>
              </a:ext>
            </a:extLst>
          </p:cNvPr>
          <p:cNvSpPr/>
          <p:nvPr/>
        </p:nvSpPr>
        <p:spPr bwMode="gray">
          <a:xfrm>
            <a:off x="6188251" y="1594584"/>
            <a:ext cx="4946765" cy="247929"/>
          </a:xfrm>
          <a:prstGeom prst="chevron">
            <a:avLst/>
          </a:prstGeom>
          <a:solidFill>
            <a:srgbClr val="00B0F0"/>
          </a:solidFill>
          <a:ln w="6350" algn="ctr">
            <a:solidFill>
              <a:schemeClr val="bg1">
                <a:lumMod val="85000"/>
              </a:schemeClr>
            </a:solidFill>
            <a:miter lim="800000"/>
            <a:headEnd/>
            <a:tailEnd/>
          </a:ln>
        </p:spPr>
        <p:txBody>
          <a:bodyPr lIns="128503" tIns="0" rIns="85668" bIns="0" spcCol="0" rtlCol="0" anchor="ctr"/>
          <a:lstStyle/>
          <a:p>
            <a:pPr>
              <a:buClr>
                <a:schemeClr val="accent1"/>
              </a:buClr>
              <a:buSzPct val="80000"/>
              <a:tabLst>
                <a:tab pos="2585923" algn="l"/>
              </a:tabLst>
              <a:defRPr/>
            </a:pPr>
            <a:r>
              <a:rPr lang="en-US" sz="1100">
                <a:solidFill>
                  <a:schemeClr val="bg1"/>
                </a:solidFill>
                <a:latin typeface="+mn-lt"/>
              </a:rPr>
              <a:t>Purchase to Pay </a:t>
            </a:r>
          </a:p>
        </p:txBody>
      </p:sp>
      <p:sp>
        <p:nvSpPr>
          <p:cNvPr id="16" name="Chevron 6" descr="Process arrow">
            <a:extLst>
              <a:ext uri="{FF2B5EF4-FFF2-40B4-BE49-F238E27FC236}">
                <a16:creationId xmlns:a16="http://schemas.microsoft.com/office/drawing/2014/main" id="{5FF2ACFF-16FF-6691-C5B6-5881DFE7A0B6}"/>
              </a:ext>
            </a:extLst>
          </p:cNvPr>
          <p:cNvSpPr/>
          <p:nvPr/>
        </p:nvSpPr>
        <p:spPr bwMode="gray">
          <a:xfrm>
            <a:off x="3467293" y="1304726"/>
            <a:ext cx="3175554" cy="250471"/>
          </a:xfrm>
          <a:prstGeom prst="chevron">
            <a:avLst/>
          </a:prstGeom>
          <a:solidFill>
            <a:srgbClr val="00B0F0"/>
          </a:solidFill>
          <a:ln w="6350" algn="ctr">
            <a:solidFill>
              <a:schemeClr val="bg1">
                <a:lumMod val="85000"/>
              </a:schemeClr>
            </a:solidFill>
            <a:miter lim="800000"/>
            <a:headEnd/>
            <a:tailEnd/>
          </a:ln>
        </p:spPr>
        <p:txBody>
          <a:bodyPr lIns="128503" tIns="0" rIns="85668" bIns="0" spcCol="0" rtlCol="0" anchor="ctr"/>
          <a:lstStyle/>
          <a:p>
            <a:pPr>
              <a:buClr>
                <a:schemeClr val="accent1"/>
              </a:buClr>
              <a:buSzPct val="80000"/>
              <a:tabLst>
                <a:tab pos="2585923" algn="l"/>
              </a:tabLst>
              <a:defRPr/>
            </a:pPr>
            <a:r>
              <a:rPr lang="en-US" sz="1100">
                <a:solidFill>
                  <a:schemeClr val="bg1"/>
                </a:solidFill>
                <a:latin typeface="+mn-lt"/>
              </a:rPr>
              <a:t>Source to Contract </a:t>
            </a:r>
          </a:p>
        </p:txBody>
      </p:sp>
      <p:sp>
        <p:nvSpPr>
          <p:cNvPr id="82" name="Chevron 6" descr="Process arrow">
            <a:extLst>
              <a:ext uri="{FF2B5EF4-FFF2-40B4-BE49-F238E27FC236}">
                <a16:creationId xmlns:a16="http://schemas.microsoft.com/office/drawing/2014/main" id="{0AE7EEAD-25DF-55F7-6E42-A980CA7E0DF6}"/>
              </a:ext>
            </a:extLst>
          </p:cNvPr>
          <p:cNvSpPr/>
          <p:nvPr/>
        </p:nvSpPr>
        <p:spPr bwMode="gray">
          <a:xfrm>
            <a:off x="2145457" y="994769"/>
            <a:ext cx="2602925" cy="250471"/>
          </a:xfrm>
          <a:prstGeom prst="chevron">
            <a:avLst/>
          </a:prstGeom>
          <a:solidFill>
            <a:srgbClr val="00B0F0"/>
          </a:solidFill>
          <a:ln w="6350" algn="ctr">
            <a:solidFill>
              <a:schemeClr val="bg1">
                <a:lumMod val="85000"/>
              </a:schemeClr>
            </a:solidFill>
            <a:miter lim="800000"/>
            <a:headEnd/>
            <a:tailEnd/>
          </a:ln>
        </p:spPr>
        <p:txBody>
          <a:bodyPr lIns="128503" tIns="0" rIns="85668" bIns="0" spcCol="0" rtlCol="0" anchor="ctr"/>
          <a:lstStyle/>
          <a:p>
            <a:pPr>
              <a:buClr>
                <a:schemeClr val="accent1"/>
              </a:buClr>
              <a:buSzPct val="80000"/>
              <a:tabLst>
                <a:tab pos="2585923" algn="l"/>
              </a:tabLst>
              <a:defRPr/>
            </a:pPr>
            <a:r>
              <a:rPr lang="en-US" sz="1100" dirty="0">
                <a:solidFill>
                  <a:schemeClr val="bg1"/>
                </a:solidFill>
                <a:latin typeface="+mn-lt"/>
              </a:rPr>
              <a:t>Insight to Strategy</a:t>
            </a:r>
          </a:p>
        </p:txBody>
      </p:sp>
      <p:sp>
        <p:nvSpPr>
          <p:cNvPr id="2" name="Title 1">
            <a:extLst>
              <a:ext uri="{FF2B5EF4-FFF2-40B4-BE49-F238E27FC236}">
                <a16:creationId xmlns:a16="http://schemas.microsoft.com/office/drawing/2014/main" id="{5171D4C5-DF6E-5A8D-2D25-C12087F16467}"/>
              </a:ext>
            </a:extLst>
          </p:cNvPr>
          <p:cNvSpPr txBox="1">
            <a:spLocks noGrp="1"/>
          </p:cNvSpPr>
          <p:nvPr>
            <p:ph type="title"/>
          </p:nvPr>
        </p:nvSpPr>
        <p:spPr>
          <a:xfrm>
            <a:off x="558642" y="496857"/>
            <a:ext cx="2292134" cy="369204"/>
          </a:xfrm>
        </p:spPr>
        <p:txBody>
          <a:bodyPr/>
          <a:lstStyle/>
          <a:p>
            <a:r>
              <a:rPr lang="en-US" dirty="0"/>
              <a:t>Level of focus? </a:t>
            </a:r>
          </a:p>
        </p:txBody>
      </p:sp>
      <p:pic>
        <p:nvPicPr>
          <p:cNvPr id="154" name="Grafik 153">
            <a:extLst>
              <a:ext uri="{FF2B5EF4-FFF2-40B4-BE49-F238E27FC236}">
                <a16:creationId xmlns:a16="http://schemas.microsoft.com/office/drawing/2014/main" id="{383D9022-1A69-E8FD-6075-E3C6BF0FD9C9}"/>
              </a:ext>
            </a:extLst>
          </p:cNvPr>
          <p:cNvPicPr>
            <a:picLocks noChangeAspect="1"/>
          </p:cNvPicPr>
          <p:nvPr/>
        </p:nvPicPr>
        <p:blipFill>
          <a:blip r:embed="rId2"/>
          <a:stretch>
            <a:fillRect/>
          </a:stretch>
        </p:blipFill>
        <p:spPr>
          <a:xfrm>
            <a:off x="8993742" y="3726180"/>
            <a:ext cx="1971040" cy="2611120"/>
          </a:xfrm>
          <a:prstGeom prst="rect">
            <a:avLst/>
          </a:prstGeom>
        </p:spPr>
      </p:pic>
      <p:pic>
        <p:nvPicPr>
          <p:cNvPr id="156" name="Grafik 155">
            <a:extLst>
              <a:ext uri="{FF2B5EF4-FFF2-40B4-BE49-F238E27FC236}">
                <a16:creationId xmlns:a16="http://schemas.microsoft.com/office/drawing/2014/main" id="{B3C977D2-A7D1-A32C-5FBC-7C0B1687F6FB}"/>
              </a:ext>
            </a:extLst>
          </p:cNvPr>
          <p:cNvPicPr>
            <a:picLocks noChangeAspect="1"/>
          </p:cNvPicPr>
          <p:nvPr/>
        </p:nvPicPr>
        <p:blipFill>
          <a:blip r:embed="rId3">
            <a:alphaModFix amt="30000"/>
          </a:blip>
          <a:stretch>
            <a:fillRect/>
          </a:stretch>
        </p:blipFill>
        <p:spPr>
          <a:xfrm>
            <a:off x="2708182" y="2466340"/>
            <a:ext cx="1960880" cy="3870960"/>
          </a:xfrm>
          <a:prstGeom prst="rect">
            <a:avLst/>
          </a:prstGeom>
        </p:spPr>
      </p:pic>
      <p:pic>
        <p:nvPicPr>
          <p:cNvPr id="158" name="Grafik 157">
            <a:extLst>
              <a:ext uri="{FF2B5EF4-FFF2-40B4-BE49-F238E27FC236}">
                <a16:creationId xmlns:a16="http://schemas.microsoft.com/office/drawing/2014/main" id="{5676F401-27F6-CDF4-6A34-E055243FBE5A}"/>
              </a:ext>
            </a:extLst>
          </p:cNvPr>
          <p:cNvPicPr>
            <a:picLocks noChangeAspect="1"/>
          </p:cNvPicPr>
          <p:nvPr/>
        </p:nvPicPr>
        <p:blipFill>
          <a:blip r:embed="rId4">
            <a:alphaModFix amt="50000"/>
          </a:blip>
          <a:stretch>
            <a:fillRect/>
          </a:stretch>
        </p:blipFill>
        <p:spPr>
          <a:xfrm>
            <a:off x="5877014" y="3025140"/>
            <a:ext cx="2174240" cy="3312160"/>
          </a:xfrm>
          <a:prstGeom prst="rect">
            <a:avLst/>
          </a:prstGeom>
        </p:spPr>
      </p:pic>
      <p:sp>
        <p:nvSpPr>
          <p:cNvPr id="162" name="Title 1">
            <a:extLst>
              <a:ext uri="{FF2B5EF4-FFF2-40B4-BE49-F238E27FC236}">
                <a16:creationId xmlns:a16="http://schemas.microsoft.com/office/drawing/2014/main" id="{1EBF5692-E968-00B9-7789-F2B3A2EFB4C2}"/>
              </a:ext>
            </a:extLst>
          </p:cNvPr>
          <p:cNvSpPr txBox="1">
            <a:spLocks/>
          </p:cNvSpPr>
          <p:nvPr/>
        </p:nvSpPr>
        <p:spPr bwMode="black">
          <a:xfrm>
            <a:off x="2802060" y="503238"/>
            <a:ext cx="3295528" cy="369332"/>
          </a:xfrm>
          <a:prstGeom prst="rect">
            <a:avLst/>
          </a:prstGeom>
        </p:spPr>
        <p:txBody>
          <a:bodyPr vert="horz" wrap="square" lIns="0" tIns="0" rIns="0" bIns="0" rtlCol="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r>
              <a:rPr lang="en-US" dirty="0"/>
              <a:t>Level of digitization? </a:t>
            </a:r>
          </a:p>
        </p:txBody>
      </p:sp>
      <p:grpSp>
        <p:nvGrpSpPr>
          <p:cNvPr id="163" name="Group 1">
            <a:extLst>
              <a:ext uri="{FF2B5EF4-FFF2-40B4-BE49-F238E27FC236}">
                <a16:creationId xmlns:a16="http://schemas.microsoft.com/office/drawing/2014/main" id="{9C01B653-753F-931B-578E-27A12A9FEAB7}"/>
              </a:ext>
            </a:extLst>
          </p:cNvPr>
          <p:cNvGrpSpPr/>
          <p:nvPr/>
        </p:nvGrpSpPr>
        <p:grpSpPr>
          <a:xfrm>
            <a:off x="9266075" y="512762"/>
            <a:ext cx="2422052" cy="360570"/>
            <a:chOff x="9266075" y="512762"/>
            <a:chExt cx="2422052" cy="360570"/>
          </a:xfrm>
        </p:grpSpPr>
        <p:sp>
          <p:nvSpPr>
            <p:cNvPr id="164" name="Graphic 1">
              <a:extLst>
                <a:ext uri="{FF2B5EF4-FFF2-40B4-BE49-F238E27FC236}">
                  <a16:creationId xmlns:a16="http://schemas.microsoft.com/office/drawing/2014/main" id="{DF12E08F-5285-1579-0C9D-843AEAD39088}"/>
                </a:ext>
              </a:extLst>
            </p:cNvPr>
            <p:cNvSpPr/>
            <p:nvPr userDrawn="1"/>
          </p:nvSpPr>
          <p:spPr>
            <a:xfrm>
              <a:off x="10962795" y="512762"/>
              <a:ext cx="725332" cy="360570"/>
            </a:xfrm>
            <a:custGeom>
              <a:avLst/>
              <a:gdLst>
                <a:gd name="connsiteX0" fmla="*/ 3218008 w 6394904"/>
                <a:gd name="connsiteY0" fmla="*/ 3178974 h 3178973"/>
                <a:gd name="connsiteX1" fmla="*/ 0 w 6394904"/>
                <a:gd name="connsiteY1" fmla="*/ 3178974 h 3178973"/>
                <a:gd name="connsiteX2" fmla="*/ 0 w 6394904"/>
                <a:gd name="connsiteY2" fmla="*/ 0 h 3178973"/>
                <a:gd name="connsiteX3" fmla="*/ 6394905 w 6394904"/>
                <a:gd name="connsiteY3" fmla="*/ 0 h 3178973"/>
                <a:gd name="connsiteX4" fmla="*/ 3218008 w 6394904"/>
                <a:gd name="connsiteY4" fmla="*/ 3178974 h 3178973"/>
                <a:gd name="connsiteX5" fmla="*/ 199080 w 6394904"/>
                <a:gd name="connsiteY5" fmla="*/ 2979891 h 3178973"/>
                <a:gd name="connsiteX6" fmla="*/ 3135534 w 6394904"/>
                <a:gd name="connsiteY6" fmla="*/ 2979891 h 3178973"/>
                <a:gd name="connsiteX7" fmla="*/ 5914653 w 6394904"/>
                <a:gd name="connsiteY7" fmla="*/ 198955 h 3178973"/>
                <a:gd name="connsiteX8" fmla="*/ 199080 w 6394904"/>
                <a:gd name="connsiteY8" fmla="*/ 198955 h 3178973"/>
                <a:gd name="connsiteX9" fmla="*/ 199080 w 6394904"/>
                <a:gd name="connsiteY9" fmla="*/ 2979891 h 317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4904" h="3178973">
                  <a:moveTo>
                    <a:pt x="3218008" y="3178974"/>
                  </a:moveTo>
                  <a:lnTo>
                    <a:pt x="0" y="3178974"/>
                  </a:lnTo>
                  <a:lnTo>
                    <a:pt x="0" y="0"/>
                  </a:lnTo>
                  <a:lnTo>
                    <a:pt x="6394905" y="0"/>
                  </a:lnTo>
                  <a:lnTo>
                    <a:pt x="3218008" y="3178974"/>
                  </a:lnTo>
                  <a:close/>
                  <a:moveTo>
                    <a:pt x="199080" y="2979891"/>
                  </a:moveTo>
                  <a:lnTo>
                    <a:pt x="3135534" y="2979891"/>
                  </a:lnTo>
                  <a:lnTo>
                    <a:pt x="5914653" y="198955"/>
                  </a:lnTo>
                  <a:lnTo>
                    <a:pt x="199080" y="198955"/>
                  </a:lnTo>
                  <a:lnTo>
                    <a:pt x="199080" y="2979891"/>
                  </a:lnTo>
                  <a:close/>
                </a:path>
              </a:pathLst>
            </a:custGeom>
            <a:solidFill>
              <a:srgbClr val="DF1278"/>
            </a:solidFill>
            <a:ln w="28575" cap="flat">
              <a:solidFill>
                <a:srgbClr val="0070F2"/>
              </a:solidFill>
              <a:prstDash val="solid"/>
              <a:miter/>
            </a:ln>
          </p:spPr>
          <p:txBody>
            <a:bodyPr rtlCol="0" anchor="ctr"/>
            <a:lstStyle/>
            <a:p>
              <a:endParaRPr lang="en-US"/>
            </a:p>
          </p:txBody>
        </p:sp>
        <p:sp>
          <p:nvSpPr>
            <p:cNvPr id="165" name="Graphic 1">
              <a:extLst>
                <a:ext uri="{FF2B5EF4-FFF2-40B4-BE49-F238E27FC236}">
                  <a16:creationId xmlns:a16="http://schemas.microsoft.com/office/drawing/2014/main" id="{2834EFEB-48DE-3920-6B42-D77ADE0F68CA}"/>
                </a:ext>
              </a:extLst>
            </p:cNvPr>
            <p:cNvSpPr/>
            <p:nvPr userDrawn="1"/>
          </p:nvSpPr>
          <p:spPr>
            <a:xfrm>
              <a:off x="10119515" y="512762"/>
              <a:ext cx="725332" cy="360570"/>
            </a:xfrm>
            <a:custGeom>
              <a:avLst/>
              <a:gdLst>
                <a:gd name="connsiteX0" fmla="*/ 3218008 w 6394904"/>
                <a:gd name="connsiteY0" fmla="*/ 3178974 h 3178973"/>
                <a:gd name="connsiteX1" fmla="*/ 0 w 6394904"/>
                <a:gd name="connsiteY1" fmla="*/ 3178974 h 3178973"/>
                <a:gd name="connsiteX2" fmla="*/ 0 w 6394904"/>
                <a:gd name="connsiteY2" fmla="*/ 0 h 3178973"/>
                <a:gd name="connsiteX3" fmla="*/ 6394905 w 6394904"/>
                <a:gd name="connsiteY3" fmla="*/ 0 h 3178973"/>
                <a:gd name="connsiteX4" fmla="*/ 3218008 w 6394904"/>
                <a:gd name="connsiteY4" fmla="*/ 3178974 h 3178973"/>
                <a:gd name="connsiteX5" fmla="*/ 199080 w 6394904"/>
                <a:gd name="connsiteY5" fmla="*/ 2979891 h 3178973"/>
                <a:gd name="connsiteX6" fmla="*/ 3135534 w 6394904"/>
                <a:gd name="connsiteY6" fmla="*/ 2979891 h 3178973"/>
                <a:gd name="connsiteX7" fmla="*/ 5914653 w 6394904"/>
                <a:gd name="connsiteY7" fmla="*/ 198955 h 3178973"/>
                <a:gd name="connsiteX8" fmla="*/ 199080 w 6394904"/>
                <a:gd name="connsiteY8" fmla="*/ 198955 h 3178973"/>
                <a:gd name="connsiteX9" fmla="*/ 199080 w 6394904"/>
                <a:gd name="connsiteY9" fmla="*/ 2979891 h 317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4904" h="3178973">
                  <a:moveTo>
                    <a:pt x="3218008" y="3178974"/>
                  </a:moveTo>
                  <a:lnTo>
                    <a:pt x="0" y="3178974"/>
                  </a:lnTo>
                  <a:lnTo>
                    <a:pt x="0" y="0"/>
                  </a:lnTo>
                  <a:lnTo>
                    <a:pt x="6394905" y="0"/>
                  </a:lnTo>
                  <a:lnTo>
                    <a:pt x="3218008" y="3178974"/>
                  </a:lnTo>
                  <a:close/>
                  <a:moveTo>
                    <a:pt x="199080" y="2979891"/>
                  </a:moveTo>
                  <a:lnTo>
                    <a:pt x="3135534" y="2979891"/>
                  </a:lnTo>
                  <a:lnTo>
                    <a:pt x="5914653" y="198955"/>
                  </a:lnTo>
                  <a:lnTo>
                    <a:pt x="199080" y="198955"/>
                  </a:lnTo>
                  <a:lnTo>
                    <a:pt x="199080" y="2979891"/>
                  </a:lnTo>
                  <a:close/>
                </a:path>
              </a:pathLst>
            </a:custGeom>
            <a:solidFill>
              <a:srgbClr val="00144A"/>
            </a:solidFill>
            <a:ln w="28575" cap="flat">
              <a:solidFill>
                <a:srgbClr val="002A86"/>
              </a:solidFill>
              <a:prstDash val="solid"/>
              <a:miter/>
            </a:ln>
          </p:spPr>
          <p:txBody>
            <a:bodyPr rtlCol="0" anchor="ctr"/>
            <a:lstStyle/>
            <a:p>
              <a:endParaRPr lang="en-US"/>
            </a:p>
          </p:txBody>
        </p:sp>
        <p:sp>
          <p:nvSpPr>
            <p:cNvPr id="166" name="Graphic 1">
              <a:extLst>
                <a:ext uri="{FF2B5EF4-FFF2-40B4-BE49-F238E27FC236}">
                  <a16:creationId xmlns:a16="http://schemas.microsoft.com/office/drawing/2014/main" id="{C8E19D32-0325-716A-7CA0-2F8E699F708C}"/>
                </a:ext>
              </a:extLst>
            </p:cNvPr>
            <p:cNvSpPr/>
            <p:nvPr userDrawn="1"/>
          </p:nvSpPr>
          <p:spPr>
            <a:xfrm>
              <a:off x="9266075" y="512762"/>
              <a:ext cx="725332" cy="360570"/>
            </a:xfrm>
            <a:custGeom>
              <a:avLst/>
              <a:gdLst>
                <a:gd name="connsiteX0" fmla="*/ 3218008 w 6394904"/>
                <a:gd name="connsiteY0" fmla="*/ 3178974 h 3178973"/>
                <a:gd name="connsiteX1" fmla="*/ 0 w 6394904"/>
                <a:gd name="connsiteY1" fmla="*/ 3178974 h 3178973"/>
                <a:gd name="connsiteX2" fmla="*/ 0 w 6394904"/>
                <a:gd name="connsiteY2" fmla="*/ 0 h 3178973"/>
                <a:gd name="connsiteX3" fmla="*/ 6394905 w 6394904"/>
                <a:gd name="connsiteY3" fmla="*/ 0 h 3178973"/>
                <a:gd name="connsiteX4" fmla="*/ 3218008 w 6394904"/>
                <a:gd name="connsiteY4" fmla="*/ 3178974 h 3178973"/>
                <a:gd name="connsiteX5" fmla="*/ 199080 w 6394904"/>
                <a:gd name="connsiteY5" fmla="*/ 2979891 h 3178973"/>
                <a:gd name="connsiteX6" fmla="*/ 3135534 w 6394904"/>
                <a:gd name="connsiteY6" fmla="*/ 2979891 h 3178973"/>
                <a:gd name="connsiteX7" fmla="*/ 5914653 w 6394904"/>
                <a:gd name="connsiteY7" fmla="*/ 198955 h 3178973"/>
                <a:gd name="connsiteX8" fmla="*/ 199080 w 6394904"/>
                <a:gd name="connsiteY8" fmla="*/ 198955 h 3178973"/>
                <a:gd name="connsiteX9" fmla="*/ 199080 w 6394904"/>
                <a:gd name="connsiteY9" fmla="*/ 2979891 h 317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4904" h="3178973">
                  <a:moveTo>
                    <a:pt x="3218008" y="3178974"/>
                  </a:moveTo>
                  <a:lnTo>
                    <a:pt x="0" y="3178974"/>
                  </a:lnTo>
                  <a:lnTo>
                    <a:pt x="0" y="0"/>
                  </a:lnTo>
                  <a:lnTo>
                    <a:pt x="6394905" y="0"/>
                  </a:lnTo>
                  <a:lnTo>
                    <a:pt x="3218008" y="3178974"/>
                  </a:lnTo>
                  <a:close/>
                  <a:moveTo>
                    <a:pt x="199080" y="2979891"/>
                  </a:moveTo>
                  <a:lnTo>
                    <a:pt x="3135534" y="2979891"/>
                  </a:lnTo>
                  <a:lnTo>
                    <a:pt x="5914653" y="198955"/>
                  </a:lnTo>
                  <a:lnTo>
                    <a:pt x="199080" y="198955"/>
                  </a:lnTo>
                  <a:lnTo>
                    <a:pt x="199080" y="2979891"/>
                  </a:lnTo>
                  <a:close/>
                </a:path>
              </a:pathLst>
            </a:custGeom>
            <a:noFill/>
            <a:ln w="28575" cap="flat">
              <a:solidFill>
                <a:srgbClr val="0070F2"/>
              </a:solidFill>
              <a:prstDash val="solid"/>
              <a:miter/>
            </a:ln>
          </p:spPr>
          <p:txBody>
            <a:bodyPr rtlCol="0" anchor="ctr"/>
            <a:lstStyle/>
            <a:p>
              <a:endParaRPr lang="en-US"/>
            </a:p>
          </p:txBody>
        </p:sp>
      </p:grpSp>
    </p:spTree>
    <p:extLst>
      <p:ext uri="{BB962C8B-B14F-4D97-AF65-F5344CB8AC3E}">
        <p14:creationId xmlns:p14="http://schemas.microsoft.com/office/powerpoint/2010/main" val="212861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0" nodeType="clickEffect">
                                  <p:stCondLst>
                                    <p:cond delay="0"/>
                                  </p:stCondLst>
                                  <p:childTnLst>
                                    <p:anim calcmode="lin" valueType="num">
                                      <p:cBhvr additive="base">
                                        <p:cTn id="34" dur="500"/>
                                        <p:tgtEl>
                                          <p:spTgt spid="2"/>
                                        </p:tgtEl>
                                        <p:attrNameLst>
                                          <p:attrName>ppt_x</p:attrName>
                                        </p:attrNameLst>
                                      </p:cBhvr>
                                      <p:tavLst>
                                        <p:tav tm="0">
                                          <p:val>
                                            <p:strVal val="ppt_x"/>
                                          </p:val>
                                        </p:tav>
                                        <p:tav tm="100000">
                                          <p:val>
                                            <p:strVal val="ppt_x"/>
                                          </p:val>
                                        </p:tav>
                                      </p:tavLst>
                                    </p:anim>
                                    <p:anim calcmode="lin" valueType="num">
                                      <p:cBhvr additive="base">
                                        <p:cTn id="35" dur="500"/>
                                        <p:tgtEl>
                                          <p:spTgt spid="2"/>
                                        </p:tgtEl>
                                        <p:attrNameLst>
                                          <p:attrName>ppt_y</p:attrName>
                                        </p:attrNameLst>
                                      </p:cBhvr>
                                      <p:tavLst>
                                        <p:tav tm="0">
                                          <p:val>
                                            <p:strVal val="ppt_y"/>
                                          </p:val>
                                        </p:tav>
                                        <p:tav tm="100000">
                                          <p:val>
                                            <p:strVal val="1+ppt_h/2"/>
                                          </p:val>
                                        </p:tav>
                                      </p:tavLst>
                                    </p:anim>
                                    <p:set>
                                      <p:cBhvr>
                                        <p:cTn id="36"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82" grpId="0" animBg="1"/>
      <p:bldP spid="2" grpId="0"/>
      <p:bldP spid="16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36492-90DE-B161-A7E7-B65B83D41F88}"/>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283561BC-AF5E-2271-52CB-4BE75092E974}"/>
              </a:ext>
            </a:extLst>
          </p:cNvPr>
          <p:cNvGraphicFramePr>
            <a:graphicFrameLocks noChangeAspect="1"/>
          </p:cNvGraphicFramePr>
          <p:nvPr>
            <p:custDataLst>
              <p:tags r:id="rId1"/>
            </p:custDataLst>
          </p:nvPr>
        </p:nvGraphicFramePr>
        <p:xfrm>
          <a:off x="4763"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3" name="think-cell data - do not delete" hidden="1">
                        <a:extLst>
                          <a:ext uri="{FF2B5EF4-FFF2-40B4-BE49-F238E27FC236}">
                            <a16:creationId xmlns:a16="http://schemas.microsoft.com/office/drawing/2014/main" id="{283561BC-AF5E-2271-52CB-4BE75092E974}"/>
                          </a:ext>
                        </a:extLst>
                      </p:cNvPr>
                      <p:cNvPicPr/>
                      <p:nvPr/>
                    </p:nvPicPr>
                    <p:blipFill>
                      <a:blip r:embed="rId5"/>
                      <a:stretch>
                        <a:fillRect/>
                      </a:stretch>
                    </p:blipFill>
                    <p:spPr>
                      <a:xfrm>
                        <a:off x="4763" y="1588"/>
                        <a:ext cx="1588" cy="1588"/>
                      </a:xfrm>
                      <a:prstGeom prst="rect">
                        <a:avLst/>
                      </a:prstGeom>
                    </p:spPr>
                  </p:pic>
                </p:oleObj>
              </mc:Fallback>
            </mc:AlternateContent>
          </a:graphicData>
        </a:graphic>
      </p:graphicFrame>
      <p:pic>
        <p:nvPicPr>
          <p:cNvPr id="9" name="Grafik 8">
            <a:extLst>
              <a:ext uri="{FF2B5EF4-FFF2-40B4-BE49-F238E27FC236}">
                <a16:creationId xmlns:a16="http://schemas.microsoft.com/office/drawing/2014/main" id="{39B605ED-5E83-2B7C-F079-0141170232B4}"/>
              </a:ext>
            </a:extLst>
          </p:cNvPr>
          <p:cNvPicPr>
            <a:picLocks noChangeAspect="1"/>
          </p:cNvPicPr>
          <p:nvPr/>
        </p:nvPicPr>
        <p:blipFill>
          <a:blip r:embed="rId6"/>
          <a:stretch>
            <a:fillRect/>
          </a:stretch>
        </p:blipFill>
        <p:spPr>
          <a:xfrm>
            <a:off x="0" y="0"/>
            <a:ext cx="12266743" cy="6939185"/>
          </a:xfrm>
          <a:prstGeom prst="rect">
            <a:avLst/>
          </a:prstGeom>
        </p:spPr>
      </p:pic>
      <p:sp>
        <p:nvSpPr>
          <p:cNvPr id="10" name="Title 2">
            <a:extLst>
              <a:ext uri="{FF2B5EF4-FFF2-40B4-BE49-F238E27FC236}">
                <a16:creationId xmlns:a16="http://schemas.microsoft.com/office/drawing/2014/main" id="{ECB61F4B-15FB-D188-5018-951E34182F5D}"/>
              </a:ext>
            </a:extLst>
          </p:cNvPr>
          <p:cNvSpPr>
            <a:spLocks noGrp="1"/>
          </p:cNvSpPr>
          <p:nvPr>
            <p:ph type="title"/>
          </p:nvPr>
        </p:nvSpPr>
        <p:spPr>
          <a:xfrm>
            <a:off x="324539" y="6349324"/>
            <a:ext cx="3378781" cy="369332"/>
          </a:xfrm>
        </p:spPr>
        <p:txBody>
          <a:bodyPr/>
          <a:lstStyle/>
          <a:p>
            <a:r>
              <a:rPr lang="en-US" dirty="0">
                <a:solidFill>
                  <a:schemeClr val="bg1"/>
                </a:solidFill>
              </a:rPr>
              <a:t>The seat at the table…</a:t>
            </a:r>
          </a:p>
        </p:txBody>
      </p:sp>
      <p:grpSp>
        <p:nvGrpSpPr>
          <p:cNvPr id="13" name="Gruppieren 12">
            <a:extLst>
              <a:ext uri="{FF2B5EF4-FFF2-40B4-BE49-F238E27FC236}">
                <a16:creationId xmlns:a16="http://schemas.microsoft.com/office/drawing/2014/main" id="{43A00A76-C0DC-8086-6846-08E4658EB462}"/>
              </a:ext>
            </a:extLst>
          </p:cNvPr>
          <p:cNvGrpSpPr/>
          <p:nvPr/>
        </p:nvGrpSpPr>
        <p:grpSpPr>
          <a:xfrm>
            <a:off x="1227912" y="3605348"/>
            <a:ext cx="9875520" cy="2403565"/>
            <a:chOff x="1280160" y="4167050"/>
            <a:chExt cx="9875520" cy="2403565"/>
          </a:xfrm>
        </p:grpSpPr>
        <p:sp>
          <p:nvSpPr>
            <p:cNvPr id="12" name="Rechteck 11">
              <a:extLst>
                <a:ext uri="{FF2B5EF4-FFF2-40B4-BE49-F238E27FC236}">
                  <a16:creationId xmlns:a16="http://schemas.microsoft.com/office/drawing/2014/main" id="{C0AB7232-BB4F-77F7-7C66-F6CBC064A844}"/>
                </a:ext>
              </a:extLst>
            </p:cNvPr>
            <p:cNvSpPr/>
            <p:nvPr/>
          </p:nvSpPr>
          <p:spPr bwMode="gray">
            <a:xfrm>
              <a:off x="1280160" y="4167050"/>
              <a:ext cx="9875520" cy="2403565"/>
            </a:xfrm>
            <a:prstGeom prst="rect">
              <a:avLst/>
            </a:prstGeom>
            <a:solidFill>
              <a:schemeClr val="bg1">
                <a:alpha val="77000"/>
              </a:schemeClr>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sz="1800" b="0" i="0" u="none" strike="noStrike" kern="0" cap="none" spc="0" normalizeH="0" baseline="0" noProof="0" dirty="0">
                <a:ln>
                  <a:noFill/>
                </a:ln>
                <a:effectLst/>
                <a:uLnTx/>
                <a:uFillTx/>
                <a:latin typeface="+mn-lt"/>
                <a:ea typeface="72 Brand" pitchFamily="34" charset="-128"/>
                <a:cs typeface="72 Brand" pitchFamily="34" charset="-128"/>
              </a:endParaRPr>
            </a:p>
          </p:txBody>
        </p:sp>
        <p:grpSp>
          <p:nvGrpSpPr>
            <p:cNvPr id="2" name="Gruppieren 1">
              <a:extLst>
                <a:ext uri="{FF2B5EF4-FFF2-40B4-BE49-F238E27FC236}">
                  <a16:creationId xmlns:a16="http://schemas.microsoft.com/office/drawing/2014/main" id="{9A1B27BD-B323-BDE1-13EB-B888344D75F9}"/>
                </a:ext>
              </a:extLst>
            </p:cNvPr>
            <p:cNvGrpSpPr/>
            <p:nvPr/>
          </p:nvGrpSpPr>
          <p:grpSpPr>
            <a:xfrm>
              <a:off x="1687576" y="4386082"/>
              <a:ext cx="3608384" cy="1969132"/>
              <a:chOff x="1687576" y="4386082"/>
              <a:chExt cx="3608384" cy="1969132"/>
            </a:xfrm>
          </p:grpSpPr>
          <p:sp>
            <p:nvSpPr>
              <p:cNvPr id="4" name="TextBox 52">
                <a:extLst>
                  <a:ext uri="{FF2B5EF4-FFF2-40B4-BE49-F238E27FC236}">
                    <a16:creationId xmlns:a16="http://schemas.microsoft.com/office/drawing/2014/main" id="{BA3316F5-795A-0F3F-F2B5-7B916646971A}"/>
                  </a:ext>
                </a:extLst>
              </p:cNvPr>
              <p:cNvSpPr txBox="1"/>
              <p:nvPr/>
            </p:nvSpPr>
            <p:spPr>
              <a:xfrm>
                <a:off x="2860616" y="4386082"/>
                <a:ext cx="1262303" cy="615553"/>
              </a:xfrm>
              <a:prstGeom prst="rect">
                <a:avLst/>
              </a:prstGeom>
              <a:noFill/>
            </p:spPr>
            <p:txBody>
              <a:bodyPr wrap="square" lIns="0" tIns="0" rIns="0" bIns="0" rtlCol="0">
                <a:spAutoFit/>
              </a:bodyPr>
              <a:lstStyle/>
              <a:p>
                <a:pPr algn="ctr" defTabSz="725887" fontAlgn="base">
                  <a:spcBef>
                    <a:spcPct val="50000"/>
                  </a:spcBef>
                  <a:spcAft>
                    <a:spcPct val="0"/>
                  </a:spcAft>
                  <a:buClr>
                    <a:srgbClr val="000000"/>
                  </a:buClr>
                  <a:buSzPct val="100000"/>
                </a:pPr>
                <a:r>
                  <a:rPr lang="en-AU" sz="4000" kern="0" dirty="0">
                    <a:solidFill>
                      <a:srgbClr val="002A86"/>
                    </a:solidFill>
                    <a:latin typeface="+mn-lt"/>
                    <a:ea typeface="Arial Unicode MS" pitchFamily="34" charset="-128"/>
                    <a:cs typeface="Arial Unicode MS" pitchFamily="34" charset="-128"/>
                  </a:rPr>
                  <a:t>84%</a:t>
                </a:r>
              </a:p>
            </p:txBody>
          </p:sp>
          <p:sp>
            <p:nvSpPr>
              <p:cNvPr id="5" name="TextBox 53">
                <a:extLst>
                  <a:ext uri="{FF2B5EF4-FFF2-40B4-BE49-F238E27FC236}">
                    <a16:creationId xmlns:a16="http://schemas.microsoft.com/office/drawing/2014/main" id="{21579D26-03A3-5539-6B9E-927E889B19D6}"/>
                  </a:ext>
                </a:extLst>
              </p:cNvPr>
              <p:cNvSpPr txBox="1"/>
              <p:nvPr/>
            </p:nvSpPr>
            <p:spPr>
              <a:xfrm>
                <a:off x="1687576" y="5032160"/>
                <a:ext cx="3608384" cy="1323054"/>
              </a:xfrm>
              <a:prstGeom prst="rect">
                <a:avLst/>
              </a:prstGeom>
              <a:noFill/>
            </p:spPr>
            <p:txBody>
              <a:bodyPr wrap="square">
                <a:spAutoFit/>
              </a:bodyPr>
              <a:lstStyle>
                <a:defPPr>
                  <a:defRPr lang="de-DE"/>
                </a:defPPr>
                <a:lvl1pPr defTabSz="1088449">
                  <a:defRPr sz="1600">
                    <a:solidFill>
                      <a:srgbClr val="000000"/>
                    </a:solidFill>
                    <a:latin typeface="72 Brand"/>
                  </a:defRPr>
                </a:lvl1pPr>
              </a:lstStyle>
              <a:p>
                <a:pPr algn="ctr" defTabSz="725669">
                  <a:defRPr/>
                </a:pPr>
                <a:r>
                  <a:rPr lang="en-US" sz="1333" kern="0" dirty="0">
                    <a:latin typeface="+mn-lt"/>
                  </a:rPr>
                  <a:t>Of Executives surveyed outline that procurement insights (e.g., market analysis, risk identification, opportunity identification, process identification, compliance, cost savings) are essential for implementing the organization’s strategy and vision</a:t>
                </a:r>
                <a:endParaRPr lang="en-AU" sz="1333" kern="0" dirty="0">
                  <a:latin typeface="+mn-lt"/>
                </a:endParaRPr>
              </a:p>
            </p:txBody>
          </p:sp>
        </p:grpSp>
        <p:sp>
          <p:nvSpPr>
            <p:cNvPr id="6" name="TextBox 54">
              <a:extLst>
                <a:ext uri="{FF2B5EF4-FFF2-40B4-BE49-F238E27FC236}">
                  <a16:creationId xmlns:a16="http://schemas.microsoft.com/office/drawing/2014/main" id="{5BE8B41C-E140-5762-ED23-89D1A543FEDD}"/>
                </a:ext>
              </a:extLst>
            </p:cNvPr>
            <p:cNvSpPr txBox="1"/>
            <p:nvPr/>
          </p:nvSpPr>
          <p:spPr>
            <a:xfrm>
              <a:off x="5800879" y="4788645"/>
              <a:ext cx="965135" cy="902683"/>
            </a:xfrm>
            <a:prstGeom prst="rect">
              <a:avLst/>
            </a:prstGeom>
            <a:noFill/>
          </p:spPr>
          <p:txBody>
            <a:bodyPr wrap="square" lIns="0" tIns="0" rIns="0" bIns="0" rtlCol="0">
              <a:spAutoFit/>
            </a:bodyPr>
            <a:lstStyle/>
            <a:p>
              <a:pPr algn="ctr" defTabSz="725887" fontAlgn="base">
                <a:spcBef>
                  <a:spcPct val="50000"/>
                </a:spcBef>
                <a:spcAft>
                  <a:spcPct val="0"/>
                </a:spcAft>
                <a:buClr>
                  <a:srgbClr val="000000"/>
                </a:buClr>
                <a:buSzPct val="100000"/>
              </a:pPr>
              <a:r>
                <a:rPr lang="en-AU" sz="2933" kern="0" dirty="0">
                  <a:solidFill>
                    <a:srgbClr val="1B90FF"/>
                  </a:solidFill>
                  <a:latin typeface="+mn-lt"/>
                  <a:ea typeface="Arial Unicode MS" pitchFamily="34" charset="-128"/>
                  <a:cs typeface="Arial Unicode MS" pitchFamily="34" charset="-128"/>
                </a:rPr>
                <a:t>yet only</a:t>
              </a:r>
            </a:p>
          </p:txBody>
        </p:sp>
        <p:grpSp>
          <p:nvGrpSpPr>
            <p:cNvPr id="7" name="Gruppieren 6">
              <a:extLst>
                <a:ext uri="{FF2B5EF4-FFF2-40B4-BE49-F238E27FC236}">
                  <a16:creationId xmlns:a16="http://schemas.microsoft.com/office/drawing/2014/main" id="{878A0BFF-EAA8-125B-473E-AA74B0835BD9}"/>
                </a:ext>
              </a:extLst>
            </p:cNvPr>
            <p:cNvGrpSpPr/>
            <p:nvPr/>
          </p:nvGrpSpPr>
          <p:grpSpPr>
            <a:xfrm>
              <a:off x="7270932" y="4386082"/>
              <a:ext cx="3250227" cy="1376996"/>
              <a:chOff x="7270932" y="4386082"/>
              <a:chExt cx="3250227" cy="1376996"/>
            </a:xfrm>
          </p:grpSpPr>
          <p:sp>
            <p:nvSpPr>
              <p:cNvPr id="8" name="TextBox 55">
                <a:extLst>
                  <a:ext uri="{FF2B5EF4-FFF2-40B4-BE49-F238E27FC236}">
                    <a16:creationId xmlns:a16="http://schemas.microsoft.com/office/drawing/2014/main" id="{EA7E9059-88BF-690C-1F26-A03A4A4FB5A3}"/>
                  </a:ext>
                </a:extLst>
              </p:cNvPr>
              <p:cNvSpPr txBox="1"/>
              <p:nvPr/>
            </p:nvSpPr>
            <p:spPr>
              <a:xfrm>
                <a:off x="7270932" y="5055384"/>
                <a:ext cx="3250227" cy="707694"/>
              </a:xfrm>
              <a:prstGeom prst="rect">
                <a:avLst/>
              </a:prstGeom>
              <a:noFill/>
            </p:spPr>
            <p:txBody>
              <a:bodyPr wrap="square">
                <a:spAutoFit/>
              </a:bodyPr>
              <a:lstStyle>
                <a:defPPr>
                  <a:defRPr lang="de-DE"/>
                </a:defPPr>
                <a:lvl1pPr defTabSz="1088449">
                  <a:defRPr sz="1600">
                    <a:solidFill>
                      <a:srgbClr val="000000"/>
                    </a:solidFill>
                    <a:latin typeface="72 Brand"/>
                  </a:defRPr>
                </a:lvl1pPr>
              </a:lstStyle>
              <a:p>
                <a:pPr algn="ctr" defTabSz="725669">
                  <a:defRPr/>
                </a:pPr>
                <a:r>
                  <a:rPr lang="en-US" sz="1333" kern="0" dirty="0">
                    <a:latin typeface="+mn-lt"/>
                  </a:rPr>
                  <a:t>strongly agreed that their organization effectively applies procurement insights…</a:t>
                </a:r>
                <a:endParaRPr lang="en-AU" sz="1333" kern="0" dirty="0">
                  <a:latin typeface="+mn-lt"/>
                </a:endParaRPr>
              </a:p>
            </p:txBody>
          </p:sp>
          <p:sp>
            <p:nvSpPr>
              <p:cNvPr id="11" name="TextBox 56">
                <a:extLst>
                  <a:ext uri="{FF2B5EF4-FFF2-40B4-BE49-F238E27FC236}">
                    <a16:creationId xmlns:a16="http://schemas.microsoft.com/office/drawing/2014/main" id="{93874D43-CD4C-AADB-C539-DEEB2ECEF4D3}"/>
                  </a:ext>
                </a:extLst>
              </p:cNvPr>
              <p:cNvSpPr txBox="1"/>
              <p:nvPr/>
            </p:nvSpPr>
            <p:spPr>
              <a:xfrm>
                <a:off x="8443972" y="4386082"/>
                <a:ext cx="1262303" cy="615553"/>
              </a:xfrm>
              <a:prstGeom prst="rect">
                <a:avLst/>
              </a:prstGeom>
              <a:noFill/>
            </p:spPr>
            <p:txBody>
              <a:bodyPr wrap="square" lIns="0" tIns="0" rIns="0" bIns="0" rtlCol="0">
                <a:spAutoFit/>
              </a:bodyPr>
              <a:lstStyle/>
              <a:p>
                <a:pPr algn="ctr" defTabSz="725887" fontAlgn="base">
                  <a:spcBef>
                    <a:spcPct val="50000"/>
                  </a:spcBef>
                  <a:spcAft>
                    <a:spcPct val="0"/>
                  </a:spcAft>
                  <a:buClr>
                    <a:srgbClr val="000000"/>
                  </a:buClr>
                  <a:buSzPct val="100000"/>
                </a:pPr>
                <a:r>
                  <a:rPr lang="en-AU" sz="4000" kern="0" dirty="0">
                    <a:solidFill>
                      <a:srgbClr val="89D1FF"/>
                    </a:solidFill>
                    <a:latin typeface="+mn-lt"/>
                    <a:ea typeface="Arial Unicode MS" pitchFamily="34" charset="-128"/>
                    <a:cs typeface="Arial Unicode MS" pitchFamily="34" charset="-128"/>
                  </a:rPr>
                  <a:t>14%</a:t>
                </a:r>
              </a:p>
            </p:txBody>
          </p:sp>
        </p:grpSp>
      </p:grpSp>
      <p:sp>
        <p:nvSpPr>
          <p:cNvPr id="14" name="Title 2">
            <a:extLst>
              <a:ext uri="{FF2B5EF4-FFF2-40B4-BE49-F238E27FC236}">
                <a16:creationId xmlns:a16="http://schemas.microsoft.com/office/drawing/2014/main" id="{A6A9BF32-1747-1761-E3B6-D3A26EF25301}"/>
              </a:ext>
            </a:extLst>
          </p:cNvPr>
          <p:cNvSpPr txBox="1">
            <a:spLocks/>
          </p:cNvSpPr>
          <p:nvPr/>
        </p:nvSpPr>
        <p:spPr bwMode="black">
          <a:xfrm>
            <a:off x="5943601" y="6351505"/>
            <a:ext cx="6017588" cy="369332"/>
          </a:xfrm>
          <a:prstGeom prst="rect">
            <a:avLst/>
          </a:prstGeom>
        </p:spPr>
        <p:txBody>
          <a:bodyPr vert="horz" wrap="square" lIns="0" tIns="0" rIns="0" bIns="0" rtlCol="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algn="r"/>
            <a:r>
              <a:rPr lang="en-US" dirty="0">
                <a:solidFill>
                  <a:schemeClr val="bg1"/>
                </a:solidFill>
              </a:rPr>
              <a:t>… is based on value you bring to the table</a:t>
            </a:r>
          </a:p>
        </p:txBody>
      </p:sp>
    </p:spTree>
    <p:extLst>
      <p:ext uri="{BB962C8B-B14F-4D97-AF65-F5344CB8AC3E}">
        <p14:creationId xmlns:p14="http://schemas.microsoft.com/office/powerpoint/2010/main" val="1544870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5A7DA-0E2C-0F83-9443-33ACF4CBA06B}"/>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E3E28D6C-07CC-11CB-7416-1C126ED4F7DF}"/>
              </a:ext>
            </a:extLst>
          </p:cNvPr>
          <p:cNvGraphicFramePr>
            <a:graphicFrameLocks noChangeAspect="1"/>
          </p:cNvGraphicFramePr>
          <p:nvPr>
            <p:custDataLst>
              <p:tags r:id="rId1"/>
            </p:custDataLst>
          </p:nvPr>
        </p:nvGraphicFramePr>
        <p:xfrm>
          <a:off x="4763"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3" name="think-cell data - do not delete" hidden="1">
                        <a:extLst>
                          <a:ext uri="{FF2B5EF4-FFF2-40B4-BE49-F238E27FC236}">
                            <a16:creationId xmlns:a16="http://schemas.microsoft.com/office/drawing/2014/main" id="{E3E28D6C-07CC-11CB-7416-1C126ED4F7DF}"/>
                          </a:ext>
                        </a:extLst>
                      </p:cNvPr>
                      <p:cNvPicPr/>
                      <p:nvPr/>
                    </p:nvPicPr>
                    <p:blipFill>
                      <a:blip r:embed="rId5"/>
                      <a:stretch>
                        <a:fillRect/>
                      </a:stretch>
                    </p:blipFill>
                    <p:spPr>
                      <a:xfrm>
                        <a:off x="4763" y="1588"/>
                        <a:ext cx="1588" cy="1588"/>
                      </a:xfrm>
                      <a:prstGeom prst="rect">
                        <a:avLst/>
                      </a:prstGeom>
                    </p:spPr>
                  </p:pic>
                </p:oleObj>
              </mc:Fallback>
            </mc:AlternateContent>
          </a:graphicData>
        </a:graphic>
      </p:graphicFrame>
      <p:pic>
        <p:nvPicPr>
          <p:cNvPr id="9" name="Grafik 8">
            <a:extLst>
              <a:ext uri="{FF2B5EF4-FFF2-40B4-BE49-F238E27FC236}">
                <a16:creationId xmlns:a16="http://schemas.microsoft.com/office/drawing/2014/main" id="{8BE719CB-CB8E-F47F-CA71-3FD5D41F9DE2}"/>
              </a:ext>
            </a:extLst>
          </p:cNvPr>
          <p:cNvPicPr>
            <a:picLocks noChangeAspect="1"/>
          </p:cNvPicPr>
          <p:nvPr/>
        </p:nvPicPr>
        <p:blipFill>
          <a:blip r:embed="rId6"/>
          <a:stretch>
            <a:fillRect/>
          </a:stretch>
        </p:blipFill>
        <p:spPr>
          <a:xfrm>
            <a:off x="0" y="0"/>
            <a:ext cx="12266743" cy="6939185"/>
          </a:xfrm>
          <a:prstGeom prst="rect">
            <a:avLst/>
          </a:prstGeom>
        </p:spPr>
      </p:pic>
      <p:sp>
        <p:nvSpPr>
          <p:cNvPr id="10" name="Title 2">
            <a:extLst>
              <a:ext uri="{FF2B5EF4-FFF2-40B4-BE49-F238E27FC236}">
                <a16:creationId xmlns:a16="http://schemas.microsoft.com/office/drawing/2014/main" id="{1A595B53-E647-3192-D258-D6AF3294850A}"/>
              </a:ext>
            </a:extLst>
          </p:cNvPr>
          <p:cNvSpPr>
            <a:spLocks noGrp="1"/>
          </p:cNvSpPr>
          <p:nvPr>
            <p:ph type="title"/>
          </p:nvPr>
        </p:nvSpPr>
        <p:spPr>
          <a:xfrm>
            <a:off x="324539" y="6349324"/>
            <a:ext cx="3378781" cy="369332"/>
          </a:xfrm>
        </p:spPr>
        <p:txBody>
          <a:bodyPr/>
          <a:lstStyle/>
          <a:p>
            <a:r>
              <a:rPr lang="en-US" dirty="0">
                <a:solidFill>
                  <a:schemeClr val="bg1"/>
                </a:solidFill>
              </a:rPr>
              <a:t>The seat at the table…</a:t>
            </a:r>
          </a:p>
        </p:txBody>
      </p:sp>
      <p:sp>
        <p:nvSpPr>
          <p:cNvPr id="14" name="Title 2">
            <a:extLst>
              <a:ext uri="{FF2B5EF4-FFF2-40B4-BE49-F238E27FC236}">
                <a16:creationId xmlns:a16="http://schemas.microsoft.com/office/drawing/2014/main" id="{03F95185-6D3C-B008-AAE9-FB02D68889F0}"/>
              </a:ext>
            </a:extLst>
          </p:cNvPr>
          <p:cNvSpPr txBox="1">
            <a:spLocks/>
          </p:cNvSpPr>
          <p:nvPr/>
        </p:nvSpPr>
        <p:spPr bwMode="black">
          <a:xfrm>
            <a:off x="5943601" y="6351505"/>
            <a:ext cx="6017588" cy="369332"/>
          </a:xfrm>
          <a:prstGeom prst="rect">
            <a:avLst/>
          </a:prstGeom>
        </p:spPr>
        <p:txBody>
          <a:bodyPr vert="horz" wrap="square" lIns="0" tIns="0" rIns="0" bIns="0" rtlCol="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algn="r"/>
            <a:r>
              <a:rPr lang="en-US" dirty="0">
                <a:solidFill>
                  <a:schemeClr val="bg1"/>
                </a:solidFill>
              </a:rPr>
              <a:t>… is based on value you bring to the table</a:t>
            </a:r>
          </a:p>
        </p:txBody>
      </p:sp>
      <p:sp>
        <p:nvSpPr>
          <p:cNvPr id="15" name="Title 2">
            <a:extLst>
              <a:ext uri="{FF2B5EF4-FFF2-40B4-BE49-F238E27FC236}">
                <a16:creationId xmlns:a16="http://schemas.microsoft.com/office/drawing/2014/main" id="{9A14AE06-AF61-A425-9C8A-ACA017A96A0C}"/>
              </a:ext>
            </a:extLst>
          </p:cNvPr>
          <p:cNvSpPr txBox="1">
            <a:spLocks/>
          </p:cNvSpPr>
          <p:nvPr/>
        </p:nvSpPr>
        <p:spPr bwMode="black">
          <a:xfrm>
            <a:off x="329021" y="131725"/>
            <a:ext cx="3378781" cy="369332"/>
          </a:xfrm>
          <a:prstGeom prst="rect">
            <a:avLst/>
          </a:prstGeom>
        </p:spPr>
        <p:txBody>
          <a:bodyPr vert="horz" wrap="square" lIns="0" tIns="0" rIns="0" bIns="0" rtlCol="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r>
              <a:rPr lang="en-US" dirty="0">
                <a:solidFill>
                  <a:schemeClr val="bg1"/>
                </a:solidFill>
              </a:rPr>
              <a:t>So, AI is the answer?</a:t>
            </a:r>
          </a:p>
        </p:txBody>
      </p:sp>
      <p:sp>
        <p:nvSpPr>
          <p:cNvPr id="16" name="Title 2">
            <a:extLst>
              <a:ext uri="{FF2B5EF4-FFF2-40B4-BE49-F238E27FC236}">
                <a16:creationId xmlns:a16="http://schemas.microsoft.com/office/drawing/2014/main" id="{94CCD105-4C75-7543-5353-0686A7CAEE22}"/>
              </a:ext>
            </a:extLst>
          </p:cNvPr>
          <p:cNvSpPr txBox="1">
            <a:spLocks/>
          </p:cNvSpPr>
          <p:nvPr/>
        </p:nvSpPr>
        <p:spPr bwMode="black">
          <a:xfrm>
            <a:off x="5948083" y="133906"/>
            <a:ext cx="6017588" cy="369332"/>
          </a:xfrm>
          <a:prstGeom prst="rect">
            <a:avLst/>
          </a:prstGeom>
        </p:spPr>
        <p:txBody>
          <a:bodyPr vert="horz" wrap="square" lIns="0" tIns="0" rIns="0" bIns="0" rtlCol="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algn="r"/>
            <a:r>
              <a:rPr lang="en-US" dirty="0">
                <a:solidFill>
                  <a:schemeClr val="bg1"/>
                </a:solidFill>
              </a:rPr>
              <a:t>What was the question?</a:t>
            </a:r>
          </a:p>
        </p:txBody>
      </p:sp>
      <p:grpSp>
        <p:nvGrpSpPr>
          <p:cNvPr id="17" name="Gruppieren 16">
            <a:extLst>
              <a:ext uri="{FF2B5EF4-FFF2-40B4-BE49-F238E27FC236}">
                <a16:creationId xmlns:a16="http://schemas.microsoft.com/office/drawing/2014/main" id="{DF4683D6-A12D-520E-822D-11D656DC7618}"/>
              </a:ext>
            </a:extLst>
          </p:cNvPr>
          <p:cNvGrpSpPr/>
          <p:nvPr/>
        </p:nvGrpSpPr>
        <p:grpSpPr>
          <a:xfrm>
            <a:off x="1235407" y="2615997"/>
            <a:ext cx="9875520" cy="2403565"/>
            <a:chOff x="1280160" y="4167050"/>
            <a:chExt cx="9875520" cy="2403565"/>
          </a:xfrm>
        </p:grpSpPr>
        <p:sp>
          <p:nvSpPr>
            <p:cNvPr id="18" name="Rechteck 17">
              <a:extLst>
                <a:ext uri="{FF2B5EF4-FFF2-40B4-BE49-F238E27FC236}">
                  <a16:creationId xmlns:a16="http://schemas.microsoft.com/office/drawing/2014/main" id="{C4F68B88-0D86-BF41-29AB-EFDB3861FA6E}"/>
                </a:ext>
              </a:extLst>
            </p:cNvPr>
            <p:cNvSpPr/>
            <p:nvPr/>
          </p:nvSpPr>
          <p:spPr bwMode="gray">
            <a:xfrm>
              <a:off x="1280160" y="4167050"/>
              <a:ext cx="9875520" cy="2403565"/>
            </a:xfrm>
            <a:prstGeom prst="rect">
              <a:avLst/>
            </a:prstGeom>
            <a:solidFill>
              <a:schemeClr val="bg1">
                <a:alpha val="77000"/>
              </a:schemeClr>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sz="1800" b="0" i="0" u="none" strike="noStrike" kern="0" cap="none" spc="0" normalizeH="0" baseline="0" noProof="0" dirty="0">
                <a:ln>
                  <a:noFill/>
                </a:ln>
                <a:effectLst/>
                <a:uLnTx/>
                <a:uFillTx/>
                <a:latin typeface="+mn-lt"/>
                <a:ea typeface="72 Brand" pitchFamily="34" charset="-128"/>
                <a:cs typeface="72 Brand" pitchFamily="34" charset="-128"/>
              </a:endParaRPr>
            </a:p>
          </p:txBody>
        </p:sp>
        <p:sp>
          <p:nvSpPr>
            <p:cNvPr id="24" name="TextBox 52">
              <a:extLst>
                <a:ext uri="{FF2B5EF4-FFF2-40B4-BE49-F238E27FC236}">
                  <a16:creationId xmlns:a16="http://schemas.microsoft.com/office/drawing/2014/main" id="{592CA836-7631-88AB-9534-5E081F046C8F}"/>
                </a:ext>
              </a:extLst>
            </p:cNvPr>
            <p:cNvSpPr txBox="1"/>
            <p:nvPr/>
          </p:nvSpPr>
          <p:spPr>
            <a:xfrm>
              <a:off x="1611225" y="4948208"/>
              <a:ext cx="3642609" cy="615553"/>
            </a:xfrm>
            <a:prstGeom prst="rect">
              <a:avLst/>
            </a:prstGeom>
            <a:noFill/>
          </p:spPr>
          <p:txBody>
            <a:bodyPr wrap="square" lIns="0" tIns="0" rIns="0" bIns="0" rtlCol="0">
              <a:spAutoFit/>
            </a:bodyPr>
            <a:lstStyle/>
            <a:p>
              <a:pPr algn="ctr" defTabSz="725887" fontAlgn="base">
                <a:spcBef>
                  <a:spcPct val="50000"/>
                </a:spcBef>
                <a:spcAft>
                  <a:spcPct val="0"/>
                </a:spcAft>
                <a:buClr>
                  <a:srgbClr val="000000"/>
                </a:buClr>
                <a:buSzPct val="100000"/>
              </a:pPr>
              <a:r>
                <a:rPr lang="en-AU" sz="4000" kern="0" dirty="0">
                  <a:solidFill>
                    <a:srgbClr val="002A86"/>
                  </a:solidFill>
                  <a:latin typeface="+mn-lt"/>
                  <a:ea typeface="Arial Unicode MS" pitchFamily="34" charset="-128"/>
                  <a:cs typeface="Arial Unicode MS" pitchFamily="34" charset="-128"/>
                </a:rPr>
                <a:t>Essentially….</a:t>
              </a:r>
            </a:p>
          </p:txBody>
        </p:sp>
        <p:sp>
          <p:nvSpPr>
            <p:cNvPr id="23" name="TextBox 56">
              <a:extLst>
                <a:ext uri="{FF2B5EF4-FFF2-40B4-BE49-F238E27FC236}">
                  <a16:creationId xmlns:a16="http://schemas.microsoft.com/office/drawing/2014/main" id="{D17DB244-E4D8-9446-D974-3915564460A0}"/>
                </a:ext>
              </a:extLst>
            </p:cNvPr>
            <p:cNvSpPr txBox="1"/>
            <p:nvPr/>
          </p:nvSpPr>
          <p:spPr>
            <a:xfrm>
              <a:off x="7187566" y="4948208"/>
              <a:ext cx="3455233" cy="615553"/>
            </a:xfrm>
            <a:prstGeom prst="rect">
              <a:avLst/>
            </a:prstGeom>
            <a:noFill/>
          </p:spPr>
          <p:txBody>
            <a:bodyPr wrap="square" lIns="0" tIns="0" rIns="0" bIns="0" rtlCol="0">
              <a:spAutoFit/>
            </a:bodyPr>
            <a:lstStyle/>
            <a:p>
              <a:pPr algn="ctr" defTabSz="725887" fontAlgn="base">
                <a:spcBef>
                  <a:spcPct val="50000"/>
                </a:spcBef>
                <a:spcAft>
                  <a:spcPct val="0"/>
                </a:spcAft>
                <a:buClr>
                  <a:srgbClr val="000000"/>
                </a:buClr>
                <a:buSzPct val="100000"/>
              </a:pPr>
              <a:r>
                <a:rPr lang="en-AU" sz="4000" kern="0" dirty="0">
                  <a:solidFill>
                    <a:srgbClr val="002A86"/>
                  </a:solidFill>
                  <a:latin typeface="+mn-lt"/>
                  <a:ea typeface="Arial Unicode MS" pitchFamily="34" charset="-128"/>
                  <a:cs typeface="Arial Unicode MS" pitchFamily="34" charset="-128"/>
                </a:rPr>
                <a:t>Transformation</a:t>
              </a:r>
            </a:p>
          </p:txBody>
        </p:sp>
      </p:grpSp>
    </p:spTree>
    <p:extLst>
      <p:ext uri="{BB962C8B-B14F-4D97-AF65-F5344CB8AC3E}">
        <p14:creationId xmlns:p14="http://schemas.microsoft.com/office/powerpoint/2010/main" val="186641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B4F7E45-088E-1DB7-D047-1148EBB29AF3}"/>
              </a:ext>
            </a:extLst>
          </p:cNvPr>
          <p:cNvSpPr>
            <a:spLocks noGrp="1"/>
          </p:cNvSpPr>
          <p:nvPr>
            <p:ph type="body" sz="quarter" idx="13"/>
          </p:nvPr>
        </p:nvSpPr>
        <p:spPr/>
        <p:txBody>
          <a:bodyPr/>
          <a:lstStyle/>
          <a:p>
            <a:r>
              <a:rPr lang="de-DE" dirty="0"/>
              <a:t>Tools</a:t>
            </a:r>
          </a:p>
          <a:p>
            <a:pPr marL="285750" indent="-285750">
              <a:buFont typeface="Wingdings" pitchFamily="2" charset="2"/>
              <a:buChar char="Ø"/>
            </a:pPr>
            <a:r>
              <a:rPr lang="de-DE" dirty="0"/>
              <a:t>Single, </a:t>
            </a:r>
            <a:r>
              <a:rPr lang="de-DE" dirty="0" err="1"/>
              <a:t>siloed</a:t>
            </a:r>
            <a:r>
              <a:rPr lang="de-DE" dirty="0"/>
              <a:t> </a:t>
            </a:r>
            <a:r>
              <a:rPr lang="de-DE" dirty="0" err="1"/>
              <a:t>solutions</a:t>
            </a:r>
            <a:r>
              <a:rPr lang="de-DE" dirty="0"/>
              <a:t> </a:t>
            </a:r>
            <a:r>
              <a:rPr lang="de-DE" dirty="0" err="1"/>
              <a:t>vs</a:t>
            </a:r>
            <a:r>
              <a:rPr lang="de-DE" dirty="0"/>
              <a:t> </a:t>
            </a:r>
            <a:r>
              <a:rPr lang="de-DE" dirty="0" err="1"/>
              <a:t>suite</a:t>
            </a:r>
            <a:endParaRPr lang="de-DE" dirty="0"/>
          </a:p>
          <a:p>
            <a:pPr marL="285750" indent="-285750">
              <a:buFont typeface="Wingdings" pitchFamily="2" charset="2"/>
              <a:buChar char="Ø"/>
            </a:pPr>
            <a:r>
              <a:rPr lang="de-DE" dirty="0"/>
              <a:t>Manual </a:t>
            </a:r>
            <a:r>
              <a:rPr lang="de-DE" dirty="0" err="1"/>
              <a:t>vs</a:t>
            </a:r>
            <a:r>
              <a:rPr lang="de-DE" dirty="0"/>
              <a:t> </a:t>
            </a:r>
            <a:r>
              <a:rPr lang="de-DE" dirty="0" err="1"/>
              <a:t>automated</a:t>
            </a:r>
            <a:endParaRPr lang="de-DE" dirty="0"/>
          </a:p>
        </p:txBody>
      </p:sp>
      <p:pic>
        <p:nvPicPr>
          <p:cNvPr id="18" name="Bildplatzhalter 17">
            <a:extLst>
              <a:ext uri="{FF2B5EF4-FFF2-40B4-BE49-F238E27FC236}">
                <a16:creationId xmlns:a16="http://schemas.microsoft.com/office/drawing/2014/main" id="{E584AB69-E8A8-60EC-B096-552FF290C21B}"/>
              </a:ext>
            </a:extLst>
          </p:cNvPr>
          <p:cNvPicPr>
            <a:picLocks noGrp="1" noChangeAspect="1"/>
          </p:cNvPicPr>
          <p:nvPr>
            <p:ph type="pic" sz="quarter" idx="14"/>
          </p:nvPr>
        </p:nvPicPr>
        <p:blipFill>
          <a:blip r:embed="rId2"/>
          <a:srcRect l="761" r="761"/>
          <a:stretch>
            <a:fillRect/>
          </a:stretch>
        </p:blipFill>
        <p:spPr/>
      </p:pic>
      <p:sp>
        <p:nvSpPr>
          <p:cNvPr id="4" name="Textplatzhalter 3">
            <a:extLst>
              <a:ext uri="{FF2B5EF4-FFF2-40B4-BE49-F238E27FC236}">
                <a16:creationId xmlns:a16="http://schemas.microsoft.com/office/drawing/2014/main" id="{9D6FB4E0-D50A-9637-20D0-E2BE97FADDA7}"/>
              </a:ext>
            </a:extLst>
          </p:cNvPr>
          <p:cNvSpPr>
            <a:spLocks noGrp="1"/>
          </p:cNvSpPr>
          <p:nvPr>
            <p:ph type="body" sz="quarter" idx="15"/>
          </p:nvPr>
        </p:nvSpPr>
        <p:spPr/>
        <p:txBody>
          <a:bodyPr/>
          <a:lstStyle/>
          <a:p>
            <a:r>
              <a:rPr lang="de-DE" dirty="0" err="1"/>
              <a:t>Processes</a:t>
            </a:r>
            <a:endParaRPr lang="de-DE" dirty="0"/>
          </a:p>
          <a:p>
            <a:pPr marL="285750" indent="-285750">
              <a:buFont typeface="Wingdings" pitchFamily="2" charset="2"/>
              <a:buChar char="Ø"/>
            </a:pPr>
            <a:r>
              <a:rPr lang="de-DE" dirty="0"/>
              <a:t>Multiple, </a:t>
            </a:r>
            <a:r>
              <a:rPr lang="de-DE" dirty="0" err="1"/>
              <a:t>siloed</a:t>
            </a:r>
            <a:r>
              <a:rPr lang="de-DE" dirty="0"/>
              <a:t> </a:t>
            </a:r>
            <a:r>
              <a:rPr lang="de-DE" dirty="0" err="1"/>
              <a:t>processes</a:t>
            </a:r>
            <a:r>
              <a:rPr lang="de-DE" dirty="0"/>
              <a:t> </a:t>
            </a:r>
            <a:r>
              <a:rPr lang="de-DE" dirty="0" err="1"/>
              <a:t>vs</a:t>
            </a:r>
            <a:r>
              <a:rPr lang="de-DE" dirty="0"/>
              <a:t> end </a:t>
            </a:r>
            <a:r>
              <a:rPr lang="de-DE" dirty="0" err="1"/>
              <a:t>to</a:t>
            </a:r>
            <a:r>
              <a:rPr lang="de-DE" dirty="0"/>
              <a:t> end </a:t>
            </a:r>
            <a:r>
              <a:rPr lang="de-DE" dirty="0" err="1"/>
              <a:t>processes</a:t>
            </a:r>
            <a:endParaRPr lang="de-DE" dirty="0"/>
          </a:p>
          <a:p>
            <a:pPr marL="285750" indent="-285750">
              <a:buFont typeface="Wingdings" pitchFamily="2" charset="2"/>
              <a:buChar char="Ø"/>
            </a:pPr>
            <a:r>
              <a:rPr lang="de-DE" dirty="0" err="1"/>
              <a:t>Customization</a:t>
            </a:r>
            <a:r>
              <a:rPr lang="de-DE" dirty="0"/>
              <a:t> </a:t>
            </a:r>
            <a:r>
              <a:rPr lang="de-DE" dirty="0" err="1"/>
              <a:t>vs</a:t>
            </a:r>
            <a:r>
              <a:rPr lang="de-DE" dirty="0"/>
              <a:t> </a:t>
            </a:r>
            <a:r>
              <a:rPr lang="de-DE" dirty="0" err="1"/>
              <a:t>standardization</a:t>
            </a:r>
            <a:endParaRPr lang="de-DE" dirty="0"/>
          </a:p>
        </p:txBody>
      </p:sp>
      <p:pic>
        <p:nvPicPr>
          <p:cNvPr id="16" name="Bildplatzhalter 15">
            <a:extLst>
              <a:ext uri="{FF2B5EF4-FFF2-40B4-BE49-F238E27FC236}">
                <a16:creationId xmlns:a16="http://schemas.microsoft.com/office/drawing/2014/main" id="{E5E687C8-22FD-F398-AD60-8FD998EE5E63}"/>
              </a:ext>
            </a:extLst>
          </p:cNvPr>
          <p:cNvPicPr>
            <a:picLocks noGrp="1" noChangeAspect="1"/>
          </p:cNvPicPr>
          <p:nvPr>
            <p:ph type="pic" sz="quarter" idx="16"/>
          </p:nvPr>
        </p:nvPicPr>
        <p:blipFill>
          <a:blip r:embed="rId3"/>
          <a:srcRect l="932" r="932"/>
          <a:stretch>
            <a:fillRect/>
          </a:stretch>
        </p:blipFill>
        <p:spPr/>
      </p:pic>
      <p:sp>
        <p:nvSpPr>
          <p:cNvPr id="6" name="Textplatzhalter 5">
            <a:extLst>
              <a:ext uri="{FF2B5EF4-FFF2-40B4-BE49-F238E27FC236}">
                <a16:creationId xmlns:a16="http://schemas.microsoft.com/office/drawing/2014/main" id="{58DD80F7-866A-0AB6-AD35-3E30778FB1B7}"/>
              </a:ext>
            </a:extLst>
          </p:cNvPr>
          <p:cNvSpPr>
            <a:spLocks noGrp="1"/>
          </p:cNvSpPr>
          <p:nvPr>
            <p:ph type="body" sz="quarter" idx="10"/>
          </p:nvPr>
        </p:nvSpPr>
        <p:spPr/>
        <p:txBody>
          <a:bodyPr/>
          <a:lstStyle/>
          <a:p>
            <a:r>
              <a:rPr lang="de-DE" dirty="0"/>
              <a:t>People</a:t>
            </a:r>
          </a:p>
          <a:p>
            <a:pPr marL="285750" indent="-285750">
              <a:buFont typeface="Wingdings" pitchFamily="2" charset="2"/>
              <a:buChar char="Ø"/>
            </a:pPr>
            <a:r>
              <a:rPr lang="de-DE" dirty="0"/>
              <a:t>Headcount </a:t>
            </a:r>
            <a:r>
              <a:rPr lang="de-DE" dirty="0" err="1"/>
              <a:t>reductions</a:t>
            </a:r>
            <a:r>
              <a:rPr lang="de-DE" dirty="0"/>
              <a:t> </a:t>
            </a:r>
            <a:r>
              <a:rPr lang="de-DE" dirty="0" err="1"/>
              <a:t>vs</a:t>
            </a:r>
            <a:r>
              <a:rPr lang="de-DE" dirty="0"/>
              <a:t> </a:t>
            </a:r>
            <a:r>
              <a:rPr lang="de-DE" dirty="0" err="1"/>
              <a:t>increased</a:t>
            </a:r>
            <a:r>
              <a:rPr lang="de-DE" dirty="0"/>
              <a:t> </a:t>
            </a:r>
            <a:r>
              <a:rPr lang="de-DE" dirty="0" err="1"/>
              <a:t>responsibilities</a:t>
            </a:r>
            <a:endParaRPr lang="de-DE" dirty="0"/>
          </a:p>
          <a:p>
            <a:pPr marL="285750" indent="-285750">
              <a:buFont typeface="Wingdings" pitchFamily="2" charset="2"/>
              <a:buChar char="Ø"/>
            </a:pPr>
            <a:r>
              <a:rPr lang="de-DE" dirty="0" err="1"/>
              <a:t>Aging</a:t>
            </a:r>
            <a:r>
              <a:rPr lang="de-DE" dirty="0"/>
              <a:t> </a:t>
            </a:r>
            <a:r>
              <a:rPr lang="de-DE" dirty="0" err="1"/>
              <a:t>workforce</a:t>
            </a:r>
            <a:r>
              <a:rPr lang="de-DE" dirty="0"/>
              <a:t> </a:t>
            </a:r>
            <a:r>
              <a:rPr lang="de-DE" dirty="0" err="1"/>
              <a:t>vs</a:t>
            </a:r>
            <a:r>
              <a:rPr lang="de-DE" dirty="0"/>
              <a:t> </a:t>
            </a:r>
            <a:r>
              <a:rPr lang="de-DE" dirty="0" err="1"/>
              <a:t>Attraction</a:t>
            </a:r>
            <a:r>
              <a:rPr lang="de-DE" dirty="0"/>
              <a:t> </a:t>
            </a:r>
            <a:r>
              <a:rPr lang="de-DE" dirty="0" err="1"/>
              <a:t>of</a:t>
            </a:r>
            <a:r>
              <a:rPr lang="de-DE" dirty="0"/>
              <a:t> </a:t>
            </a:r>
            <a:r>
              <a:rPr lang="de-DE" dirty="0" err="1"/>
              <a:t>young</a:t>
            </a:r>
            <a:r>
              <a:rPr lang="de-DE" dirty="0"/>
              <a:t> </a:t>
            </a:r>
            <a:r>
              <a:rPr lang="de-DE" dirty="0" err="1"/>
              <a:t>talent</a:t>
            </a:r>
            <a:endParaRPr lang="de-DE" dirty="0"/>
          </a:p>
        </p:txBody>
      </p:sp>
      <p:pic>
        <p:nvPicPr>
          <p:cNvPr id="14" name="Bildplatzhalter 13">
            <a:extLst>
              <a:ext uri="{FF2B5EF4-FFF2-40B4-BE49-F238E27FC236}">
                <a16:creationId xmlns:a16="http://schemas.microsoft.com/office/drawing/2014/main" id="{DE6E5473-5322-F5A6-469B-237F64228B9D}"/>
              </a:ext>
            </a:extLst>
          </p:cNvPr>
          <p:cNvPicPr>
            <a:picLocks noGrp="1" noChangeAspect="1"/>
          </p:cNvPicPr>
          <p:nvPr>
            <p:ph type="pic" sz="quarter" idx="12"/>
          </p:nvPr>
        </p:nvPicPr>
        <p:blipFill>
          <a:blip r:embed="rId4"/>
          <a:srcRect l="693" r="693"/>
          <a:stretch>
            <a:fillRect/>
          </a:stretch>
        </p:blipFill>
        <p:spPr/>
      </p:pic>
      <p:sp>
        <p:nvSpPr>
          <p:cNvPr id="8" name="Titel 7">
            <a:extLst>
              <a:ext uri="{FF2B5EF4-FFF2-40B4-BE49-F238E27FC236}">
                <a16:creationId xmlns:a16="http://schemas.microsoft.com/office/drawing/2014/main" id="{722A7690-23C8-A613-3C8F-CD7F732E845C}"/>
              </a:ext>
            </a:extLst>
          </p:cNvPr>
          <p:cNvSpPr>
            <a:spLocks noGrp="1"/>
          </p:cNvSpPr>
          <p:nvPr>
            <p:ph type="title"/>
          </p:nvPr>
        </p:nvSpPr>
        <p:spPr/>
        <p:txBody>
          <a:bodyPr/>
          <a:lstStyle/>
          <a:p>
            <a:r>
              <a:rPr lang="de-DE" dirty="0" err="1"/>
              <a:t>Three</a:t>
            </a:r>
            <a:r>
              <a:rPr lang="de-DE" dirty="0"/>
              <a:t> </a:t>
            </a:r>
            <a:r>
              <a:rPr lang="de-DE" dirty="0" err="1"/>
              <a:t>pillars</a:t>
            </a:r>
            <a:r>
              <a:rPr lang="de-DE" dirty="0"/>
              <a:t> </a:t>
            </a:r>
            <a:r>
              <a:rPr lang="de-DE" dirty="0" err="1"/>
              <a:t>of</a:t>
            </a:r>
            <a:r>
              <a:rPr lang="de-DE" dirty="0"/>
              <a:t> </a:t>
            </a:r>
            <a:r>
              <a:rPr lang="de-DE" dirty="0" err="1"/>
              <a:t>successfull</a:t>
            </a:r>
            <a:r>
              <a:rPr lang="de-DE" dirty="0"/>
              <a:t> </a:t>
            </a:r>
            <a:r>
              <a:rPr lang="de-DE" dirty="0" err="1"/>
              <a:t>transformations</a:t>
            </a:r>
            <a:endParaRPr lang="de-DE" dirty="0"/>
          </a:p>
        </p:txBody>
      </p:sp>
      <p:grpSp>
        <p:nvGrpSpPr>
          <p:cNvPr id="9" name="Group 1">
            <a:extLst>
              <a:ext uri="{FF2B5EF4-FFF2-40B4-BE49-F238E27FC236}">
                <a16:creationId xmlns:a16="http://schemas.microsoft.com/office/drawing/2014/main" id="{67372238-5473-84F9-8A3F-BA828C35D9B9}"/>
              </a:ext>
            </a:extLst>
          </p:cNvPr>
          <p:cNvGrpSpPr/>
          <p:nvPr/>
        </p:nvGrpSpPr>
        <p:grpSpPr>
          <a:xfrm>
            <a:off x="9266075" y="512762"/>
            <a:ext cx="2422052" cy="360570"/>
            <a:chOff x="9266075" y="512762"/>
            <a:chExt cx="2422052" cy="360570"/>
          </a:xfrm>
        </p:grpSpPr>
        <p:sp>
          <p:nvSpPr>
            <p:cNvPr id="10" name="Graphic 1">
              <a:extLst>
                <a:ext uri="{FF2B5EF4-FFF2-40B4-BE49-F238E27FC236}">
                  <a16:creationId xmlns:a16="http://schemas.microsoft.com/office/drawing/2014/main" id="{9F9F0AFF-3123-F3EA-1144-9E42887B51B2}"/>
                </a:ext>
              </a:extLst>
            </p:cNvPr>
            <p:cNvSpPr/>
            <p:nvPr userDrawn="1"/>
          </p:nvSpPr>
          <p:spPr>
            <a:xfrm>
              <a:off x="10962795" y="512762"/>
              <a:ext cx="725332" cy="360570"/>
            </a:xfrm>
            <a:custGeom>
              <a:avLst/>
              <a:gdLst>
                <a:gd name="connsiteX0" fmla="*/ 3218008 w 6394904"/>
                <a:gd name="connsiteY0" fmla="*/ 3178974 h 3178973"/>
                <a:gd name="connsiteX1" fmla="*/ 0 w 6394904"/>
                <a:gd name="connsiteY1" fmla="*/ 3178974 h 3178973"/>
                <a:gd name="connsiteX2" fmla="*/ 0 w 6394904"/>
                <a:gd name="connsiteY2" fmla="*/ 0 h 3178973"/>
                <a:gd name="connsiteX3" fmla="*/ 6394905 w 6394904"/>
                <a:gd name="connsiteY3" fmla="*/ 0 h 3178973"/>
                <a:gd name="connsiteX4" fmla="*/ 3218008 w 6394904"/>
                <a:gd name="connsiteY4" fmla="*/ 3178974 h 3178973"/>
                <a:gd name="connsiteX5" fmla="*/ 199080 w 6394904"/>
                <a:gd name="connsiteY5" fmla="*/ 2979891 h 3178973"/>
                <a:gd name="connsiteX6" fmla="*/ 3135534 w 6394904"/>
                <a:gd name="connsiteY6" fmla="*/ 2979891 h 3178973"/>
                <a:gd name="connsiteX7" fmla="*/ 5914653 w 6394904"/>
                <a:gd name="connsiteY7" fmla="*/ 198955 h 3178973"/>
                <a:gd name="connsiteX8" fmla="*/ 199080 w 6394904"/>
                <a:gd name="connsiteY8" fmla="*/ 198955 h 3178973"/>
                <a:gd name="connsiteX9" fmla="*/ 199080 w 6394904"/>
                <a:gd name="connsiteY9" fmla="*/ 2979891 h 317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4904" h="3178973">
                  <a:moveTo>
                    <a:pt x="3218008" y="3178974"/>
                  </a:moveTo>
                  <a:lnTo>
                    <a:pt x="0" y="3178974"/>
                  </a:lnTo>
                  <a:lnTo>
                    <a:pt x="0" y="0"/>
                  </a:lnTo>
                  <a:lnTo>
                    <a:pt x="6394905" y="0"/>
                  </a:lnTo>
                  <a:lnTo>
                    <a:pt x="3218008" y="3178974"/>
                  </a:lnTo>
                  <a:close/>
                  <a:moveTo>
                    <a:pt x="199080" y="2979891"/>
                  </a:moveTo>
                  <a:lnTo>
                    <a:pt x="3135534" y="2979891"/>
                  </a:lnTo>
                  <a:lnTo>
                    <a:pt x="5914653" y="198955"/>
                  </a:lnTo>
                  <a:lnTo>
                    <a:pt x="199080" y="198955"/>
                  </a:lnTo>
                  <a:lnTo>
                    <a:pt x="199080" y="2979891"/>
                  </a:lnTo>
                  <a:close/>
                </a:path>
              </a:pathLst>
            </a:custGeom>
            <a:solidFill>
              <a:srgbClr val="DF1278"/>
            </a:solidFill>
            <a:ln w="28575" cap="flat">
              <a:solidFill>
                <a:srgbClr val="0070F2"/>
              </a:solidFill>
              <a:prstDash val="solid"/>
              <a:miter/>
            </a:ln>
          </p:spPr>
          <p:txBody>
            <a:bodyPr rtlCol="0" anchor="ctr"/>
            <a:lstStyle/>
            <a:p>
              <a:endParaRPr lang="en-US"/>
            </a:p>
          </p:txBody>
        </p:sp>
        <p:sp>
          <p:nvSpPr>
            <p:cNvPr id="11" name="Graphic 1">
              <a:extLst>
                <a:ext uri="{FF2B5EF4-FFF2-40B4-BE49-F238E27FC236}">
                  <a16:creationId xmlns:a16="http://schemas.microsoft.com/office/drawing/2014/main" id="{20ABF302-7688-C394-DDCC-B3DB1A4C012D}"/>
                </a:ext>
              </a:extLst>
            </p:cNvPr>
            <p:cNvSpPr/>
            <p:nvPr userDrawn="1"/>
          </p:nvSpPr>
          <p:spPr>
            <a:xfrm>
              <a:off x="10119515" y="512762"/>
              <a:ext cx="725332" cy="360570"/>
            </a:xfrm>
            <a:custGeom>
              <a:avLst/>
              <a:gdLst>
                <a:gd name="connsiteX0" fmla="*/ 3218008 w 6394904"/>
                <a:gd name="connsiteY0" fmla="*/ 3178974 h 3178973"/>
                <a:gd name="connsiteX1" fmla="*/ 0 w 6394904"/>
                <a:gd name="connsiteY1" fmla="*/ 3178974 h 3178973"/>
                <a:gd name="connsiteX2" fmla="*/ 0 w 6394904"/>
                <a:gd name="connsiteY2" fmla="*/ 0 h 3178973"/>
                <a:gd name="connsiteX3" fmla="*/ 6394905 w 6394904"/>
                <a:gd name="connsiteY3" fmla="*/ 0 h 3178973"/>
                <a:gd name="connsiteX4" fmla="*/ 3218008 w 6394904"/>
                <a:gd name="connsiteY4" fmla="*/ 3178974 h 3178973"/>
                <a:gd name="connsiteX5" fmla="*/ 199080 w 6394904"/>
                <a:gd name="connsiteY5" fmla="*/ 2979891 h 3178973"/>
                <a:gd name="connsiteX6" fmla="*/ 3135534 w 6394904"/>
                <a:gd name="connsiteY6" fmla="*/ 2979891 h 3178973"/>
                <a:gd name="connsiteX7" fmla="*/ 5914653 w 6394904"/>
                <a:gd name="connsiteY7" fmla="*/ 198955 h 3178973"/>
                <a:gd name="connsiteX8" fmla="*/ 199080 w 6394904"/>
                <a:gd name="connsiteY8" fmla="*/ 198955 h 3178973"/>
                <a:gd name="connsiteX9" fmla="*/ 199080 w 6394904"/>
                <a:gd name="connsiteY9" fmla="*/ 2979891 h 317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4904" h="3178973">
                  <a:moveTo>
                    <a:pt x="3218008" y="3178974"/>
                  </a:moveTo>
                  <a:lnTo>
                    <a:pt x="0" y="3178974"/>
                  </a:lnTo>
                  <a:lnTo>
                    <a:pt x="0" y="0"/>
                  </a:lnTo>
                  <a:lnTo>
                    <a:pt x="6394905" y="0"/>
                  </a:lnTo>
                  <a:lnTo>
                    <a:pt x="3218008" y="3178974"/>
                  </a:lnTo>
                  <a:close/>
                  <a:moveTo>
                    <a:pt x="199080" y="2979891"/>
                  </a:moveTo>
                  <a:lnTo>
                    <a:pt x="3135534" y="2979891"/>
                  </a:lnTo>
                  <a:lnTo>
                    <a:pt x="5914653" y="198955"/>
                  </a:lnTo>
                  <a:lnTo>
                    <a:pt x="199080" y="198955"/>
                  </a:lnTo>
                  <a:lnTo>
                    <a:pt x="199080" y="2979891"/>
                  </a:lnTo>
                  <a:close/>
                </a:path>
              </a:pathLst>
            </a:custGeom>
            <a:solidFill>
              <a:srgbClr val="00144A"/>
            </a:solidFill>
            <a:ln w="28575" cap="flat">
              <a:solidFill>
                <a:srgbClr val="002A86"/>
              </a:solidFill>
              <a:prstDash val="solid"/>
              <a:miter/>
            </a:ln>
          </p:spPr>
          <p:txBody>
            <a:bodyPr rtlCol="0" anchor="ctr"/>
            <a:lstStyle/>
            <a:p>
              <a:endParaRPr lang="en-US"/>
            </a:p>
          </p:txBody>
        </p:sp>
        <p:sp>
          <p:nvSpPr>
            <p:cNvPr id="12" name="Graphic 1">
              <a:extLst>
                <a:ext uri="{FF2B5EF4-FFF2-40B4-BE49-F238E27FC236}">
                  <a16:creationId xmlns:a16="http://schemas.microsoft.com/office/drawing/2014/main" id="{D8170ACF-E5B6-BF3B-3E31-39AE809C20F7}"/>
                </a:ext>
              </a:extLst>
            </p:cNvPr>
            <p:cNvSpPr/>
            <p:nvPr userDrawn="1"/>
          </p:nvSpPr>
          <p:spPr>
            <a:xfrm>
              <a:off x="9266075" y="512762"/>
              <a:ext cx="725332" cy="360570"/>
            </a:xfrm>
            <a:custGeom>
              <a:avLst/>
              <a:gdLst>
                <a:gd name="connsiteX0" fmla="*/ 3218008 w 6394904"/>
                <a:gd name="connsiteY0" fmla="*/ 3178974 h 3178973"/>
                <a:gd name="connsiteX1" fmla="*/ 0 w 6394904"/>
                <a:gd name="connsiteY1" fmla="*/ 3178974 h 3178973"/>
                <a:gd name="connsiteX2" fmla="*/ 0 w 6394904"/>
                <a:gd name="connsiteY2" fmla="*/ 0 h 3178973"/>
                <a:gd name="connsiteX3" fmla="*/ 6394905 w 6394904"/>
                <a:gd name="connsiteY3" fmla="*/ 0 h 3178973"/>
                <a:gd name="connsiteX4" fmla="*/ 3218008 w 6394904"/>
                <a:gd name="connsiteY4" fmla="*/ 3178974 h 3178973"/>
                <a:gd name="connsiteX5" fmla="*/ 199080 w 6394904"/>
                <a:gd name="connsiteY5" fmla="*/ 2979891 h 3178973"/>
                <a:gd name="connsiteX6" fmla="*/ 3135534 w 6394904"/>
                <a:gd name="connsiteY6" fmla="*/ 2979891 h 3178973"/>
                <a:gd name="connsiteX7" fmla="*/ 5914653 w 6394904"/>
                <a:gd name="connsiteY7" fmla="*/ 198955 h 3178973"/>
                <a:gd name="connsiteX8" fmla="*/ 199080 w 6394904"/>
                <a:gd name="connsiteY8" fmla="*/ 198955 h 3178973"/>
                <a:gd name="connsiteX9" fmla="*/ 199080 w 6394904"/>
                <a:gd name="connsiteY9" fmla="*/ 2979891 h 317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4904" h="3178973">
                  <a:moveTo>
                    <a:pt x="3218008" y="3178974"/>
                  </a:moveTo>
                  <a:lnTo>
                    <a:pt x="0" y="3178974"/>
                  </a:lnTo>
                  <a:lnTo>
                    <a:pt x="0" y="0"/>
                  </a:lnTo>
                  <a:lnTo>
                    <a:pt x="6394905" y="0"/>
                  </a:lnTo>
                  <a:lnTo>
                    <a:pt x="3218008" y="3178974"/>
                  </a:lnTo>
                  <a:close/>
                  <a:moveTo>
                    <a:pt x="199080" y="2979891"/>
                  </a:moveTo>
                  <a:lnTo>
                    <a:pt x="3135534" y="2979891"/>
                  </a:lnTo>
                  <a:lnTo>
                    <a:pt x="5914653" y="198955"/>
                  </a:lnTo>
                  <a:lnTo>
                    <a:pt x="199080" y="198955"/>
                  </a:lnTo>
                  <a:lnTo>
                    <a:pt x="199080" y="2979891"/>
                  </a:lnTo>
                  <a:close/>
                </a:path>
              </a:pathLst>
            </a:custGeom>
            <a:noFill/>
            <a:ln w="28575" cap="flat">
              <a:solidFill>
                <a:srgbClr val="0070F2"/>
              </a:solidFill>
              <a:prstDash val="solid"/>
              <a:miter/>
            </a:ln>
          </p:spPr>
          <p:txBody>
            <a:bodyPr rtlCol="0" anchor="ctr"/>
            <a:lstStyle/>
            <a:p>
              <a:endParaRPr lang="en-US"/>
            </a:p>
          </p:txBody>
        </p:sp>
      </p:grpSp>
      <p:sp>
        <p:nvSpPr>
          <p:cNvPr id="19" name="Abgerundetes Rechteck 18">
            <a:extLst>
              <a:ext uri="{FF2B5EF4-FFF2-40B4-BE49-F238E27FC236}">
                <a16:creationId xmlns:a16="http://schemas.microsoft.com/office/drawing/2014/main" id="{E4E0B882-44D7-10A3-12E8-1395FBFB7CCD}"/>
              </a:ext>
            </a:extLst>
          </p:cNvPr>
          <p:cNvSpPr/>
          <p:nvPr/>
        </p:nvSpPr>
        <p:spPr bwMode="gray">
          <a:xfrm>
            <a:off x="4402138" y="6011056"/>
            <a:ext cx="3392487" cy="334182"/>
          </a:xfrm>
          <a:prstGeom prst="roundRect">
            <a:avLst/>
          </a:prstGeom>
          <a:solidFill>
            <a:srgbClr val="89D1FF"/>
          </a:solidFill>
          <a:ln w="25400" algn="ctr">
            <a:solidFill>
              <a:schemeClr val="bg1">
                <a:lumMod val="75000"/>
              </a:schemeClr>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de-DE" sz="1800" b="0" i="0" u="none" strike="noStrike" kern="0" cap="none" spc="0" normalizeH="0" baseline="0" noProof="0" dirty="0">
                <a:ln>
                  <a:noFill/>
                </a:ln>
                <a:solidFill>
                  <a:schemeClr val="bg1"/>
                </a:solidFill>
                <a:effectLst/>
                <a:uLnTx/>
                <a:uFillTx/>
                <a:latin typeface="+mn-lt"/>
                <a:ea typeface="72 Brand" pitchFamily="34" charset="-128"/>
                <a:cs typeface="72 Brand" pitchFamily="34" charset="-128"/>
              </a:rPr>
              <a:t>AI</a:t>
            </a:r>
          </a:p>
        </p:txBody>
      </p:sp>
      <p:sp>
        <p:nvSpPr>
          <p:cNvPr id="20" name="Abgerundetes Rechteck 19">
            <a:extLst>
              <a:ext uri="{FF2B5EF4-FFF2-40B4-BE49-F238E27FC236}">
                <a16:creationId xmlns:a16="http://schemas.microsoft.com/office/drawing/2014/main" id="{2392FB41-8468-EC6C-1F9B-B5C6EE45B3D7}"/>
              </a:ext>
            </a:extLst>
          </p:cNvPr>
          <p:cNvSpPr/>
          <p:nvPr/>
        </p:nvSpPr>
        <p:spPr bwMode="gray">
          <a:xfrm>
            <a:off x="8297863" y="6011056"/>
            <a:ext cx="3392487" cy="334182"/>
          </a:xfrm>
          <a:prstGeom prst="roundRect">
            <a:avLst/>
          </a:prstGeom>
          <a:solidFill>
            <a:srgbClr val="0070F2"/>
          </a:solidFill>
          <a:ln w="25400" algn="ctr">
            <a:solidFill>
              <a:schemeClr val="bg1">
                <a:lumMod val="75000"/>
              </a:schemeClr>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de-DE" sz="1800" b="0" i="0" u="none" strike="noStrike" kern="0" cap="none" spc="0" normalizeH="0" baseline="0" noProof="0" dirty="0">
                <a:ln>
                  <a:noFill/>
                </a:ln>
                <a:solidFill>
                  <a:schemeClr val="bg1"/>
                </a:solidFill>
                <a:effectLst/>
                <a:uLnTx/>
                <a:uFillTx/>
                <a:latin typeface="+mn-lt"/>
                <a:ea typeface="72 Brand" pitchFamily="34" charset="-128"/>
                <a:cs typeface="72 Brand" pitchFamily="34" charset="-128"/>
              </a:rPr>
              <a:t>AI</a:t>
            </a:r>
          </a:p>
        </p:txBody>
      </p:sp>
    </p:spTree>
    <p:extLst>
      <p:ext uri="{BB962C8B-B14F-4D97-AF65-F5344CB8AC3E}">
        <p14:creationId xmlns:p14="http://schemas.microsoft.com/office/powerpoint/2010/main" val="1911705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build="p"/>
      <p:bldP spid="6" grpId="0" build="p"/>
      <p:bldP spid="19"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4708A-363A-4BE1-F312-3BAC677E13DC}"/>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C4270B7E-A17D-36C5-D118-51C2DAF90DF5}"/>
              </a:ext>
            </a:extLst>
          </p:cNvPr>
          <p:cNvSpPr>
            <a:spLocks noGrp="1"/>
          </p:cNvSpPr>
          <p:nvPr>
            <p:ph type="body" sz="quarter" idx="13"/>
          </p:nvPr>
        </p:nvSpPr>
        <p:spPr/>
        <p:txBody>
          <a:bodyPr/>
          <a:lstStyle/>
          <a:p>
            <a:r>
              <a:rPr lang="de-DE" dirty="0"/>
              <a:t>… </a:t>
            </a:r>
            <a:r>
              <a:rPr lang="de-DE" dirty="0" err="1"/>
              <a:t>that</a:t>
            </a:r>
            <a:r>
              <a:rPr lang="de-DE" dirty="0"/>
              <a:t> </a:t>
            </a:r>
            <a:r>
              <a:rPr lang="de-DE" dirty="0" err="1"/>
              <a:t>work</a:t>
            </a:r>
            <a:r>
              <a:rPr lang="de-DE" dirty="0"/>
              <a:t> </a:t>
            </a:r>
            <a:r>
              <a:rPr lang="de-DE" dirty="0" err="1"/>
              <a:t>highly</a:t>
            </a:r>
            <a:r>
              <a:rPr lang="de-DE" dirty="0"/>
              <a:t> </a:t>
            </a:r>
            <a:r>
              <a:rPr lang="de-DE" dirty="0" err="1"/>
              <a:t>automated</a:t>
            </a:r>
            <a:r>
              <a:rPr lang="de-DE" dirty="0"/>
              <a:t>, in an </a:t>
            </a:r>
            <a:r>
              <a:rPr lang="de-DE" dirty="0" err="1"/>
              <a:t>integrated</a:t>
            </a:r>
            <a:r>
              <a:rPr lang="de-DE" dirty="0"/>
              <a:t> </a:t>
            </a:r>
            <a:r>
              <a:rPr lang="de-DE" dirty="0" err="1"/>
              <a:t>suite</a:t>
            </a:r>
            <a:r>
              <a:rPr lang="de-DE" dirty="0"/>
              <a:t> </a:t>
            </a:r>
            <a:r>
              <a:rPr lang="de-DE" dirty="0" err="1"/>
              <a:t>of</a:t>
            </a:r>
            <a:r>
              <a:rPr lang="de-DE" dirty="0"/>
              <a:t> </a:t>
            </a:r>
            <a:r>
              <a:rPr lang="de-DE" dirty="0" err="1"/>
              <a:t>standard</a:t>
            </a:r>
            <a:r>
              <a:rPr lang="de-DE" dirty="0"/>
              <a:t> </a:t>
            </a:r>
            <a:r>
              <a:rPr lang="de-DE" dirty="0" err="1"/>
              <a:t>tools</a:t>
            </a:r>
            <a:endParaRPr lang="de-DE" dirty="0"/>
          </a:p>
        </p:txBody>
      </p:sp>
      <p:pic>
        <p:nvPicPr>
          <p:cNvPr id="18" name="Bildplatzhalter 17">
            <a:extLst>
              <a:ext uri="{FF2B5EF4-FFF2-40B4-BE49-F238E27FC236}">
                <a16:creationId xmlns:a16="http://schemas.microsoft.com/office/drawing/2014/main" id="{9FCD752A-AC04-4785-0562-3378EF18F7E3}"/>
              </a:ext>
            </a:extLst>
          </p:cNvPr>
          <p:cNvPicPr>
            <a:picLocks noGrp="1" noChangeAspect="1"/>
          </p:cNvPicPr>
          <p:nvPr>
            <p:ph type="pic" sz="quarter" idx="14"/>
          </p:nvPr>
        </p:nvPicPr>
        <p:blipFill>
          <a:blip r:embed="rId2"/>
          <a:srcRect l="761" r="761"/>
          <a:stretch>
            <a:fillRect/>
          </a:stretch>
        </p:blipFill>
        <p:spPr/>
      </p:pic>
      <p:sp>
        <p:nvSpPr>
          <p:cNvPr id="4" name="Textplatzhalter 3">
            <a:extLst>
              <a:ext uri="{FF2B5EF4-FFF2-40B4-BE49-F238E27FC236}">
                <a16:creationId xmlns:a16="http://schemas.microsoft.com/office/drawing/2014/main" id="{BFAE2BEB-A45A-F341-20CB-3BD347363E16}"/>
              </a:ext>
            </a:extLst>
          </p:cNvPr>
          <p:cNvSpPr>
            <a:spLocks noGrp="1"/>
          </p:cNvSpPr>
          <p:nvPr>
            <p:ph type="body" sz="quarter" idx="15"/>
          </p:nvPr>
        </p:nvSpPr>
        <p:spPr/>
        <p:txBody>
          <a:bodyPr/>
          <a:lstStyle/>
          <a:p>
            <a:r>
              <a:rPr lang="de-DE" dirty="0"/>
              <a:t>… </a:t>
            </a:r>
            <a:r>
              <a:rPr lang="de-DE" dirty="0" err="1"/>
              <a:t>to</a:t>
            </a:r>
            <a:r>
              <a:rPr lang="de-DE" dirty="0"/>
              <a:t> </a:t>
            </a:r>
            <a:r>
              <a:rPr lang="de-DE" dirty="0" err="1"/>
              <a:t>define</a:t>
            </a:r>
            <a:r>
              <a:rPr lang="de-DE" dirty="0"/>
              <a:t> end-</a:t>
            </a:r>
            <a:r>
              <a:rPr lang="de-DE" dirty="0" err="1"/>
              <a:t>to</a:t>
            </a:r>
            <a:r>
              <a:rPr lang="de-DE" dirty="0"/>
              <a:t>-end, </a:t>
            </a:r>
            <a:r>
              <a:rPr lang="de-DE" dirty="0" err="1"/>
              <a:t>efficient</a:t>
            </a:r>
            <a:r>
              <a:rPr lang="de-DE" dirty="0"/>
              <a:t> </a:t>
            </a:r>
            <a:r>
              <a:rPr lang="de-DE" dirty="0" err="1"/>
              <a:t>processes</a:t>
            </a:r>
            <a:r>
              <a:rPr lang="de-DE" dirty="0"/>
              <a:t>…</a:t>
            </a:r>
          </a:p>
        </p:txBody>
      </p:sp>
      <p:pic>
        <p:nvPicPr>
          <p:cNvPr id="16" name="Bildplatzhalter 15">
            <a:extLst>
              <a:ext uri="{FF2B5EF4-FFF2-40B4-BE49-F238E27FC236}">
                <a16:creationId xmlns:a16="http://schemas.microsoft.com/office/drawing/2014/main" id="{AF98ED17-A402-F8FC-1EAE-B263E86BBA17}"/>
              </a:ext>
            </a:extLst>
          </p:cNvPr>
          <p:cNvPicPr>
            <a:picLocks noGrp="1" noChangeAspect="1"/>
          </p:cNvPicPr>
          <p:nvPr>
            <p:ph type="pic" sz="quarter" idx="16"/>
          </p:nvPr>
        </p:nvPicPr>
        <p:blipFill>
          <a:blip r:embed="rId3"/>
          <a:srcRect l="932" r="932"/>
          <a:stretch>
            <a:fillRect/>
          </a:stretch>
        </p:blipFill>
        <p:spPr/>
      </p:pic>
      <p:sp>
        <p:nvSpPr>
          <p:cNvPr id="6" name="Textplatzhalter 5">
            <a:extLst>
              <a:ext uri="{FF2B5EF4-FFF2-40B4-BE49-F238E27FC236}">
                <a16:creationId xmlns:a16="http://schemas.microsoft.com/office/drawing/2014/main" id="{48CE90B3-480A-5A88-19B3-1F86EB5BA759}"/>
              </a:ext>
            </a:extLst>
          </p:cNvPr>
          <p:cNvSpPr>
            <a:spLocks noGrp="1"/>
          </p:cNvSpPr>
          <p:nvPr>
            <p:ph type="body" sz="quarter" idx="10"/>
          </p:nvPr>
        </p:nvSpPr>
        <p:spPr/>
        <p:txBody>
          <a:bodyPr/>
          <a:lstStyle/>
          <a:p>
            <a:r>
              <a:rPr lang="de-DE" dirty="0"/>
              <a:t>Use </a:t>
            </a:r>
            <a:r>
              <a:rPr lang="de-DE" dirty="0" err="1"/>
              <a:t>the</a:t>
            </a:r>
            <a:r>
              <a:rPr lang="de-DE" dirty="0"/>
              <a:t> </a:t>
            </a:r>
            <a:r>
              <a:rPr lang="de-DE" dirty="0" err="1"/>
              <a:t>experience</a:t>
            </a:r>
            <a:r>
              <a:rPr lang="de-DE" dirty="0"/>
              <a:t> in </a:t>
            </a:r>
            <a:r>
              <a:rPr lang="de-DE" dirty="0" err="1"/>
              <a:t>the</a:t>
            </a:r>
            <a:r>
              <a:rPr lang="de-DE" dirty="0"/>
              <a:t> </a:t>
            </a:r>
            <a:r>
              <a:rPr lang="de-DE" dirty="0" err="1"/>
              <a:t>organization</a:t>
            </a:r>
            <a:r>
              <a:rPr lang="de-DE" dirty="0"/>
              <a:t>….</a:t>
            </a:r>
          </a:p>
        </p:txBody>
      </p:sp>
      <p:pic>
        <p:nvPicPr>
          <p:cNvPr id="14" name="Bildplatzhalter 13">
            <a:extLst>
              <a:ext uri="{FF2B5EF4-FFF2-40B4-BE49-F238E27FC236}">
                <a16:creationId xmlns:a16="http://schemas.microsoft.com/office/drawing/2014/main" id="{077D3C5A-D550-484B-08D8-E28B9EE3D035}"/>
              </a:ext>
            </a:extLst>
          </p:cNvPr>
          <p:cNvPicPr>
            <a:picLocks noGrp="1" noChangeAspect="1"/>
          </p:cNvPicPr>
          <p:nvPr>
            <p:ph type="pic" sz="quarter" idx="12"/>
          </p:nvPr>
        </p:nvPicPr>
        <p:blipFill>
          <a:blip r:embed="rId4"/>
          <a:srcRect l="693" r="693"/>
          <a:stretch>
            <a:fillRect/>
          </a:stretch>
        </p:blipFill>
        <p:spPr/>
      </p:pic>
      <p:sp>
        <p:nvSpPr>
          <p:cNvPr id="8" name="Titel 7">
            <a:extLst>
              <a:ext uri="{FF2B5EF4-FFF2-40B4-BE49-F238E27FC236}">
                <a16:creationId xmlns:a16="http://schemas.microsoft.com/office/drawing/2014/main" id="{C58F1814-A60B-42DB-16D3-7754FF1653B6}"/>
              </a:ext>
            </a:extLst>
          </p:cNvPr>
          <p:cNvSpPr>
            <a:spLocks noGrp="1"/>
          </p:cNvSpPr>
          <p:nvPr>
            <p:ph type="title"/>
          </p:nvPr>
        </p:nvSpPr>
        <p:spPr/>
        <p:txBody>
          <a:bodyPr/>
          <a:lstStyle/>
          <a:p>
            <a:r>
              <a:rPr lang="de-DE" dirty="0" err="1"/>
              <a:t>Where</a:t>
            </a:r>
            <a:r>
              <a:rPr lang="de-DE" dirty="0"/>
              <a:t> do </a:t>
            </a:r>
            <a:r>
              <a:rPr lang="de-DE" dirty="0" err="1"/>
              <a:t>we</a:t>
            </a:r>
            <a:r>
              <a:rPr lang="de-DE" dirty="0"/>
              <a:t> </a:t>
            </a:r>
            <a:r>
              <a:rPr lang="de-DE" dirty="0" err="1"/>
              <a:t>go</a:t>
            </a:r>
            <a:r>
              <a:rPr lang="de-DE" dirty="0"/>
              <a:t> </a:t>
            </a:r>
            <a:r>
              <a:rPr lang="de-DE" dirty="0" err="1"/>
              <a:t>from</a:t>
            </a:r>
            <a:r>
              <a:rPr lang="de-DE" dirty="0"/>
              <a:t> </a:t>
            </a:r>
            <a:r>
              <a:rPr lang="de-DE" dirty="0" err="1"/>
              <a:t>here</a:t>
            </a:r>
            <a:r>
              <a:rPr lang="de-DE" dirty="0"/>
              <a:t>?</a:t>
            </a:r>
          </a:p>
        </p:txBody>
      </p:sp>
      <p:grpSp>
        <p:nvGrpSpPr>
          <p:cNvPr id="9" name="Group 1">
            <a:extLst>
              <a:ext uri="{FF2B5EF4-FFF2-40B4-BE49-F238E27FC236}">
                <a16:creationId xmlns:a16="http://schemas.microsoft.com/office/drawing/2014/main" id="{311DEC4D-4F08-197F-4B14-6144EC697E49}"/>
              </a:ext>
            </a:extLst>
          </p:cNvPr>
          <p:cNvGrpSpPr/>
          <p:nvPr/>
        </p:nvGrpSpPr>
        <p:grpSpPr>
          <a:xfrm>
            <a:off x="9266075" y="512762"/>
            <a:ext cx="2422052" cy="360570"/>
            <a:chOff x="9266075" y="512762"/>
            <a:chExt cx="2422052" cy="360570"/>
          </a:xfrm>
        </p:grpSpPr>
        <p:sp>
          <p:nvSpPr>
            <p:cNvPr id="10" name="Graphic 1">
              <a:extLst>
                <a:ext uri="{FF2B5EF4-FFF2-40B4-BE49-F238E27FC236}">
                  <a16:creationId xmlns:a16="http://schemas.microsoft.com/office/drawing/2014/main" id="{8CA830F8-623C-F052-0546-DB1FEFFC5831}"/>
                </a:ext>
              </a:extLst>
            </p:cNvPr>
            <p:cNvSpPr/>
            <p:nvPr userDrawn="1"/>
          </p:nvSpPr>
          <p:spPr>
            <a:xfrm>
              <a:off x="10962795" y="512762"/>
              <a:ext cx="725332" cy="360570"/>
            </a:xfrm>
            <a:custGeom>
              <a:avLst/>
              <a:gdLst>
                <a:gd name="connsiteX0" fmla="*/ 3218008 w 6394904"/>
                <a:gd name="connsiteY0" fmla="*/ 3178974 h 3178973"/>
                <a:gd name="connsiteX1" fmla="*/ 0 w 6394904"/>
                <a:gd name="connsiteY1" fmla="*/ 3178974 h 3178973"/>
                <a:gd name="connsiteX2" fmla="*/ 0 w 6394904"/>
                <a:gd name="connsiteY2" fmla="*/ 0 h 3178973"/>
                <a:gd name="connsiteX3" fmla="*/ 6394905 w 6394904"/>
                <a:gd name="connsiteY3" fmla="*/ 0 h 3178973"/>
                <a:gd name="connsiteX4" fmla="*/ 3218008 w 6394904"/>
                <a:gd name="connsiteY4" fmla="*/ 3178974 h 3178973"/>
                <a:gd name="connsiteX5" fmla="*/ 199080 w 6394904"/>
                <a:gd name="connsiteY5" fmla="*/ 2979891 h 3178973"/>
                <a:gd name="connsiteX6" fmla="*/ 3135534 w 6394904"/>
                <a:gd name="connsiteY6" fmla="*/ 2979891 h 3178973"/>
                <a:gd name="connsiteX7" fmla="*/ 5914653 w 6394904"/>
                <a:gd name="connsiteY7" fmla="*/ 198955 h 3178973"/>
                <a:gd name="connsiteX8" fmla="*/ 199080 w 6394904"/>
                <a:gd name="connsiteY8" fmla="*/ 198955 h 3178973"/>
                <a:gd name="connsiteX9" fmla="*/ 199080 w 6394904"/>
                <a:gd name="connsiteY9" fmla="*/ 2979891 h 317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4904" h="3178973">
                  <a:moveTo>
                    <a:pt x="3218008" y="3178974"/>
                  </a:moveTo>
                  <a:lnTo>
                    <a:pt x="0" y="3178974"/>
                  </a:lnTo>
                  <a:lnTo>
                    <a:pt x="0" y="0"/>
                  </a:lnTo>
                  <a:lnTo>
                    <a:pt x="6394905" y="0"/>
                  </a:lnTo>
                  <a:lnTo>
                    <a:pt x="3218008" y="3178974"/>
                  </a:lnTo>
                  <a:close/>
                  <a:moveTo>
                    <a:pt x="199080" y="2979891"/>
                  </a:moveTo>
                  <a:lnTo>
                    <a:pt x="3135534" y="2979891"/>
                  </a:lnTo>
                  <a:lnTo>
                    <a:pt x="5914653" y="198955"/>
                  </a:lnTo>
                  <a:lnTo>
                    <a:pt x="199080" y="198955"/>
                  </a:lnTo>
                  <a:lnTo>
                    <a:pt x="199080" y="2979891"/>
                  </a:lnTo>
                  <a:close/>
                </a:path>
              </a:pathLst>
            </a:custGeom>
            <a:solidFill>
              <a:srgbClr val="DF1278"/>
            </a:solidFill>
            <a:ln w="28575" cap="flat">
              <a:solidFill>
                <a:srgbClr val="0070F2"/>
              </a:solidFill>
              <a:prstDash val="solid"/>
              <a:miter/>
            </a:ln>
          </p:spPr>
          <p:txBody>
            <a:bodyPr rtlCol="0" anchor="ctr"/>
            <a:lstStyle/>
            <a:p>
              <a:endParaRPr lang="en-US"/>
            </a:p>
          </p:txBody>
        </p:sp>
        <p:sp>
          <p:nvSpPr>
            <p:cNvPr id="11" name="Graphic 1">
              <a:extLst>
                <a:ext uri="{FF2B5EF4-FFF2-40B4-BE49-F238E27FC236}">
                  <a16:creationId xmlns:a16="http://schemas.microsoft.com/office/drawing/2014/main" id="{E798AAEF-6A0D-CFA7-84C2-1ABF5F439886}"/>
                </a:ext>
              </a:extLst>
            </p:cNvPr>
            <p:cNvSpPr/>
            <p:nvPr userDrawn="1"/>
          </p:nvSpPr>
          <p:spPr>
            <a:xfrm>
              <a:off x="10119515" y="512762"/>
              <a:ext cx="725332" cy="360570"/>
            </a:xfrm>
            <a:custGeom>
              <a:avLst/>
              <a:gdLst>
                <a:gd name="connsiteX0" fmla="*/ 3218008 w 6394904"/>
                <a:gd name="connsiteY0" fmla="*/ 3178974 h 3178973"/>
                <a:gd name="connsiteX1" fmla="*/ 0 w 6394904"/>
                <a:gd name="connsiteY1" fmla="*/ 3178974 h 3178973"/>
                <a:gd name="connsiteX2" fmla="*/ 0 w 6394904"/>
                <a:gd name="connsiteY2" fmla="*/ 0 h 3178973"/>
                <a:gd name="connsiteX3" fmla="*/ 6394905 w 6394904"/>
                <a:gd name="connsiteY3" fmla="*/ 0 h 3178973"/>
                <a:gd name="connsiteX4" fmla="*/ 3218008 w 6394904"/>
                <a:gd name="connsiteY4" fmla="*/ 3178974 h 3178973"/>
                <a:gd name="connsiteX5" fmla="*/ 199080 w 6394904"/>
                <a:gd name="connsiteY5" fmla="*/ 2979891 h 3178973"/>
                <a:gd name="connsiteX6" fmla="*/ 3135534 w 6394904"/>
                <a:gd name="connsiteY6" fmla="*/ 2979891 h 3178973"/>
                <a:gd name="connsiteX7" fmla="*/ 5914653 w 6394904"/>
                <a:gd name="connsiteY7" fmla="*/ 198955 h 3178973"/>
                <a:gd name="connsiteX8" fmla="*/ 199080 w 6394904"/>
                <a:gd name="connsiteY8" fmla="*/ 198955 h 3178973"/>
                <a:gd name="connsiteX9" fmla="*/ 199080 w 6394904"/>
                <a:gd name="connsiteY9" fmla="*/ 2979891 h 317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4904" h="3178973">
                  <a:moveTo>
                    <a:pt x="3218008" y="3178974"/>
                  </a:moveTo>
                  <a:lnTo>
                    <a:pt x="0" y="3178974"/>
                  </a:lnTo>
                  <a:lnTo>
                    <a:pt x="0" y="0"/>
                  </a:lnTo>
                  <a:lnTo>
                    <a:pt x="6394905" y="0"/>
                  </a:lnTo>
                  <a:lnTo>
                    <a:pt x="3218008" y="3178974"/>
                  </a:lnTo>
                  <a:close/>
                  <a:moveTo>
                    <a:pt x="199080" y="2979891"/>
                  </a:moveTo>
                  <a:lnTo>
                    <a:pt x="3135534" y="2979891"/>
                  </a:lnTo>
                  <a:lnTo>
                    <a:pt x="5914653" y="198955"/>
                  </a:lnTo>
                  <a:lnTo>
                    <a:pt x="199080" y="198955"/>
                  </a:lnTo>
                  <a:lnTo>
                    <a:pt x="199080" y="2979891"/>
                  </a:lnTo>
                  <a:close/>
                </a:path>
              </a:pathLst>
            </a:custGeom>
            <a:solidFill>
              <a:srgbClr val="00144A"/>
            </a:solidFill>
            <a:ln w="28575" cap="flat">
              <a:solidFill>
                <a:srgbClr val="002A86"/>
              </a:solidFill>
              <a:prstDash val="solid"/>
              <a:miter/>
            </a:ln>
          </p:spPr>
          <p:txBody>
            <a:bodyPr rtlCol="0" anchor="ctr"/>
            <a:lstStyle/>
            <a:p>
              <a:endParaRPr lang="en-US"/>
            </a:p>
          </p:txBody>
        </p:sp>
        <p:sp>
          <p:nvSpPr>
            <p:cNvPr id="12" name="Graphic 1">
              <a:extLst>
                <a:ext uri="{FF2B5EF4-FFF2-40B4-BE49-F238E27FC236}">
                  <a16:creationId xmlns:a16="http://schemas.microsoft.com/office/drawing/2014/main" id="{FC3F4411-8210-5C0B-FFB7-D070F78AAC99}"/>
                </a:ext>
              </a:extLst>
            </p:cNvPr>
            <p:cNvSpPr/>
            <p:nvPr userDrawn="1"/>
          </p:nvSpPr>
          <p:spPr>
            <a:xfrm>
              <a:off x="9266075" y="512762"/>
              <a:ext cx="725332" cy="360570"/>
            </a:xfrm>
            <a:custGeom>
              <a:avLst/>
              <a:gdLst>
                <a:gd name="connsiteX0" fmla="*/ 3218008 w 6394904"/>
                <a:gd name="connsiteY0" fmla="*/ 3178974 h 3178973"/>
                <a:gd name="connsiteX1" fmla="*/ 0 w 6394904"/>
                <a:gd name="connsiteY1" fmla="*/ 3178974 h 3178973"/>
                <a:gd name="connsiteX2" fmla="*/ 0 w 6394904"/>
                <a:gd name="connsiteY2" fmla="*/ 0 h 3178973"/>
                <a:gd name="connsiteX3" fmla="*/ 6394905 w 6394904"/>
                <a:gd name="connsiteY3" fmla="*/ 0 h 3178973"/>
                <a:gd name="connsiteX4" fmla="*/ 3218008 w 6394904"/>
                <a:gd name="connsiteY4" fmla="*/ 3178974 h 3178973"/>
                <a:gd name="connsiteX5" fmla="*/ 199080 w 6394904"/>
                <a:gd name="connsiteY5" fmla="*/ 2979891 h 3178973"/>
                <a:gd name="connsiteX6" fmla="*/ 3135534 w 6394904"/>
                <a:gd name="connsiteY6" fmla="*/ 2979891 h 3178973"/>
                <a:gd name="connsiteX7" fmla="*/ 5914653 w 6394904"/>
                <a:gd name="connsiteY7" fmla="*/ 198955 h 3178973"/>
                <a:gd name="connsiteX8" fmla="*/ 199080 w 6394904"/>
                <a:gd name="connsiteY8" fmla="*/ 198955 h 3178973"/>
                <a:gd name="connsiteX9" fmla="*/ 199080 w 6394904"/>
                <a:gd name="connsiteY9" fmla="*/ 2979891 h 317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4904" h="3178973">
                  <a:moveTo>
                    <a:pt x="3218008" y="3178974"/>
                  </a:moveTo>
                  <a:lnTo>
                    <a:pt x="0" y="3178974"/>
                  </a:lnTo>
                  <a:lnTo>
                    <a:pt x="0" y="0"/>
                  </a:lnTo>
                  <a:lnTo>
                    <a:pt x="6394905" y="0"/>
                  </a:lnTo>
                  <a:lnTo>
                    <a:pt x="3218008" y="3178974"/>
                  </a:lnTo>
                  <a:close/>
                  <a:moveTo>
                    <a:pt x="199080" y="2979891"/>
                  </a:moveTo>
                  <a:lnTo>
                    <a:pt x="3135534" y="2979891"/>
                  </a:lnTo>
                  <a:lnTo>
                    <a:pt x="5914653" y="198955"/>
                  </a:lnTo>
                  <a:lnTo>
                    <a:pt x="199080" y="198955"/>
                  </a:lnTo>
                  <a:lnTo>
                    <a:pt x="199080" y="2979891"/>
                  </a:lnTo>
                  <a:close/>
                </a:path>
              </a:pathLst>
            </a:custGeom>
            <a:noFill/>
            <a:ln w="28575" cap="flat">
              <a:solidFill>
                <a:srgbClr val="0070F2"/>
              </a:solidFill>
              <a:prstDash val="solid"/>
              <a:miter/>
            </a:ln>
          </p:spPr>
          <p:txBody>
            <a:bodyPr rtlCol="0" anchor="ctr"/>
            <a:lstStyle/>
            <a:p>
              <a:endParaRPr lang="en-US"/>
            </a:p>
          </p:txBody>
        </p:sp>
      </p:grpSp>
    </p:spTree>
    <p:extLst>
      <p:ext uri="{BB962C8B-B14F-4D97-AF65-F5344CB8AC3E}">
        <p14:creationId xmlns:p14="http://schemas.microsoft.com/office/powerpoint/2010/main" val="210111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build="p"/>
      <p:bldP spid="6"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SP_AGENDA" val="TOC TOCShowsSubsections Dividers SectionNumber SlideNumber"/>
</p:tagLst>
</file>

<file path=ppt/tags/tag1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00 [4]&quot; Source=&quot;Harvey 100&quot; /&gt;"/>
</p:tagLst>
</file>

<file path=ppt/tags/tag10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4/100 [94]&quot; Source=&quot;Harvey 100&quot; /&gt;"/>
</p:tagLst>
</file>

<file path=ppt/tags/tag100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00 [8]&quot; Source=&quot;Harvey 100&quot; /&gt;"/>
</p:tagLst>
</file>

<file path=ppt/tags/tag100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00 [9]&quot; Source=&quot;Harvey 100&quot; /&gt;"/>
</p:tagLst>
</file>

<file path=ppt/tags/tag100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100 [10]&quot; Source=&quot;Harvey 100&quot; /&gt;"/>
</p:tagLst>
</file>

<file path=ppt/tags/tag100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100 [11]&quot; Source=&quot;Harvey 100&quot; /&gt;"/>
</p:tagLst>
</file>

<file path=ppt/tags/tag100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2/100 [12]&quot; Source=&quot;Harvey 100&quot; /&gt;"/>
</p:tagLst>
</file>

<file path=ppt/tags/tag100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3/100 [13]&quot; Source=&quot;Harvey 100&quot; /&gt;"/>
</p:tagLst>
</file>

<file path=ppt/tags/tag100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4/100 [14]&quot; Source=&quot;Harvey 100&quot; /&gt;"/>
</p:tagLst>
</file>

<file path=ppt/tags/tag100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5/100 [15]&quot; Source=&quot;Harvey 100&quot; /&gt;"/>
</p:tagLst>
</file>

<file path=ppt/tags/tag100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6/100 [16]&quot; Source=&quot;Harvey 100&quot; /&gt;"/>
</p:tagLst>
</file>

<file path=ppt/tags/tag100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7/100 [17]&quot; Source=&quot;Harvey 100&quot; /&gt;"/>
</p:tagLst>
</file>

<file path=ppt/tags/tag10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5/100 [95]&quot; Source=&quot;Harvey 100&quot; /&gt;"/>
</p:tagLst>
</file>

<file path=ppt/tags/tag101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8/100 [18]&quot; Source=&quot;Harvey 100&quot; /&gt;"/>
</p:tagLst>
</file>

<file path=ppt/tags/tag101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9/100 [19]&quot; Source=&quot;Harvey 100&quot; /&gt;"/>
</p:tagLst>
</file>

<file path=ppt/tags/tag101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0/100 [20]&quot; Source=&quot;Harvey 100&quot; /&gt;"/>
</p:tagLst>
</file>

<file path=ppt/tags/tag101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100 [21]&quot; Source=&quot;Harvey 100&quot; /&gt;"/>
</p:tagLst>
</file>

<file path=ppt/tags/tag101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2/100 [22]&quot; Source=&quot;Harvey 100&quot; /&gt;"/>
</p:tagLst>
</file>

<file path=ppt/tags/tag101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3/100 [23]&quot; Source=&quot;Harvey 100&quot; /&gt;"/>
</p:tagLst>
</file>

<file path=ppt/tags/tag101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4/100 [24]&quot; Source=&quot;Harvey 100&quot; /&gt;"/>
</p:tagLst>
</file>

<file path=ppt/tags/tag101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5/100 [25]&quot; Source=&quot;Harvey 100&quot; /&gt;"/>
</p:tagLst>
</file>

<file path=ppt/tags/tag101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6/100 [26]&quot; Source=&quot;Harvey 100&quot; /&gt;"/>
</p:tagLst>
</file>

<file path=ppt/tags/tag101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7/100 [27]&quot; Source=&quot;Harvey 100&quot; /&gt;"/>
</p:tagLst>
</file>

<file path=ppt/tags/tag10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6/100 [96]&quot; Source=&quot;Harvey 100&quot; /&gt;"/>
</p:tagLst>
</file>

<file path=ppt/tags/tag102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8/100 [28]&quot; Source=&quot;Harvey 100&quot; /&gt;"/>
</p:tagLst>
</file>

<file path=ppt/tags/tag102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9/100 [29]&quot; Source=&quot;Harvey 100&quot; /&gt;"/>
</p:tagLst>
</file>

<file path=ppt/tags/tag102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0/100 [30]&quot; Source=&quot;Harvey 100&quot; /&gt;"/>
</p:tagLst>
</file>

<file path=ppt/tags/tag102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100 [31]&quot; Source=&quot;Harvey 100&quot; /&gt;"/>
</p:tagLst>
</file>

<file path=ppt/tags/tag102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2/100 [32]&quot; Source=&quot;Harvey 100&quot; /&gt;"/>
</p:tagLst>
</file>

<file path=ppt/tags/tag102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3/100 [33]&quot; Source=&quot;Harvey 100&quot; /&gt;"/>
</p:tagLst>
</file>

<file path=ppt/tags/tag102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4/100 [34]&quot; Source=&quot;Harvey 100&quot; /&gt;"/>
</p:tagLst>
</file>

<file path=ppt/tags/tag102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5/100 [35]&quot; Source=&quot;Harvey 100&quot; /&gt;"/>
</p:tagLst>
</file>

<file path=ppt/tags/tag102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6/100 [36]&quot; Source=&quot;Harvey 100&quot; /&gt;"/>
</p:tagLst>
</file>

<file path=ppt/tags/tag102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7/100 [37]&quot; Source=&quot;Harvey 100&quot; /&gt;"/>
</p:tagLst>
</file>

<file path=ppt/tags/tag10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7/100 [97]&quot; Source=&quot;Harvey 100&quot; /&gt;"/>
</p:tagLst>
</file>

<file path=ppt/tags/tag103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8/100 [38]&quot; Source=&quot;Harvey 100&quot; /&gt;"/>
</p:tagLst>
</file>

<file path=ppt/tags/tag103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9/100 [39]&quot; Source=&quot;Harvey 100&quot; /&gt;"/>
</p:tagLst>
</file>

<file path=ppt/tags/tag103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0/100 [40]&quot; Source=&quot;Harvey 100&quot; /&gt;"/>
</p:tagLst>
</file>

<file path=ppt/tags/tag103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100 [41]&quot; Source=&quot;Harvey 100&quot; /&gt;"/>
</p:tagLst>
</file>

<file path=ppt/tags/tag103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2/100 [42]&quot; Source=&quot;Harvey 100&quot; /&gt;"/>
</p:tagLst>
</file>

<file path=ppt/tags/tag103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3/100 [43]&quot; Source=&quot;Harvey 100&quot; /&gt;"/>
</p:tagLst>
</file>

<file path=ppt/tags/tag103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4/100 [44]&quot; Source=&quot;Harvey 100&quot; /&gt;"/>
</p:tagLst>
</file>

<file path=ppt/tags/tag103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5/100 [45]&quot; Source=&quot;Harvey 100&quot; /&gt;"/>
</p:tagLst>
</file>

<file path=ppt/tags/tag103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6/100 [46]&quot; Source=&quot;Harvey 100&quot; /&gt;"/>
</p:tagLst>
</file>

<file path=ppt/tags/tag103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7/100 [47]&quot; Source=&quot;Harvey 100&quot; /&gt;"/>
</p:tagLst>
</file>

<file path=ppt/tags/tag10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8/100 [98]&quot; Source=&quot;Harvey 100&quot; /&gt;"/>
</p:tagLst>
</file>

<file path=ppt/tags/tag104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8/100 [48]&quot; Source=&quot;Harvey 100&quot; /&gt;"/>
</p:tagLst>
</file>

<file path=ppt/tags/tag104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9/100 [49]&quot; Source=&quot;Harvey 100&quot; /&gt;"/>
</p:tagLst>
</file>

<file path=ppt/tags/tag104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0/100 [50]&quot; Source=&quot;Harvey 100&quot; /&gt;"/>
</p:tagLst>
</file>

<file path=ppt/tags/tag104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100 [51]&quot; Source=&quot;Harvey 100&quot; /&gt;"/>
</p:tagLst>
</file>

<file path=ppt/tags/tag104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2/100 [52]&quot; Source=&quot;Harvey 100&quot; /&gt;"/>
</p:tagLst>
</file>

<file path=ppt/tags/tag104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3/100 [53]&quot; Source=&quot;Harvey 100&quot; /&gt;"/>
</p:tagLst>
</file>

<file path=ppt/tags/tag104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4/100 [54]&quot; Source=&quot;Harvey 100&quot; /&gt;"/>
</p:tagLst>
</file>

<file path=ppt/tags/tag104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5/100 [55]&quot; Source=&quot;Harvey 100&quot; /&gt;"/>
</p:tagLst>
</file>

<file path=ppt/tags/tag104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6/100 [56]&quot; Source=&quot;Harvey 100&quot; /&gt;"/>
</p:tagLst>
</file>

<file path=ppt/tags/tag104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7/100 [57]&quot; Source=&quot;Harvey 100&quot; /&gt;"/>
</p:tagLst>
</file>

<file path=ppt/tags/tag10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9/100 [99]&quot; Source=&quot;Harvey 100&quot; /&gt;"/>
</p:tagLst>
</file>

<file path=ppt/tags/tag105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8/100 [58]&quot; Source=&quot;Harvey 100&quot; /&gt;"/>
</p:tagLst>
</file>

<file path=ppt/tags/tag105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9/100 [59]&quot; Source=&quot;Harvey 100&quot; /&gt;"/>
</p:tagLst>
</file>

<file path=ppt/tags/tag105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0/100 [60]&quot; Source=&quot;Harvey 100&quot; /&gt;"/>
</p:tagLst>
</file>

<file path=ppt/tags/tag105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100 [61]&quot; Source=&quot;Harvey 100&quot; /&gt;"/>
</p:tagLst>
</file>

<file path=ppt/tags/tag105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2/100 [62]&quot; Source=&quot;Harvey 100&quot; /&gt;"/>
</p:tagLst>
</file>

<file path=ppt/tags/tag105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3/100 [63]&quot; Source=&quot;Harvey 100&quot; /&gt;"/>
</p:tagLst>
</file>

<file path=ppt/tags/tag105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4/100 [64]&quot; Source=&quot;Harvey 100&quot; /&gt;"/>
</p:tagLst>
</file>

<file path=ppt/tags/tag105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5/100 [65]&quot; Source=&quot;Harvey 100&quot; /&gt;"/>
</p:tagLst>
</file>

<file path=ppt/tags/tag105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6/100 [66]&quot; Source=&quot;Harvey 100&quot; /&gt;"/>
</p:tagLst>
</file>

<file path=ppt/tags/tag105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7/100 [67]&quot; Source=&quot;Harvey 100&quot; /&gt;"/>
</p:tagLst>
</file>

<file path=ppt/tags/tag10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0/100 [100]&quot; Source=&quot;Harvey 100&quot; /&gt;"/>
</p:tagLst>
</file>

<file path=ppt/tags/tag106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8/100 [68]&quot; Source=&quot;Harvey 100&quot; /&gt;"/>
</p:tagLst>
</file>

<file path=ppt/tags/tag106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9/100 [69]&quot; Source=&quot;Harvey 100&quot; /&gt;"/>
</p:tagLst>
</file>

<file path=ppt/tags/tag106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0/100 [70]&quot; Source=&quot;Harvey 100&quot; /&gt;"/>
</p:tagLst>
</file>

<file path=ppt/tags/tag106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100 [71]&quot; Source=&quot;Harvey 100&quot; /&gt;"/>
</p:tagLst>
</file>

<file path=ppt/tags/tag106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2/100 [72]&quot; Source=&quot;Harvey 100&quot; /&gt;"/>
</p:tagLst>
</file>

<file path=ppt/tags/tag106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3/100 [73]&quot; Source=&quot;Harvey 100&quot; /&gt;"/>
</p:tagLst>
</file>

<file path=ppt/tags/tag106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4/100 [74]&quot; Source=&quot;Harvey 100&quot; /&gt;"/>
</p:tagLst>
</file>

<file path=ppt/tags/tag106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5/100 [75]&quot; Source=&quot;Harvey 100&quot; /&gt;"/>
</p:tagLst>
</file>

<file path=ppt/tags/tag106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6/100 [76]&quot; Source=&quot;Harvey 100&quot; /&gt;"/>
</p:tagLst>
</file>

<file path=ppt/tags/tag106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7/100 [77]&quot; Source=&quot;Harvey 100&quot; /&gt;"/>
</p:tagLst>
</file>

<file path=ppt/tags/tag10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0/8 [0]&quot; /&gt;"/>
</p:tagLst>
</file>

<file path=ppt/tags/tag107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8/100 [78]&quot; Source=&quot;Harvey 100&quot; /&gt;"/>
</p:tagLst>
</file>

<file path=ppt/tags/tag107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9/100 [79]&quot; Source=&quot;Harvey 100&quot; /&gt;"/>
</p:tagLst>
</file>

<file path=ppt/tags/tag107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0/100 [80]&quot; Source=&quot;Harvey 100&quot; /&gt;"/>
</p:tagLst>
</file>

<file path=ppt/tags/tag107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100 [81]&quot; Source=&quot;Harvey 100&quot; /&gt;"/>
</p:tagLst>
</file>

<file path=ppt/tags/tag107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2/100 [82]&quot; Source=&quot;Harvey 100&quot; /&gt;"/>
</p:tagLst>
</file>

<file path=ppt/tags/tag107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3/100 [83]&quot; Source=&quot;Harvey 100&quot; /&gt;"/>
</p:tagLst>
</file>

<file path=ppt/tags/tag107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4/100 [84]&quot; Source=&quot;Harvey 100&quot; /&gt;"/>
</p:tagLst>
</file>

<file path=ppt/tags/tag107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5/100 [85]&quot; Source=&quot;Harvey 100&quot; /&gt;"/>
</p:tagLst>
</file>

<file path=ppt/tags/tag107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6/100 [86]&quot; Source=&quot;Harvey 100&quot; /&gt;"/>
</p:tagLst>
</file>

<file path=ppt/tags/tag107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7/100 [87]&quot; Source=&quot;Harvey 100&quot; /&gt;"/>
</p:tagLst>
</file>

<file path=ppt/tags/tag10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1/8 [1]&quot; /&gt;"/>
</p:tagLst>
</file>

<file path=ppt/tags/tag108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8/100 [88]&quot; Source=&quot;Harvey 100&quot; /&gt;"/>
</p:tagLst>
</file>

<file path=ppt/tags/tag108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9/100 [89]&quot; Source=&quot;Harvey 100&quot; /&gt;"/>
</p:tagLst>
</file>

<file path=ppt/tags/tag108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0/100 [90]&quot; Source=&quot;Harvey 100&quot; /&gt;"/>
</p:tagLst>
</file>

<file path=ppt/tags/tag108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100 [91]&quot; Source=&quot;Harvey 100&quot; /&gt;"/>
</p:tagLst>
</file>

<file path=ppt/tags/tag108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2/100 [92]&quot; Source=&quot;Harvey 100&quot; /&gt;"/>
</p:tagLst>
</file>

<file path=ppt/tags/tag108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3/100 [93]&quot; Source=&quot;Harvey 100&quot; /&gt;"/>
</p:tagLst>
</file>

<file path=ppt/tags/tag108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4/100 [94]&quot; Source=&quot;Harvey 100&quot; /&gt;"/>
</p:tagLst>
</file>

<file path=ppt/tags/tag108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5/100 [95]&quot; Source=&quot;Harvey 100&quot; /&gt;"/>
</p:tagLst>
</file>

<file path=ppt/tags/tag108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6/100 [96]&quot; Source=&quot;Harvey 100&quot; /&gt;"/>
</p:tagLst>
</file>

<file path=ppt/tags/tag108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7/100 [97]&quot; Source=&quot;Harvey 100&quot; /&gt;"/>
</p:tagLst>
</file>

<file path=ppt/tags/tag10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2/8 [2]&quot; /&gt;"/>
</p:tagLst>
</file>

<file path=ppt/tags/tag109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8/100 [98]&quot; Source=&quot;Harvey 100&quot; /&gt;"/>
</p:tagLst>
</file>

<file path=ppt/tags/tag109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9/100 [99]&quot; Source=&quot;Harvey 100&quot; /&gt;"/>
</p:tagLst>
</file>

<file path=ppt/tags/tag109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0/100 [100]&quot; Source=&quot;Harvey 100&quot; /&gt;"/>
</p:tagLst>
</file>

<file path=ppt/tags/tag109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0/8 [0]&quot; /&gt;"/>
</p:tagLst>
</file>

<file path=ppt/tags/tag109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1/8 [1]&quot; /&gt;"/>
</p:tagLst>
</file>

<file path=ppt/tags/tag109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2/8 [2]&quot; /&gt;"/>
</p:tagLst>
</file>

<file path=ppt/tags/tag109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3/8 [3]&quot; /&gt;"/>
</p:tagLst>
</file>

<file path=ppt/tags/tag109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4/8 [4]&quot; /&gt;"/>
</p:tagLst>
</file>

<file path=ppt/tags/tag109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5/8 [5]&quot; /&gt;"/>
</p:tagLst>
</file>

<file path=ppt/tags/tag109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6/8 [6]&quot; /&gt;"/>
</p:tagLst>
</file>

<file path=ppt/tags/tag1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00 [5]&quot; Source=&quot;Harvey 100&quot; /&gt;"/>
</p:tagLst>
</file>

<file path=ppt/tags/tag11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3/8 [3]&quot; /&gt;"/>
</p:tagLst>
</file>

<file path=ppt/tags/tag110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7/8 [7]&quot; /&gt;"/>
</p:tagLst>
</file>

<file path=ppt/tags/tag110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8/8 [8]&quot; /&gt;"/>
</p:tagLst>
</file>

<file path=ppt/tags/tag110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0/4 [0]&quot; /&gt;"/>
</p:tagLst>
</file>

<file path=ppt/tags/tag110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1/4 [1]&quot; /&gt;"/>
</p:tagLst>
</file>

<file path=ppt/tags/tag110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2/4 [2]&quot; /&gt;"/>
</p:tagLst>
</file>

<file path=ppt/tags/tag110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3/4 [3]&quot; /&gt;"/>
</p:tagLst>
</file>

<file path=ppt/tags/tag110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4/4 [4]&quot; /&gt;"/>
</p:tagLst>
</file>

<file path=ppt/tags/tag110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0/3 [0]&quot; /&gt;"/>
</p:tagLst>
</file>

<file path=ppt/tags/tag110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1/3 [1]&quot; /&gt;"/>
</p:tagLst>
</file>

<file path=ppt/tags/tag110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2/3 [2]&quot; /&gt;"/>
</p:tagLst>
</file>

<file path=ppt/tags/tag11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4/8 [4]&quot; /&gt;"/>
</p:tagLst>
</file>

<file path=ppt/tags/tag111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3/3 [3]&quot; /&gt;"/>
</p:tagLst>
</file>

<file path=ppt/tags/tag1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True&quot; Source=&quot;Group 4&quot; Layer=&quot;Group 4&quot; /&gt;"/>
</p:tagLst>
</file>

<file path=ppt/tags/tag111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True&quot; Source=&quot;Group 5&quot; Layer=&quot;Group 5&quot; /&gt;"/>
</p:tagLst>
</file>

<file path=ppt/tags/tag111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True&quot; Source=&quot;Harvey 8&quot; Layer=&quot;Harvey 8&quot; /&gt;"/>
</p:tagLst>
</file>

<file path=ppt/tags/tag111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d5f66dcd-7c8d-4661-849b-23a9587c15e3&quot; /&gt;"/>
  <p:tag name="SP_POWERSHAPE" val="&lt;PowerShapeTag ClassVersion=&quot;0&quot; GUID=&quot;81f1f80b-b882-418d-8bbb-9c38d8d27274&quot; IsConsolidated=&quot;False&quot; IsTopLevel=&quot;True&quot; Layer=&quot;Harvey 100&quot; Source=&quot;Harvey 100&quot; /&gt;"/>
</p:tagLst>
</file>

<file path=ppt/tags/tag111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0/100 [0]&quot; Source=&quot;Harvey 100&quot; /&gt;"/>
</p:tagLst>
</file>

<file path=ppt/tags/tag111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00 [1]&quot; Source=&quot;Harvey 100&quot; /&gt;"/>
</p:tagLst>
</file>

<file path=ppt/tags/tag111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00 [2]&quot; Source=&quot;Harvey 100&quot; /&gt;"/>
</p:tagLst>
</file>

<file path=ppt/tags/tag111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00 [3]&quot; Source=&quot;Harvey 100&quot; /&gt;"/>
</p:tagLst>
</file>

<file path=ppt/tags/tag11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5/8 [5]&quot; /&gt;"/>
</p:tagLst>
</file>

<file path=ppt/tags/tag112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00 [4]&quot; Source=&quot;Harvey 100&quot; /&gt;"/>
</p:tagLst>
</file>

<file path=ppt/tags/tag112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00 [5]&quot; Source=&quot;Harvey 100&quot; /&gt;"/>
</p:tagLst>
</file>

<file path=ppt/tags/tag112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00 [6]&quot; Source=&quot;Harvey 100&quot; /&gt;"/>
</p:tagLst>
</file>

<file path=ppt/tags/tag112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00 [7]&quot; Source=&quot;Harvey 100&quot; /&gt;"/>
</p:tagLst>
</file>

<file path=ppt/tags/tag112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00 [8]&quot; Source=&quot;Harvey 100&quot; /&gt;"/>
</p:tagLst>
</file>

<file path=ppt/tags/tag112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00 [9]&quot; Source=&quot;Harvey 100&quot; /&gt;"/>
</p:tagLst>
</file>

<file path=ppt/tags/tag112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100 [10]&quot; Source=&quot;Harvey 100&quot; /&gt;"/>
</p:tagLst>
</file>

<file path=ppt/tags/tag112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100 [11]&quot; Source=&quot;Harvey 100&quot; /&gt;"/>
</p:tagLst>
</file>

<file path=ppt/tags/tag112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2/100 [12]&quot; Source=&quot;Harvey 100&quot; /&gt;"/>
</p:tagLst>
</file>

<file path=ppt/tags/tag112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3/100 [13]&quot; Source=&quot;Harvey 100&quot; /&gt;"/>
</p:tagLst>
</file>

<file path=ppt/tags/tag11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6/8 [6]&quot; /&gt;"/>
</p:tagLst>
</file>

<file path=ppt/tags/tag113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4/100 [14]&quot; Source=&quot;Harvey 100&quot; /&gt;"/>
</p:tagLst>
</file>

<file path=ppt/tags/tag113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5/100 [15]&quot; Source=&quot;Harvey 100&quot; /&gt;"/>
</p:tagLst>
</file>

<file path=ppt/tags/tag113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6/100 [16]&quot; Source=&quot;Harvey 100&quot; /&gt;"/>
</p:tagLst>
</file>

<file path=ppt/tags/tag113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7/100 [17]&quot; Source=&quot;Harvey 100&quot; /&gt;"/>
</p:tagLst>
</file>

<file path=ppt/tags/tag113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8/100 [18]&quot; Source=&quot;Harvey 100&quot; /&gt;"/>
</p:tagLst>
</file>

<file path=ppt/tags/tag113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9/100 [19]&quot; Source=&quot;Harvey 100&quot; /&gt;"/>
</p:tagLst>
</file>

<file path=ppt/tags/tag113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0/100 [20]&quot; Source=&quot;Harvey 100&quot; /&gt;"/>
</p:tagLst>
</file>

<file path=ppt/tags/tag113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100 [21]&quot; Source=&quot;Harvey 100&quot; /&gt;"/>
</p:tagLst>
</file>

<file path=ppt/tags/tag113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2/100 [22]&quot; Source=&quot;Harvey 100&quot; /&gt;"/>
</p:tagLst>
</file>

<file path=ppt/tags/tag113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3/100 [23]&quot; Source=&quot;Harvey 100&quot; /&gt;"/>
</p:tagLst>
</file>

<file path=ppt/tags/tag11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7/8 [7]&quot; /&gt;"/>
</p:tagLst>
</file>

<file path=ppt/tags/tag114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4/100 [24]&quot; Source=&quot;Harvey 100&quot; /&gt;"/>
</p:tagLst>
</file>

<file path=ppt/tags/tag114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5/100 [25]&quot; Source=&quot;Harvey 100&quot; /&gt;"/>
</p:tagLst>
</file>

<file path=ppt/tags/tag114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6/100 [26]&quot; Source=&quot;Harvey 100&quot; /&gt;"/>
</p:tagLst>
</file>

<file path=ppt/tags/tag114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7/100 [27]&quot; Source=&quot;Harvey 100&quot; /&gt;"/>
</p:tagLst>
</file>

<file path=ppt/tags/tag114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8/100 [28]&quot; Source=&quot;Harvey 100&quot; /&gt;"/>
</p:tagLst>
</file>

<file path=ppt/tags/tag114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9/100 [29]&quot; Source=&quot;Harvey 100&quot; /&gt;"/>
</p:tagLst>
</file>

<file path=ppt/tags/tag114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0/100 [30]&quot; Source=&quot;Harvey 100&quot; /&gt;"/>
</p:tagLst>
</file>

<file path=ppt/tags/tag114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100 [31]&quot; Source=&quot;Harvey 100&quot; /&gt;"/>
</p:tagLst>
</file>

<file path=ppt/tags/tag114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2/100 [32]&quot; Source=&quot;Harvey 100&quot; /&gt;"/>
</p:tagLst>
</file>

<file path=ppt/tags/tag114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3/100 [33]&quot; Source=&quot;Harvey 100&quot; /&gt;"/>
</p:tagLst>
</file>

<file path=ppt/tags/tag11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8/8 [8]&quot; /&gt;"/>
</p:tagLst>
</file>

<file path=ppt/tags/tag115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4/100 [34]&quot; Source=&quot;Harvey 100&quot; /&gt;"/>
</p:tagLst>
</file>

<file path=ppt/tags/tag115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5/100 [35]&quot; Source=&quot;Harvey 100&quot; /&gt;"/>
</p:tagLst>
</file>

<file path=ppt/tags/tag115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6/100 [36]&quot; Source=&quot;Harvey 100&quot; /&gt;"/>
</p:tagLst>
</file>

<file path=ppt/tags/tag115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7/100 [37]&quot; Source=&quot;Harvey 100&quot; /&gt;"/>
</p:tagLst>
</file>

<file path=ppt/tags/tag115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8/100 [38]&quot; Source=&quot;Harvey 100&quot; /&gt;"/>
</p:tagLst>
</file>

<file path=ppt/tags/tag115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9/100 [39]&quot; Source=&quot;Harvey 100&quot; /&gt;"/>
</p:tagLst>
</file>

<file path=ppt/tags/tag115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0/100 [40]&quot; Source=&quot;Harvey 100&quot; /&gt;"/>
</p:tagLst>
</file>

<file path=ppt/tags/tag115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100 [41]&quot; Source=&quot;Harvey 100&quot; /&gt;"/>
</p:tagLst>
</file>

<file path=ppt/tags/tag115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2/100 [42]&quot; Source=&quot;Harvey 100&quot; /&gt;"/>
</p:tagLst>
</file>

<file path=ppt/tags/tag115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3/100 [43]&quot; Source=&quot;Harvey 100&quot; /&gt;"/>
</p:tagLst>
</file>

<file path=ppt/tags/tag11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0/4 [0]&quot; /&gt;"/>
</p:tagLst>
</file>

<file path=ppt/tags/tag116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4/100 [44]&quot; Source=&quot;Harvey 100&quot; /&gt;"/>
</p:tagLst>
</file>

<file path=ppt/tags/tag116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5/100 [45]&quot; Source=&quot;Harvey 100&quot; /&gt;"/>
</p:tagLst>
</file>

<file path=ppt/tags/tag116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6/100 [46]&quot; Source=&quot;Harvey 100&quot; /&gt;"/>
</p:tagLst>
</file>

<file path=ppt/tags/tag116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7/100 [47]&quot; Source=&quot;Harvey 100&quot; /&gt;"/>
</p:tagLst>
</file>

<file path=ppt/tags/tag116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8/100 [48]&quot; Source=&quot;Harvey 100&quot; /&gt;"/>
</p:tagLst>
</file>

<file path=ppt/tags/tag116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9/100 [49]&quot; Source=&quot;Harvey 100&quot; /&gt;"/>
</p:tagLst>
</file>

<file path=ppt/tags/tag116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0/100 [50]&quot; Source=&quot;Harvey 100&quot; /&gt;"/>
</p:tagLst>
</file>

<file path=ppt/tags/tag116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100 [51]&quot; Source=&quot;Harvey 100&quot; /&gt;"/>
</p:tagLst>
</file>

<file path=ppt/tags/tag116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2/100 [52]&quot; Source=&quot;Harvey 100&quot; /&gt;"/>
</p:tagLst>
</file>

<file path=ppt/tags/tag116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3/100 [53]&quot; Source=&quot;Harvey 100&quot; /&gt;"/>
</p:tagLst>
</file>

<file path=ppt/tags/tag11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1/4 [1]&quot; /&gt;"/>
</p:tagLst>
</file>

<file path=ppt/tags/tag117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4/100 [54]&quot; Source=&quot;Harvey 100&quot; /&gt;"/>
</p:tagLst>
</file>

<file path=ppt/tags/tag117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5/100 [55]&quot; Source=&quot;Harvey 100&quot; /&gt;"/>
</p:tagLst>
</file>

<file path=ppt/tags/tag117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6/100 [56]&quot; Source=&quot;Harvey 100&quot; /&gt;"/>
</p:tagLst>
</file>

<file path=ppt/tags/tag117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7/100 [57]&quot; Source=&quot;Harvey 100&quot; /&gt;"/>
</p:tagLst>
</file>

<file path=ppt/tags/tag117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8/100 [58]&quot; Source=&quot;Harvey 100&quot; /&gt;"/>
</p:tagLst>
</file>

<file path=ppt/tags/tag117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9/100 [59]&quot; Source=&quot;Harvey 100&quot; /&gt;"/>
</p:tagLst>
</file>

<file path=ppt/tags/tag117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0/100 [60]&quot; Source=&quot;Harvey 100&quot; /&gt;"/>
</p:tagLst>
</file>

<file path=ppt/tags/tag117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100 [61]&quot; Source=&quot;Harvey 100&quot; /&gt;"/>
</p:tagLst>
</file>

<file path=ppt/tags/tag117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2/100 [62]&quot; Source=&quot;Harvey 100&quot; /&gt;"/>
</p:tagLst>
</file>

<file path=ppt/tags/tag117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3/100 [63]&quot; Source=&quot;Harvey 100&quot; /&gt;"/>
</p:tagLst>
</file>

<file path=ppt/tags/tag11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2/4 [2]&quot; /&gt;"/>
</p:tagLst>
</file>

<file path=ppt/tags/tag118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4/100 [64]&quot; Source=&quot;Harvey 100&quot; /&gt;"/>
</p:tagLst>
</file>

<file path=ppt/tags/tag118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5/100 [65]&quot; Source=&quot;Harvey 100&quot; /&gt;"/>
</p:tagLst>
</file>

<file path=ppt/tags/tag118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6/100 [66]&quot; Source=&quot;Harvey 100&quot; /&gt;"/>
</p:tagLst>
</file>

<file path=ppt/tags/tag118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7/100 [67]&quot; Source=&quot;Harvey 100&quot; /&gt;"/>
</p:tagLst>
</file>

<file path=ppt/tags/tag118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8/100 [68]&quot; Source=&quot;Harvey 100&quot; /&gt;"/>
</p:tagLst>
</file>

<file path=ppt/tags/tag118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9/100 [69]&quot; Source=&quot;Harvey 100&quot; /&gt;"/>
</p:tagLst>
</file>

<file path=ppt/tags/tag118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0/100 [70]&quot; Source=&quot;Harvey 100&quot; /&gt;"/>
</p:tagLst>
</file>

<file path=ppt/tags/tag118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100 [71]&quot; Source=&quot;Harvey 100&quot; /&gt;"/>
</p:tagLst>
</file>

<file path=ppt/tags/tag118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2/100 [72]&quot; Source=&quot;Harvey 100&quot; /&gt;"/>
</p:tagLst>
</file>

<file path=ppt/tags/tag118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3/100 [73]&quot; Source=&quot;Harvey 100&quot; /&gt;"/>
</p:tagLst>
</file>

<file path=ppt/tags/tag11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3/4 [3]&quot; /&gt;"/>
</p:tagLst>
</file>

<file path=ppt/tags/tag119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4/100 [74]&quot; Source=&quot;Harvey 100&quot; /&gt;"/>
</p:tagLst>
</file>

<file path=ppt/tags/tag119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5/100 [75]&quot; Source=&quot;Harvey 100&quot; /&gt;"/>
</p:tagLst>
</file>

<file path=ppt/tags/tag119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6/100 [76]&quot; Source=&quot;Harvey 100&quot; /&gt;"/>
</p:tagLst>
</file>

<file path=ppt/tags/tag119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7/100 [77]&quot; Source=&quot;Harvey 100&quot; /&gt;"/>
</p:tagLst>
</file>

<file path=ppt/tags/tag119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8/100 [78]&quot; Source=&quot;Harvey 100&quot; /&gt;"/>
</p:tagLst>
</file>

<file path=ppt/tags/tag119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9/100 [79]&quot; Source=&quot;Harvey 100&quot; /&gt;"/>
</p:tagLst>
</file>

<file path=ppt/tags/tag119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0/100 [80]&quot; Source=&quot;Harvey 100&quot; /&gt;"/>
</p:tagLst>
</file>

<file path=ppt/tags/tag119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100 [81]&quot; Source=&quot;Harvey 100&quot; /&gt;"/>
</p:tagLst>
</file>

<file path=ppt/tags/tag119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2/100 [82]&quot; Source=&quot;Harvey 100&quot; /&gt;"/>
</p:tagLst>
</file>

<file path=ppt/tags/tag119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3/100 [83]&quot; Source=&quot;Harvey 100&quot; /&gt;"/>
</p:tagLst>
</file>

<file path=ppt/tags/tag1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00 [6]&quot; Source=&quot;Harvey 100&quot; /&gt;"/>
</p:tagLst>
</file>

<file path=ppt/tags/tag12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4/4 [4]&quot; /&gt;"/>
</p:tagLst>
</file>

<file path=ppt/tags/tag120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4/100 [84]&quot; Source=&quot;Harvey 100&quot; /&gt;"/>
</p:tagLst>
</file>

<file path=ppt/tags/tag120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5/100 [85]&quot; Source=&quot;Harvey 100&quot; /&gt;"/>
</p:tagLst>
</file>

<file path=ppt/tags/tag120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6/100 [86]&quot; Source=&quot;Harvey 100&quot; /&gt;"/>
</p:tagLst>
</file>

<file path=ppt/tags/tag120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7/100 [87]&quot; Source=&quot;Harvey 100&quot; /&gt;"/>
</p:tagLst>
</file>

<file path=ppt/tags/tag120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8/100 [88]&quot; Source=&quot;Harvey 100&quot; /&gt;"/>
</p:tagLst>
</file>

<file path=ppt/tags/tag120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9/100 [89]&quot; Source=&quot;Harvey 100&quot; /&gt;"/>
</p:tagLst>
</file>

<file path=ppt/tags/tag120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0/100 [90]&quot; Source=&quot;Harvey 100&quot; /&gt;"/>
</p:tagLst>
</file>

<file path=ppt/tags/tag120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100 [91]&quot; Source=&quot;Harvey 100&quot; /&gt;"/>
</p:tagLst>
</file>

<file path=ppt/tags/tag120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2/100 [92]&quot; Source=&quot;Harvey 100&quot; /&gt;"/>
</p:tagLst>
</file>

<file path=ppt/tags/tag120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3/100 [93]&quot; Source=&quot;Harvey 100&quot; /&gt;"/>
</p:tagLst>
</file>

<file path=ppt/tags/tag12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0/3 [0]&quot; /&gt;"/>
</p:tagLst>
</file>

<file path=ppt/tags/tag121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4/100 [94]&quot; Source=&quot;Harvey 100&quot; /&gt;"/>
</p:tagLst>
</file>

<file path=ppt/tags/tag121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5/100 [95]&quot; Source=&quot;Harvey 100&quot; /&gt;"/>
</p:tagLst>
</file>

<file path=ppt/tags/tag121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6/100 [96]&quot; Source=&quot;Harvey 100&quot; /&gt;"/>
</p:tagLst>
</file>

<file path=ppt/tags/tag121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7/100 [97]&quot; Source=&quot;Harvey 100&quot; /&gt;"/>
</p:tagLst>
</file>

<file path=ppt/tags/tag121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8/100 [98]&quot; Source=&quot;Harvey 100&quot; /&gt;"/>
</p:tagLst>
</file>

<file path=ppt/tags/tag121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9/100 [99]&quot; Source=&quot;Harvey 100&quot; /&gt;"/>
</p:tagLst>
</file>

<file path=ppt/tags/tag121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0/100 [100]&quot; Source=&quot;Harvey 100&quot; /&gt;"/>
</p:tagLst>
</file>

<file path=ppt/tags/tag121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0/8 [0]&quot; /&gt;"/>
</p:tagLst>
</file>

<file path=ppt/tags/tag121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1/8 [1]&quot; /&gt;"/>
</p:tagLst>
</file>

<file path=ppt/tags/tag121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2/8 [2]&quot; /&gt;"/>
</p:tagLst>
</file>

<file path=ppt/tags/tag12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1/3 [1]&quot; /&gt;"/>
</p:tagLst>
</file>

<file path=ppt/tags/tag122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3/8 [3]&quot; /&gt;"/>
</p:tagLst>
</file>

<file path=ppt/tags/tag122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4/8 [4]&quot; /&gt;"/>
</p:tagLst>
</file>

<file path=ppt/tags/tag122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5/8 [5]&quot; /&gt;"/>
</p:tagLst>
</file>

<file path=ppt/tags/tag122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6/8 [6]&quot; /&gt;"/>
</p:tagLst>
</file>

<file path=ppt/tags/tag122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7/8 [7]&quot; /&gt;"/>
</p:tagLst>
</file>

<file path=ppt/tags/tag122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8/8 [8]&quot; /&gt;"/>
</p:tagLst>
</file>

<file path=ppt/tags/tag122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0/4 [0]&quot; /&gt;"/>
</p:tagLst>
</file>

<file path=ppt/tags/tag122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1/4 [1]&quot; /&gt;"/>
</p:tagLst>
</file>

<file path=ppt/tags/tag122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2/4 [2]&quot; /&gt;"/>
</p:tagLst>
</file>

<file path=ppt/tags/tag122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3/4 [3]&quot; /&gt;"/>
</p:tagLst>
</file>

<file path=ppt/tags/tag12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2/3 [2]&quot; /&gt;"/>
</p:tagLst>
</file>

<file path=ppt/tags/tag123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4/4 [4]&quot; /&gt;"/>
</p:tagLst>
</file>

<file path=ppt/tags/tag123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0/3 [0]&quot; /&gt;"/>
</p:tagLst>
</file>

<file path=ppt/tags/tag123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1/3 [1]&quot; /&gt;"/>
</p:tagLst>
</file>

<file path=ppt/tags/tag123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2/3 [2]&quot; /&gt;"/>
</p:tagLst>
</file>

<file path=ppt/tags/tag123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3/3 [3]&quot; /&gt;"/>
</p:tagLst>
</file>

<file path=ppt/tags/tag123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True&quot; Source=&quot;Group 4&quot; Layer=&quot;Group 4&quot; /&gt;"/>
</p:tagLst>
</file>

<file path=ppt/tags/tag123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True&quot; Source=&quot;Group 5&quot; Layer=&quot;Group 5&quot; /&gt;"/>
</p:tagLst>
</file>

<file path=ppt/tags/tag123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True&quot; Source=&quot;Harvey 8&quot; Layer=&quot;Harvey 8&quot; /&gt;"/>
</p:tagLst>
</file>

<file path=ppt/tags/tag123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d5f66dcd-7c8d-4661-849b-23a9587c15e3&quot; /&gt;"/>
  <p:tag name="SP_POWERSHAPE" val="&lt;PowerShapeTag ClassVersion=&quot;0&quot; GUID=&quot;81f1f80b-b882-418d-8bbb-9c38d8d27274&quot; IsConsolidated=&quot;False&quot; IsTopLevel=&quot;True&quot; Layer=&quot;Harvey 100&quot; Source=&quot;Harvey 100&quot; /&gt;"/>
</p:tagLst>
</file>

<file path=ppt/tags/tag123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0/100 [0]&quot; Source=&quot;Harvey 100&quot; /&gt;"/>
</p:tagLst>
</file>

<file path=ppt/tags/tag12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3/3 [3]&quot; /&gt;"/>
</p:tagLst>
</file>

<file path=ppt/tags/tag124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00 [1]&quot; Source=&quot;Harvey 100&quot; /&gt;"/>
</p:tagLst>
</file>

<file path=ppt/tags/tag124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00 [2]&quot; Source=&quot;Harvey 100&quot; /&gt;"/>
</p:tagLst>
</file>

<file path=ppt/tags/tag124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00 [3]&quot; Source=&quot;Harvey 100&quot; /&gt;"/>
</p:tagLst>
</file>

<file path=ppt/tags/tag124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00 [4]&quot; Source=&quot;Harvey 100&quot; /&gt;"/>
</p:tagLst>
</file>

<file path=ppt/tags/tag124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00 [5]&quot; Source=&quot;Harvey 100&quot; /&gt;"/>
</p:tagLst>
</file>

<file path=ppt/tags/tag124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00 [6]&quot; Source=&quot;Harvey 100&quot; /&gt;"/>
</p:tagLst>
</file>

<file path=ppt/tags/tag124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00 [7]&quot; Source=&quot;Harvey 100&quot; /&gt;"/>
</p:tagLst>
</file>

<file path=ppt/tags/tag124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00 [8]&quot; Source=&quot;Harvey 100&quot; /&gt;"/>
</p:tagLst>
</file>

<file path=ppt/tags/tag124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00 [9]&quot; Source=&quot;Harvey 100&quot; /&gt;"/>
</p:tagLst>
</file>

<file path=ppt/tags/tag124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100 [10]&quot; Source=&quot;Harvey 100&quot; /&gt;"/>
</p:tagLst>
</file>

<file path=ppt/tags/tag12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True&quot; Source=&quot;Group 4&quot; Layer=&quot;Group 4&quot; /&gt;"/>
</p:tagLst>
</file>

<file path=ppt/tags/tag125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100 [11]&quot; Source=&quot;Harvey 100&quot; /&gt;"/>
</p:tagLst>
</file>

<file path=ppt/tags/tag125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2/100 [12]&quot; Source=&quot;Harvey 100&quot; /&gt;"/>
</p:tagLst>
</file>

<file path=ppt/tags/tag125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3/100 [13]&quot; Source=&quot;Harvey 100&quot; /&gt;"/>
</p:tagLst>
</file>

<file path=ppt/tags/tag125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4/100 [14]&quot; Source=&quot;Harvey 100&quot; /&gt;"/>
</p:tagLst>
</file>

<file path=ppt/tags/tag125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5/100 [15]&quot; Source=&quot;Harvey 100&quot; /&gt;"/>
</p:tagLst>
</file>

<file path=ppt/tags/tag125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6/100 [16]&quot; Source=&quot;Harvey 100&quot; /&gt;"/>
</p:tagLst>
</file>

<file path=ppt/tags/tag125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7/100 [17]&quot; Source=&quot;Harvey 100&quot; /&gt;"/>
</p:tagLst>
</file>

<file path=ppt/tags/tag125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8/100 [18]&quot; Source=&quot;Harvey 100&quot; /&gt;"/>
</p:tagLst>
</file>

<file path=ppt/tags/tag125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9/100 [19]&quot; Source=&quot;Harvey 100&quot; /&gt;"/>
</p:tagLst>
</file>

<file path=ppt/tags/tag125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0/100 [20]&quot; Source=&quot;Harvey 100&quot; /&gt;"/>
</p:tagLst>
</file>

<file path=ppt/tags/tag12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True&quot; Source=&quot;Group 5&quot; Layer=&quot;Group 5&quot; /&gt;"/>
</p:tagLst>
</file>

<file path=ppt/tags/tag126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100 [21]&quot; Source=&quot;Harvey 100&quot; /&gt;"/>
</p:tagLst>
</file>

<file path=ppt/tags/tag126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2/100 [22]&quot; Source=&quot;Harvey 100&quot; /&gt;"/>
</p:tagLst>
</file>

<file path=ppt/tags/tag126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3/100 [23]&quot; Source=&quot;Harvey 100&quot; /&gt;"/>
</p:tagLst>
</file>

<file path=ppt/tags/tag126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4/100 [24]&quot; Source=&quot;Harvey 100&quot; /&gt;"/>
</p:tagLst>
</file>

<file path=ppt/tags/tag126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5/100 [25]&quot; Source=&quot;Harvey 100&quot; /&gt;"/>
</p:tagLst>
</file>

<file path=ppt/tags/tag126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6/100 [26]&quot; Source=&quot;Harvey 100&quot; /&gt;"/>
</p:tagLst>
</file>

<file path=ppt/tags/tag126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7/100 [27]&quot; Source=&quot;Harvey 100&quot; /&gt;"/>
</p:tagLst>
</file>

<file path=ppt/tags/tag126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8/100 [28]&quot; Source=&quot;Harvey 100&quot; /&gt;"/>
</p:tagLst>
</file>

<file path=ppt/tags/tag126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9/100 [29]&quot; Source=&quot;Harvey 100&quot; /&gt;"/>
</p:tagLst>
</file>

<file path=ppt/tags/tag126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0/100 [30]&quot; Source=&quot;Harvey 100&quot; /&gt;"/>
</p:tagLst>
</file>

<file path=ppt/tags/tag12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True&quot; Source=&quot;Harvey 8&quot; Layer=&quot;Harvey 8&quot; /&gt;"/>
</p:tagLst>
</file>

<file path=ppt/tags/tag127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100 [31]&quot; Source=&quot;Harvey 100&quot; /&gt;"/>
</p:tagLst>
</file>

<file path=ppt/tags/tag127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2/100 [32]&quot; Source=&quot;Harvey 100&quot; /&gt;"/>
</p:tagLst>
</file>

<file path=ppt/tags/tag127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3/100 [33]&quot; Source=&quot;Harvey 100&quot; /&gt;"/>
</p:tagLst>
</file>

<file path=ppt/tags/tag127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4/100 [34]&quot; Source=&quot;Harvey 100&quot; /&gt;"/>
</p:tagLst>
</file>

<file path=ppt/tags/tag127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5/100 [35]&quot; Source=&quot;Harvey 100&quot; /&gt;"/>
</p:tagLst>
</file>

<file path=ppt/tags/tag127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6/100 [36]&quot; Source=&quot;Harvey 100&quot; /&gt;"/>
</p:tagLst>
</file>

<file path=ppt/tags/tag127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7/100 [37]&quot; Source=&quot;Harvey 100&quot; /&gt;"/>
</p:tagLst>
</file>

<file path=ppt/tags/tag127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8/100 [38]&quot; Source=&quot;Harvey 100&quot; /&gt;"/>
</p:tagLst>
</file>

<file path=ppt/tags/tag127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9/100 [39]&quot; Source=&quot;Harvey 100&quot; /&gt;"/>
</p:tagLst>
</file>

<file path=ppt/tags/tag127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0/100 [40]&quot; Source=&quot;Harvey 100&quot; /&gt;"/>
</p:tagLst>
</file>

<file path=ppt/tags/tag12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d5f66dcd-7c8d-4661-849b-23a9587c15e3&quot; /&gt;"/>
  <p:tag name="SP_POWERSHAPE" val="&lt;PowerShapeTag ClassVersion=&quot;0&quot; GUID=&quot;81f1f80b-b882-418d-8bbb-9c38d8d27274&quot; IsConsolidated=&quot;False&quot; IsTopLevel=&quot;True&quot; Layer=&quot;Harvey 100&quot; Source=&quot;Harvey 100&quot; /&gt;"/>
</p:tagLst>
</file>

<file path=ppt/tags/tag128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100 [41]&quot; Source=&quot;Harvey 100&quot; /&gt;"/>
</p:tagLst>
</file>

<file path=ppt/tags/tag128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2/100 [42]&quot; Source=&quot;Harvey 100&quot; /&gt;"/>
</p:tagLst>
</file>

<file path=ppt/tags/tag128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3/100 [43]&quot; Source=&quot;Harvey 100&quot; /&gt;"/>
</p:tagLst>
</file>

<file path=ppt/tags/tag128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4/100 [44]&quot; Source=&quot;Harvey 100&quot; /&gt;"/>
</p:tagLst>
</file>

<file path=ppt/tags/tag128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5/100 [45]&quot; Source=&quot;Harvey 100&quot; /&gt;"/>
</p:tagLst>
</file>

<file path=ppt/tags/tag128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6/100 [46]&quot; Source=&quot;Harvey 100&quot; /&gt;"/>
</p:tagLst>
</file>

<file path=ppt/tags/tag128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7/100 [47]&quot; Source=&quot;Harvey 100&quot; /&gt;"/>
</p:tagLst>
</file>

<file path=ppt/tags/tag128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8/100 [48]&quot; Source=&quot;Harvey 100&quot; /&gt;"/>
</p:tagLst>
</file>

<file path=ppt/tags/tag128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9/100 [49]&quot; Source=&quot;Harvey 100&quot; /&gt;"/>
</p:tagLst>
</file>

<file path=ppt/tags/tag128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0/100 [50]&quot; Source=&quot;Harvey 100&quot; /&gt;"/>
</p:tagLst>
</file>

<file path=ppt/tags/tag12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0/100 [0]&quot; Source=&quot;Harvey 100&quot; /&gt;"/>
</p:tagLst>
</file>

<file path=ppt/tags/tag129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100 [51]&quot; Source=&quot;Harvey 100&quot; /&gt;"/>
</p:tagLst>
</file>

<file path=ppt/tags/tag129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2/100 [52]&quot; Source=&quot;Harvey 100&quot; /&gt;"/>
</p:tagLst>
</file>

<file path=ppt/tags/tag129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3/100 [53]&quot; Source=&quot;Harvey 100&quot; /&gt;"/>
</p:tagLst>
</file>

<file path=ppt/tags/tag129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4/100 [54]&quot; Source=&quot;Harvey 100&quot; /&gt;"/>
</p:tagLst>
</file>

<file path=ppt/tags/tag129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5/100 [55]&quot; Source=&quot;Harvey 100&quot; /&gt;"/>
</p:tagLst>
</file>

<file path=ppt/tags/tag129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6/100 [56]&quot; Source=&quot;Harvey 100&quot; /&gt;"/>
</p:tagLst>
</file>

<file path=ppt/tags/tag129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7/100 [57]&quot; Source=&quot;Harvey 100&quot; /&gt;"/>
</p:tagLst>
</file>

<file path=ppt/tags/tag129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8/100 [58]&quot; Source=&quot;Harvey 100&quot; /&gt;"/>
</p:tagLst>
</file>

<file path=ppt/tags/tag129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9/100 [59]&quot; Source=&quot;Harvey 100&quot; /&gt;"/>
</p:tagLst>
</file>

<file path=ppt/tags/tag129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0/100 [60]&quot; Source=&quot;Harvey 100&quot; /&gt;"/>
</p:tagLst>
</file>

<file path=ppt/tags/tag1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00 [7]&quot; Source=&quot;Harvey 100&quot; /&gt;"/>
</p:tagLst>
</file>

<file path=ppt/tags/tag13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00 [1]&quot; Source=&quot;Harvey 100&quot; /&gt;"/>
</p:tagLst>
</file>

<file path=ppt/tags/tag130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100 [61]&quot; Source=&quot;Harvey 100&quot; /&gt;"/>
</p:tagLst>
</file>

<file path=ppt/tags/tag130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2/100 [62]&quot; Source=&quot;Harvey 100&quot; /&gt;"/>
</p:tagLst>
</file>

<file path=ppt/tags/tag130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3/100 [63]&quot; Source=&quot;Harvey 100&quot; /&gt;"/>
</p:tagLst>
</file>

<file path=ppt/tags/tag130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4/100 [64]&quot; Source=&quot;Harvey 100&quot; /&gt;"/>
</p:tagLst>
</file>

<file path=ppt/tags/tag130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5/100 [65]&quot; Source=&quot;Harvey 100&quot; /&gt;"/>
</p:tagLst>
</file>

<file path=ppt/tags/tag130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6/100 [66]&quot; Source=&quot;Harvey 100&quot; /&gt;"/>
</p:tagLst>
</file>

<file path=ppt/tags/tag130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7/100 [67]&quot; Source=&quot;Harvey 100&quot; /&gt;"/>
</p:tagLst>
</file>

<file path=ppt/tags/tag130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8/100 [68]&quot; Source=&quot;Harvey 100&quot; /&gt;"/>
</p:tagLst>
</file>

<file path=ppt/tags/tag130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9/100 [69]&quot; Source=&quot;Harvey 100&quot; /&gt;"/>
</p:tagLst>
</file>

<file path=ppt/tags/tag130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0/100 [70]&quot; Source=&quot;Harvey 100&quot; /&gt;"/>
</p:tagLst>
</file>

<file path=ppt/tags/tag13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00 [2]&quot; Source=&quot;Harvey 100&quot; /&gt;"/>
</p:tagLst>
</file>

<file path=ppt/tags/tag131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100 [71]&quot; Source=&quot;Harvey 100&quot; /&gt;"/>
</p:tagLst>
</file>

<file path=ppt/tags/tag131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2/100 [72]&quot; Source=&quot;Harvey 100&quot; /&gt;"/>
</p:tagLst>
</file>

<file path=ppt/tags/tag131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3/100 [73]&quot; Source=&quot;Harvey 100&quot; /&gt;"/>
</p:tagLst>
</file>

<file path=ppt/tags/tag131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4/100 [74]&quot; Source=&quot;Harvey 100&quot; /&gt;"/>
</p:tagLst>
</file>

<file path=ppt/tags/tag131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5/100 [75]&quot; Source=&quot;Harvey 100&quot; /&gt;"/>
</p:tagLst>
</file>

<file path=ppt/tags/tag131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6/100 [76]&quot; Source=&quot;Harvey 100&quot; /&gt;"/>
</p:tagLst>
</file>

<file path=ppt/tags/tag131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7/100 [77]&quot; Source=&quot;Harvey 100&quot; /&gt;"/>
</p:tagLst>
</file>

<file path=ppt/tags/tag131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8/100 [78]&quot; Source=&quot;Harvey 100&quot; /&gt;"/>
</p:tagLst>
</file>

<file path=ppt/tags/tag131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9/100 [79]&quot; Source=&quot;Harvey 100&quot; /&gt;"/>
</p:tagLst>
</file>

<file path=ppt/tags/tag131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0/100 [80]&quot; Source=&quot;Harvey 100&quot; /&gt;"/>
</p:tagLst>
</file>

<file path=ppt/tags/tag13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00 [3]&quot; Source=&quot;Harvey 100&quot; /&gt;"/>
</p:tagLst>
</file>

<file path=ppt/tags/tag132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100 [81]&quot; Source=&quot;Harvey 100&quot; /&gt;"/>
</p:tagLst>
</file>

<file path=ppt/tags/tag132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2/100 [82]&quot; Source=&quot;Harvey 100&quot; /&gt;"/>
</p:tagLst>
</file>

<file path=ppt/tags/tag132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3/100 [83]&quot; Source=&quot;Harvey 100&quot; /&gt;"/>
</p:tagLst>
</file>

<file path=ppt/tags/tag132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4/100 [84]&quot; Source=&quot;Harvey 100&quot; /&gt;"/>
</p:tagLst>
</file>

<file path=ppt/tags/tag132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5/100 [85]&quot; Source=&quot;Harvey 100&quot; /&gt;"/>
</p:tagLst>
</file>

<file path=ppt/tags/tag132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6/100 [86]&quot; Source=&quot;Harvey 100&quot; /&gt;"/>
</p:tagLst>
</file>

<file path=ppt/tags/tag132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7/100 [87]&quot; Source=&quot;Harvey 100&quot; /&gt;"/>
</p:tagLst>
</file>

<file path=ppt/tags/tag132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8/100 [88]&quot; Source=&quot;Harvey 100&quot; /&gt;"/>
</p:tagLst>
</file>

<file path=ppt/tags/tag132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9/100 [89]&quot; Source=&quot;Harvey 100&quot; /&gt;"/>
</p:tagLst>
</file>

<file path=ppt/tags/tag132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0/100 [90]&quot; Source=&quot;Harvey 100&quot; /&gt;"/>
</p:tagLst>
</file>

<file path=ppt/tags/tag13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00 [4]&quot; Source=&quot;Harvey 100&quot; /&gt;"/>
</p:tagLst>
</file>

<file path=ppt/tags/tag133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100 [91]&quot; Source=&quot;Harvey 100&quot; /&gt;"/>
</p:tagLst>
</file>

<file path=ppt/tags/tag133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2/100 [92]&quot; Source=&quot;Harvey 100&quot; /&gt;"/>
</p:tagLst>
</file>

<file path=ppt/tags/tag133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3/100 [93]&quot; Source=&quot;Harvey 100&quot; /&gt;"/>
</p:tagLst>
</file>

<file path=ppt/tags/tag133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4/100 [94]&quot; Source=&quot;Harvey 100&quot; /&gt;"/>
</p:tagLst>
</file>

<file path=ppt/tags/tag133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5/100 [95]&quot; Source=&quot;Harvey 100&quot; /&gt;"/>
</p:tagLst>
</file>

<file path=ppt/tags/tag133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6/100 [96]&quot; Source=&quot;Harvey 100&quot; /&gt;"/>
</p:tagLst>
</file>

<file path=ppt/tags/tag133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7/100 [97]&quot; Source=&quot;Harvey 100&quot; /&gt;"/>
</p:tagLst>
</file>

<file path=ppt/tags/tag133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8/100 [98]&quot; Source=&quot;Harvey 100&quot; /&gt;"/>
</p:tagLst>
</file>

<file path=ppt/tags/tag133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9/100 [99]&quot; Source=&quot;Harvey 100&quot; /&gt;"/>
</p:tagLst>
</file>

<file path=ppt/tags/tag133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0/100 [100]&quot; Source=&quot;Harvey 100&quot; /&gt;"/>
</p:tagLst>
</file>

<file path=ppt/tags/tag13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00 [5]&quot; Source=&quot;Harvey 100&quot; /&gt;"/>
</p:tagLst>
</file>

<file path=ppt/tags/tag134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0/8 [0]&quot; /&gt;"/>
</p:tagLst>
</file>

<file path=ppt/tags/tag134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1/8 [1]&quot; /&gt;"/>
</p:tagLst>
</file>

<file path=ppt/tags/tag134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2/8 [2]&quot; /&gt;"/>
</p:tagLst>
</file>

<file path=ppt/tags/tag134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3/8 [3]&quot; /&gt;"/>
</p:tagLst>
</file>

<file path=ppt/tags/tag134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4/8 [4]&quot; /&gt;"/>
</p:tagLst>
</file>

<file path=ppt/tags/tag134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5/8 [5]&quot; /&gt;"/>
</p:tagLst>
</file>

<file path=ppt/tags/tag134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6/8 [6]&quot; /&gt;"/>
</p:tagLst>
</file>

<file path=ppt/tags/tag134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7/8 [7]&quot; /&gt;"/>
</p:tagLst>
</file>

<file path=ppt/tags/tag134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8/8 [8]&quot; /&gt;"/>
</p:tagLst>
</file>

<file path=ppt/tags/tag134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0/4 [0]&quot; /&gt;"/>
</p:tagLst>
</file>

<file path=ppt/tags/tag13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00 [6]&quot; Source=&quot;Harvey 100&quot; /&gt;"/>
</p:tagLst>
</file>

<file path=ppt/tags/tag135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1/4 [1]&quot; /&gt;"/>
</p:tagLst>
</file>

<file path=ppt/tags/tag135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2/4 [2]&quot; /&gt;"/>
</p:tagLst>
</file>

<file path=ppt/tags/tag135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3/4 [3]&quot; /&gt;"/>
</p:tagLst>
</file>

<file path=ppt/tags/tag135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4/4 [4]&quot; /&gt;"/>
</p:tagLst>
</file>

<file path=ppt/tags/tag135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0/3 [0]&quot; /&gt;"/>
</p:tagLst>
</file>

<file path=ppt/tags/tag135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1/3 [1]&quot; /&gt;"/>
</p:tagLst>
</file>

<file path=ppt/tags/tag135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2/3 [2]&quot; /&gt;"/>
</p:tagLst>
</file>

<file path=ppt/tags/tag135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3/3 [3]&quot; /&gt;"/>
</p:tagLst>
</file>

<file path=ppt/tags/tag135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True&quot; Source=&quot;Group 4&quot; Layer=&quot;Group 4&quot; /&gt;"/>
</p:tagLst>
</file>

<file path=ppt/tags/tag135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True&quot; Source=&quot;Group 5&quot; Layer=&quot;Group 5&quot; /&gt;"/>
</p:tagLst>
</file>

<file path=ppt/tags/tag13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00 [7]&quot; Source=&quot;Harvey 100&quot; /&gt;"/>
</p:tagLst>
</file>

<file path=ppt/tags/tag136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True&quot; Source=&quot;Harvey 8&quot; Layer=&quot;Harvey 8&quot; /&gt;"/>
</p:tagLst>
</file>

<file path=ppt/tags/tag136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d5f66dcd-7c8d-4661-849b-23a9587c15e3&quot; /&gt;"/>
  <p:tag name="SP_POWERSHAPE" val="&lt;PowerShapeTag ClassVersion=&quot;0&quot; GUID=&quot;81f1f80b-b882-418d-8bbb-9c38d8d27274&quot; IsConsolidated=&quot;False&quot; IsTopLevel=&quot;True&quot; Layer=&quot;Harvey 100&quot; Source=&quot;Harvey 100&quot; /&gt;"/>
</p:tagLst>
</file>

<file path=ppt/tags/tag136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0/100 [0]&quot; Source=&quot;Harvey 100&quot; /&gt;"/>
</p:tagLst>
</file>

<file path=ppt/tags/tag136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00 [1]&quot; Source=&quot;Harvey 100&quot; /&gt;"/>
</p:tagLst>
</file>

<file path=ppt/tags/tag136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00 [2]&quot; Source=&quot;Harvey 100&quot; /&gt;"/>
</p:tagLst>
</file>

<file path=ppt/tags/tag136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00 [3]&quot; Source=&quot;Harvey 100&quot; /&gt;"/>
</p:tagLst>
</file>

<file path=ppt/tags/tag136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00 [4]&quot; Source=&quot;Harvey 100&quot; /&gt;"/>
</p:tagLst>
</file>

<file path=ppt/tags/tag136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00 [5]&quot; Source=&quot;Harvey 100&quot; /&gt;"/>
</p:tagLst>
</file>

<file path=ppt/tags/tag136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00 [6]&quot; Source=&quot;Harvey 100&quot; /&gt;"/>
</p:tagLst>
</file>

<file path=ppt/tags/tag136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00 [7]&quot; Source=&quot;Harvey 100&quot; /&gt;"/>
</p:tagLst>
</file>

<file path=ppt/tags/tag13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00 [8]&quot; Source=&quot;Harvey 100&quot; /&gt;"/>
</p:tagLst>
</file>

<file path=ppt/tags/tag137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00 [8]&quot; Source=&quot;Harvey 100&quot; /&gt;"/>
</p:tagLst>
</file>

<file path=ppt/tags/tag137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00 [9]&quot; Source=&quot;Harvey 100&quot; /&gt;"/>
</p:tagLst>
</file>

<file path=ppt/tags/tag137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100 [10]&quot; Source=&quot;Harvey 100&quot; /&gt;"/>
</p:tagLst>
</file>

<file path=ppt/tags/tag137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100 [11]&quot; Source=&quot;Harvey 100&quot; /&gt;"/>
</p:tagLst>
</file>

<file path=ppt/tags/tag137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2/100 [12]&quot; Source=&quot;Harvey 100&quot; /&gt;"/>
</p:tagLst>
</file>

<file path=ppt/tags/tag137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3/100 [13]&quot; Source=&quot;Harvey 100&quot; /&gt;"/>
</p:tagLst>
</file>

<file path=ppt/tags/tag137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4/100 [14]&quot; Source=&quot;Harvey 100&quot; /&gt;"/>
</p:tagLst>
</file>

<file path=ppt/tags/tag137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5/100 [15]&quot; Source=&quot;Harvey 100&quot; /&gt;"/>
</p:tagLst>
</file>

<file path=ppt/tags/tag137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6/100 [16]&quot; Source=&quot;Harvey 100&quot; /&gt;"/>
</p:tagLst>
</file>

<file path=ppt/tags/tag137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7/100 [17]&quot; Source=&quot;Harvey 100&quot; /&gt;"/>
</p:tagLst>
</file>

<file path=ppt/tags/tag13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00 [9]&quot; Source=&quot;Harvey 100&quot; /&gt;"/>
</p:tagLst>
</file>

<file path=ppt/tags/tag138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8/100 [18]&quot; Source=&quot;Harvey 100&quot; /&gt;"/>
</p:tagLst>
</file>

<file path=ppt/tags/tag138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9/100 [19]&quot; Source=&quot;Harvey 100&quot; /&gt;"/>
</p:tagLst>
</file>

<file path=ppt/tags/tag138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0/100 [20]&quot; Source=&quot;Harvey 100&quot; /&gt;"/>
</p:tagLst>
</file>

<file path=ppt/tags/tag138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100 [21]&quot; Source=&quot;Harvey 100&quot; /&gt;"/>
</p:tagLst>
</file>

<file path=ppt/tags/tag138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2/100 [22]&quot; Source=&quot;Harvey 100&quot; /&gt;"/>
</p:tagLst>
</file>

<file path=ppt/tags/tag138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3/100 [23]&quot; Source=&quot;Harvey 100&quot; /&gt;"/>
</p:tagLst>
</file>

<file path=ppt/tags/tag138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4/100 [24]&quot; Source=&quot;Harvey 100&quot; /&gt;"/>
</p:tagLst>
</file>

<file path=ppt/tags/tag138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5/100 [25]&quot; Source=&quot;Harvey 100&quot; /&gt;"/>
</p:tagLst>
</file>

<file path=ppt/tags/tag138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6/100 [26]&quot; Source=&quot;Harvey 100&quot; /&gt;"/>
</p:tagLst>
</file>

<file path=ppt/tags/tag138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7/100 [27]&quot; Source=&quot;Harvey 100&quot; /&gt;"/>
</p:tagLst>
</file>

<file path=ppt/tags/tag13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100 [10]&quot; Source=&quot;Harvey 100&quot; /&gt;"/>
</p:tagLst>
</file>

<file path=ppt/tags/tag139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8/100 [28]&quot; Source=&quot;Harvey 100&quot; /&gt;"/>
</p:tagLst>
</file>

<file path=ppt/tags/tag139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9/100 [29]&quot; Source=&quot;Harvey 100&quot; /&gt;"/>
</p:tagLst>
</file>

<file path=ppt/tags/tag139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0/100 [30]&quot; Source=&quot;Harvey 100&quot; /&gt;"/>
</p:tagLst>
</file>

<file path=ppt/tags/tag139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100 [31]&quot; Source=&quot;Harvey 100&quot; /&gt;"/>
</p:tagLst>
</file>

<file path=ppt/tags/tag139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2/100 [32]&quot; Source=&quot;Harvey 100&quot; /&gt;"/>
</p:tagLst>
</file>

<file path=ppt/tags/tag139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3/100 [33]&quot; Source=&quot;Harvey 100&quot; /&gt;"/>
</p:tagLst>
</file>

<file path=ppt/tags/tag139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4/100 [34]&quot; Source=&quot;Harvey 100&quot; /&gt;"/>
</p:tagLst>
</file>

<file path=ppt/tags/tag139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5/100 [35]&quot; Source=&quot;Harvey 100&quot; /&gt;"/>
</p:tagLst>
</file>

<file path=ppt/tags/tag139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6/100 [36]&quot; Source=&quot;Harvey 100&quot; /&gt;"/>
</p:tagLst>
</file>

<file path=ppt/tags/tag139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7/100 [37]&quot; Source=&quot;Harvey 100&quot; /&gt;"/>
</p:tagLst>
</file>

<file path=ppt/tags/tag1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00 [8]&quot; Source=&quot;Harvey 100&quot; /&gt;"/>
</p:tagLst>
</file>

<file path=ppt/tags/tag14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100 [11]&quot; Source=&quot;Harvey 100&quot; /&gt;"/>
</p:tagLst>
</file>

<file path=ppt/tags/tag140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8/100 [38]&quot; Source=&quot;Harvey 100&quot; /&gt;"/>
</p:tagLst>
</file>

<file path=ppt/tags/tag140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9/100 [39]&quot; Source=&quot;Harvey 100&quot; /&gt;"/>
</p:tagLst>
</file>

<file path=ppt/tags/tag140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0/100 [40]&quot; Source=&quot;Harvey 100&quot; /&gt;"/>
</p:tagLst>
</file>

<file path=ppt/tags/tag140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100 [41]&quot; Source=&quot;Harvey 100&quot; /&gt;"/>
</p:tagLst>
</file>

<file path=ppt/tags/tag140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2/100 [42]&quot; Source=&quot;Harvey 100&quot; /&gt;"/>
</p:tagLst>
</file>

<file path=ppt/tags/tag140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3/100 [43]&quot; Source=&quot;Harvey 100&quot; /&gt;"/>
</p:tagLst>
</file>

<file path=ppt/tags/tag140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4/100 [44]&quot; Source=&quot;Harvey 100&quot; /&gt;"/>
</p:tagLst>
</file>

<file path=ppt/tags/tag140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5/100 [45]&quot; Source=&quot;Harvey 100&quot; /&gt;"/>
</p:tagLst>
</file>

<file path=ppt/tags/tag140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6/100 [46]&quot; Source=&quot;Harvey 100&quot; /&gt;"/>
</p:tagLst>
</file>

<file path=ppt/tags/tag140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7/100 [47]&quot; Source=&quot;Harvey 100&quot; /&gt;"/>
</p:tagLst>
</file>

<file path=ppt/tags/tag14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2/100 [12]&quot; Source=&quot;Harvey 100&quot; /&gt;"/>
</p:tagLst>
</file>

<file path=ppt/tags/tag141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8/100 [48]&quot; Source=&quot;Harvey 100&quot; /&gt;"/>
</p:tagLst>
</file>

<file path=ppt/tags/tag141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9/100 [49]&quot; Source=&quot;Harvey 100&quot; /&gt;"/>
</p:tagLst>
</file>

<file path=ppt/tags/tag141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0/100 [50]&quot; Source=&quot;Harvey 100&quot; /&gt;"/>
</p:tagLst>
</file>

<file path=ppt/tags/tag141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100 [51]&quot; Source=&quot;Harvey 100&quot; /&gt;"/>
</p:tagLst>
</file>

<file path=ppt/tags/tag141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2/100 [52]&quot; Source=&quot;Harvey 100&quot; /&gt;"/>
</p:tagLst>
</file>

<file path=ppt/tags/tag141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3/100 [53]&quot; Source=&quot;Harvey 100&quot; /&gt;"/>
</p:tagLst>
</file>

<file path=ppt/tags/tag141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4/100 [54]&quot; Source=&quot;Harvey 100&quot; /&gt;"/>
</p:tagLst>
</file>

<file path=ppt/tags/tag141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5/100 [55]&quot; Source=&quot;Harvey 100&quot; /&gt;"/>
</p:tagLst>
</file>

<file path=ppt/tags/tag141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6/100 [56]&quot; Source=&quot;Harvey 100&quot; /&gt;"/>
</p:tagLst>
</file>

<file path=ppt/tags/tag141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7/100 [57]&quot; Source=&quot;Harvey 100&quot; /&gt;"/>
</p:tagLst>
</file>

<file path=ppt/tags/tag14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3/100 [13]&quot; Source=&quot;Harvey 100&quot; /&gt;"/>
</p:tagLst>
</file>

<file path=ppt/tags/tag142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8/100 [58]&quot; Source=&quot;Harvey 100&quot; /&gt;"/>
</p:tagLst>
</file>

<file path=ppt/tags/tag142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9/100 [59]&quot; Source=&quot;Harvey 100&quot; /&gt;"/>
</p:tagLst>
</file>

<file path=ppt/tags/tag142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0/100 [60]&quot; Source=&quot;Harvey 100&quot; /&gt;"/>
</p:tagLst>
</file>

<file path=ppt/tags/tag142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100 [61]&quot; Source=&quot;Harvey 100&quot; /&gt;"/>
</p:tagLst>
</file>

<file path=ppt/tags/tag142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2/100 [62]&quot; Source=&quot;Harvey 100&quot; /&gt;"/>
</p:tagLst>
</file>

<file path=ppt/tags/tag142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3/100 [63]&quot; Source=&quot;Harvey 100&quot; /&gt;"/>
</p:tagLst>
</file>

<file path=ppt/tags/tag142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4/100 [64]&quot; Source=&quot;Harvey 100&quot; /&gt;"/>
</p:tagLst>
</file>

<file path=ppt/tags/tag142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5/100 [65]&quot; Source=&quot;Harvey 100&quot; /&gt;"/>
</p:tagLst>
</file>

<file path=ppt/tags/tag142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6/100 [66]&quot; Source=&quot;Harvey 100&quot; /&gt;"/>
</p:tagLst>
</file>

<file path=ppt/tags/tag142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7/100 [67]&quot; Source=&quot;Harvey 100&quot; /&gt;"/>
</p:tagLst>
</file>

<file path=ppt/tags/tag14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4/100 [14]&quot; Source=&quot;Harvey 100&quot; /&gt;"/>
</p:tagLst>
</file>

<file path=ppt/tags/tag143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8/100 [68]&quot; Source=&quot;Harvey 100&quot; /&gt;"/>
</p:tagLst>
</file>

<file path=ppt/tags/tag143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9/100 [69]&quot; Source=&quot;Harvey 100&quot; /&gt;"/>
</p:tagLst>
</file>

<file path=ppt/tags/tag143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0/100 [70]&quot; Source=&quot;Harvey 100&quot; /&gt;"/>
</p:tagLst>
</file>

<file path=ppt/tags/tag143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100 [71]&quot; Source=&quot;Harvey 100&quot; /&gt;"/>
</p:tagLst>
</file>

<file path=ppt/tags/tag143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2/100 [72]&quot; Source=&quot;Harvey 100&quot; /&gt;"/>
</p:tagLst>
</file>

<file path=ppt/tags/tag143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3/100 [73]&quot; Source=&quot;Harvey 100&quot; /&gt;"/>
</p:tagLst>
</file>

<file path=ppt/tags/tag143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4/100 [74]&quot; Source=&quot;Harvey 100&quot; /&gt;"/>
</p:tagLst>
</file>

<file path=ppt/tags/tag143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5/100 [75]&quot; Source=&quot;Harvey 100&quot; /&gt;"/>
</p:tagLst>
</file>

<file path=ppt/tags/tag143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6/100 [76]&quot; Source=&quot;Harvey 100&quot; /&gt;"/>
</p:tagLst>
</file>

<file path=ppt/tags/tag143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7/100 [77]&quot; Source=&quot;Harvey 100&quot; /&gt;"/>
</p:tagLst>
</file>

<file path=ppt/tags/tag14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5/100 [15]&quot; Source=&quot;Harvey 100&quot; /&gt;"/>
</p:tagLst>
</file>

<file path=ppt/tags/tag144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8/100 [78]&quot; Source=&quot;Harvey 100&quot; /&gt;"/>
</p:tagLst>
</file>

<file path=ppt/tags/tag144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9/100 [79]&quot; Source=&quot;Harvey 100&quot; /&gt;"/>
</p:tagLst>
</file>

<file path=ppt/tags/tag144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0/100 [80]&quot; Source=&quot;Harvey 100&quot; /&gt;"/>
</p:tagLst>
</file>

<file path=ppt/tags/tag144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100 [81]&quot; Source=&quot;Harvey 100&quot; /&gt;"/>
</p:tagLst>
</file>

<file path=ppt/tags/tag144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2/100 [82]&quot; Source=&quot;Harvey 100&quot; /&gt;"/>
</p:tagLst>
</file>

<file path=ppt/tags/tag144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3/100 [83]&quot; Source=&quot;Harvey 100&quot; /&gt;"/>
</p:tagLst>
</file>

<file path=ppt/tags/tag144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4/100 [84]&quot; Source=&quot;Harvey 100&quot; /&gt;"/>
</p:tagLst>
</file>

<file path=ppt/tags/tag144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5/100 [85]&quot; Source=&quot;Harvey 100&quot; /&gt;"/>
</p:tagLst>
</file>

<file path=ppt/tags/tag144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6/100 [86]&quot; Source=&quot;Harvey 100&quot; /&gt;"/>
</p:tagLst>
</file>

<file path=ppt/tags/tag144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7/100 [87]&quot; Source=&quot;Harvey 100&quot; /&gt;"/>
</p:tagLst>
</file>

<file path=ppt/tags/tag14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6/100 [16]&quot; Source=&quot;Harvey 100&quot; /&gt;"/>
</p:tagLst>
</file>

<file path=ppt/tags/tag145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8/100 [88]&quot; Source=&quot;Harvey 100&quot; /&gt;"/>
</p:tagLst>
</file>

<file path=ppt/tags/tag145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9/100 [89]&quot; Source=&quot;Harvey 100&quot; /&gt;"/>
</p:tagLst>
</file>

<file path=ppt/tags/tag145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0/100 [90]&quot; Source=&quot;Harvey 100&quot; /&gt;"/>
</p:tagLst>
</file>

<file path=ppt/tags/tag145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100 [91]&quot; Source=&quot;Harvey 100&quot; /&gt;"/>
</p:tagLst>
</file>

<file path=ppt/tags/tag145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2/100 [92]&quot; Source=&quot;Harvey 100&quot; /&gt;"/>
</p:tagLst>
</file>

<file path=ppt/tags/tag145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3/100 [93]&quot; Source=&quot;Harvey 100&quot; /&gt;"/>
</p:tagLst>
</file>

<file path=ppt/tags/tag145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4/100 [94]&quot; Source=&quot;Harvey 100&quot; /&gt;"/>
</p:tagLst>
</file>

<file path=ppt/tags/tag145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5/100 [95]&quot; Source=&quot;Harvey 100&quot; /&gt;"/>
</p:tagLst>
</file>

<file path=ppt/tags/tag145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6/100 [96]&quot; Source=&quot;Harvey 100&quot; /&gt;"/>
</p:tagLst>
</file>

<file path=ppt/tags/tag145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7/100 [97]&quot; Source=&quot;Harvey 100&quot; /&gt;"/>
</p:tagLst>
</file>

<file path=ppt/tags/tag14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7/100 [17]&quot; Source=&quot;Harvey 100&quot; /&gt;"/>
</p:tagLst>
</file>

<file path=ppt/tags/tag146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8/100 [98]&quot; Source=&quot;Harvey 100&quot; /&gt;"/>
</p:tagLst>
</file>

<file path=ppt/tags/tag146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9/100 [99]&quot; Source=&quot;Harvey 100&quot; /&gt;"/>
</p:tagLst>
</file>

<file path=ppt/tags/tag146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0/100 [100]&quot; Source=&quot;Harvey 100&quot; /&gt;"/>
</p:tagLst>
</file>

<file path=ppt/tags/tag146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0/8 [0]&quot; /&gt;"/>
</p:tagLst>
</file>

<file path=ppt/tags/tag146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1/8 [1]&quot; /&gt;"/>
</p:tagLst>
</file>

<file path=ppt/tags/tag146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2/8 [2]&quot; /&gt;"/>
</p:tagLst>
</file>

<file path=ppt/tags/tag146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3/8 [3]&quot; /&gt;"/>
</p:tagLst>
</file>

<file path=ppt/tags/tag146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4/8 [4]&quot; /&gt;"/>
</p:tagLst>
</file>

<file path=ppt/tags/tag146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5/8 [5]&quot; /&gt;"/>
</p:tagLst>
</file>

<file path=ppt/tags/tag146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6/8 [6]&quot; /&gt;"/>
</p:tagLst>
</file>

<file path=ppt/tags/tag14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8/100 [18]&quot; Source=&quot;Harvey 100&quot; /&gt;"/>
</p:tagLst>
</file>

<file path=ppt/tags/tag147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7/8 [7]&quot; /&gt;"/>
</p:tagLst>
</file>

<file path=ppt/tags/tag147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8/8 [8]&quot; /&gt;"/>
</p:tagLst>
</file>

<file path=ppt/tags/tag147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0/4 [0]&quot; /&gt;"/>
</p:tagLst>
</file>

<file path=ppt/tags/tag147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1/4 [1]&quot; /&gt;"/>
</p:tagLst>
</file>

<file path=ppt/tags/tag147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2/4 [2]&quot; /&gt;"/>
</p:tagLst>
</file>

<file path=ppt/tags/tag147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3/4 [3]&quot; /&gt;"/>
</p:tagLst>
</file>

<file path=ppt/tags/tag147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4/4 [4]&quot; /&gt;"/>
</p:tagLst>
</file>

<file path=ppt/tags/tag147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0/3 [0]&quot; /&gt;"/>
</p:tagLst>
</file>

<file path=ppt/tags/tag147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1/3 [1]&quot; /&gt;"/>
</p:tagLst>
</file>

<file path=ppt/tags/tag147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2/3 [2]&quot; /&gt;"/>
</p:tagLst>
</file>

<file path=ppt/tags/tag14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9/100 [19]&quot; Source=&quot;Harvey 100&quot; /&gt;"/>
</p:tagLst>
</file>

<file path=ppt/tags/tag148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3/3 [3]&quot; /&gt;"/>
</p:tagLst>
</file>

<file path=ppt/tags/tag148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True&quot; Source=&quot;Group 4&quot; Layer=&quot;Group 4&quot; /&gt;"/>
</p:tagLst>
</file>

<file path=ppt/tags/tag148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True&quot; Source=&quot;Group 5&quot; Layer=&quot;Group 5&quot; /&gt;"/>
</p:tagLst>
</file>

<file path=ppt/tags/tag148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True&quot; Source=&quot;Harvey 8&quot; Layer=&quot;Harvey 8&quot; /&gt;"/>
</p:tagLst>
</file>

<file path=ppt/tags/tag148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d5f66dcd-7c8d-4661-849b-23a9587c15e3&quot; /&gt;"/>
  <p:tag name="SP_POWERSHAPE" val="&lt;PowerShapeTag ClassVersion=&quot;0&quot; GUID=&quot;81f1f80b-b882-418d-8bbb-9c38d8d27274&quot; IsConsolidated=&quot;False&quot; IsTopLevel=&quot;True&quot; Layer=&quot;Harvey 100&quot; Source=&quot;Harvey 100&quot; /&gt;"/>
</p:tagLst>
</file>

<file path=ppt/tags/tag148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0/100 [0]&quot; Source=&quot;Harvey 100&quot; /&gt;"/>
</p:tagLst>
</file>

<file path=ppt/tags/tag148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00 [1]&quot; Source=&quot;Harvey 100&quot; /&gt;"/>
</p:tagLst>
</file>

<file path=ppt/tags/tag148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00 [2]&quot; Source=&quot;Harvey 100&quot; /&gt;"/>
</p:tagLst>
</file>

<file path=ppt/tags/tag148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00 [3]&quot; Source=&quot;Harvey 100&quot; /&gt;"/>
</p:tagLst>
</file>

<file path=ppt/tags/tag148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00 [4]&quot; Source=&quot;Harvey 100&quot; /&gt;"/>
</p:tagLst>
</file>

<file path=ppt/tags/tag14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0/100 [20]&quot; Source=&quot;Harvey 100&quot; /&gt;"/>
</p:tagLst>
</file>

<file path=ppt/tags/tag149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00 [5]&quot; Source=&quot;Harvey 100&quot; /&gt;"/>
</p:tagLst>
</file>

<file path=ppt/tags/tag149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00 [6]&quot; Source=&quot;Harvey 100&quot; /&gt;"/>
</p:tagLst>
</file>

<file path=ppt/tags/tag149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00 [7]&quot; Source=&quot;Harvey 100&quot; /&gt;"/>
</p:tagLst>
</file>

<file path=ppt/tags/tag149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00 [8]&quot; Source=&quot;Harvey 100&quot; /&gt;"/>
</p:tagLst>
</file>

<file path=ppt/tags/tag149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00 [9]&quot; Source=&quot;Harvey 100&quot; /&gt;"/>
</p:tagLst>
</file>

<file path=ppt/tags/tag149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100 [10]&quot; Source=&quot;Harvey 100&quot; /&gt;"/>
</p:tagLst>
</file>

<file path=ppt/tags/tag149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100 [11]&quot; Source=&quot;Harvey 100&quot; /&gt;"/>
</p:tagLst>
</file>

<file path=ppt/tags/tag149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2/100 [12]&quot; Source=&quot;Harvey 100&quot; /&gt;"/>
</p:tagLst>
</file>

<file path=ppt/tags/tag149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3/100 [13]&quot; Source=&quot;Harvey 100&quot; /&gt;"/>
</p:tagLst>
</file>

<file path=ppt/tags/tag149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4/100 [14]&quot; Source=&quot;Harvey 100&quot; /&gt;"/>
</p:tagLst>
</file>

<file path=ppt/tags/tag1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00 [9]&quot; Source=&quot;Harvey 100&quot; /&gt;"/>
</p:tagLst>
</file>

<file path=ppt/tags/tag15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100 [21]&quot; Source=&quot;Harvey 100&quot; /&gt;"/>
</p:tagLst>
</file>

<file path=ppt/tags/tag150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5/100 [15]&quot; Source=&quot;Harvey 100&quot; /&gt;"/>
</p:tagLst>
</file>

<file path=ppt/tags/tag150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6/100 [16]&quot; Source=&quot;Harvey 100&quot; /&gt;"/>
</p:tagLst>
</file>

<file path=ppt/tags/tag150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7/100 [17]&quot; Source=&quot;Harvey 100&quot; /&gt;"/>
</p:tagLst>
</file>

<file path=ppt/tags/tag150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8/100 [18]&quot; Source=&quot;Harvey 100&quot; /&gt;"/>
</p:tagLst>
</file>

<file path=ppt/tags/tag150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9/100 [19]&quot; Source=&quot;Harvey 100&quot; /&gt;"/>
</p:tagLst>
</file>

<file path=ppt/tags/tag150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0/100 [20]&quot; Source=&quot;Harvey 100&quot; /&gt;"/>
</p:tagLst>
</file>

<file path=ppt/tags/tag150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100 [21]&quot; Source=&quot;Harvey 100&quot; /&gt;"/>
</p:tagLst>
</file>

<file path=ppt/tags/tag150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2/100 [22]&quot; Source=&quot;Harvey 100&quot; /&gt;"/>
</p:tagLst>
</file>

<file path=ppt/tags/tag150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3/100 [23]&quot; Source=&quot;Harvey 100&quot; /&gt;"/>
</p:tagLst>
</file>

<file path=ppt/tags/tag150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4/100 [24]&quot; Source=&quot;Harvey 100&quot; /&gt;"/>
</p:tagLst>
</file>

<file path=ppt/tags/tag15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2/100 [22]&quot; Source=&quot;Harvey 100&quot; /&gt;"/>
</p:tagLst>
</file>

<file path=ppt/tags/tag151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5/100 [25]&quot; Source=&quot;Harvey 100&quot; /&gt;"/>
</p:tagLst>
</file>

<file path=ppt/tags/tag151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6/100 [26]&quot; Source=&quot;Harvey 100&quot; /&gt;"/>
</p:tagLst>
</file>

<file path=ppt/tags/tag151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7/100 [27]&quot; Source=&quot;Harvey 100&quot; /&gt;"/>
</p:tagLst>
</file>

<file path=ppt/tags/tag151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8/100 [28]&quot; Source=&quot;Harvey 100&quot; /&gt;"/>
</p:tagLst>
</file>

<file path=ppt/tags/tag151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9/100 [29]&quot; Source=&quot;Harvey 100&quot; /&gt;"/>
</p:tagLst>
</file>

<file path=ppt/tags/tag151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0/100 [30]&quot; Source=&quot;Harvey 100&quot; /&gt;"/>
</p:tagLst>
</file>

<file path=ppt/tags/tag151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100 [31]&quot; Source=&quot;Harvey 100&quot; /&gt;"/>
</p:tagLst>
</file>

<file path=ppt/tags/tag151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2/100 [32]&quot; Source=&quot;Harvey 100&quot; /&gt;"/>
</p:tagLst>
</file>

<file path=ppt/tags/tag151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3/100 [33]&quot; Source=&quot;Harvey 100&quot; /&gt;"/>
</p:tagLst>
</file>

<file path=ppt/tags/tag151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4/100 [34]&quot; Source=&quot;Harvey 100&quot; /&gt;"/>
</p:tagLst>
</file>

<file path=ppt/tags/tag15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3/100 [23]&quot; Source=&quot;Harvey 100&quot; /&gt;"/>
</p:tagLst>
</file>

<file path=ppt/tags/tag152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5/100 [35]&quot; Source=&quot;Harvey 100&quot; /&gt;"/>
</p:tagLst>
</file>

<file path=ppt/tags/tag152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6/100 [36]&quot; Source=&quot;Harvey 100&quot; /&gt;"/>
</p:tagLst>
</file>

<file path=ppt/tags/tag152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7/100 [37]&quot; Source=&quot;Harvey 100&quot; /&gt;"/>
</p:tagLst>
</file>

<file path=ppt/tags/tag152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8/100 [38]&quot; Source=&quot;Harvey 100&quot; /&gt;"/>
</p:tagLst>
</file>

<file path=ppt/tags/tag152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9/100 [39]&quot; Source=&quot;Harvey 100&quot; /&gt;"/>
</p:tagLst>
</file>

<file path=ppt/tags/tag152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0/100 [40]&quot; Source=&quot;Harvey 100&quot; /&gt;"/>
</p:tagLst>
</file>

<file path=ppt/tags/tag152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100 [41]&quot; Source=&quot;Harvey 100&quot; /&gt;"/>
</p:tagLst>
</file>

<file path=ppt/tags/tag152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2/100 [42]&quot; Source=&quot;Harvey 100&quot; /&gt;"/>
</p:tagLst>
</file>

<file path=ppt/tags/tag152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3/100 [43]&quot; Source=&quot;Harvey 100&quot; /&gt;"/>
</p:tagLst>
</file>

<file path=ppt/tags/tag152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4/100 [44]&quot; Source=&quot;Harvey 100&quot; /&gt;"/>
</p:tagLst>
</file>

<file path=ppt/tags/tag15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4/100 [24]&quot; Source=&quot;Harvey 100&quot; /&gt;"/>
</p:tagLst>
</file>

<file path=ppt/tags/tag153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5/100 [45]&quot; Source=&quot;Harvey 100&quot; /&gt;"/>
</p:tagLst>
</file>

<file path=ppt/tags/tag153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6/100 [46]&quot; Source=&quot;Harvey 100&quot; /&gt;"/>
</p:tagLst>
</file>

<file path=ppt/tags/tag153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7/100 [47]&quot; Source=&quot;Harvey 100&quot; /&gt;"/>
</p:tagLst>
</file>

<file path=ppt/tags/tag153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8/100 [48]&quot; Source=&quot;Harvey 100&quot; /&gt;"/>
</p:tagLst>
</file>

<file path=ppt/tags/tag153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9/100 [49]&quot; Source=&quot;Harvey 100&quot; /&gt;"/>
</p:tagLst>
</file>

<file path=ppt/tags/tag153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0/100 [50]&quot; Source=&quot;Harvey 100&quot; /&gt;"/>
</p:tagLst>
</file>

<file path=ppt/tags/tag153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100 [51]&quot; Source=&quot;Harvey 100&quot; /&gt;"/>
</p:tagLst>
</file>

<file path=ppt/tags/tag153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2/100 [52]&quot; Source=&quot;Harvey 100&quot; /&gt;"/>
</p:tagLst>
</file>

<file path=ppt/tags/tag153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3/100 [53]&quot; Source=&quot;Harvey 100&quot; /&gt;"/>
</p:tagLst>
</file>

<file path=ppt/tags/tag153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4/100 [54]&quot; Source=&quot;Harvey 100&quot; /&gt;"/>
</p:tagLst>
</file>

<file path=ppt/tags/tag15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5/100 [25]&quot; Source=&quot;Harvey 100&quot; /&gt;"/>
</p:tagLst>
</file>

<file path=ppt/tags/tag154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5/100 [55]&quot; Source=&quot;Harvey 100&quot; /&gt;"/>
</p:tagLst>
</file>

<file path=ppt/tags/tag154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6/100 [56]&quot; Source=&quot;Harvey 100&quot; /&gt;"/>
</p:tagLst>
</file>

<file path=ppt/tags/tag154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7/100 [57]&quot; Source=&quot;Harvey 100&quot; /&gt;"/>
</p:tagLst>
</file>

<file path=ppt/tags/tag154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8/100 [58]&quot; Source=&quot;Harvey 100&quot; /&gt;"/>
</p:tagLst>
</file>

<file path=ppt/tags/tag154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9/100 [59]&quot; Source=&quot;Harvey 100&quot; /&gt;"/>
</p:tagLst>
</file>

<file path=ppt/tags/tag154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0/100 [60]&quot; Source=&quot;Harvey 100&quot; /&gt;"/>
</p:tagLst>
</file>

<file path=ppt/tags/tag154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100 [61]&quot; Source=&quot;Harvey 100&quot; /&gt;"/>
</p:tagLst>
</file>

<file path=ppt/tags/tag154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2/100 [62]&quot; Source=&quot;Harvey 100&quot; /&gt;"/>
</p:tagLst>
</file>

<file path=ppt/tags/tag154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3/100 [63]&quot; Source=&quot;Harvey 100&quot; /&gt;"/>
</p:tagLst>
</file>

<file path=ppt/tags/tag154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4/100 [64]&quot; Source=&quot;Harvey 100&quot; /&gt;"/>
</p:tagLst>
</file>

<file path=ppt/tags/tag15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6/100 [26]&quot; Source=&quot;Harvey 100&quot; /&gt;"/>
</p:tagLst>
</file>

<file path=ppt/tags/tag155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5/100 [65]&quot; Source=&quot;Harvey 100&quot; /&gt;"/>
</p:tagLst>
</file>

<file path=ppt/tags/tag155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6/100 [66]&quot; Source=&quot;Harvey 100&quot; /&gt;"/>
</p:tagLst>
</file>

<file path=ppt/tags/tag155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7/100 [67]&quot; Source=&quot;Harvey 100&quot; /&gt;"/>
</p:tagLst>
</file>

<file path=ppt/tags/tag155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8/100 [68]&quot; Source=&quot;Harvey 100&quot; /&gt;"/>
</p:tagLst>
</file>

<file path=ppt/tags/tag155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9/100 [69]&quot; Source=&quot;Harvey 100&quot; /&gt;"/>
</p:tagLst>
</file>

<file path=ppt/tags/tag155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0/100 [70]&quot; Source=&quot;Harvey 100&quot; /&gt;"/>
</p:tagLst>
</file>

<file path=ppt/tags/tag155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100 [71]&quot; Source=&quot;Harvey 100&quot; /&gt;"/>
</p:tagLst>
</file>

<file path=ppt/tags/tag155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2/100 [72]&quot; Source=&quot;Harvey 100&quot; /&gt;"/>
</p:tagLst>
</file>

<file path=ppt/tags/tag155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3/100 [73]&quot; Source=&quot;Harvey 100&quot; /&gt;"/>
</p:tagLst>
</file>

<file path=ppt/tags/tag155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4/100 [74]&quot; Source=&quot;Harvey 100&quot; /&gt;"/>
</p:tagLst>
</file>

<file path=ppt/tags/tag15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7/100 [27]&quot; Source=&quot;Harvey 100&quot; /&gt;"/>
</p:tagLst>
</file>

<file path=ppt/tags/tag156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5/100 [75]&quot; Source=&quot;Harvey 100&quot; /&gt;"/>
</p:tagLst>
</file>

<file path=ppt/tags/tag156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6/100 [76]&quot; Source=&quot;Harvey 100&quot; /&gt;"/>
</p:tagLst>
</file>

<file path=ppt/tags/tag156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7/100 [77]&quot; Source=&quot;Harvey 100&quot; /&gt;"/>
</p:tagLst>
</file>

<file path=ppt/tags/tag156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8/100 [78]&quot; Source=&quot;Harvey 100&quot; /&gt;"/>
</p:tagLst>
</file>

<file path=ppt/tags/tag156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9/100 [79]&quot; Source=&quot;Harvey 100&quot; /&gt;"/>
</p:tagLst>
</file>

<file path=ppt/tags/tag156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0/100 [80]&quot; Source=&quot;Harvey 100&quot; /&gt;"/>
</p:tagLst>
</file>

<file path=ppt/tags/tag156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100 [81]&quot; Source=&quot;Harvey 100&quot; /&gt;"/>
</p:tagLst>
</file>

<file path=ppt/tags/tag156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2/100 [82]&quot; Source=&quot;Harvey 100&quot; /&gt;"/>
</p:tagLst>
</file>

<file path=ppt/tags/tag156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3/100 [83]&quot; Source=&quot;Harvey 100&quot; /&gt;"/>
</p:tagLst>
</file>

<file path=ppt/tags/tag156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4/100 [84]&quot; Source=&quot;Harvey 100&quot; /&gt;"/>
</p:tagLst>
</file>

<file path=ppt/tags/tag15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8/100 [28]&quot; Source=&quot;Harvey 100&quot; /&gt;"/>
</p:tagLst>
</file>

<file path=ppt/tags/tag157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5/100 [85]&quot; Source=&quot;Harvey 100&quot; /&gt;"/>
</p:tagLst>
</file>

<file path=ppt/tags/tag157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6/100 [86]&quot; Source=&quot;Harvey 100&quot; /&gt;"/>
</p:tagLst>
</file>

<file path=ppt/tags/tag157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7/100 [87]&quot; Source=&quot;Harvey 100&quot; /&gt;"/>
</p:tagLst>
</file>

<file path=ppt/tags/tag157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8/100 [88]&quot; Source=&quot;Harvey 100&quot; /&gt;"/>
</p:tagLst>
</file>

<file path=ppt/tags/tag157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9/100 [89]&quot; Source=&quot;Harvey 100&quot; /&gt;"/>
</p:tagLst>
</file>

<file path=ppt/tags/tag157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0/100 [90]&quot; Source=&quot;Harvey 100&quot; /&gt;"/>
</p:tagLst>
</file>

<file path=ppt/tags/tag157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100 [91]&quot; Source=&quot;Harvey 100&quot; /&gt;"/>
</p:tagLst>
</file>

<file path=ppt/tags/tag157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2/100 [92]&quot; Source=&quot;Harvey 100&quot; /&gt;"/>
</p:tagLst>
</file>

<file path=ppt/tags/tag157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3/100 [93]&quot; Source=&quot;Harvey 100&quot; /&gt;"/>
</p:tagLst>
</file>

<file path=ppt/tags/tag157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4/100 [94]&quot; Source=&quot;Harvey 100&quot; /&gt;"/>
</p:tagLst>
</file>

<file path=ppt/tags/tag15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9/100 [29]&quot; Source=&quot;Harvey 100&quot; /&gt;"/>
</p:tagLst>
</file>

<file path=ppt/tags/tag158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5/100 [95]&quot; Source=&quot;Harvey 100&quot; /&gt;"/>
</p:tagLst>
</file>

<file path=ppt/tags/tag158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6/100 [96]&quot; Source=&quot;Harvey 100&quot; /&gt;"/>
</p:tagLst>
</file>

<file path=ppt/tags/tag158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7/100 [97]&quot; Source=&quot;Harvey 100&quot; /&gt;"/>
</p:tagLst>
</file>

<file path=ppt/tags/tag158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8/100 [98]&quot; Source=&quot;Harvey 100&quot; /&gt;"/>
</p:tagLst>
</file>

<file path=ppt/tags/tag158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9/100 [99]&quot; Source=&quot;Harvey 100&quot; /&gt;"/>
</p:tagLst>
</file>

<file path=ppt/tags/tag158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0/100 [100]&quot; Source=&quot;Harvey 100&quot; /&gt;"/>
</p:tagLst>
</file>

<file path=ppt/tags/tag158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0/8 [0]&quot; /&gt;"/>
</p:tagLst>
</file>

<file path=ppt/tags/tag158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1/8 [1]&quot; /&gt;"/>
</p:tagLst>
</file>

<file path=ppt/tags/tag158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2/8 [2]&quot; /&gt;"/>
</p:tagLst>
</file>

<file path=ppt/tags/tag158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3/8 [3]&quot; /&gt;"/>
</p:tagLst>
</file>

<file path=ppt/tags/tag15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0/100 [30]&quot; Source=&quot;Harvey 100&quot; /&gt;"/>
</p:tagLst>
</file>

<file path=ppt/tags/tag159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4/8 [4]&quot; /&gt;"/>
</p:tagLst>
</file>

<file path=ppt/tags/tag159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5/8 [5]&quot; /&gt;"/>
</p:tagLst>
</file>

<file path=ppt/tags/tag159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6/8 [6]&quot; /&gt;"/>
</p:tagLst>
</file>

<file path=ppt/tags/tag159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7/8 [7]&quot; /&gt;"/>
</p:tagLst>
</file>

<file path=ppt/tags/tag159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8/8 [8]&quot; /&gt;"/>
</p:tagLst>
</file>

<file path=ppt/tags/tag159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0/4 [0]&quot; /&gt;"/>
</p:tagLst>
</file>

<file path=ppt/tags/tag159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1/4 [1]&quot; /&gt;"/>
</p:tagLst>
</file>

<file path=ppt/tags/tag159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2/4 [2]&quot; /&gt;"/>
</p:tagLst>
</file>

<file path=ppt/tags/tag159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3/4 [3]&quot; /&gt;"/>
</p:tagLst>
</file>

<file path=ppt/tags/tag159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4/4 [4]&quot; /&gt;"/>
</p:tagLst>
</file>

<file path=ppt/tags/tag1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100 [10]&quot; Source=&quot;Harvey 100&quot; /&gt;"/>
</p:tagLst>
</file>

<file path=ppt/tags/tag16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100 [31]&quot; Source=&quot;Harvey 100&quot; /&gt;"/>
</p:tagLst>
</file>

<file path=ppt/tags/tag160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0/3 [0]&quot; /&gt;"/>
</p:tagLst>
</file>

<file path=ppt/tags/tag160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1/3 [1]&quot; /&gt;"/>
</p:tagLst>
</file>

<file path=ppt/tags/tag160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2/3 [2]&quot; /&gt;"/>
</p:tagLst>
</file>

<file path=ppt/tags/tag160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3/3 [3]&quot; /&gt;"/>
</p:tagLst>
</file>

<file path=ppt/tags/tag16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2/100 [32]&quot; Source=&quot;Harvey 100&quot; /&gt;"/>
</p:tagLst>
</file>

<file path=ppt/tags/tag16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3/100 [33]&quot; Source=&quot;Harvey 100&quot; /&gt;"/>
</p:tagLst>
</file>

<file path=ppt/tags/tag16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4/100 [34]&quot; Source=&quot;Harvey 100&quot; /&gt;"/>
</p:tagLst>
</file>

<file path=ppt/tags/tag16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5/100 [35]&quot; Source=&quot;Harvey 100&quot; /&gt;"/>
</p:tagLst>
</file>

<file path=ppt/tags/tag16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6/100 [36]&quot; Source=&quot;Harvey 100&quot; /&gt;"/>
</p:tagLst>
</file>

<file path=ppt/tags/tag16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7/100 [37]&quot; Source=&quot;Harvey 100&quot; /&gt;"/>
</p:tagLst>
</file>

<file path=ppt/tags/tag16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8/100 [38]&quot; Source=&quot;Harvey 100&quot; /&gt;"/>
</p:tagLst>
</file>

<file path=ppt/tags/tag16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9/100 [39]&quot; Source=&quot;Harvey 100&quot; /&gt;"/>
</p:tagLst>
</file>

<file path=ppt/tags/tag16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0/100 [40]&quot; Source=&quot;Harvey 100&quot; /&gt;"/>
</p:tagLst>
</file>

<file path=ppt/tags/tag1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100 [11]&quot; Source=&quot;Harvey 100&quot; /&gt;"/>
</p:tagLst>
</file>

<file path=ppt/tags/tag17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100 [41]&quot; Source=&quot;Harvey 100&quot; /&gt;"/>
</p:tagLst>
</file>

<file path=ppt/tags/tag17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2/100 [42]&quot; Source=&quot;Harvey 100&quot; /&gt;"/>
</p:tagLst>
</file>

<file path=ppt/tags/tag17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3/100 [43]&quot; Source=&quot;Harvey 100&quot; /&gt;"/>
</p:tagLst>
</file>

<file path=ppt/tags/tag17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4/100 [44]&quot; Source=&quot;Harvey 100&quot; /&gt;"/>
</p:tagLst>
</file>

<file path=ppt/tags/tag17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5/100 [45]&quot; Source=&quot;Harvey 100&quot; /&gt;"/>
</p:tagLst>
</file>

<file path=ppt/tags/tag17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6/100 [46]&quot; Source=&quot;Harvey 100&quot; /&gt;"/>
</p:tagLst>
</file>

<file path=ppt/tags/tag17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7/100 [47]&quot; Source=&quot;Harvey 100&quot; /&gt;"/>
</p:tagLst>
</file>

<file path=ppt/tags/tag17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8/100 [48]&quot; Source=&quot;Harvey 100&quot; /&gt;"/>
</p:tagLst>
</file>

<file path=ppt/tags/tag17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9/100 [49]&quot; Source=&quot;Harvey 100&quot; /&gt;"/>
</p:tagLst>
</file>

<file path=ppt/tags/tag17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0/100 [50]&quot; Source=&quot;Harvey 100&quot; /&gt;"/>
</p:tagLst>
</file>

<file path=ppt/tags/tag1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2/100 [12]&quot; Source=&quot;Harvey 100&quot; /&gt;"/>
</p:tagLst>
</file>

<file path=ppt/tags/tag18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100 [51]&quot; Source=&quot;Harvey 100&quot; /&gt;"/>
</p:tagLst>
</file>

<file path=ppt/tags/tag18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2/100 [52]&quot; Source=&quot;Harvey 100&quot; /&gt;"/>
</p:tagLst>
</file>

<file path=ppt/tags/tag18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3/100 [53]&quot; Source=&quot;Harvey 100&quot; /&gt;"/>
</p:tagLst>
</file>

<file path=ppt/tags/tag18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4/100 [54]&quot; Source=&quot;Harvey 100&quot; /&gt;"/>
</p:tagLst>
</file>

<file path=ppt/tags/tag18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5/100 [55]&quot; Source=&quot;Harvey 100&quot; /&gt;"/>
</p:tagLst>
</file>

<file path=ppt/tags/tag18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6/100 [56]&quot; Source=&quot;Harvey 100&quot; /&gt;"/>
</p:tagLst>
</file>

<file path=ppt/tags/tag18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7/100 [57]&quot; Source=&quot;Harvey 100&quot; /&gt;"/>
</p:tagLst>
</file>

<file path=ppt/tags/tag18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8/100 [58]&quot; Source=&quot;Harvey 100&quot; /&gt;"/>
</p:tagLst>
</file>

<file path=ppt/tags/tag18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9/100 [59]&quot; Source=&quot;Harvey 100&quot; /&gt;"/>
</p:tagLst>
</file>

<file path=ppt/tags/tag18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0/100 [60]&quot; Source=&quot;Harvey 100&quot; /&gt;"/>
</p:tagLst>
</file>

<file path=ppt/tags/tag1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3/100 [13]&quot; Source=&quot;Harvey 100&quot; /&gt;"/>
</p:tagLst>
</file>

<file path=ppt/tags/tag19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100 [61]&quot; Source=&quot;Harvey 100&quot; /&gt;"/>
</p:tagLst>
</file>

<file path=ppt/tags/tag19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2/100 [62]&quot; Source=&quot;Harvey 100&quot; /&gt;"/>
</p:tagLst>
</file>

<file path=ppt/tags/tag19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3/100 [63]&quot; Source=&quot;Harvey 100&quot; /&gt;"/>
</p:tagLst>
</file>

<file path=ppt/tags/tag19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4/100 [64]&quot; Source=&quot;Harvey 100&quot; /&gt;"/>
</p:tagLst>
</file>

<file path=ppt/tags/tag19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5/100 [65]&quot; Source=&quot;Harvey 100&quot; /&gt;"/>
</p:tagLst>
</file>

<file path=ppt/tags/tag19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6/100 [66]&quot; Source=&quot;Harvey 100&quot; /&gt;"/>
</p:tagLst>
</file>

<file path=ppt/tags/tag19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7/100 [67]&quot; Source=&quot;Harvey 100&quot; /&gt;"/>
</p:tagLst>
</file>

<file path=ppt/tags/tag19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8/100 [68]&quot; Source=&quot;Harvey 100&quot; /&gt;"/>
</p:tagLst>
</file>

<file path=ppt/tags/tag19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9/100 [69]&quot; Source=&quot;Harvey 100&quot; /&gt;"/>
</p:tagLst>
</file>

<file path=ppt/tags/tag19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0/100 [70]&quot; Source=&quot;Harvey 100&quot; /&gt;"/>
</p:tagLst>
</file>

<file path=ppt/tags/tag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True&quot; Source=&quot;Group 4&quot; Layer=&quot;Group 4&quot; /&gt;"/>
</p:tagLst>
</file>

<file path=ppt/tags/tag2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4/100 [14]&quot; Source=&quot;Harvey 100&quot; /&gt;"/>
</p:tagLst>
</file>

<file path=ppt/tags/tag20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100 [71]&quot; Source=&quot;Harvey 100&quot; /&gt;"/>
</p:tagLst>
</file>

<file path=ppt/tags/tag20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2/100 [72]&quot; Source=&quot;Harvey 100&quot; /&gt;"/>
</p:tagLst>
</file>

<file path=ppt/tags/tag20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3/100 [73]&quot; Source=&quot;Harvey 100&quot; /&gt;"/>
</p:tagLst>
</file>

<file path=ppt/tags/tag20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4/100 [74]&quot; Source=&quot;Harvey 100&quot; /&gt;"/>
</p:tagLst>
</file>

<file path=ppt/tags/tag20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5/100 [75]&quot; Source=&quot;Harvey 100&quot; /&gt;"/>
</p:tagLst>
</file>

<file path=ppt/tags/tag20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6/100 [76]&quot; Source=&quot;Harvey 100&quot; /&gt;"/>
</p:tagLst>
</file>

<file path=ppt/tags/tag20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7/100 [77]&quot; Source=&quot;Harvey 100&quot; /&gt;"/>
</p:tagLst>
</file>

<file path=ppt/tags/tag20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8/100 [78]&quot; Source=&quot;Harvey 100&quot; /&gt;"/>
</p:tagLst>
</file>

<file path=ppt/tags/tag20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9/100 [79]&quot; Source=&quot;Harvey 100&quot; /&gt;"/>
</p:tagLst>
</file>

<file path=ppt/tags/tag20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0/100 [80]&quot; Source=&quot;Harvey 100&quot; /&gt;"/>
</p:tagLst>
</file>

<file path=ppt/tags/tag2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5/100 [15]&quot; Source=&quot;Harvey 100&quot; /&gt;"/>
</p:tagLst>
</file>

<file path=ppt/tags/tag21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100 [81]&quot; Source=&quot;Harvey 100&quot; /&gt;"/>
</p:tagLst>
</file>

<file path=ppt/tags/tag21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2/100 [82]&quot; Source=&quot;Harvey 100&quot; /&gt;"/>
</p:tagLst>
</file>

<file path=ppt/tags/tag21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3/100 [83]&quot; Source=&quot;Harvey 100&quot; /&gt;"/>
</p:tagLst>
</file>

<file path=ppt/tags/tag21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4/100 [84]&quot; Source=&quot;Harvey 100&quot; /&gt;"/>
</p:tagLst>
</file>

<file path=ppt/tags/tag21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5/100 [85]&quot; Source=&quot;Harvey 100&quot; /&gt;"/>
</p:tagLst>
</file>

<file path=ppt/tags/tag21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6/100 [86]&quot; Source=&quot;Harvey 100&quot; /&gt;"/>
</p:tagLst>
</file>

<file path=ppt/tags/tag21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7/100 [87]&quot; Source=&quot;Harvey 100&quot; /&gt;"/>
</p:tagLst>
</file>

<file path=ppt/tags/tag21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8/100 [88]&quot; Source=&quot;Harvey 100&quot; /&gt;"/>
</p:tagLst>
</file>

<file path=ppt/tags/tag21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9/100 [89]&quot; Source=&quot;Harvey 100&quot; /&gt;"/>
</p:tagLst>
</file>

<file path=ppt/tags/tag21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0/100 [90]&quot; Source=&quot;Harvey 100&quot; /&gt;"/>
</p:tagLst>
</file>

<file path=ppt/tags/tag2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6/100 [16]&quot; Source=&quot;Harvey 100&quot; /&gt;"/>
</p:tagLst>
</file>

<file path=ppt/tags/tag22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100 [91]&quot; Source=&quot;Harvey 100&quot; /&gt;"/>
</p:tagLst>
</file>

<file path=ppt/tags/tag22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2/100 [92]&quot; Source=&quot;Harvey 100&quot; /&gt;"/>
</p:tagLst>
</file>

<file path=ppt/tags/tag22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3/100 [93]&quot; Source=&quot;Harvey 100&quot; /&gt;"/>
</p:tagLst>
</file>

<file path=ppt/tags/tag22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4/100 [94]&quot; Source=&quot;Harvey 100&quot; /&gt;"/>
</p:tagLst>
</file>

<file path=ppt/tags/tag22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5/100 [95]&quot; Source=&quot;Harvey 100&quot; /&gt;"/>
</p:tagLst>
</file>

<file path=ppt/tags/tag22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6/100 [96]&quot; Source=&quot;Harvey 100&quot; /&gt;"/>
</p:tagLst>
</file>

<file path=ppt/tags/tag22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7/100 [97]&quot; Source=&quot;Harvey 100&quot; /&gt;"/>
</p:tagLst>
</file>

<file path=ppt/tags/tag22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8/100 [98]&quot; Source=&quot;Harvey 100&quot; /&gt;"/>
</p:tagLst>
</file>

<file path=ppt/tags/tag22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9/100 [99]&quot; Source=&quot;Harvey 100&quot; /&gt;"/>
</p:tagLst>
</file>

<file path=ppt/tags/tag22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0/100 [100]&quot; Source=&quot;Harvey 100&quot; /&gt;"/>
</p:tagLst>
</file>

<file path=ppt/tags/tag2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7/100 [17]&quot; Source=&quot;Harvey 100&quot; /&gt;"/>
</p:tagLst>
</file>

<file path=ppt/tags/tag23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0/8 [0]&quot; /&gt;"/>
</p:tagLst>
</file>

<file path=ppt/tags/tag23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1/8 [1]&quot; /&gt;"/>
</p:tagLst>
</file>

<file path=ppt/tags/tag23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2/8 [2]&quot; /&gt;"/>
</p:tagLst>
</file>

<file path=ppt/tags/tag23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3/8 [3]&quot; /&gt;"/>
</p:tagLst>
</file>

<file path=ppt/tags/tag23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4/8 [4]&quot; /&gt;"/>
</p:tagLst>
</file>

<file path=ppt/tags/tag23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5/8 [5]&quot; /&gt;"/>
</p:tagLst>
</file>

<file path=ppt/tags/tag23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6/8 [6]&quot; /&gt;"/>
</p:tagLst>
</file>

<file path=ppt/tags/tag23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7/8 [7]&quot; /&gt;"/>
</p:tagLst>
</file>

<file path=ppt/tags/tag23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8/8 [8]&quot; /&gt;"/>
</p:tagLst>
</file>

<file path=ppt/tags/tag23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0/4 [0]&quot; /&gt;"/>
</p:tagLst>
</file>

<file path=ppt/tags/tag2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8/100 [18]&quot; Source=&quot;Harvey 100&quot; /&gt;"/>
</p:tagLst>
</file>

<file path=ppt/tags/tag24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1/4 [1]&quot; /&gt;"/>
</p:tagLst>
</file>

<file path=ppt/tags/tag24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2/4 [2]&quot; /&gt;"/>
</p:tagLst>
</file>

<file path=ppt/tags/tag24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3/4 [3]&quot; /&gt;"/>
</p:tagLst>
</file>

<file path=ppt/tags/tag24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4/4 [4]&quot; /&gt;"/>
</p:tagLst>
</file>

<file path=ppt/tags/tag24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0/3 [0]&quot; /&gt;"/>
</p:tagLst>
</file>

<file path=ppt/tags/tag24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1/3 [1]&quot; /&gt;"/>
</p:tagLst>
</file>

<file path=ppt/tags/tag24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2/3 [2]&quot; /&gt;"/>
</p:tagLst>
</file>

<file path=ppt/tags/tag24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3/3 [3]&quot; /&gt;"/>
</p:tagLst>
</file>

<file path=ppt/tags/tag24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True&quot; Source=&quot;Group 4&quot; Layer=&quot;Group 4&quot; /&gt;"/>
</p:tagLst>
</file>

<file path=ppt/tags/tag24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True&quot; Source=&quot;Group 5&quot; Layer=&quot;Group 5&quot; /&gt;"/>
</p:tagLst>
</file>

<file path=ppt/tags/tag2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9/100 [19]&quot; Source=&quot;Harvey 100&quot; /&gt;"/>
</p:tagLst>
</file>

<file path=ppt/tags/tag25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True&quot; Source=&quot;Harvey 8&quot; Layer=&quot;Harvey 8&quot; /&gt;"/>
</p:tagLst>
</file>

<file path=ppt/tags/tag25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d5f66dcd-7c8d-4661-849b-23a9587c15e3&quot; /&gt;"/>
  <p:tag name="SP_POWERSHAPE" val="&lt;PowerShapeTag ClassVersion=&quot;0&quot; GUID=&quot;81f1f80b-b882-418d-8bbb-9c38d8d27274&quot; IsConsolidated=&quot;False&quot; IsTopLevel=&quot;True&quot; Layer=&quot;Harvey 100&quot; Source=&quot;Harvey 100&quot; /&gt;"/>
</p:tagLst>
</file>

<file path=ppt/tags/tag25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0/100 [0]&quot; Source=&quot;Harvey 100&quot; /&gt;"/>
</p:tagLst>
</file>

<file path=ppt/tags/tag25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00 [1]&quot; Source=&quot;Harvey 100&quot; /&gt;"/>
</p:tagLst>
</file>

<file path=ppt/tags/tag25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00 [2]&quot; Source=&quot;Harvey 100&quot; /&gt;"/>
</p:tagLst>
</file>

<file path=ppt/tags/tag25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00 [3]&quot; Source=&quot;Harvey 100&quot; /&gt;"/>
</p:tagLst>
</file>

<file path=ppt/tags/tag25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00 [4]&quot; Source=&quot;Harvey 100&quot; /&gt;"/>
</p:tagLst>
</file>

<file path=ppt/tags/tag25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00 [5]&quot; Source=&quot;Harvey 100&quot; /&gt;"/>
</p:tagLst>
</file>

<file path=ppt/tags/tag25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00 [6]&quot; Source=&quot;Harvey 100&quot; /&gt;"/>
</p:tagLst>
</file>

<file path=ppt/tags/tag25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00 [7]&quot; Source=&quot;Harvey 100&quot; /&gt;"/>
</p:tagLst>
</file>

<file path=ppt/tags/tag2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0/100 [20]&quot; Source=&quot;Harvey 100&quot; /&gt;"/>
</p:tagLst>
</file>

<file path=ppt/tags/tag26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00 [8]&quot; Source=&quot;Harvey 100&quot; /&gt;"/>
</p:tagLst>
</file>

<file path=ppt/tags/tag26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00 [9]&quot; Source=&quot;Harvey 100&quot; /&gt;"/>
</p:tagLst>
</file>

<file path=ppt/tags/tag26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100 [10]&quot; Source=&quot;Harvey 100&quot; /&gt;"/>
</p:tagLst>
</file>

<file path=ppt/tags/tag26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100 [11]&quot; Source=&quot;Harvey 100&quot; /&gt;"/>
</p:tagLst>
</file>

<file path=ppt/tags/tag26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2/100 [12]&quot; Source=&quot;Harvey 100&quot; /&gt;"/>
</p:tagLst>
</file>

<file path=ppt/tags/tag26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3/100 [13]&quot; Source=&quot;Harvey 100&quot; /&gt;"/>
</p:tagLst>
</file>

<file path=ppt/tags/tag26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4/100 [14]&quot; Source=&quot;Harvey 100&quot; /&gt;"/>
</p:tagLst>
</file>

<file path=ppt/tags/tag26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5/100 [15]&quot; Source=&quot;Harvey 100&quot; /&gt;"/>
</p:tagLst>
</file>

<file path=ppt/tags/tag26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6/100 [16]&quot; Source=&quot;Harvey 100&quot; /&gt;"/>
</p:tagLst>
</file>

<file path=ppt/tags/tag26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7/100 [17]&quot; Source=&quot;Harvey 100&quot; /&gt;"/>
</p:tagLst>
</file>

<file path=ppt/tags/tag2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100 [21]&quot; Source=&quot;Harvey 100&quot; /&gt;"/>
</p:tagLst>
</file>

<file path=ppt/tags/tag27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8/100 [18]&quot; Source=&quot;Harvey 100&quot; /&gt;"/>
</p:tagLst>
</file>

<file path=ppt/tags/tag27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9/100 [19]&quot; Source=&quot;Harvey 100&quot; /&gt;"/>
</p:tagLst>
</file>

<file path=ppt/tags/tag27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0/100 [20]&quot; Source=&quot;Harvey 100&quot; /&gt;"/>
</p:tagLst>
</file>

<file path=ppt/tags/tag27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100 [21]&quot; Source=&quot;Harvey 100&quot; /&gt;"/>
</p:tagLst>
</file>

<file path=ppt/tags/tag27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2/100 [22]&quot; Source=&quot;Harvey 100&quot; /&gt;"/>
</p:tagLst>
</file>

<file path=ppt/tags/tag27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3/100 [23]&quot; Source=&quot;Harvey 100&quot; /&gt;"/>
</p:tagLst>
</file>

<file path=ppt/tags/tag27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4/100 [24]&quot; Source=&quot;Harvey 100&quot; /&gt;"/>
</p:tagLst>
</file>

<file path=ppt/tags/tag27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5/100 [25]&quot; Source=&quot;Harvey 100&quot; /&gt;"/>
</p:tagLst>
</file>

<file path=ppt/tags/tag27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6/100 [26]&quot; Source=&quot;Harvey 100&quot; /&gt;"/>
</p:tagLst>
</file>

<file path=ppt/tags/tag27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7/100 [27]&quot; Source=&quot;Harvey 100&quot; /&gt;"/>
</p:tagLst>
</file>

<file path=ppt/tags/tag2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2/100 [22]&quot; Source=&quot;Harvey 100&quot; /&gt;"/>
</p:tagLst>
</file>

<file path=ppt/tags/tag28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8/100 [28]&quot; Source=&quot;Harvey 100&quot; /&gt;"/>
</p:tagLst>
</file>

<file path=ppt/tags/tag28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9/100 [29]&quot; Source=&quot;Harvey 100&quot; /&gt;"/>
</p:tagLst>
</file>

<file path=ppt/tags/tag28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0/100 [30]&quot; Source=&quot;Harvey 100&quot; /&gt;"/>
</p:tagLst>
</file>

<file path=ppt/tags/tag28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100 [31]&quot; Source=&quot;Harvey 100&quot; /&gt;"/>
</p:tagLst>
</file>

<file path=ppt/tags/tag28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2/100 [32]&quot; Source=&quot;Harvey 100&quot; /&gt;"/>
</p:tagLst>
</file>

<file path=ppt/tags/tag28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3/100 [33]&quot; Source=&quot;Harvey 100&quot; /&gt;"/>
</p:tagLst>
</file>

<file path=ppt/tags/tag28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4/100 [34]&quot; Source=&quot;Harvey 100&quot; /&gt;"/>
</p:tagLst>
</file>

<file path=ppt/tags/tag28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5/100 [35]&quot; Source=&quot;Harvey 100&quot; /&gt;"/>
</p:tagLst>
</file>

<file path=ppt/tags/tag28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6/100 [36]&quot; Source=&quot;Harvey 100&quot; /&gt;"/>
</p:tagLst>
</file>

<file path=ppt/tags/tag28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7/100 [37]&quot; Source=&quot;Harvey 100&quot; /&gt;"/>
</p:tagLst>
</file>

<file path=ppt/tags/tag2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3/100 [23]&quot; Source=&quot;Harvey 100&quot; /&gt;"/>
</p:tagLst>
</file>

<file path=ppt/tags/tag29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8/100 [38]&quot; Source=&quot;Harvey 100&quot; /&gt;"/>
</p:tagLst>
</file>

<file path=ppt/tags/tag29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9/100 [39]&quot; Source=&quot;Harvey 100&quot; /&gt;"/>
</p:tagLst>
</file>

<file path=ppt/tags/tag29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0/100 [40]&quot; Source=&quot;Harvey 100&quot; /&gt;"/>
</p:tagLst>
</file>

<file path=ppt/tags/tag29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100 [41]&quot; Source=&quot;Harvey 100&quot; /&gt;"/>
</p:tagLst>
</file>

<file path=ppt/tags/tag29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2/100 [42]&quot; Source=&quot;Harvey 100&quot; /&gt;"/>
</p:tagLst>
</file>

<file path=ppt/tags/tag29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3/100 [43]&quot; Source=&quot;Harvey 100&quot; /&gt;"/>
</p:tagLst>
</file>

<file path=ppt/tags/tag29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4/100 [44]&quot; Source=&quot;Harvey 100&quot; /&gt;"/>
</p:tagLst>
</file>

<file path=ppt/tags/tag29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5/100 [45]&quot; Source=&quot;Harvey 100&quot; /&gt;"/>
</p:tagLst>
</file>

<file path=ppt/tags/tag29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6/100 [46]&quot; Source=&quot;Harvey 100&quot; /&gt;"/>
</p:tagLst>
</file>

<file path=ppt/tags/tag29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7/100 [47]&quot; Source=&quot;Harvey 100&quot; /&gt;"/>
</p:tagLst>
</file>

<file path=ppt/tags/tag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True&quot; Source=&quot;Group 5&quot; Layer=&quot;Group 5&quot; /&gt;"/>
</p:tagLst>
</file>

<file path=ppt/tags/tag3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4/100 [24]&quot; Source=&quot;Harvey 100&quot; /&gt;"/>
</p:tagLst>
</file>

<file path=ppt/tags/tag30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8/100 [48]&quot; Source=&quot;Harvey 100&quot; /&gt;"/>
</p:tagLst>
</file>

<file path=ppt/tags/tag30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9/100 [49]&quot; Source=&quot;Harvey 100&quot; /&gt;"/>
</p:tagLst>
</file>

<file path=ppt/tags/tag30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0/100 [50]&quot; Source=&quot;Harvey 100&quot; /&gt;"/>
</p:tagLst>
</file>

<file path=ppt/tags/tag30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100 [51]&quot; Source=&quot;Harvey 100&quot; /&gt;"/>
</p:tagLst>
</file>

<file path=ppt/tags/tag30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2/100 [52]&quot; Source=&quot;Harvey 100&quot; /&gt;"/>
</p:tagLst>
</file>

<file path=ppt/tags/tag30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3/100 [53]&quot; Source=&quot;Harvey 100&quot; /&gt;"/>
</p:tagLst>
</file>

<file path=ppt/tags/tag30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4/100 [54]&quot; Source=&quot;Harvey 100&quot; /&gt;"/>
</p:tagLst>
</file>

<file path=ppt/tags/tag30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5/100 [55]&quot; Source=&quot;Harvey 100&quot; /&gt;"/>
</p:tagLst>
</file>

<file path=ppt/tags/tag30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6/100 [56]&quot; Source=&quot;Harvey 100&quot; /&gt;"/>
</p:tagLst>
</file>

<file path=ppt/tags/tag30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7/100 [57]&quot; Source=&quot;Harvey 100&quot; /&gt;"/>
</p:tagLst>
</file>

<file path=ppt/tags/tag3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5/100 [25]&quot; Source=&quot;Harvey 100&quot; /&gt;"/>
</p:tagLst>
</file>

<file path=ppt/tags/tag31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8/100 [58]&quot; Source=&quot;Harvey 100&quot; /&gt;"/>
</p:tagLst>
</file>

<file path=ppt/tags/tag31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9/100 [59]&quot; Source=&quot;Harvey 100&quot; /&gt;"/>
</p:tagLst>
</file>

<file path=ppt/tags/tag31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0/100 [60]&quot; Source=&quot;Harvey 100&quot; /&gt;"/>
</p:tagLst>
</file>

<file path=ppt/tags/tag31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100 [61]&quot; Source=&quot;Harvey 100&quot; /&gt;"/>
</p:tagLst>
</file>

<file path=ppt/tags/tag31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2/100 [62]&quot; Source=&quot;Harvey 100&quot; /&gt;"/>
</p:tagLst>
</file>

<file path=ppt/tags/tag31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3/100 [63]&quot; Source=&quot;Harvey 100&quot; /&gt;"/>
</p:tagLst>
</file>

<file path=ppt/tags/tag31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4/100 [64]&quot; Source=&quot;Harvey 100&quot; /&gt;"/>
</p:tagLst>
</file>

<file path=ppt/tags/tag31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5/100 [65]&quot; Source=&quot;Harvey 100&quot; /&gt;"/>
</p:tagLst>
</file>

<file path=ppt/tags/tag31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6/100 [66]&quot; Source=&quot;Harvey 100&quot; /&gt;"/>
</p:tagLst>
</file>

<file path=ppt/tags/tag31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7/100 [67]&quot; Source=&quot;Harvey 100&quot; /&gt;"/>
</p:tagLst>
</file>

<file path=ppt/tags/tag3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6/100 [26]&quot; Source=&quot;Harvey 100&quot; /&gt;"/>
</p:tagLst>
</file>

<file path=ppt/tags/tag32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8/100 [68]&quot; Source=&quot;Harvey 100&quot; /&gt;"/>
</p:tagLst>
</file>

<file path=ppt/tags/tag32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9/100 [69]&quot; Source=&quot;Harvey 100&quot; /&gt;"/>
</p:tagLst>
</file>

<file path=ppt/tags/tag32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0/100 [70]&quot; Source=&quot;Harvey 100&quot; /&gt;"/>
</p:tagLst>
</file>

<file path=ppt/tags/tag32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100 [71]&quot; Source=&quot;Harvey 100&quot; /&gt;"/>
</p:tagLst>
</file>

<file path=ppt/tags/tag32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2/100 [72]&quot; Source=&quot;Harvey 100&quot; /&gt;"/>
</p:tagLst>
</file>

<file path=ppt/tags/tag32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3/100 [73]&quot; Source=&quot;Harvey 100&quot; /&gt;"/>
</p:tagLst>
</file>

<file path=ppt/tags/tag32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4/100 [74]&quot; Source=&quot;Harvey 100&quot; /&gt;"/>
</p:tagLst>
</file>

<file path=ppt/tags/tag32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5/100 [75]&quot; Source=&quot;Harvey 100&quot; /&gt;"/>
</p:tagLst>
</file>

<file path=ppt/tags/tag32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6/100 [76]&quot; Source=&quot;Harvey 100&quot; /&gt;"/>
</p:tagLst>
</file>

<file path=ppt/tags/tag32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7/100 [77]&quot; Source=&quot;Harvey 100&quot; /&gt;"/>
</p:tagLst>
</file>

<file path=ppt/tags/tag3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7/100 [27]&quot; Source=&quot;Harvey 100&quot; /&gt;"/>
</p:tagLst>
</file>

<file path=ppt/tags/tag33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8/100 [78]&quot; Source=&quot;Harvey 100&quot; /&gt;"/>
</p:tagLst>
</file>

<file path=ppt/tags/tag33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9/100 [79]&quot; Source=&quot;Harvey 100&quot; /&gt;"/>
</p:tagLst>
</file>

<file path=ppt/tags/tag33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0/100 [80]&quot; Source=&quot;Harvey 100&quot; /&gt;"/>
</p:tagLst>
</file>

<file path=ppt/tags/tag33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100 [81]&quot; Source=&quot;Harvey 100&quot; /&gt;"/>
</p:tagLst>
</file>

<file path=ppt/tags/tag33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2/100 [82]&quot; Source=&quot;Harvey 100&quot; /&gt;"/>
</p:tagLst>
</file>

<file path=ppt/tags/tag33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3/100 [83]&quot; Source=&quot;Harvey 100&quot; /&gt;"/>
</p:tagLst>
</file>

<file path=ppt/tags/tag33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4/100 [84]&quot; Source=&quot;Harvey 100&quot; /&gt;"/>
</p:tagLst>
</file>

<file path=ppt/tags/tag33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5/100 [85]&quot; Source=&quot;Harvey 100&quot; /&gt;"/>
</p:tagLst>
</file>

<file path=ppt/tags/tag33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6/100 [86]&quot; Source=&quot;Harvey 100&quot; /&gt;"/>
</p:tagLst>
</file>

<file path=ppt/tags/tag33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7/100 [87]&quot; Source=&quot;Harvey 100&quot; /&gt;"/>
</p:tagLst>
</file>

<file path=ppt/tags/tag3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8/100 [28]&quot; Source=&quot;Harvey 100&quot; /&gt;"/>
</p:tagLst>
</file>

<file path=ppt/tags/tag34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8/100 [88]&quot; Source=&quot;Harvey 100&quot; /&gt;"/>
</p:tagLst>
</file>

<file path=ppt/tags/tag34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9/100 [89]&quot; Source=&quot;Harvey 100&quot; /&gt;"/>
</p:tagLst>
</file>

<file path=ppt/tags/tag34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0/100 [90]&quot; Source=&quot;Harvey 100&quot; /&gt;"/>
</p:tagLst>
</file>

<file path=ppt/tags/tag34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100 [91]&quot; Source=&quot;Harvey 100&quot; /&gt;"/>
</p:tagLst>
</file>

<file path=ppt/tags/tag34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2/100 [92]&quot; Source=&quot;Harvey 100&quot; /&gt;"/>
</p:tagLst>
</file>

<file path=ppt/tags/tag34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3/100 [93]&quot; Source=&quot;Harvey 100&quot; /&gt;"/>
</p:tagLst>
</file>

<file path=ppt/tags/tag34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4/100 [94]&quot; Source=&quot;Harvey 100&quot; /&gt;"/>
</p:tagLst>
</file>

<file path=ppt/tags/tag34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5/100 [95]&quot; Source=&quot;Harvey 100&quot; /&gt;"/>
</p:tagLst>
</file>

<file path=ppt/tags/tag34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6/100 [96]&quot; Source=&quot;Harvey 100&quot; /&gt;"/>
</p:tagLst>
</file>

<file path=ppt/tags/tag34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7/100 [97]&quot; Source=&quot;Harvey 100&quot; /&gt;"/>
</p:tagLst>
</file>

<file path=ppt/tags/tag3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9/100 [29]&quot; Source=&quot;Harvey 100&quot; /&gt;"/>
</p:tagLst>
</file>

<file path=ppt/tags/tag35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8/100 [98]&quot; Source=&quot;Harvey 100&quot; /&gt;"/>
</p:tagLst>
</file>

<file path=ppt/tags/tag35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9/100 [99]&quot; Source=&quot;Harvey 100&quot; /&gt;"/>
</p:tagLst>
</file>

<file path=ppt/tags/tag35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0/100 [100]&quot; Source=&quot;Harvey 100&quot; /&gt;"/>
</p:tagLst>
</file>

<file path=ppt/tags/tag35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0/8 [0]&quot; /&gt;"/>
</p:tagLst>
</file>

<file path=ppt/tags/tag35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1/8 [1]&quot; /&gt;"/>
</p:tagLst>
</file>

<file path=ppt/tags/tag35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2/8 [2]&quot; /&gt;"/>
</p:tagLst>
</file>

<file path=ppt/tags/tag35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3/8 [3]&quot; /&gt;"/>
</p:tagLst>
</file>

<file path=ppt/tags/tag35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4/8 [4]&quot; /&gt;"/>
</p:tagLst>
</file>

<file path=ppt/tags/tag35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5/8 [5]&quot; /&gt;"/>
</p:tagLst>
</file>

<file path=ppt/tags/tag35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6/8 [6]&quot; /&gt;"/>
</p:tagLst>
</file>

<file path=ppt/tags/tag3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0/100 [30]&quot; Source=&quot;Harvey 100&quot; /&gt;"/>
</p:tagLst>
</file>

<file path=ppt/tags/tag36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7/8 [7]&quot; /&gt;"/>
</p:tagLst>
</file>

<file path=ppt/tags/tag36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8/8 [8]&quot; /&gt;"/>
</p:tagLst>
</file>

<file path=ppt/tags/tag36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0/4 [0]&quot; /&gt;"/>
</p:tagLst>
</file>

<file path=ppt/tags/tag36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1/4 [1]&quot; /&gt;"/>
</p:tagLst>
</file>

<file path=ppt/tags/tag36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2/4 [2]&quot; /&gt;"/>
</p:tagLst>
</file>

<file path=ppt/tags/tag36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3/4 [3]&quot; /&gt;"/>
</p:tagLst>
</file>

<file path=ppt/tags/tag36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4/4 [4]&quot; /&gt;"/>
</p:tagLst>
</file>

<file path=ppt/tags/tag36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0/3 [0]&quot; /&gt;"/>
</p:tagLst>
</file>

<file path=ppt/tags/tag36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1/3 [1]&quot; /&gt;"/>
</p:tagLst>
</file>

<file path=ppt/tags/tag36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2/3 [2]&quot; /&gt;"/>
</p:tagLst>
</file>

<file path=ppt/tags/tag3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100 [31]&quot; Source=&quot;Harvey 100&quot; /&gt;"/>
</p:tagLst>
</file>

<file path=ppt/tags/tag37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3/3 [3]&quot; /&gt;"/>
</p:tagLst>
</file>

<file path=ppt/tags/tag37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True&quot; Source=&quot;Group 4&quot; Layer=&quot;Group 4&quot; /&gt;"/>
</p:tagLst>
</file>

<file path=ppt/tags/tag37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True&quot; Source=&quot;Group 5&quot; Layer=&quot;Group 5&quot; /&gt;"/>
</p:tagLst>
</file>

<file path=ppt/tags/tag37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True&quot; Source=&quot;Harvey 8&quot; Layer=&quot;Harvey 8&quot; /&gt;"/>
</p:tagLst>
</file>

<file path=ppt/tags/tag37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d5f66dcd-7c8d-4661-849b-23a9587c15e3&quot; /&gt;"/>
  <p:tag name="SP_POWERSHAPE" val="&lt;PowerShapeTag ClassVersion=&quot;0&quot; GUID=&quot;81f1f80b-b882-418d-8bbb-9c38d8d27274&quot; IsConsolidated=&quot;False&quot; IsTopLevel=&quot;True&quot; Layer=&quot;Harvey 100&quot; Source=&quot;Harvey 100&quot; /&gt;"/>
</p:tagLst>
</file>

<file path=ppt/tags/tag37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0/100 [0]&quot; Source=&quot;Harvey 100&quot; /&gt;"/>
</p:tagLst>
</file>

<file path=ppt/tags/tag37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00 [1]&quot; Source=&quot;Harvey 100&quot; /&gt;"/>
</p:tagLst>
</file>

<file path=ppt/tags/tag37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00 [2]&quot; Source=&quot;Harvey 100&quot; /&gt;"/>
</p:tagLst>
</file>

<file path=ppt/tags/tag37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00 [3]&quot; Source=&quot;Harvey 100&quot; /&gt;"/>
</p:tagLst>
</file>

<file path=ppt/tags/tag37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00 [4]&quot; Source=&quot;Harvey 100&quot; /&gt;"/>
</p:tagLst>
</file>

<file path=ppt/tags/tag3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2/100 [32]&quot; Source=&quot;Harvey 100&quot; /&gt;"/>
</p:tagLst>
</file>

<file path=ppt/tags/tag38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00 [5]&quot; Source=&quot;Harvey 100&quot; /&gt;"/>
</p:tagLst>
</file>

<file path=ppt/tags/tag38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00 [6]&quot; Source=&quot;Harvey 100&quot; /&gt;"/>
</p:tagLst>
</file>

<file path=ppt/tags/tag38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00 [7]&quot; Source=&quot;Harvey 100&quot; /&gt;"/>
</p:tagLst>
</file>

<file path=ppt/tags/tag38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00 [8]&quot; Source=&quot;Harvey 100&quot; /&gt;"/>
</p:tagLst>
</file>

<file path=ppt/tags/tag38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00 [9]&quot; Source=&quot;Harvey 100&quot; /&gt;"/>
</p:tagLst>
</file>

<file path=ppt/tags/tag38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100 [10]&quot; Source=&quot;Harvey 100&quot; /&gt;"/>
</p:tagLst>
</file>

<file path=ppt/tags/tag38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100 [11]&quot; Source=&quot;Harvey 100&quot; /&gt;"/>
</p:tagLst>
</file>

<file path=ppt/tags/tag38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2/100 [12]&quot; Source=&quot;Harvey 100&quot; /&gt;"/>
</p:tagLst>
</file>

<file path=ppt/tags/tag38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3/100 [13]&quot; Source=&quot;Harvey 100&quot; /&gt;"/>
</p:tagLst>
</file>

<file path=ppt/tags/tag38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4/100 [14]&quot; Source=&quot;Harvey 100&quot; /&gt;"/>
</p:tagLst>
</file>

<file path=ppt/tags/tag3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3/100 [33]&quot; Source=&quot;Harvey 100&quot; /&gt;"/>
</p:tagLst>
</file>

<file path=ppt/tags/tag39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5/100 [15]&quot; Source=&quot;Harvey 100&quot; /&gt;"/>
</p:tagLst>
</file>

<file path=ppt/tags/tag39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6/100 [16]&quot; Source=&quot;Harvey 100&quot; /&gt;"/>
</p:tagLst>
</file>

<file path=ppt/tags/tag39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7/100 [17]&quot; Source=&quot;Harvey 100&quot; /&gt;"/>
</p:tagLst>
</file>

<file path=ppt/tags/tag39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8/100 [18]&quot; Source=&quot;Harvey 100&quot; /&gt;"/>
</p:tagLst>
</file>

<file path=ppt/tags/tag39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9/100 [19]&quot; Source=&quot;Harvey 100&quot; /&gt;"/>
</p:tagLst>
</file>

<file path=ppt/tags/tag39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0/100 [20]&quot; Source=&quot;Harvey 100&quot; /&gt;"/>
</p:tagLst>
</file>

<file path=ppt/tags/tag39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100 [21]&quot; Source=&quot;Harvey 100&quot; /&gt;"/>
</p:tagLst>
</file>

<file path=ppt/tags/tag39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2/100 [22]&quot; Source=&quot;Harvey 100&quot; /&gt;"/>
</p:tagLst>
</file>

<file path=ppt/tags/tag39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3/100 [23]&quot; Source=&quot;Harvey 100&quot; /&gt;"/>
</p:tagLst>
</file>

<file path=ppt/tags/tag39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4/100 [24]&quot; Source=&quot;Harvey 100&quot; /&gt;"/>
</p:tagLst>
</file>

<file path=ppt/tags/tag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True&quot; Source=&quot;Harvey 8&quot; Layer=&quot;Harvey 8&quot; /&gt;"/>
</p:tagLst>
</file>

<file path=ppt/tags/tag4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4/100 [34]&quot; Source=&quot;Harvey 100&quot; /&gt;"/>
</p:tagLst>
</file>

<file path=ppt/tags/tag40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5/100 [25]&quot; Source=&quot;Harvey 100&quot; /&gt;"/>
</p:tagLst>
</file>

<file path=ppt/tags/tag40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6/100 [26]&quot; Source=&quot;Harvey 100&quot; /&gt;"/>
</p:tagLst>
</file>

<file path=ppt/tags/tag40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7/100 [27]&quot; Source=&quot;Harvey 100&quot; /&gt;"/>
</p:tagLst>
</file>

<file path=ppt/tags/tag40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8/100 [28]&quot; Source=&quot;Harvey 100&quot; /&gt;"/>
</p:tagLst>
</file>

<file path=ppt/tags/tag40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9/100 [29]&quot; Source=&quot;Harvey 100&quot; /&gt;"/>
</p:tagLst>
</file>

<file path=ppt/tags/tag40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0/100 [30]&quot; Source=&quot;Harvey 100&quot; /&gt;"/>
</p:tagLst>
</file>

<file path=ppt/tags/tag40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100 [31]&quot; Source=&quot;Harvey 100&quot; /&gt;"/>
</p:tagLst>
</file>

<file path=ppt/tags/tag40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2/100 [32]&quot; Source=&quot;Harvey 100&quot; /&gt;"/>
</p:tagLst>
</file>

<file path=ppt/tags/tag40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3/100 [33]&quot; Source=&quot;Harvey 100&quot; /&gt;"/>
</p:tagLst>
</file>

<file path=ppt/tags/tag40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4/100 [34]&quot; Source=&quot;Harvey 100&quot; /&gt;"/>
</p:tagLst>
</file>

<file path=ppt/tags/tag4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5/100 [35]&quot; Source=&quot;Harvey 100&quot; /&gt;"/>
</p:tagLst>
</file>

<file path=ppt/tags/tag41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5/100 [35]&quot; Source=&quot;Harvey 100&quot; /&gt;"/>
</p:tagLst>
</file>

<file path=ppt/tags/tag41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6/100 [36]&quot; Source=&quot;Harvey 100&quot; /&gt;"/>
</p:tagLst>
</file>

<file path=ppt/tags/tag41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7/100 [37]&quot; Source=&quot;Harvey 100&quot; /&gt;"/>
</p:tagLst>
</file>

<file path=ppt/tags/tag41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8/100 [38]&quot; Source=&quot;Harvey 100&quot; /&gt;"/>
</p:tagLst>
</file>

<file path=ppt/tags/tag41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9/100 [39]&quot; Source=&quot;Harvey 100&quot; /&gt;"/>
</p:tagLst>
</file>

<file path=ppt/tags/tag41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0/100 [40]&quot; Source=&quot;Harvey 100&quot; /&gt;"/>
</p:tagLst>
</file>

<file path=ppt/tags/tag41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100 [41]&quot; Source=&quot;Harvey 100&quot; /&gt;"/>
</p:tagLst>
</file>

<file path=ppt/tags/tag41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2/100 [42]&quot; Source=&quot;Harvey 100&quot; /&gt;"/>
</p:tagLst>
</file>

<file path=ppt/tags/tag41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3/100 [43]&quot; Source=&quot;Harvey 100&quot; /&gt;"/>
</p:tagLst>
</file>

<file path=ppt/tags/tag41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4/100 [44]&quot; Source=&quot;Harvey 100&quot; /&gt;"/>
</p:tagLst>
</file>

<file path=ppt/tags/tag4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6/100 [36]&quot; Source=&quot;Harvey 100&quot; /&gt;"/>
</p:tagLst>
</file>

<file path=ppt/tags/tag42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5/100 [45]&quot; Source=&quot;Harvey 100&quot; /&gt;"/>
</p:tagLst>
</file>

<file path=ppt/tags/tag42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6/100 [46]&quot; Source=&quot;Harvey 100&quot; /&gt;"/>
</p:tagLst>
</file>

<file path=ppt/tags/tag42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7/100 [47]&quot; Source=&quot;Harvey 100&quot; /&gt;"/>
</p:tagLst>
</file>

<file path=ppt/tags/tag42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8/100 [48]&quot; Source=&quot;Harvey 100&quot; /&gt;"/>
</p:tagLst>
</file>

<file path=ppt/tags/tag42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9/100 [49]&quot; Source=&quot;Harvey 100&quot; /&gt;"/>
</p:tagLst>
</file>

<file path=ppt/tags/tag42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0/100 [50]&quot; Source=&quot;Harvey 100&quot; /&gt;"/>
</p:tagLst>
</file>

<file path=ppt/tags/tag42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100 [51]&quot; Source=&quot;Harvey 100&quot; /&gt;"/>
</p:tagLst>
</file>

<file path=ppt/tags/tag42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2/100 [52]&quot; Source=&quot;Harvey 100&quot; /&gt;"/>
</p:tagLst>
</file>

<file path=ppt/tags/tag42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3/100 [53]&quot; Source=&quot;Harvey 100&quot; /&gt;"/>
</p:tagLst>
</file>

<file path=ppt/tags/tag42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4/100 [54]&quot; Source=&quot;Harvey 100&quot; /&gt;"/>
</p:tagLst>
</file>

<file path=ppt/tags/tag4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7/100 [37]&quot; Source=&quot;Harvey 100&quot; /&gt;"/>
</p:tagLst>
</file>

<file path=ppt/tags/tag43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5/100 [55]&quot; Source=&quot;Harvey 100&quot; /&gt;"/>
</p:tagLst>
</file>

<file path=ppt/tags/tag43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6/100 [56]&quot; Source=&quot;Harvey 100&quot; /&gt;"/>
</p:tagLst>
</file>

<file path=ppt/tags/tag43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7/100 [57]&quot; Source=&quot;Harvey 100&quot; /&gt;"/>
</p:tagLst>
</file>

<file path=ppt/tags/tag43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8/100 [58]&quot; Source=&quot;Harvey 100&quot; /&gt;"/>
</p:tagLst>
</file>

<file path=ppt/tags/tag43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9/100 [59]&quot; Source=&quot;Harvey 100&quot; /&gt;"/>
</p:tagLst>
</file>

<file path=ppt/tags/tag43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0/100 [60]&quot; Source=&quot;Harvey 100&quot; /&gt;"/>
</p:tagLst>
</file>

<file path=ppt/tags/tag43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100 [61]&quot; Source=&quot;Harvey 100&quot; /&gt;"/>
</p:tagLst>
</file>

<file path=ppt/tags/tag43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2/100 [62]&quot; Source=&quot;Harvey 100&quot; /&gt;"/>
</p:tagLst>
</file>

<file path=ppt/tags/tag43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3/100 [63]&quot; Source=&quot;Harvey 100&quot; /&gt;"/>
</p:tagLst>
</file>

<file path=ppt/tags/tag43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4/100 [64]&quot; Source=&quot;Harvey 100&quot; /&gt;"/>
</p:tagLst>
</file>

<file path=ppt/tags/tag4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8/100 [38]&quot; Source=&quot;Harvey 100&quot; /&gt;"/>
</p:tagLst>
</file>

<file path=ppt/tags/tag44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5/100 [65]&quot; Source=&quot;Harvey 100&quot; /&gt;"/>
</p:tagLst>
</file>

<file path=ppt/tags/tag44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6/100 [66]&quot; Source=&quot;Harvey 100&quot; /&gt;"/>
</p:tagLst>
</file>

<file path=ppt/tags/tag44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7/100 [67]&quot; Source=&quot;Harvey 100&quot; /&gt;"/>
</p:tagLst>
</file>

<file path=ppt/tags/tag44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8/100 [68]&quot; Source=&quot;Harvey 100&quot; /&gt;"/>
</p:tagLst>
</file>

<file path=ppt/tags/tag44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9/100 [69]&quot; Source=&quot;Harvey 100&quot; /&gt;"/>
</p:tagLst>
</file>

<file path=ppt/tags/tag44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0/100 [70]&quot; Source=&quot;Harvey 100&quot; /&gt;"/>
</p:tagLst>
</file>

<file path=ppt/tags/tag44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100 [71]&quot; Source=&quot;Harvey 100&quot; /&gt;"/>
</p:tagLst>
</file>

<file path=ppt/tags/tag44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2/100 [72]&quot; Source=&quot;Harvey 100&quot; /&gt;"/>
</p:tagLst>
</file>

<file path=ppt/tags/tag44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3/100 [73]&quot; Source=&quot;Harvey 100&quot; /&gt;"/>
</p:tagLst>
</file>

<file path=ppt/tags/tag44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4/100 [74]&quot; Source=&quot;Harvey 100&quot; /&gt;"/>
</p:tagLst>
</file>

<file path=ppt/tags/tag4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9/100 [39]&quot; Source=&quot;Harvey 100&quot; /&gt;"/>
</p:tagLst>
</file>

<file path=ppt/tags/tag45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5/100 [75]&quot; Source=&quot;Harvey 100&quot; /&gt;"/>
</p:tagLst>
</file>

<file path=ppt/tags/tag45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6/100 [76]&quot; Source=&quot;Harvey 100&quot; /&gt;"/>
</p:tagLst>
</file>

<file path=ppt/tags/tag45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7/100 [77]&quot; Source=&quot;Harvey 100&quot; /&gt;"/>
</p:tagLst>
</file>

<file path=ppt/tags/tag45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8/100 [78]&quot; Source=&quot;Harvey 100&quot; /&gt;"/>
</p:tagLst>
</file>

<file path=ppt/tags/tag45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9/100 [79]&quot; Source=&quot;Harvey 100&quot; /&gt;"/>
</p:tagLst>
</file>

<file path=ppt/tags/tag45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0/100 [80]&quot; Source=&quot;Harvey 100&quot; /&gt;"/>
</p:tagLst>
</file>

<file path=ppt/tags/tag45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100 [81]&quot; Source=&quot;Harvey 100&quot; /&gt;"/>
</p:tagLst>
</file>

<file path=ppt/tags/tag45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2/100 [82]&quot; Source=&quot;Harvey 100&quot; /&gt;"/>
</p:tagLst>
</file>

<file path=ppt/tags/tag45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3/100 [83]&quot; Source=&quot;Harvey 100&quot; /&gt;"/>
</p:tagLst>
</file>

<file path=ppt/tags/tag45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4/100 [84]&quot; Source=&quot;Harvey 100&quot; /&gt;"/>
</p:tagLst>
</file>

<file path=ppt/tags/tag4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0/100 [40]&quot; Source=&quot;Harvey 100&quot; /&gt;"/>
</p:tagLst>
</file>

<file path=ppt/tags/tag46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5/100 [85]&quot; Source=&quot;Harvey 100&quot; /&gt;"/>
</p:tagLst>
</file>

<file path=ppt/tags/tag46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6/100 [86]&quot; Source=&quot;Harvey 100&quot; /&gt;"/>
</p:tagLst>
</file>

<file path=ppt/tags/tag46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7/100 [87]&quot; Source=&quot;Harvey 100&quot; /&gt;"/>
</p:tagLst>
</file>

<file path=ppt/tags/tag46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8/100 [88]&quot; Source=&quot;Harvey 100&quot; /&gt;"/>
</p:tagLst>
</file>

<file path=ppt/tags/tag46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9/100 [89]&quot; Source=&quot;Harvey 100&quot; /&gt;"/>
</p:tagLst>
</file>

<file path=ppt/tags/tag46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0/100 [90]&quot; Source=&quot;Harvey 100&quot; /&gt;"/>
</p:tagLst>
</file>

<file path=ppt/tags/tag46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100 [91]&quot; Source=&quot;Harvey 100&quot; /&gt;"/>
</p:tagLst>
</file>

<file path=ppt/tags/tag46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2/100 [92]&quot; Source=&quot;Harvey 100&quot; /&gt;"/>
</p:tagLst>
</file>

<file path=ppt/tags/tag46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3/100 [93]&quot; Source=&quot;Harvey 100&quot; /&gt;"/>
</p:tagLst>
</file>

<file path=ppt/tags/tag46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4/100 [94]&quot; Source=&quot;Harvey 100&quot; /&gt;"/>
</p:tagLst>
</file>

<file path=ppt/tags/tag4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100 [41]&quot; Source=&quot;Harvey 100&quot; /&gt;"/>
</p:tagLst>
</file>

<file path=ppt/tags/tag47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5/100 [95]&quot; Source=&quot;Harvey 100&quot; /&gt;"/>
</p:tagLst>
</file>

<file path=ppt/tags/tag47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6/100 [96]&quot; Source=&quot;Harvey 100&quot; /&gt;"/>
</p:tagLst>
</file>

<file path=ppt/tags/tag47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7/100 [97]&quot; Source=&quot;Harvey 100&quot; /&gt;"/>
</p:tagLst>
</file>

<file path=ppt/tags/tag47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8/100 [98]&quot; Source=&quot;Harvey 100&quot; /&gt;"/>
</p:tagLst>
</file>

<file path=ppt/tags/tag47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9/100 [99]&quot; Source=&quot;Harvey 100&quot; /&gt;"/>
</p:tagLst>
</file>

<file path=ppt/tags/tag47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0/100 [100]&quot; Source=&quot;Harvey 100&quot; /&gt;"/>
</p:tagLst>
</file>

<file path=ppt/tags/tag47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0/8 [0]&quot; /&gt;"/>
</p:tagLst>
</file>

<file path=ppt/tags/tag47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1/8 [1]&quot; /&gt;"/>
</p:tagLst>
</file>

<file path=ppt/tags/tag47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2/8 [2]&quot; /&gt;"/>
</p:tagLst>
</file>

<file path=ppt/tags/tag47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3/8 [3]&quot; /&gt;"/>
</p:tagLst>
</file>

<file path=ppt/tags/tag4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2/100 [42]&quot; Source=&quot;Harvey 100&quot; /&gt;"/>
</p:tagLst>
</file>

<file path=ppt/tags/tag48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4/8 [4]&quot; /&gt;"/>
</p:tagLst>
</file>

<file path=ppt/tags/tag48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5/8 [5]&quot; /&gt;"/>
</p:tagLst>
</file>

<file path=ppt/tags/tag48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6/8 [6]&quot; /&gt;"/>
</p:tagLst>
</file>

<file path=ppt/tags/tag48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7/8 [7]&quot; /&gt;"/>
</p:tagLst>
</file>

<file path=ppt/tags/tag48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8/8 [8]&quot; /&gt;"/>
</p:tagLst>
</file>

<file path=ppt/tags/tag48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0/4 [0]&quot; /&gt;"/>
</p:tagLst>
</file>

<file path=ppt/tags/tag48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1/4 [1]&quot; /&gt;"/>
</p:tagLst>
</file>

<file path=ppt/tags/tag48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2/4 [2]&quot; /&gt;"/>
</p:tagLst>
</file>

<file path=ppt/tags/tag48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3/4 [3]&quot; /&gt;"/>
</p:tagLst>
</file>

<file path=ppt/tags/tag48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4/4 [4]&quot; /&gt;"/>
</p:tagLst>
</file>

<file path=ppt/tags/tag4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3/100 [43]&quot; Source=&quot;Harvey 100&quot; /&gt;"/>
</p:tagLst>
</file>

<file path=ppt/tags/tag49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0/3 [0]&quot; /&gt;"/>
</p:tagLst>
</file>

<file path=ppt/tags/tag49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1/3 [1]&quot; /&gt;"/>
</p:tagLst>
</file>

<file path=ppt/tags/tag49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2/3 [2]&quot; /&gt;"/>
</p:tagLst>
</file>

<file path=ppt/tags/tag49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3/3 [3]&quot; /&gt;"/>
</p:tagLst>
</file>

<file path=ppt/tags/tag4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True&quot; Source=&quot;Group 4&quot; Layer=&quot;Group 4&quot; /&gt;"/>
</p:tagLst>
</file>

<file path=ppt/tags/tag49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True&quot; Source=&quot;Group 5&quot; Layer=&quot;Group 5&quot; /&gt;"/>
</p:tagLst>
</file>

<file path=ppt/tags/tag49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True&quot; Source=&quot;Harvey 8&quot; Layer=&quot;Harvey 8&quot; /&gt;"/>
</p:tagLst>
</file>

<file path=ppt/tags/tag49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d5f66dcd-7c8d-4661-849b-23a9587c15e3&quot; /&gt;"/>
  <p:tag name="SP_POWERSHAPE" val="&lt;PowerShapeTag ClassVersion=&quot;0&quot; GUID=&quot;81f1f80b-b882-418d-8bbb-9c38d8d27274&quot; IsConsolidated=&quot;False&quot; IsTopLevel=&quot;True&quot; Layer=&quot;Harvey 100&quot; Source=&quot;Harvey 100&quot; /&gt;"/>
</p:tagLst>
</file>

<file path=ppt/tags/tag49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0/100 [0]&quot; Source=&quot;Harvey 100&quot; /&gt;"/>
</p:tagLst>
</file>

<file path=ppt/tags/tag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d5f66dcd-7c8d-4661-849b-23a9587c15e3&quot; /&gt;"/>
  <p:tag name="SP_POWERSHAPE" val="&lt;PowerShapeTag ClassVersion=&quot;0&quot; GUID=&quot;81f1f80b-b882-418d-8bbb-9c38d8d27274&quot; IsConsolidated=&quot;False&quot; IsTopLevel=&quot;True&quot; Layer=&quot;Harvey 100&quot; Source=&quot;Harvey 100&quot; /&gt;"/>
</p:tagLst>
</file>

<file path=ppt/tags/tag5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4/100 [44]&quot; Source=&quot;Harvey 100&quot; /&gt;"/>
</p:tagLst>
</file>

<file path=ppt/tags/tag50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00 [1]&quot; Source=&quot;Harvey 100&quot; /&gt;"/>
</p:tagLst>
</file>

<file path=ppt/tags/tag50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00 [2]&quot; Source=&quot;Harvey 100&quot; /&gt;"/>
</p:tagLst>
</file>

<file path=ppt/tags/tag50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00 [3]&quot; Source=&quot;Harvey 100&quot; /&gt;"/>
</p:tagLst>
</file>

<file path=ppt/tags/tag50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00 [4]&quot; Source=&quot;Harvey 100&quot; /&gt;"/>
</p:tagLst>
</file>

<file path=ppt/tags/tag50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00 [5]&quot; Source=&quot;Harvey 100&quot; /&gt;"/>
</p:tagLst>
</file>

<file path=ppt/tags/tag50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00 [6]&quot; Source=&quot;Harvey 100&quot; /&gt;"/>
</p:tagLst>
</file>

<file path=ppt/tags/tag50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00 [7]&quot; Source=&quot;Harvey 100&quot; /&gt;"/>
</p:tagLst>
</file>

<file path=ppt/tags/tag50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00 [8]&quot; Source=&quot;Harvey 100&quot; /&gt;"/>
</p:tagLst>
</file>

<file path=ppt/tags/tag50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00 [9]&quot; Source=&quot;Harvey 100&quot; /&gt;"/>
</p:tagLst>
</file>

<file path=ppt/tags/tag50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100 [10]&quot; Source=&quot;Harvey 100&quot; /&gt;"/>
</p:tagLst>
</file>

<file path=ppt/tags/tag5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5/100 [45]&quot; Source=&quot;Harvey 100&quot; /&gt;"/>
</p:tagLst>
</file>

<file path=ppt/tags/tag51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100 [11]&quot; Source=&quot;Harvey 100&quot; /&gt;"/>
</p:tagLst>
</file>

<file path=ppt/tags/tag51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2/100 [12]&quot; Source=&quot;Harvey 100&quot; /&gt;"/>
</p:tagLst>
</file>

<file path=ppt/tags/tag51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3/100 [13]&quot; Source=&quot;Harvey 100&quot; /&gt;"/>
</p:tagLst>
</file>

<file path=ppt/tags/tag51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4/100 [14]&quot; Source=&quot;Harvey 100&quot; /&gt;"/>
</p:tagLst>
</file>

<file path=ppt/tags/tag51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5/100 [15]&quot; Source=&quot;Harvey 100&quot; /&gt;"/>
</p:tagLst>
</file>

<file path=ppt/tags/tag51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6/100 [16]&quot; Source=&quot;Harvey 100&quot; /&gt;"/>
</p:tagLst>
</file>

<file path=ppt/tags/tag51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7/100 [17]&quot; Source=&quot;Harvey 100&quot; /&gt;"/>
</p:tagLst>
</file>

<file path=ppt/tags/tag51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8/100 [18]&quot; Source=&quot;Harvey 100&quot; /&gt;"/>
</p:tagLst>
</file>

<file path=ppt/tags/tag51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9/100 [19]&quot; Source=&quot;Harvey 100&quot; /&gt;"/>
</p:tagLst>
</file>

<file path=ppt/tags/tag51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0/100 [20]&quot; Source=&quot;Harvey 100&quot; /&gt;"/>
</p:tagLst>
</file>

<file path=ppt/tags/tag5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6/100 [46]&quot; Source=&quot;Harvey 100&quot; /&gt;"/>
</p:tagLst>
</file>

<file path=ppt/tags/tag52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100 [21]&quot; Source=&quot;Harvey 100&quot; /&gt;"/>
</p:tagLst>
</file>

<file path=ppt/tags/tag52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2/100 [22]&quot; Source=&quot;Harvey 100&quot; /&gt;"/>
</p:tagLst>
</file>

<file path=ppt/tags/tag52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3/100 [23]&quot; Source=&quot;Harvey 100&quot; /&gt;"/>
</p:tagLst>
</file>

<file path=ppt/tags/tag52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4/100 [24]&quot; Source=&quot;Harvey 100&quot; /&gt;"/>
</p:tagLst>
</file>

<file path=ppt/tags/tag52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5/100 [25]&quot; Source=&quot;Harvey 100&quot; /&gt;"/>
</p:tagLst>
</file>

<file path=ppt/tags/tag52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6/100 [26]&quot; Source=&quot;Harvey 100&quot; /&gt;"/>
</p:tagLst>
</file>

<file path=ppt/tags/tag52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7/100 [27]&quot; Source=&quot;Harvey 100&quot; /&gt;"/>
</p:tagLst>
</file>

<file path=ppt/tags/tag52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8/100 [28]&quot; Source=&quot;Harvey 100&quot; /&gt;"/>
</p:tagLst>
</file>

<file path=ppt/tags/tag52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9/100 [29]&quot; Source=&quot;Harvey 100&quot; /&gt;"/>
</p:tagLst>
</file>

<file path=ppt/tags/tag52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0/100 [30]&quot; Source=&quot;Harvey 100&quot; /&gt;"/>
</p:tagLst>
</file>

<file path=ppt/tags/tag5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7/100 [47]&quot; Source=&quot;Harvey 100&quot; /&gt;"/>
</p:tagLst>
</file>

<file path=ppt/tags/tag53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100 [31]&quot; Source=&quot;Harvey 100&quot; /&gt;"/>
</p:tagLst>
</file>

<file path=ppt/tags/tag53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2/100 [32]&quot; Source=&quot;Harvey 100&quot; /&gt;"/>
</p:tagLst>
</file>

<file path=ppt/tags/tag53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3/100 [33]&quot; Source=&quot;Harvey 100&quot; /&gt;"/>
</p:tagLst>
</file>

<file path=ppt/tags/tag53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4/100 [34]&quot; Source=&quot;Harvey 100&quot; /&gt;"/>
</p:tagLst>
</file>

<file path=ppt/tags/tag53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5/100 [35]&quot; Source=&quot;Harvey 100&quot; /&gt;"/>
</p:tagLst>
</file>

<file path=ppt/tags/tag53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6/100 [36]&quot; Source=&quot;Harvey 100&quot; /&gt;"/>
</p:tagLst>
</file>

<file path=ppt/tags/tag53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7/100 [37]&quot; Source=&quot;Harvey 100&quot; /&gt;"/>
</p:tagLst>
</file>

<file path=ppt/tags/tag53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8/100 [38]&quot; Source=&quot;Harvey 100&quot; /&gt;"/>
</p:tagLst>
</file>

<file path=ppt/tags/tag53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9/100 [39]&quot; Source=&quot;Harvey 100&quot; /&gt;"/>
</p:tagLst>
</file>

<file path=ppt/tags/tag53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0/100 [40]&quot; Source=&quot;Harvey 100&quot; /&gt;"/>
</p:tagLst>
</file>

<file path=ppt/tags/tag5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8/100 [48]&quot; Source=&quot;Harvey 100&quot; /&gt;"/>
</p:tagLst>
</file>

<file path=ppt/tags/tag54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100 [41]&quot; Source=&quot;Harvey 100&quot; /&gt;"/>
</p:tagLst>
</file>

<file path=ppt/tags/tag54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2/100 [42]&quot; Source=&quot;Harvey 100&quot; /&gt;"/>
</p:tagLst>
</file>

<file path=ppt/tags/tag54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3/100 [43]&quot; Source=&quot;Harvey 100&quot; /&gt;"/>
</p:tagLst>
</file>

<file path=ppt/tags/tag54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4/100 [44]&quot; Source=&quot;Harvey 100&quot; /&gt;"/>
</p:tagLst>
</file>

<file path=ppt/tags/tag54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5/100 [45]&quot; Source=&quot;Harvey 100&quot; /&gt;"/>
</p:tagLst>
</file>

<file path=ppt/tags/tag54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6/100 [46]&quot; Source=&quot;Harvey 100&quot; /&gt;"/>
</p:tagLst>
</file>

<file path=ppt/tags/tag54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7/100 [47]&quot; Source=&quot;Harvey 100&quot; /&gt;"/>
</p:tagLst>
</file>

<file path=ppt/tags/tag54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8/100 [48]&quot; Source=&quot;Harvey 100&quot; /&gt;"/>
</p:tagLst>
</file>

<file path=ppt/tags/tag54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9/100 [49]&quot; Source=&quot;Harvey 100&quot; /&gt;"/>
</p:tagLst>
</file>

<file path=ppt/tags/tag54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0/100 [50]&quot; Source=&quot;Harvey 100&quot; /&gt;"/>
</p:tagLst>
</file>

<file path=ppt/tags/tag5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9/100 [49]&quot; Source=&quot;Harvey 100&quot; /&gt;"/>
</p:tagLst>
</file>

<file path=ppt/tags/tag55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100 [51]&quot; Source=&quot;Harvey 100&quot; /&gt;"/>
</p:tagLst>
</file>

<file path=ppt/tags/tag55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2/100 [52]&quot; Source=&quot;Harvey 100&quot; /&gt;"/>
</p:tagLst>
</file>

<file path=ppt/tags/tag55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3/100 [53]&quot; Source=&quot;Harvey 100&quot; /&gt;"/>
</p:tagLst>
</file>

<file path=ppt/tags/tag55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4/100 [54]&quot; Source=&quot;Harvey 100&quot; /&gt;"/>
</p:tagLst>
</file>

<file path=ppt/tags/tag55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5/100 [55]&quot; Source=&quot;Harvey 100&quot; /&gt;"/>
</p:tagLst>
</file>

<file path=ppt/tags/tag55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6/100 [56]&quot; Source=&quot;Harvey 100&quot; /&gt;"/>
</p:tagLst>
</file>

<file path=ppt/tags/tag55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7/100 [57]&quot; Source=&quot;Harvey 100&quot; /&gt;"/>
</p:tagLst>
</file>

<file path=ppt/tags/tag55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8/100 [58]&quot; Source=&quot;Harvey 100&quot; /&gt;"/>
</p:tagLst>
</file>

<file path=ppt/tags/tag55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9/100 [59]&quot; Source=&quot;Harvey 100&quot; /&gt;"/>
</p:tagLst>
</file>

<file path=ppt/tags/tag55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0/100 [60]&quot; Source=&quot;Harvey 100&quot; /&gt;"/>
</p:tagLst>
</file>

<file path=ppt/tags/tag5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0/100 [50]&quot; Source=&quot;Harvey 100&quot; /&gt;"/>
</p:tagLst>
</file>

<file path=ppt/tags/tag56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100 [61]&quot; Source=&quot;Harvey 100&quot; /&gt;"/>
</p:tagLst>
</file>

<file path=ppt/tags/tag56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2/100 [62]&quot; Source=&quot;Harvey 100&quot; /&gt;"/>
</p:tagLst>
</file>

<file path=ppt/tags/tag56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3/100 [63]&quot; Source=&quot;Harvey 100&quot; /&gt;"/>
</p:tagLst>
</file>

<file path=ppt/tags/tag56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4/100 [64]&quot; Source=&quot;Harvey 100&quot; /&gt;"/>
</p:tagLst>
</file>

<file path=ppt/tags/tag56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5/100 [65]&quot; Source=&quot;Harvey 100&quot; /&gt;"/>
</p:tagLst>
</file>

<file path=ppt/tags/tag56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6/100 [66]&quot; Source=&quot;Harvey 100&quot; /&gt;"/>
</p:tagLst>
</file>

<file path=ppt/tags/tag56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7/100 [67]&quot; Source=&quot;Harvey 100&quot; /&gt;"/>
</p:tagLst>
</file>

<file path=ppt/tags/tag56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8/100 [68]&quot; Source=&quot;Harvey 100&quot; /&gt;"/>
</p:tagLst>
</file>

<file path=ppt/tags/tag56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9/100 [69]&quot; Source=&quot;Harvey 100&quot; /&gt;"/>
</p:tagLst>
</file>

<file path=ppt/tags/tag56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0/100 [70]&quot; Source=&quot;Harvey 100&quot; /&gt;"/>
</p:tagLst>
</file>

<file path=ppt/tags/tag5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100 [51]&quot; Source=&quot;Harvey 100&quot; /&gt;"/>
</p:tagLst>
</file>

<file path=ppt/tags/tag57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100 [71]&quot; Source=&quot;Harvey 100&quot; /&gt;"/>
</p:tagLst>
</file>

<file path=ppt/tags/tag57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2/100 [72]&quot; Source=&quot;Harvey 100&quot; /&gt;"/>
</p:tagLst>
</file>

<file path=ppt/tags/tag57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3/100 [73]&quot; Source=&quot;Harvey 100&quot; /&gt;"/>
</p:tagLst>
</file>

<file path=ppt/tags/tag57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4/100 [74]&quot; Source=&quot;Harvey 100&quot; /&gt;"/>
</p:tagLst>
</file>

<file path=ppt/tags/tag57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5/100 [75]&quot; Source=&quot;Harvey 100&quot; /&gt;"/>
</p:tagLst>
</file>

<file path=ppt/tags/tag57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6/100 [76]&quot; Source=&quot;Harvey 100&quot; /&gt;"/>
</p:tagLst>
</file>

<file path=ppt/tags/tag57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7/100 [77]&quot; Source=&quot;Harvey 100&quot; /&gt;"/>
</p:tagLst>
</file>

<file path=ppt/tags/tag57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8/100 [78]&quot; Source=&quot;Harvey 100&quot; /&gt;"/>
</p:tagLst>
</file>

<file path=ppt/tags/tag57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9/100 [79]&quot; Source=&quot;Harvey 100&quot; /&gt;"/>
</p:tagLst>
</file>

<file path=ppt/tags/tag57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0/100 [80]&quot; Source=&quot;Harvey 100&quot; /&gt;"/>
</p:tagLst>
</file>

<file path=ppt/tags/tag5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2/100 [52]&quot; Source=&quot;Harvey 100&quot; /&gt;"/>
</p:tagLst>
</file>

<file path=ppt/tags/tag58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100 [81]&quot; Source=&quot;Harvey 100&quot; /&gt;"/>
</p:tagLst>
</file>

<file path=ppt/tags/tag58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2/100 [82]&quot; Source=&quot;Harvey 100&quot; /&gt;"/>
</p:tagLst>
</file>

<file path=ppt/tags/tag58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3/100 [83]&quot; Source=&quot;Harvey 100&quot; /&gt;"/>
</p:tagLst>
</file>

<file path=ppt/tags/tag58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4/100 [84]&quot; Source=&quot;Harvey 100&quot; /&gt;"/>
</p:tagLst>
</file>

<file path=ppt/tags/tag58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5/100 [85]&quot; Source=&quot;Harvey 100&quot; /&gt;"/>
</p:tagLst>
</file>

<file path=ppt/tags/tag58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6/100 [86]&quot; Source=&quot;Harvey 100&quot; /&gt;"/>
</p:tagLst>
</file>

<file path=ppt/tags/tag58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7/100 [87]&quot; Source=&quot;Harvey 100&quot; /&gt;"/>
</p:tagLst>
</file>

<file path=ppt/tags/tag58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8/100 [88]&quot; Source=&quot;Harvey 100&quot; /&gt;"/>
</p:tagLst>
</file>

<file path=ppt/tags/tag58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9/100 [89]&quot; Source=&quot;Harvey 100&quot; /&gt;"/>
</p:tagLst>
</file>

<file path=ppt/tags/tag58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0/100 [90]&quot; Source=&quot;Harvey 100&quot; /&gt;"/>
</p:tagLst>
</file>

<file path=ppt/tags/tag5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3/100 [53]&quot; Source=&quot;Harvey 100&quot; /&gt;"/>
</p:tagLst>
</file>

<file path=ppt/tags/tag59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100 [91]&quot; Source=&quot;Harvey 100&quot; /&gt;"/>
</p:tagLst>
</file>

<file path=ppt/tags/tag59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2/100 [92]&quot; Source=&quot;Harvey 100&quot; /&gt;"/>
</p:tagLst>
</file>

<file path=ppt/tags/tag59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3/100 [93]&quot; Source=&quot;Harvey 100&quot; /&gt;"/>
</p:tagLst>
</file>

<file path=ppt/tags/tag59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4/100 [94]&quot; Source=&quot;Harvey 100&quot; /&gt;"/>
</p:tagLst>
</file>

<file path=ppt/tags/tag59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5/100 [95]&quot; Source=&quot;Harvey 100&quot; /&gt;"/>
</p:tagLst>
</file>

<file path=ppt/tags/tag59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6/100 [96]&quot; Source=&quot;Harvey 100&quot; /&gt;"/>
</p:tagLst>
</file>

<file path=ppt/tags/tag59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7/100 [97]&quot; Source=&quot;Harvey 100&quot; /&gt;"/>
</p:tagLst>
</file>

<file path=ppt/tags/tag59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8/100 [98]&quot; Source=&quot;Harvey 100&quot; /&gt;"/>
</p:tagLst>
</file>

<file path=ppt/tags/tag59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9/100 [99]&quot; Source=&quot;Harvey 100&quot; /&gt;"/>
</p:tagLst>
</file>

<file path=ppt/tags/tag59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0/100 [100]&quot; Source=&quot;Harvey 100&quot; /&gt;"/>
</p:tagLst>
</file>

<file path=ppt/tags/tag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0/100 [0]&quot; Source=&quot;Harvey 100&quot; /&gt;"/>
</p:tagLst>
</file>

<file path=ppt/tags/tag6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4/100 [54]&quot; Source=&quot;Harvey 100&quot; /&gt;"/>
</p:tagLst>
</file>

<file path=ppt/tags/tag60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0/8 [0]&quot; /&gt;"/>
</p:tagLst>
</file>

<file path=ppt/tags/tag60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1/8 [1]&quot; /&gt;"/>
</p:tagLst>
</file>

<file path=ppt/tags/tag60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2/8 [2]&quot; /&gt;"/>
</p:tagLst>
</file>

<file path=ppt/tags/tag60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3/8 [3]&quot; /&gt;"/>
</p:tagLst>
</file>

<file path=ppt/tags/tag60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4/8 [4]&quot; /&gt;"/>
</p:tagLst>
</file>

<file path=ppt/tags/tag60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5/8 [5]&quot; /&gt;"/>
</p:tagLst>
</file>

<file path=ppt/tags/tag60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6/8 [6]&quot; /&gt;"/>
</p:tagLst>
</file>

<file path=ppt/tags/tag60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7/8 [7]&quot; /&gt;"/>
</p:tagLst>
</file>

<file path=ppt/tags/tag60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8/8 [8]&quot; /&gt;"/>
</p:tagLst>
</file>

<file path=ppt/tags/tag60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0/4 [0]&quot; /&gt;"/>
</p:tagLst>
</file>

<file path=ppt/tags/tag6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5/100 [55]&quot; Source=&quot;Harvey 100&quot; /&gt;"/>
</p:tagLst>
</file>

<file path=ppt/tags/tag61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1/4 [1]&quot; /&gt;"/>
</p:tagLst>
</file>

<file path=ppt/tags/tag61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2/4 [2]&quot; /&gt;"/>
</p:tagLst>
</file>

<file path=ppt/tags/tag61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3/4 [3]&quot; /&gt;"/>
</p:tagLst>
</file>

<file path=ppt/tags/tag61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4/4 [4]&quot; /&gt;"/>
</p:tagLst>
</file>

<file path=ppt/tags/tag61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0/3 [0]&quot; /&gt;"/>
</p:tagLst>
</file>

<file path=ppt/tags/tag61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1/3 [1]&quot; /&gt;"/>
</p:tagLst>
</file>

<file path=ppt/tags/tag61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2/3 [2]&quot; /&gt;"/>
</p:tagLst>
</file>

<file path=ppt/tags/tag61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3/3 [3]&quot; /&gt;"/>
</p:tagLst>
</file>

<file path=ppt/tags/tag6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True&quot; Source=&quot;Group 4&quot; Layer=&quot;Group 4&quot; /&gt;"/>
</p:tagLst>
</file>

<file path=ppt/tags/tag6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6/100 [56]&quot; Source=&quot;Harvey 100&quot; /&gt;"/>
</p:tagLst>
</file>

<file path=ppt/tags/tag62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True&quot; Source=&quot;Group 5&quot; Layer=&quot;Group 5&quot; /&gt;"/>
</p:tagLst>
</file>

<file path=ppt/tags/tag62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True&quot; Source=&quot;Harvey 8&quot; Layer=&quot;Harvey 8&quot; /&gt;"/>
</p:tagLst>
</file>

<file path=ppt/tags/tag62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d5f66dcd-7c8d-4661-849b-23a9587c15e3&quot; /&gt;"/>
  <p:tag name="SP_POWERSHAPE" val="&lt;PowerShapeTag ClassVersion=&quot;0&quot; GUID=&quot;81f1f80b-b882-418d-8bbb-9c38d8d27274&quot; IsConsolidated=&quot;False&quot; IsTopLevel=&quot;True&quot; Layer=&quot;Harvey 100&quot; Source=&quot;Harvey 100&quot; /&gt;"/>
</p:tagLst>
</file>

<file path=ppt/tags/tag62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0/100 [0]&quot; Source=&quot;Harvey 100&quot; /&gt;"/>
</p:tagLst>
</file>

<file path=ppt/tags/tag62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00 [1]&quot; Source=&quot;Harvey 100&quot; /&gt;"/>
</p:tagLst>
</file>

<file path=ppt/tags/tag62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00 [2]&quot; Source=&quot;Harvey 100&quot; /&gt;"/>
</p:tagLst>
</file>

<file path=ppt/tags/tag62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00 [3]&quot; Source=&quot;Harvey 100&quot; /&gt;"/>
</p:tagLst>
</file>

<file path=ppt/tags/tag62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00 [4]&quot; Source=&quot;Harvey 100&quot; /&gt;"/>
</p:tagLst>
</file>

<file path=ppt/tags/tag62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00 [5]&quot; Source=&quot;Harvey 100&quot; /&gt;"/>
</p:tagLst>
</file>

<file path=ppt/tags/tag62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00 [6]&quot; Source=&quot;Harvey 100&quot; /&gt;"/>
</p:tagLst>
</file>

<file path=ppt/tags/tag6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7/100 [57]&quot; Source=&quot;Harvey 100&quot; /&gt;"/>
</p:tagLst>
</file>

<file path=ppt/tags/tag63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00 [7]&quot; Source=&quot;Harvey 100&quot; /&gt;"/>
</p:tagLst>
</file>

<file path=ppt/tags/tag63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00 [8]&quot; Source=&quot;Harvey 100&quot; /&gt;"/>
</p:tagLst>
</file>

<file path=ppt/tags/tag63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00 [9]&quot; Source=&quot;Harvey 100&quot; /&gt;"/>
</p:tagLst>
</file>

<file path=ppt/tags/tag63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100 [10]&quot; Source=&quot;Harvey 100&quot; /&gt;"/>
</p:tagLst>
</file>

<file path=ppt/tags/tag63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100 [11]&quot; Source=&quot;Harvey 100&quot; /&gt;"/>
</p:tagLst>
</file>

<file path=ppt/tags/tag63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2/100 [12]&quot; Source=&quot;Harvey 100&quot; /&gt;"/>
</p:tagLst>
</file>

<file path=ppt/tags/tag63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3/100 [13]&quot; Source=&quot;Harvey 100&quot; /&gt;"/>
</p:tagLst>
</file>

<file path=ppt/tags/tag63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4/100 [14]&quot; Source=&quot;Harvey 100&quot; /&gt;"/>
</p:tagLst>
</file>

<file path=ppt/tags/tag63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5/100 [15]&quot; Source=&quot;Harvey 100&quot; /&gt;"/>
</p:tagLst>
</file>

<file path=ppt/tags/tag63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6/100 [16]&quot; Source=&quot;Harvey 100&quot; /&gt;"/>
</p:tagLst>
</file>

<file path=ppt/tags/tag6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8/100 [58]&quot; Source=&quot;Harvey 100&quot; /&gt;"/>
</p:tagLst>
</file>

<file path=ppt/tags/tag64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7/100 [17]&quot; Source=&quot;Harvey 100&quot; /&gt;"/>
</p:tagLst>
</file>

<file path=ppt/tags/tag64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8/100 [18]&quot; Source=&quot;Harvey 100&quot; /&gt;"/>
</p:tagLst>
</file>

<file path=ppt/tags/tag64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9/100 [19]&quot; Source=&quot;Harvey 100&quot; /&gt;"/>
</p:tagLst>
</file>

<file path=ppt/tags/tag64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0/100 [20]&quot; Source=&quot;Harvey 100&quot; /&gt;"/>
</p:tagLst>
</file>

<file path=ppt/tags/tag64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100 [21]&quot; Source=&quot;Harvey 100&quot; /&gt;"/>
</p:tagLst>
</file>

<file path=ppt/tags/tag64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2/100 [22]&quot; Source=&quot;Harvey 100&quot; /&gt;"/>
</p:tagLst>
</file>

<file path=ppt/tags/tag64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3/100 [23]&quot; Source=&quot;Harvey 100&quot; /&gt;"/>
</p:tagLst>
</file>

<file path=ppt/tags/tag64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4/100 [24]&quot; Source=&quot;Harvey 100&quot; /&gt;"/>
</p:tagLst>
</file>

<file path=ppt/tags/tag64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5/100 [25]&quot; Source=&quot;Harvey 100&quot; /&gt;"/>
</p:tagLst>
</file>

<file path=ppt/tags/tag64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6/100 [26]&quot; Source=&quot;Harvey 100&quot; /&gt;"/>
</p:tagLst>
</file>

<file path=ppt/tags/tag6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9/100 [59]&quot; Source=&quot;Harvey 100&quot; /&gt;"/>
</p:tagLst>
</file>

<file path=ppt/tags/tag65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7/100 [27]&quot; Source=&quot;Harvey 100&quot; /&gt;"/>
</p:tagLst>
</file>

<file path=ppt/tags/tag65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8/100 [28]&quot; Source=&quot;Harvey 100&quot; /&gt;"/>
</p:tagLst>
</file>

<file path=ppt/tags/tag65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9/100 [29]&quot; Source=&quot;Harvey 100&quot; /&gt;"/>
</p:tagLst>
</file>

<file path=ppt/tags/tag65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0/100 [30]&quot; Source=&quot;Harvey 100&quot; /&gt;"/>
</p:tagLst>
</file>

<file path=ppt/tags/tag65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100 [31]&quot; Source=&quot;Harvey 100&quot; /&gt;"/>
</p:tagLst>
</file>

<file path=ppt/tags/tag65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2/100 [32]&quot; Source=&quot;Harvey 100&quot; /&gt;"/>
</p:tagLst>
</file>

<file path=ppt/tags/tag65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3/100 [33]&quot; Source=&quot;Harvey 100&quot; /&gt;"/>
</p:tagLst>
</file>

<file path=ppt/tags/tag65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4/100 [34]&quot; Source=&quot;Harvey 100&quot; /&gt;"/>
</p:tagLst>
</file>

<file path=ppt/tags/tag65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5/100 [35]&quot; Source=&quot;Harvey 100&quot; /&gt;"/>
</p:tagLst>
</file>

<file path=ppt/tags/tag65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6/100 [36]&quot; Source=&quot;Harvey 100&quot; /&gt;"/>
</p:tagLst>
</file>

<file path=ppt/tags/tag6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0/100 [60]&quot; Source=&quot;Harvey 100&quot; /&gt;"/>
</p:tagLst>
</file>

<file path=ppt/tags/tag66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7/100 [37]&quot; Source=&quot;Harvey 100&quot; /&gt;"/>
</p:tagLst>
</file>

<file path=ppt/tags/tag66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8/100 [38]&quot; Source=&quot;Harvey 100&quot; /&gt;"/>
</p:tagLst>
</file>

<file path=ppt/tags/tag66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9/100 [39]&quot; Source=&quot;Harvey 100&quot; /&gt;"/>
</p:tagLst>
</file>

<file path=ppt/tags/tag66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0/100 [40]&quot; Source=&quot;Harvey 100&quot; /&gt;"/>
</p:tagLst>
</file>

<file path=ppt/tags/tag66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100 [41]&quot; Source=&quot;Harvey 100&quot; /&gt;"/>
</p:tagLst>
</file>

<file path=ppt/tags/tag66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2/100 [42]&quot; Source=&quot;Harvey 100&quot; /&gt;"/>
</p:tagLst>
</file>

<file path=ppt/tags/tag66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3/100 [43]&quot; Source=&quot;Harvey 100&quot; /&gt;"/>
</p:tagLst>
</file>

<file path=ppt/tags/tag66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4/100 [44]&quot; Source=&quot;Harvey 100&quot; /&gt;"/>
</p:tagLst>
</file>

<file path=ppt/tags/tag66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5/100 [45]&quot; Source=&quot;Harvey 100&quot; /&gt;"/>
</p:tagLst>
</file>

<file path=ppt/tags/tag66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6/100 [46]&quot; Source=&quot;Harvey 100&quot; /&gt;"/>
</p:tagLst>
</file>

<file path=ppt/tags/tag6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100 [61]&quot; Source=&quot;Harvey 100&quot; /&gt;"/>
</p:tagLst>
</file>

<file path=ppt/tags/tag67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7/100 [47]&quot; Source=&quot;Harvey 100&quot; /&gt;"/>
</p:tagLst>
</file>

<file path=ppt/tags/tag67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8/100 [48]&quot; Source=&quot;Harvey 100&quot; /&gt;"/>
</p:tagLst>
</file>

<file path=ppt/tags/tag67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9/100 [49]&quot; Source=&quot;Harvey 100&quot; /&gt;"/>
</p:tagLst>
</file>

<file path=ppt/tags/tag67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0/100 [50]&quot; Source=&quot;Harvey 100&quot; /&gt;"/>
</p:tagLst>
</file>

<file path=ppt/tags/tag67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100 [51]&quot; Source=&quot;Harvey 100&quot; /&gt;"/>
</p:tagLst>
</file>

<file path=ppt/tags/tag67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2/100 [52]&quot; Source=&quot;Harvey 100&quot; /&gt;"/>
</p:tagLst>
</file>

<file path=ppt/tags/tag67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3/100 [53]&quot; Source=&quot;Harvey 100&quot; /&gt;"/>
</p:tagLst>
</file>

<file path=ppt/tags/tag67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4/100 [54]&quot; Source=&quot;Harvey 100&quot; /&gt;"/>
</p:tagLst>
</file>

<file path=ppt/tags/tag67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5/100 [55]&quot; Source=&quot;Harvey 100&quot; /&gt;"/>
</p:tagLst>
</file>

<file path=ppt/tags/tag67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6/100 [56]&quot; Source=&quot;Harvey 100&quot; /&gt;"/>
</p:tagLst>
</file>

<file path=ppt/tags/tag6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2/100 [62]&quot; Source=&quot;Harvey 100&quot; /&gt;"/>
</p:tagLst>
</file>

<file path=ppt/tags/tag68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7/100 [57]&quot; Source=&quot;Harvey 100&quot; /&gt;"/>
</p:tagLst>
</file>

<file path=ppt/tags/tag68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8/100 [58]&quot; Source=&quot;Harvey 100&quot; /&gt;"/>
</p:tagLst>
</file>

<file path=ppt/tags/tag68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9/100 [59]&quot; Source=&quot;Harvey 100&quot; /&gt;"/>
</p:tagLst>
</file>

<file path=ppt/tags/tag68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0/100 [60]&quot; Source=&quot;Harvey 100&quot; /&gt;"/>
</p:tagLst>
</file>

<file path=ppt/tags/tag68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100 [61]&quot; Source=&quot;Harvey 100&quot; /&gt;"/>
</p:tagLst>
</file>

<file path=ppt/tags/tag68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2/100 [62]&quot; Source=&quot;Harvey 100&quot; /&gt;"/>
</p:tagLst>
</file>

<file path=ppt/tags/tag68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3/100 [63]&quot; Source=&quot;Harvey 100&quot; /&gt;"/>
</p:tagLst>
</file>

<file path=ppt/tags/tag68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4/100 [64]&quot; Source=&quot;Harvey 100&quot; /&gt;"/>
</p:tagLst>
</file>

<file path=ppt/tags/tag68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5/100 [65]&quot; Source=&quot;Harvey 100&quot; /&gt;"/>
</p:tagLst>
</file>

<file path=ppt/tags/tag68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6/100 [66]&quot; Source=&quot;Harvey 100&quot; /&gt;"/>
</p:tagLst>
</file>

<file path=ppt/tags/tag6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3/100 [63]&quot; Source=&quot;Harvey 100&quot; /&gt;"/>
</p:tagLst>
</file>

<file path=ppt/tags/tag69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7/100 [67]&quot; Source=&quot;Harvey 100&quot; /&gt;"/>
</p:tagLst>
</file>

<file path=ppt/tags/tag69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8/100 [68]&quot; Source=&quot;Harvey 100&quot; /&gt;"/>
</p:tagLst>
</file>

<file path=ppt/tags/tag69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9/100 [69]&quot; Source=&quot;Harvey 100&quot; /&gt;"/>
</p:tagLst>
</file>

<file path=ppt/tags/tag69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0/100 [70]&quot; Source=&quot;Harvey 100&quot; /&gt;"/>
</p:tagLst>
</file>

<file path=ppt/tags/tag69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100 [71]&quot; Source=&quot;Harvey 100&quot; /&gt;"/>
</p:tagLst>
</file>

<file path=ppt/tags/tag69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2/100 [72]&quot; Source=&quot;Harvey 100&quot; /&gt;"/>
</p:tagLst>
</file>

<file path=ppt/tags/tag69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3/100 [73]&quot; Source=&quot;Harvey 100&quot; /&gt;"/>
</p:tagLst>
</file>

<file path=ppt/tags/tag69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4/100 [74]&quot; Source=&quot;Harvey 100&quot; /&gt;"/>
</p:tagLst>
</file>

<file path=ppt/tags/tag69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5/100 [75]&quot; Source=&quot;Harvey 100&quot; /&gt;"/>
</p:tagLst>
</file>

<file path=ppt/tags/tag69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6/100 [76]&quot; Source=&quot;Harvey 100&quot; /&gt;"/>
</p:tagLst>
</file>

<file path=ppt/tags/tag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00 [1]&quot; Source=&quot;Harvey 100&quot; /&gt;"/>
</p:tagLst>
</file>

<file path=ppt/tags/tag7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4/100 [64]&quot; Source=&quot;Harvey 100&quot; /&gt;"/>
</p:tagLst>
</file>

<file path=ppt/tags/tag70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7/100 [77]&quot; Source=&quot;Harvey 100&quot; /&gt;"/>
</p:tagLst>
</file>

<file path=ppt/tags/tag70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8/100 [78]&quot; Source=&quot;Harvey 100&quot; /&gt;"/>
</p:tagLst>
</file>

<file path=ppt/tags/tag70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9/100 [79]&quot; Source=&quot;Harvey 100&quot; /&gt;"/>
</p:tagLst>
</file>

<file path=ppt/tags/tag70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0/100 [80]&quot; Source=&quot;Harvey 100&quot; /&gt;"/>
</p:tagLst>
</file>

<file path=ppt/tags/tag70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100 [81]&quot; Source=&quot;Harvey 100&quot; /&gt;"/>
</p:tagLst>
</file>

<file path=ppt/tags/tag70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2/100 [82]&quot; Source=&quot;Harvey 100&quot; /&gt;"/>
</p:tagLst>
</file>

<file path=ppt/tags/tag70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3/100 [83]&quot; Source=&quot;Harvey 100&quot; /&gt;"/>
</p:tagLst>
</file>

<file path=ppt/tags/tag70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4/100 [84]&quot; Source=&quot;Harvey 100&quot; /&gt;"/>
</p:tagLst>
</file>

<file path=ppt/tags/tag70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5/100 [85]&quot; Source=&quot;Harvey 100&quot; /&gt;"/>
</p:tagLst>
</file>

<file path=ppt/tags/tag70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6/100 [86]&quot; Source=&quot;Harvey 100&quot; /&gt;"/>
</p:tagLst>
</file>

<file path=ppt/tags/tag7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5/100 [65]&quot; Source=&quot;Harvey 100&quot; /&gt;"/>
</p:tagLst>
</file>

<file path=ppt/tags/tag71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7/100 [87]&quot; Source=&quot;Harvey 100&quot; /&gt;"/>
</p:tagLst>
</file>

<file path=ppt/tags/tag71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8/100 [88]&quot; Source=&quot;Harvey 100&quot; /&gt;"/>
</p:tagLst>
</file>

<file path=ppt/tags/tag71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9/100 [89]&quot; Source=&quot;Harvey 100&quot; /&gt;"/>
</p:tagLst>
</file>

<file path=ppt/tags/tag71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0/100 [90]&quot; Source=&quot;Harvey 100&quot; /&gt;"/>
</p:tagLst>
</file>

<file path=ppt/tags/tag71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100 [91]&quot; Source=&quot;Harvey 100&quot; /&gt;"/>
</p:tagLst>
</file>

<file path=ppt/tags/tag71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2/100 [92]&quot; Source=&quot;Harvey 100&quot; /&gt;"/>
</p:tagLst>
</file>

<file path=ppt/tags/tag71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3/100 [93]&quot; Source=&quot;Harvey 100&quot; /&gt;"/>
</p:tagLst>
</file>

<file path=ppt/tags/tag71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4/100 [94]&quot; Source=&quot;Harvey 100&quot; /&gt;"/>
</p:tagLst>
</file>

<file path=ppt/tags/tag71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5/100 [95]&quot; Source=&quot;Harvey 100&quot; /&gt;"/>
</p:tagLst>
</file>

<file path=ppt/tags/tag71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6/100 [96]&quot; Source=&quot;Harvey 100&quot; /&gt;"/>
</p:tagLst>
</file>

<file path=ppt/tags/tag7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6/100 [66]&quot; Source=&quot;Harvey 100&quot; /&gt;"/>
</p:tagLst>
</file>

<file path=ppt/tags/tag72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7/100 [97]&quot; Source=&quot;Harvey 100&quot; /&gt;"/>
</p:tagLst>
</file>

<file path=ppt/tags/tag72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8/100 [98]&quot; Source=&quot;Harvey 100&quot; /&gt;"/>
</p:tagLst>
</file>

<file path=ppt/tags/tag72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9/100 [99]&quot; Source=&quot;Harvey 100&quot; /&gt;"/>
</p:tagLst>
</file>

<file path=ppt/tags/tag72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0/100 [100]&quot; Source=&quot;Harvey 100&quot; /&gt;"/>
</p:tagLst>
</file>

<file path=ppt/tags/tag72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0/8 [0]&quot; /&gt;"/>
</p:tagLst>
</file>

<file path=ppt/tags/tag72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1/8 [1]&quot; /&gt;"/>
</p:tagLst>
</file>

<file path=ppt/tags/tag72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2/8 [2]&quot; /&gt;"/>
</p:tagLst>
</file>

<file path=ppt/tags/tag72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3/8 [3]&quot; /&gt;"/>
</p:tagLst>
</file>

<file path=ppt/tags/tag72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4/8 [4]&quot; /&gt;"/>
</p:tagLst>
</file>

<file path=ppt/tags/tag72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5/8 [5]&quot; /&gt;"/>
</p:tagLst>
</file>

<file path=ppt/tags/tag7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7/100 [67]&quot; Source=&quot;Harvey 100&quot; /&gt;"/>
</p:tagLst>
</file>

<file path=ppt/tags/tag73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6/8 [6]&quot; /&gt;"/>
</p:tagLst>
</file>

<file path=ppt/tags/tag73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7/8 [7]&quot; /&gt;"/>
</p:tagLst>
</file>

<file path=ppt/tags/tag73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8/8 [8]&quot; /&gt;"/>
</p:tagLst>
</file>

<file path=ppt/tags/tag73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0/4 [0]&quot; /&gt;"/>
</p:tagLst>
</file>

<file path=ppt/tags/tag73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1/4 [1]&quot; /&gt;"/>
</p:tagLst>
</file>

<file path=ppt/tags/tag73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2/4 [2]&quot; /&gt;"/>
</p:tagLst>
</file>

<file path=ppt/tags/tag73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3/4 [3]&quot; /&gt;"/>
</p:tagLst>
</file>

<file path=ppt/tags/tag73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4/4 [4]&quot; /&gt;"/>
</p:tagLst>
</file>

<file path=ppt/tags/tag73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0/3 [0]&quot; /&gt;"/>
</p:tagLst>
</file>

<file path=ppt/tags/tag73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1/3 [1]&quot; /&gt;"/>
</p:tagLst>
</file>

<file path=ppt/tags/tag7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8/100 [68]&quot; Source=&quot;Harvey 100&quot; /&gt;"/>
</p:tagLst>
</file>

<file path=ppt/tags/tag74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2/3 [2]&quot; /&gt;"/>
</p:tagLst>
</file>

<file path=ppt/tags/tag74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3/3 [3]&quot; /&gt;"/>
</p:tagLst>
</file>

<file path=ppt/tags/tag74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True&quot; Source=&quot;Group 4&quot; Layer=&quot;Group 4&quot; /&gt;"/>
</p:tagLst>
</file>

<file path=ppt/tags/tag74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True&quot; Source=&quot;Group 5&quot; Layer=&quot;Group 5&quot; /&gt;"/>
</p:tagLst>
</file>

<file path=ppt/tags/tag74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True&quot; Source=&quot;Harvey 8&quot; Layer=&quot;Harvey 8&quot; /&gt;"/>
</p:tagLst>
</file>

<file path=ppt/tags/tag74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d5f66dcd-7c8d-4661-849b-23a9587c15e3&quot; /&gt;"/>
  <p:tag name="SP_POWERSHAPE" val="&lt;PowerShapeTag ClassVersion=&quot;0&quot; GUID=&quot;81f1f80b-b882-418d-8bbb-9c38d8d27274&quot; IsConsolidated=&quot;False&quot; IsTopLevel=&quot;True&quot; Layer=&quot;Harvey 100&quot; Source=&quot;Harvey 100&quot; /&gt;"/>
</p:tagLst>
</file>

<file path=ppt/tags/tag74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0/100 [0]&quot; Source=&quot;Harvey 100&quot; /&gt;"/>
</p:tagLst>
</file>

<file path=ppt/tags/tag74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00 [1]&quot; Source=&quot;Harvey 100&quot; /&gt;"/>
</p:tagLst>
</file>

<file path=ppt/tags/tag74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00 [2]&quot; Source=&quot;Harvey 100&quot; /&gt;"/>
</p:tagLst>
</file>

<file path=ppt/tags/tag74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00 [3]&quot; Source=&quot;Harvey 100&quot; /&gt;"/>
</p:tagLst>
</file>

<file path=ppt/tags/tag7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9/100 [69]&quot; Source=&quot;Harvey 100&quot; /&gt;"/>
</p:tagLst>
</file>

<file path=ppt/tags/tag75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00 [4]&quot; Source=&quot;Harvey 100&quot; /&gt;"/>
</p:tagLst>
</file>

<file path=ppt/tags/tag75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00 [5]&quot; Source=&quot;Harvey 100&quot; /&gt;"/>
</p:tagLst>
</file>

<file path=ppt/tags/tag75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00 [6]&quot; Source=&quot;Harvey 100&quot; /&gt;"/>
</p:tagLst>
</file>

<file path=ppt/tags/tag75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00 [7]&quot; Source=&quot;Harvey 100&quot; /&gt;"/>
</p:tagLst>
</file>

<file path=ppt/tags/tag75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00 [8]&quot; Source=&quot;Harvey 100&quot; /&gt;"/>
</p:tagLst>
</file>

<file path=ppt/tags/tag75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00 [9]&quot; Source=&quot;Harvey 100&quot; /&gt;"/>
</p:tagLst>
</file>

<file path=ppt/tags/tag75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100 [10]&quot; Source=&quot;Harvey 100&quot; /&gt;"/>
</p:tagLst>
</file>

<file path=ppt/tags/tag75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100 [11]&quot; Source=&quot;Harvey 100&quot; /&gt;"/>
</p:tagLst>
</file>

<file path=ppt/tags/tag75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2/100 [12]&quot; Source=&quot;Harvey 100&quot; /&gt;"/>
</p:tagLst>
</file>

<file path=ppt/tags/tag75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3/100 [13]&quot; Source=&quot;Harvey 100&quot; /&gt;"/>
</p:tagLst>
</file>

<file path=ppt/tags/tag7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0/100 [70]&quot; Source=&quot;Harvey 100&quot; /&gt;"/>
</p:tagLst>
</file>

<file path=ppt/tags/tag76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4/100 [14]&quot; Source=&quot;Harvey 100&quot; /&gt;"/>
</p:tagLst>
</file>

<file path=ppt/tags/tag76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5/100 [15]&quot; Source=&quot;Harvey 100&quot; /&gt;"/>
</p:tagLst>
</file>

<file path=ppt/tags/tag76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6/100 [16]&quot; Source=&quot;Harvey 100&quot; /&gt;"/>
</p:tagLst>
</file>

<file path=ppt/tags/tag76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7/100 [17]&quot; Source=&quot;Harvey 100&quot; /&gt;"/>
</p:tagLst>
</file>

<file path=ppt/tags/tag76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8/100 [18]&quot; Source=&quot;Harvey 100&quot; /&gt;"/>
</p:tagLst>
</file>

<file path=ppt/tags/tag76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9/100 [19]&quot; Source=&quot;Harvey 100&quot; /&gt;"/>
</p:tagLst>
</file>

<file path=ppt/tags/tag76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0/100 [20]&quot; Source=&quot;Harvey 100&quot; /&gt;"/>
</p:tagLst>
</file>

<file path=ppt/tags/tag76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100 [21]&quot; Source=&quot;Harvey 100&quot; /&gt;"/>
</p:tagLst>
</file>

<file path=ppt/tags/tag76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2/100 [22]&quot; Source=&quot;Harvey 100&quot; /&gt;"/>
</p:tagLst>
</file>

<file path=ppt/tags/tag76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3/100 [23]&quot; Source=&quot;Harvey 100&quot; /&gt;"/>
</p:tagLst>
</file>

<file path=ppt/tags/tag7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100 [71]&quot; Source=&quot;Harvey 100&quot; /&gt;"/>
</p:tagLst>
</file>

<file path=ppt/tags/tag77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4/100 [24]&quot; Source=&quot;Harvey 100&quot; /&gt;"/>
</p:tagLst>
</file>

<file path=ppt/tags/tag77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5/100 [25]&quot; Source=&quot;Harvey 100&quot; /&gt;"/>
</p:tagLst>
</file>

<file path=ppt/tags/tag77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6/100 [26]&quot; Source=&quot;Harvey 100&quot; /&gt;"/>
</p:tagLst>
</file>

<file path=ppt/tags/tag77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7/100 [27]&quot; Source=&quot;Harvey 100&quot; /&gt;"/>
</p:tagLst>
</file>

<file path=ppt/tags/tag77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8/100 [28]&quot; Source=&quot;Harvey 100&quot; /&gt;"/>
</p:tagLst>
</file>

<file path=ppt/tags/tag77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9/100 [29]&quot; Source=&quot;Harvey 100&quot; /&gt;"/>
</p:tagLst>
</file>

<file path=ppt/tags/tag77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0/100 [30]&quot; Source=&quot;Harvey 100&quot; /&gt;"/>
</p:tagLst>
</file>

<file path=ppt/tags/tag77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100 [31]&quot; Source=&quot;Harvey 100&quot; /&gt;"/>
</p:tagLst>
</file>

<file path=ppt/tags/tag77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2/100 [32]&quot; Source=&quot;Harvey 100&quot; /&gt;"/>
</p:tagLst>
</file>

<file path=ppt/tags/tag77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3/100 [33]&quot; Source=&quot;Harvey 100&quot; /&gt;"/>
</p:tagLst>
</file>

<file path=ppt/tags/tag7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2/100 [72]&quot; Source=&quot;Harvey 100&quot; /&gt;"/>
</p:tagLst>
</file>

<file path=ppt/tags/tag78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4/100 [34]&quot; Source=&quot;Harvey 100&quot; /&gt;"/>
</p:tagLst>
</file>

<file path=ppt/tags/tag78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5/100 [35]&quot; Source=&quot;Harvey 100&quot; /&gt;"/>
</p:tagLst>
</file>

<file path=ppt/tags/tag78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6/100 [36]&quot; Source=&quot;Harvey 100&quot; /&gt;"/>
</p:tagLst>
</file>

<file path=ppt/tags/tag78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7/100 [37]&quot; Source=&quot;Harvey 100&quot; /&gt;"/>
</p:tagLst>
</file>

<file path=ppt/tags/tag78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8/100 [38]&quot; Source=&quot;Harvey 100&quot; /&gt;"/>
</p:tagLst>
</file>

<file path=ppt/tags/tag78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9/100 [39]&quot; Source=&quot;Harvey 100&quot; /&gt;"/>
</p:tagLst>
</file>

<file path=ppt/tags/tag78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0/100 [40]&quot; Source=&quot;Harvey 100&quot; /&gt;"/>
</p:tagLst>
</file>

<file path=ppt/tags/tag78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100 [41]&quot; Source=&quot;Harvey 100&quot; /&gt;"/>
</p:tagLst>
</file>

<file path=ppt/tags/tag78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2/100 [42]&quot; Source=&quot;Harvey 100&quot; /&gt;"/>
</p:tagLst>
</file>

<file path=ppt/tags/tag78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3/100 [43]&quot; Source=&quot;Harvey 100&quot; /&gt;"/>
</p:tagLst>
</file>

<file path=ppt/tags/tag7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3/100 [73]&quot; Source=&quot;Harvey 100&quot; /&gt;"/>
</p:tagLst>
</file>

<file path=ppt/tags/tag79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4/100 [44]&quot; Source=&quot;Harvey 100&quot; /&gt;"/>
</p:tagLst>
</file>

<file path=ppt/tags/tag79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5/100 [45]&quot; Source=&quot;Harvey 100&quot; /&gt;"/>
</p:tagLst>
</file>

<file path=ppt/tags/tag79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6/100 [46]&quot; Source=&quot;Harvey 100&quot; /&gt;"/>
</p:tagLst>
</file>

<file path=ppt/tags/tag79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7/100 [47]&quot; Source=&quot;Harvey 100&quot; /&gt;"/>
</p:tagLst>
</file>

<file path=ppt/tags/tag79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8/100 [48]&quot; Source=&quot;Harvey 100&quot; /&gt;"/>
</p:tagLst>
</file>

<file path=ppt/tags/tag79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9/100 [49]&quot; Source=&quot;Harvey 100&quot; /&gt;"/>
</p:tagLst>
</file>

<file path=ppt/tags/tag79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0/100 [50]&quot; Source=&quot;Harvey 100&quot; /&gt;"/>
</p:tagLst>
</file>

<file path=ppt/tags/tag79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100 [51]&quot; Source=&quot;Harvey 100&quot; /&gt;"/>
</p:tagLst>
</file>

<file path=ppt/tags/tag79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2/100 [52]&quot; Source=&quot;Harvey 100&quot; /&gt;"/>
</p:tagLst>
</file>

<file path=ppt/tags/tag79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3/100 [53]&quot; Source=&quot;Harvey 100&quot; /&gt;"/>
</p:tagLst>
</file>

<file path=ppt/tags/tag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00 [2]&quot; Source=&quot;Harvey 100&quot; /&gt;"/>
</p:tagLst>
</file>

<file path=ppt/tags/tag8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4/100 [74]&quot; Source=&quot;Harvey 100&quot; /&gt;"/>
</p:tagLst>
</file>

<file path=ppt/tags/tag80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4/100 [54]&quot; Source=&quot;Harvey 100&quot; /&gt;"/>
</p:tagLst>
</file>

<file path=ppt/tags/tag80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5/100 [55]&quot; Source=&quot;Harvey 100&quot; /&gt;"/>
</p:tagLst>
</file>

<file path=ppt/tags/tag80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6/100 [56]&quot; Source=&quot;Harvey 100&quot; /&gt;"/>
</p:tagLst>
</file>

<file path=ppt/tags/tag80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7/100 [57]&quot; Source=&quot;Harvey 100&quot; /&gt;"/>
</p:tagLst>
</file>

<file path=ppt/tags/tag80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8/100 [58]&quot; Source=&quot;Harvey 100&quot; /&gt;"/>
</p:tagLst>
</file>

<file path=ppt/tags/tag80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9/100 [59]&quot; Source=&quot;Harvey 100&quot; /&gt;"/>
</p:tagLst>
</file>

<file path=ppt/tags/tag80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0/100 [60]&quot; Source=&quot;Harvey 100&quot; /&gt;"/>
</p:tagLst>
</file>

<file path=ppt/tags/tag80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100 [61]&quot; Source=&quot;Harvey 100&quot; /&gt;"/>
</p:tagLst>
</file>

<file path=ppt/tags/tag80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2/100 [62]&quot; Source=&quot;Harvey 100&quot; /&gt;"/>
</p:tagLst>
</file>

<file path=ppt/tags/tag80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3/100 [63]&quot; Source=&quot;Harvey 100&quot; /&gt;"/>
</p:tagLst>
</file>

<file path=ppt/tags/tag8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5/100 [75]&quot; Source=&quot;Harvey 100&quot; /&gt;"/>
</p:tagLst>
</file>

<file path=ppt/tags/tag81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4/100 [64]&quot; Source=&quot;Harvey 100&quot; /&gt;"/>
</p:tagLst>
</file>

<file path=ppt/tags/tag81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5/100 [65]&quot; Source=&quot;Harvey 100&quot; /&gt;"/>
</p:tagLst>
</file>

<file path=ppt/tags/tag81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6/100 [66]&quot; Source=&quot;Harvey 100&quot; /&gt;"/>
</p:tagLst>
</file>

<file path=ppt/tags/tag81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7/100 [67]&quot; Source=&quot;Harvey 100&quot; /&gt;"/>
</p:tagLst>
</file>

<file path=ppt/tags/tag81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8/100 [68]&quot; Source=&quot;Harvey 100&quot; /&gt;"/>
</p:tagLst>
</file>

<file path=ppt/tags/tag81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9/100 [69]&quot; Source=&quot;Harvey 100&quot; /&gt;"/>
</p:tagLst>
</file>

<file path=ppt/tags/tag81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0/100 [70]&quot; Source=&quot;Harvey 100&quot; /&gt;"/>
</p:tagLst>
</file>

<file path=ppt/tags/tag81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100 [71]&quot; Source=&quot;Harvey 100&quot; /&gt;"/>
</p:tagLst>
</file>

<file path=ppt/tags/tag81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2/100 [72]&quot; Source=&quot;Harvey 100&quot; /&gt;"/>
</p:tagLst>
</file>

<file path=ppt/tags/tag81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3/100 [73]&quot; Source=&quot;Harvey 100&quot; /&gt;"/>
</p:tagLst>
</file>

<file path=ppt/tags/tag8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6/100 [76]&quot; Source=&quot;Harvey 100&quot; /&gt;"/>
</p:tagLst>
</file>

<file path=ppt/tags/tag82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4/100 [74]&quot; Source=&quot;Harvey 100&quot; /&gt;"/>
</p:tagLst>
</file>

<file path=ppt/tags/tag82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5/100 [75]&quot; Source=&quot;Harvey 100&quot; /&gt;"/>
</p:tagLst>
</file>

<file path=ppt/tags/tag82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6/100 [76]&quot; Source=&quot;Harvey 100&quot; /&gt;"/>
</p:tagLst>
</file>

<file path=ppt/tags/tag82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7/100 [77]&quot; Source=&quot;Harvey 100&quot; /&gt;"/>
</p:tagLst>
</file>

<file path=ppt/tags/tag82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8/100 [78]&quot; Source=&quot;Harvey 100&quot; /&gt;"/>
</p:tagLst>
</file>

<file path=ppt/tags/tag82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9/100 [79]&quot; Source=&quot;Harvey 100&quot; /&gt;"/>
</p:tagLst>
</file>

<file path=ppt/tags/tag82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0/100 [80]&quot; Source=&quot;Harvey 100&quot; /&gt;"/>
</p:tagLst>
</file>

<file path=ppt/tags/tag82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100 [81]&quot; Source=&quot;Harvey 100&quot; /&gt;"/>
</p:tagLst>
</file>

<file path=ppt/tags/tag82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2/100 [82]&quot; Source=&quot;Harvey 100&quot; /&gt;"/>
</p:tagLst>
</file>

<file path=ppt/tags/tag82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3/100 [83]&quot; Source=&quot;Harvey 100&quot; /&gt;"/>
</p:tagLst>
</file>

<file path=ppt/tags/tag8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7/100 [77]&quot; Source=&quot;Harvey 100&quot; /&gt;"/>
</p:tagLst>
</file>

<file path=ppt/tags/tag83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4/100 [84]&quot; Source=&quot;Harvey 100&quot; /&gt;"/>
</p:tagLst>
</file>

<file path=ppt/tags/tag83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5/100 [85]&quot; Source=&quot;Harvey 100&quot; /&gt;"/>
</p:tagLst>
</file>

<file path=ppt/tags/tag83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6/100 [86]&quot; Source=&quot;Harvey 100&quot; /&gt;"/>
</p:tagLst>
</file>

<file path=ppt/tags/tag83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7/100 [87]&quot; Source=&quot;Harvey 100&quot; /&gt;"/>
</p:tagLst>
</file>

<file path=ppt/tags/tag83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8/100 [88]&quot; Source=&quot;Harvey 100&quot; /&gt;"/>
</p:tagLst>
</file>

<file path=ppt/tags/tag83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9/100 [89]&quot; Source=&quot;Harvey 100&quot; /&gt;"/>
</p:tagLst>
</file>

<file path=ppt/tags/tag83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0/100 [90]&quot; Source=&quot;Harvey 100&quot; /&gt;"/>
</p:tagLst>
</file>

<file path=ppt/tags/tag83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100 [91]&quot; Source=&quot;Harvey 100&quot; /&gt;"/>
</p:tagLst>
</file>

<file path=ppt/tags/tag83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2/100 [92]&quot; Source=&quot;Harvey 100&quot; /&gt;"/>
</p:tagLst>
</file>

<file path=ppt/tags/tag83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3/100 [93]&quot; Source=&quot;Harvey 100&quot; /&gt;"/>
</p:tagLst>
</file>

<file path=ppt/tags/tag8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8/100 [78]&quot; Source=&quot;Harvey 100&quot; /&gt;"/>
</p:tagLst>
</file>

<file path=ppt/tags/tag84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4/100 [94]&quot; Source=&quot;Harvey 100&quot; /&gt;"/>
</p:tagLst>
</file>

<file path=ppt/tags/tag84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5/100 [95]&quot; Source=&quot;Harvey 100&quot; /&gt;"/>
</p:tagLst>
</file>

<file path=ppt/tags/tag84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6/100 [96]&quot; Source=&quot;Harvey 100&quot; /&gt;"/>
</p:tagLst>
</file>

<file path=ppt/tags/tag84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7/100 [97]&quot; Source=&quot;Harvey 100&quot; /&gt;"/>
</p:tagLst>
</file>

<file path=ppt/tags/tag84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8/100 [98]&quot; Source=&quot;Harvey 100&quot; /&gt;"/>
</p:tagLst>
</file>

<file path=ppt/tags/tag84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9/100 [99]&quot; Source=&quot;Harvey 100&quot; /&gt;"/>
</p:tagLst>
</file>

<file path=ppt/tags/tag84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0/100 [100]&quot; Source=&quot;Harvey 100&quot; /&gt;"/>
</p:tagLst>
</file>

<file path=ppt/tags/tag84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0/8 [0]&quot; /&gt;"/>
</p:tagLst>
</file>

<file path=ppt/tags/tag84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1/8 [1]&quot; /&gt;"/>
</p:tagLst>
</file>

<file path=ppt/tags/tag84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2/8 [2]&quot; /&gt;"/>
</p:tagLst>
</file>

<file path=ppt/tags/tag8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9/100 [79]&quot; Source=&quot;Harvey 100&quot; /&gt;"/>
</p:tagLst>
</file>

<file path=ppt/tags/tag85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3/8 [3]&quot; /&gt;"/>
</p:tagLst>
</file>

<file path=ppt/tags/tag85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4/8 [4]&quot; /&gt;"/>
</p:tagLst>
</file>

<file path=ppt/tags/tag85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5/8 [5]&quot; /&gt;"/>
</p:tagLst>
</file>

<file path=ppt/tags/tag85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6/8 [6]&quot; /&gt;"/>
</p:tagLst>
</file>

<file path=ppt/tags/tag85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7/8 [7]&quot; /&gt;"/>
</p:tagLst>
</file>

<file path=ppt/tags/tag85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8/8 [8]&quot; /&gt;"/>
</p:tagLst>
</file>

<file path=ppt/tags/tag85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0/4 [0]&quot; /&gt;"/>
</p:tagLst>
</file>

<file path=ppt/tags/tag85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1/4 [1]&quot; /&gt;"/>
</p:tagLst>
</file>

<file path=ppt/tags/tag85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2/4 [2]&quot; /&gt;"/>
</p:tagLst>
</file>

<file path=ppt/tags/tag85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3/4 [3]&quot; /&gt;"/>
</p:tagLst>
</file>

<file path=ppt/tags/tag8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0/100 [80]&quot; Source=&quot;Harvey 100&quot; /&gt;"/>
</p:tagLst>
</file>

<file path=ppt/tags/tag86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4/4 [4]&quot; /&gt;"/>
</p:tagLst>
</file>

<file path=ppt/tags/tag86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0/3 [0]&quot; /&gt;"/>
</p:tagLst>
</file>

<file path=ppt/tags/tag86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1/3 [1]&quot; /&gt;"/>
</p:tagLst>
</file>

<file path=ppt/tags/tag86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2/3 [2]&quot; /&gt;"/>
</p:tagLst>
</file>

<file path=ppt/tags/tag86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3/3 [3]&quot; /&gt;"/>
</p:tagLst>
</file>

<file path=ppt/tags/tag86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True&quot; Source=&quot;Group 4&quot; Layer=&quot;Group 4&quot; /&gt;"/>
</p:tagLst>
</file>

<file path=ppt/tags/tag86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True&quot; Source=&quot;Group 5&quot; Layer=&quot;Group 5&quot; /&gt;"/>
</p:tagLst>
</file>

<file path=ppt/tags/tag86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True&quot; Source=&quot;Harvey 8&quot; Layer=&quot;Harvey 8&quot; /&gt;"/>
</p:tagLst>
</file>

<file path=ppt/tags/tag86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d5f66dcd-7c8d-4661-849b-23a9587c15e3&quot; /&gt;"/>
  <p:tag name="SP_POWERSHAPE" val="&lt;PowerShapeTag ClassVersion=&quot;0&quot; GUID=&quot;81f1f80b-b882-418d-8bbb-9c38d8d27274&quot; IsConsolidated=&quot;False&quot; IsTopLevel=&quot;True&quot; Layer=&quot;Harvey 100&quot; Source=&quot;Harvey 100&quot; /&gt;"/>
</p:tagLst>
</file>

<file path=ppt/tags/tag86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0/100 [0]&quot; Source=&quot;Harvey 100&quot; /&gt;"/>
</p:tagLst>
</file>

<file path=ppt/tags/tag8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100 [81]&quot; Source=&quot;Harvey 100&quot; /&gt;"/>
</p:tagLst>
</file>

<file path=ppt/tags/tag87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00 [1]&quot; Source=&quot;Harvey 100&quot; /&gt;"/>
</p:tagLst>
</file>

<file path=ppt/tags/tag87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00 [2]&quot; Source=&quot;Harvey 100&quot; /&gt;"/>
</p:tagLst>
</file>

<file path=ppt/tags/tag87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00 [3]&quot; Source=&quot;Harvey 100&quot; /&gt;"/>
</p:tagLst>
</file>

<file path=ppt/tags/tag87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00 [4]&quot; Source=&quot;Harvey 100&quot; /&gt;"/>
</p:tagLst>
</file>

<file path=ppt/tags/tag87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00 [5]&quot; Source=&quot;Harvey 100&quot; /&gt;"/>
</p:tagLst>
</file>

<file path=ppt/tags/tag87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00 [6]&quot; Source=&quot;Harvey 100&quot; /&gt;"/>
</p:tagLst>
</file>

<file path=ppt/tags/tag87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00 [7]&quot; Source=&quot;Harvey 100&quot; /&gt;"/>
</p:tagLst>
</file>

<file path=ppt/tags/tag87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00 [8]&quot; Source=&quot;Harvey 100&quot; /&gt;"/>
</p:tagLst>
</file>

<file path=ppt/tags/tag87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00 [9]&quot; Source=&quot;Harvey 100&quot; /&gt;"/>
</p:tagLst>
</file>

<file path=ppt/tags/tag87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100 [10]&quot; Source=&quot;Harvey 100&quot; /&gt;"/>
</p:tagLst>
</file>

<file path=ppt/tags/tag8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2/100 [82]&quot; Source=&quot;Harvey 100&quot; /&gt;"/>
</p:tagLst>
</file>

<file path=ppt/tags/tag88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100 [11]&quot; Source=&quot;Harvey 100&quot; /&gt;"/>
</p:tagLst>
</file>

<file path=ppt/tags/tag88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2/100 [12]&quot; Source=&quot;Harvey 100&quot; /&gt;"/>
</p:tagLst>
</file>

<file path=ppt/tags/tag88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3/100 [13]&quot; Source=&quot;Harvey 100&quot; /&gt;"/>
</p:tagLst>
</file>

<file path=ppt/tags/tag88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4/100 [14]&quot; Source=&quot;Harvey 100&quot; /&gt;"/>
</p:tagLst>
</file>

<file path=ppt/tags/tag88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5/100 [15]&quot; Source=&quot;Harvey 100&quot; /&gt;"/>
</p:tagLst>
</file>

<file path=ppt/tags/tag88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6/100 [16]&quot; Source=&quot;Harvey 100&quot; /&gt;"/>
</p:tagLst>
</file>

<file path=ppt/tags/tag88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7/100 [17]&quot; Source=&quot;Harvey 100&quot; /&gt;"/>
</p:tagLst>
</file>

<file path=ppt/tags/tag88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8/100 [18]&quot; Source=&quot;Harvey 100&quot; /&gt;"/>
</p:tagLst>
</file>

<file path=ppt/tags/tag88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9/100 [19]&quot; Source=&quot;Harvey 100&quot; /&gt;"/>
</p:tagLst>
</file>

<file path=ppt/tags/tag88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0/100 [20]&quot; Source=&quot;Harvey 100&quot; /&gt;"/>
</p:tagLst>
</file>

<file path=ppt/tags/tag8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3/100 [83]&quot; Source=&quot;Harvey 100&quot; /&gt;"/>
</p:tagLst>
</file>

<file path=ppt/tags/tag89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100 [21]&quot; Source=&quot;Harvey 100&quot; /&gt;"/>
</p:tagLst>
</file>

<file path=ppt/tags/tag89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2/100 [22]&quot; Source=&quot;Harvey 100&quot; /&gt;"/>
</p:tagLst>
</file>

<file path=ppt/tags/tag89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3/100 [23]&quot; Source=&quot;Harvey 100&quot; /&gt;"/>
</p:tagLst>
</file>

<file path=ppt/tags/tag89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4/100 [24]&quot; Source=&quot;Harvey 100&quot; /&gt;"/>
</p:tagLst>
</file>

<file path=ppt/tags/tag89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5/100 [25]&quot; Source=&quot;Harvey 100&quot; /&gt;"/>
</p:tagLst>
</file>

<file path=ppt/tags/tag89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6/100 [26]&quot; Source=&quot;Harvey 100&quot; /&gt;"/>
</p:tagLst>
</file>

<file path=ppt/tags/tag89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7/100 [27]&quot; Source=&quot;Harvey 100&quot; /&gt;"/>
</p:tagLst>
</file>

<file path=ppt/tags/tag89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8/100 [28]&quot; Source=&quot;Harvey 100&quot; /&gt;"/>
</p:tagLst>
</file>

<file path=ppt/tags/tag89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9/100 [29]&quot; Source=&quot;Harvey 100&quot; /&gt;"/>
</p:tagLst>
</file>

<file path=ppt/tags/tag89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0/100 [30]&quot; Source=&quot;Harvey 100&quot; /&gt;"/>
</p:tagLst>
</file>

<file path=ppt/tags/tag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00 [3]&quot; Source=&quot;Harvey 100&quot; /&gt;"/>
</p:tagLst>
</file>

<file path=ppt/tags/tag9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4/100 [84]&quot; Source=&quot;Harvey 100&quot; /&gt;"/>
</p:tagLst>
</file>

<file path=ppt/tags/tag90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100 [31]&quot; Source=&quot;Harvey 100&quot; /&gt;"/>
</p:tagLst>
</file>

<file path=ppt/tags/tag90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2/100 [32]&quot; Source=&quot;Harvey 100&quot; /&gt;"/>
</p:tagLst>
</file>

<file path=ppt/tags/tag90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3/100 [33]&quot; Source=&quot;Harvey 100&quot; /&gt;"/>
</p:tagLst>
</file>

<file path=ppt/tags/tag90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4/100 [34]&quot; Source=&quot;Harvey 100&quot; /&gt;"/>
</p:tagLst>
</file>

<file path=ppt/tags/tag90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5/100 [35]&quot; Source=&quot;Harvey 100&quot; /&gt;"/>
</p:tagLst>
</file>

<file path=ppt/tags/tag90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6/100 [36]&quot; Source=&quot;Harvey 100&quot; /&gt;"/>
</p:tagLst>
</file>

<file path=ppt/tags/tag90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7/100 [37]&quot; Source=&quot;Harvey 100&quot; /&gt;"/>
</p:tagLst>
</file>

<file path=ppt/tags/tag90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8/100 [38]&quot; Source=&quot;Harvey 100&quot; /&gt;"/>
</p:tagLst>
</file>

<file path=ppt/tags/tag90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9/100 [39]&quot; Source=&quot;Harvey 100&quot; /&gt;"/>
</p:tagLst>
</file>

<file path=ppt/tags/tag90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0/100 [40]&quot; Source=&quot;Harvey 100&quot; /&gt;"/>
</p:tagLst>
</file>

<file path=ppt/tags/tag9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5/100 [85]&quot; Source=&quot;Harvey 100&quot; /&gt;"/>
</p:tagLst>
</file>

<file path=ppt/tags/tag91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100 [41]&quot; Source=&quot;Harvey 100&quot; /&gt;"/>
</p:tagLst>
</file>

<file path=ppt/tags/tag91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2/100 [42]&quot; Source=&quot;Harvey 100&quot; /&gt;"/>
</p:tagLst>
</file>

<file path=ppt/tags/tag91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3/100 [43]&quot; Source=&quot;Harvey 100&quot; /&gt;"/>
</p:tagLst>
</file>

<file path=ppt/tags/tag91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4/100 [44]&quot; Source=&quot;Harvey 100&quot; /&gt;"/>
</p:tagLst>
</file>

<file path=ppt/tags/tag91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5/100 [45]&quot; Source=&quot;Harvey 100&quot; /&gt;"/>
</p:tagLst>
</file>

<file path=ppt/tags/tag91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6/100 [46]&quot; Source=&quot;Harvey 100&quot; /&gt;"/>
</p:tagLst>
</file>

<file path=ppt/tags/tag91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7/100 [47]&quot; Source=&quot;Harvey 100&quot; /&gt;"/>
</p:tagLst>
</file>

<file path=ppt/tags/tag91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8/100 [48]&quot; Source=&quot;Harvey 100&quot; /&gt;"/>
</p:tagLst>
</file>

<file path=ppt/tags/tag91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9/100 [49]&quot; Source=&quot;Harvey 100&quot; /&gt;"/>
</p:tagLst>
</file>

<file path=ppt/tags/tag91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0/100 [50]&quot; Source=&quot;Harvey 100&quot; /&gt;"/>
</p:tagLst>
</file>

<file path=ppt/tags/tag9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6/100 [86]&quot; Source=&quot;Harvey 100&quot; /&gt;"/>
</p:tagLst>
</file>

<file path=ppt/tags/tag92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100 [51]&quot; Source=&quot;Harvey 100&quot; /&gt;"/>
</p:tagLst>
</file>

<file path=ppt/tags/tag92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2/100 [52]&quot; Source=&quot;Harvey 100&quot; /&gt;"/>
</p:tagLst>
</file>

<file path=ppt/tags/tag92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3/100 [53]&quot; Source=&quot;Harvey 100&quot; /&gt;"/>
</p:tagLst>
</file>

<file path=ppt/tags/tag92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4/100 [54]&quot; Source=&quot;Harvey 100&quot; /&gt;"/>
</p:tagLst>
</file>

<file path=ppt/tags/tag92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5/100 [55]&quot; Source=&quot;Harvey 100&quot; /&gt;"/>
</p:tagLst>
</file>

<file path=ppt/tags/tag92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6/100 [56]&quot; Source=&quot;Harvey 100&quot; /&gt;"/>
</p:tagLst>
</file>

<file path=ppt/tags/tag92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7/100 [57]&quot; Source=&quot;Harvey 100&quot; /&gt;"/>
</p:tagLst>
</file>

<file path=ppt/tags/tag92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8/100 [58]&quot; Source=&quot;Harvey 100&quot; /&gt;"/>
</p:tagLst>
</file>

<file path=ppt/tags/tag92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9/100 [59]&quot; Source=&quot;Harvey 100&quot; /&gt;"/>
</p:tagLst>
</file>

<file path=ppt/tags/tag92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0/100 [60]&quot; Source=&quot;Harvey 100&quot; /&gt;"/>
</p:tagLst>
</file>

<file path=ppt/tags/tag9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7/100 [87]&quot; Source=&quot;Harvey 100&quot; /&gt;"/>
</p:tagLst>
</file>

<file path=ppt/tags/tag93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100 [61]&quot; Source=&quot;Harvey 100&quot; /&gt;"/>
</p:tagLst>
</file>

<file path=ppt/tags/tag93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2/100 [62]&quot; Source=&quot;Harvey 100&quot; /&gt;"/>
</p:tagLst>
</file>

<file path=ppt/tags/tag93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3/100 [63]&quot; Source=&quot;Harvey 100&quot; /&gt;"/>
</p:tagLst>
</file>

<file path=ppt/tags/tag93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4/100 [64]&quot; Source=&quot;Harvey 100&quot; /&gt;"/>
</p:tagLst>
</file>

<file path=ppt/tags/tag93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5/100 [65]&quot; Source=&quot;Harvey 100&quot; /&gt;"/>
</p:tagLst>
</file>

<file path=ppt/tags/tag93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6/100 [66]&quot; Source=&quot;Harvey 100&quot; /&gt;"/>
</p:tagLst>
</file>

<file path=ppt/tags/tag93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7/100 [67]&quot; Source=&quot;Harvey 100&quot; /&gt;"/>
</p:tagLst>
</file>

<file path=ppt/tags/tag93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8/100 [68]&quot; Source=&quot;Harvey 100&quot; /&gt;"/>
</p:tagLst>
</file>

<file path=ppt/tags/tag93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9/100 [69]&quot; Source=&quot;Harvey 100&quot; /&gt;"/>
</p:tagLst>
</file>

<file path=ppt/tags/tag93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0/100 [70]&quot; Source=&quot;Harvey 100&quot; /&gt;"/>
</p:tagLst>
</file>

<file path=ppt/tags/tag9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8/100 [88]&quot; Source=&quot;Harvey 100&quot; /&gt;"/>
</p:tagLst>
</file>

<file path=ppt/tags/tag94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100 [71]&quot; Source=&quot;Harvey 100&quot; /&gt;"/>
</p:tagLst>
</file>

<file path=ppt/tags/tag94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2/100 [72]&quot; Source=&quot;Harvey 100&quot; /&gt;"/>
</p:tagLst>
</file>

<file path=ppt/tags/tag94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3/100 [73]&quot; Source=&quot;Harvey 100&quot; /&gt;"/>
</p:tagLst>
</file>

<file path=ppt/tags/tag94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4/100 [74]&quot; Source=&quot;Harvey 100&quot; /&gt;"/>
</p:tagLst>
</file>

<file path=ppt/tags/tag94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5/100 [75]&quot; Source=&quot;Harvey 100&quot; /&gt;"/>
</p:tagLst>
</file>

<file path=ppt/tags/tag94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6/100 [76]&quot; Source=&quot;Harvey 100&quot; /&gt;"/>
</p:tagLst>
</file>

<file path=ppt/tags/tag94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7/100 [77]&quot; Source=&quot;Harvey 100&quot; /&gt;"/>
</p:tagLst>
</file>

<file path=ppt/tags/tag94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8/100 [78]&quot; Source=&quot;Harvey 100&quot; /&gt;"/>
</p:tagLst>
</file>

<file path=ppt/tags/tag94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9/100 [79]&quot; Source=&quot;Harvey 100&quot; /&gt;"/>
</p:tagLst>
</file>

<file path=ppt/tags/tag94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0/100 [80]&quot; Source=&quot;Harvey 100&quot; /&gt;"/>
</p:tagLst>
</file>

<file path=ppt/tags/tag9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9/100 [89]&quot; Source=&quot;Harvey 100&quot; /&gt;"/>
</p:tagLst>
</file>

<file path=ppt/tags/tag95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100 [81]&quot; Source=&quot;Harvey 100&quot; /&gt;"/>
</p:tagLst>
</file>

<file path=ppt/tags/tag95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2/100 [82]&quot; Source=&quot;Harvey 100&quot; /&gt;"/>
</p:tagLst>
</file>

<file path=ppt/tags/tag95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3/100 [83]&quot; Source=&quot;Harvey 100&quot; /&gt;"/>
</p:tagLst>
</file>

<file path=ppt/tags/tag95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4/100 [84]&quot; Source=&quot;Harvey 100&quot; /&gt;"/>
</p:tagLst>
</file>

<file path=ppt/tags/tag95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5/100 [85]&quot; Source=&quot;Harvey 100&quot; /&gt;"/>
</p:tagLst>
</file>

<file path=ppt/tags/tag95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6/100 [86]&quot; Source=&quot;Harvey 100&quot; /&gt;"/>
</p:tagLst>
</file>

<file path=ppt/tags/tag95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7/100 [87]&quot; Source=&quot;Harvey 100&quot; /&gt;"/>
</p:tagLst>
</file>

<file path=ppt/tags/tag95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8/100 [88]&quot; Source=&quot;Harvey 100&quot; /&gt;"/>
</p:tagLst>
</file>

<file path=ppt/tags/tag95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9/100 [89]&quot; Source=&quot;Harvey 100&quot; /&gt;"/>
</p:tagLst>
</file>

<file path=ppt/tags/tag95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0/100 [90]&quot; Source=&quot;Harvey 100&quot; /&gt;"/>
</p:tagLst>
</file>

<file path=ppt/tags/tag9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0/100 [90]&quot; Source=&quot;Harvey 100&quot; /&gt;"/>
</p:tagLst>
</file>

<file path=ppt/tags/tag96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100 [91]&quot; Source=&quot;Harvey 100&quot; /&gt;"/>
</p:tagLst>
</file>

<file path=ppt/tags/tag96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2/100 [92]&quot; Source=&quot;Harvey 100&quot; /&gt;"/>
</p:tagLst>
</file>

<file path=ppt/tags/tag96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3/100 [93]&quot; Source=&quot;Harvey 100&quot; /&gt;"/>
</p:tagLst>
</file>

<file path=ppt/tags/tag96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4/100 [94]&quot; Source=&quot;Harvey 100&quot; /&gt;"/>
</p:tagLst>
</file>

<file path=ppt/tags/tag96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5/100 [95]&quot; Source=&quot;Harvey 100&quot; /&gt;"/>
</p:tagLst>
</file>

<file path=ppt/tags/tag96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6/100 [96]&quot; Source=&quot;Harvey 100&quot; /&gt;"/>
</p:tagLst>
</file>

<file path=ppt/tags/tag96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7/100 [97]&quot; Source=&quot;Harvey 100&quot; /&gt;"/>
</p:tagLst>
</file>

<file path=ppt/tags/tag96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8/100 [98]&quot; Source=&quot;Harvey 100&quot; /&gt;"/>
</p:tagLst>
</file>

<file path=ppt/tags/tag96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9/100 [99]&quot; Source=&quot;Harvey 100&quot; /&gt;"/>
</p:tagLst>
</file>

<file path=ppt/tags/tag96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0/100 [100]&quot; Source=&quot;Harvey 100&quot; /&gt;"/>
</p:tagLst>
</file>

<file path=ppt/tags/tag9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100 [91]&quot; Source=&quot;Harvey 100&quot; /&gt;"/>
</p:tagLst>
</file>

<file path=ppt/tags/tag97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0/8 [0]&quot; /&gt;"/>
</p:tagLst>
</file>

<file path=ppt/tags/tag97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1/8 [1]&quot; /&gt;"/>
</p:tagLst>
</file>

<file path=ppt/tags/tag97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2/8 [2]&quot; /&gt;"/>
</p:tagLst>
</file>

<file path=ppt/tags/tag97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3/8 [3]&quot; /&gt;"/>
</p:tagLst>
</file>

<file path=ppt/tags/tag97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4/8 [4]&quot; /&gt;"/>
</p:tagLst>
</file>

<file path=ppt/tags/tag97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5/8 [5]&quot; /&gt;"/>
</p:tagLst>
</file>

<file path=ppt/tags/tag97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6/8 [6]&quot; /&gt;"/>
</p:tagLst>
</file>

<file path=ppt/tags/tag97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7/8 [7]&quot; /&gt;"/>
</p:tagLst>
</file>

<file path=ppt/tags/tag97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8/8 [8]&quot; /&gt;"/>
</p:tagLst>
</file>

<file path=ppt/tags/tag97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0/4 [0]&quot; /&gt;"/>
</p:tagLst>
</file>

<file path=ppt/tags/tag9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2/100 [92]&quot; Source=&quot;Harvey 100&quot; /&gt;"/>
</p:tagLst>
</file>

<file path=ppt/tags/tag98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1/4 [1]&quot; /&gt;"/>
</p:tagLst>
</file>

<file path=ppt/tags/tag98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2/4 [2]&quot; /&gt;"/>
</p:tagLst>
</file>

<file path=ppt/tags/tag98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3/4 [3]&quot; /&gt;"/>
</p:tagLst>
</file>

<file path=ppt/tags/tag98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4/4 [4]&quot; /&gt;"/>
</p:tagLst>
</file>

<file path=ppt/tags/tag98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0/3 [0]&quot; /&gt;"/>
</p:tagLst>
</file>

<file path=ppt/tags/tag98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1/3 [1]&quot; /&gt;"/>
</p:tagLst>
</file>

<file path=ppt/tags/tag98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2/3 [2]&quot; /&gt;"/>
</p:tagLst>
</file>

<file path=ppt/tags/tag98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3/3 [3]&quot; /&gt;"/>
</p:tagLst>
</file>

<file path=ppt/tags/tag98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True&quot; Source=&quot;Group 4&quot; Layer=&quot;Group 4&quot; /&gt;"/>
</p:tagLst>
</file>

<file path=ppt/tags/tag98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True&quot; Source=&quot;Group 5&quot; Layer=&quot;Group 5&quot; /&gt;"/>
</p:tagLst>
</file>

<file path=ppt/tags/tag9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3/100 [93]&quot; Source=&quot;Harvey 100&quot; /&gt;"/>
</p:tagLst>
</file>

<file path=ppt/tags/tag99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True&quot; Source=&quot;Harvey 8&quot; Layer=&quot;Harvey 8&quot; /&gt;"/>
</p:tagLst>
</file>

<file path=ppt/tags/tag99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d5f66dcd-7c8d-4661-849b-23a9587c15e3&quot; /&gt;"/>
  <p:tag name="SP_POWERSHAPE" val="&lt;PowerShapeTag ClassVersion=&quot;0&quot; GUID=&quot;81f1f80b-b882-418d-8bbb-9c38d8d27274&quot; IsConsolidated=&quot;False&quot; IsTopLevel=&quot;True&quot; Layer=&quot;Harvey 100&quot; Source=&quot;Harvey 100&quot; /&gt;"/>
</p:tagLst>
</file>

<file path=ppt/tags/tag99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0/100 [0]&quot; Source=&quot;Harvey 100&quot; /&gt;"/>
</p:tagLst>
</file>

<file path=ppt/tags/tag99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00 [1]&quot; Source=&quot;Harvey 100&quot; /&gt;"/>
</p:tagLst>
</file>

<file path=ppt/tags/tag99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00 [2]&quot; Source=&quot;Harvey 100&quot; /&gt;"/>
</p:tagLst>
</file>

<file path=ppt/tags/tag99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00 [3]&quot; Source=&quot;Harvey 100&quot; /&gt;"/>
</p:tagLst>
</file>

<file path=ppt/tags/tag99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00 [4]&quot; Source=&quot;Harvey 100&quot; /&gt;"/>
</p:tagLst>
</file>

<file path=ppt/tags/tag99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00 [5]&quot; Source=&quot;Harvey 100&quot; /&gt;"/>
</p:tagLst>
</file>

<file path=ppt/tags/tag99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00 [6]&quot; Source=&quot;Harvey 100&quot; /&gt;"/>
</p:tagLst>
</file>

<file path=ppt/tags/tag99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00 [7]&quot; Source=&quot;Harvey 100&quot; /&gt;"/>
</p:tagLst>
</file>

<file path=ppt/theme/theme1.xml><?xml version="1.0" encoding="utf-8"?>
<a:theme xmlns:a="http://schemas.openxmlformats.org/drawingml/2006/main" name="SAP Template 2023">
  <a:themeElements>
    <a:clrScheme name="SAP Colors 2023">
      <a:dk1>
        <a:srgbClr val="000000"/>
      </a:dk1>
      <a:lt1>
        <a:srgbClr val="FFFFFF"/>
      </a:lt1>
      <a:dk2>
        <a:srgbClr val="1B90FF"/>
      </a:dk2>
      <a:lt2>
        <a:srgbClr val="89D1FF"/>
      </a:lt2>
      <a:accent1>
        <a:srgbClr val="E76500"/>
      </a:accent1>
      <a:accent2>
        <a:srgbClr val="049F9A"/>
      </a:accent2>
      <a:accent3>
        <a:srgbClr val="36A41D"/>
      </a:accent3>
      <a:accent4>
        <a:srgbClr val="FA4F96"/>
      </a:accent4>
      <a:accent5>
        <a:srgbClr val="F31DED"/>
      </a:accent5>
      <a:accent6>
        <a:srgbClr val="7858FF"/>
      </a:accent6>
      <a:hlink>
        <a:srgbClr val="0070F2"/>
      </a:hlink>
      <a:folHlink>
        <a:srgbClr val="0070F2"/>
      </a:folHlink>
    </a:clrScheme>
    <a:fontScheme name="SAP 2023">
      <a:majorFont>
        <a:latin typeface="72 Brand Medium"/>
        <a:ea typeface=""/>
        <a:cs typeface=""/>
      </a:majorFont>
      <a:minorFont>
        <a:latin typeface="72 Brand"/>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fontAlgn="base">
          <a:spcBef>
            <a:spcPct val="50000"/>
          </a:spcBef>
          <a:spcAft>
            <a:spcPct val="0"/>
          </a:spcAft>
          <a:buClr>
            <a:schemeClr val="tx1"/>
          </a:buClr>
          <a:buSzPct val="100000"/>
          <a:defRPr sz="1800" kern="0" dirty="0" err="1" smtClean="0">
            <a:latin typeface="72 Brand" panose="020B0504030603020204" pitchFamily="34" charset="0"/>
            <a:ea typeface="Arial Unicode MS" pitchFamily="34" charset="-128"/>
            <a:cs typeface="Arial Unicode MS" pitchFamily="34" charset="-128"/>
          </a:defRPr>
        </a:defPPr>
      </a:lstStyle>
    </a:txDef>
  </a:objectDefaults>
  <a:extraClrSchemeLst/>
  <a:custClrLst>
    <a:custClr name="Blue 2">
      <a:srgbClr val="D1EFFF"/>
    </a:custClr>
    <a:custClr name="Blue 4">
      <a:srgbClr val="89D1FF"/>
    </a:custClr>
    <a:custClr name="Blue 6">
      <a:srgbClr val="1B90FF"/>
    </a:custClr>
    <a:custClr name="Blue 7">
      <a:srgbClr val="0070F2"/>
    </a:custClr>
    <a:custClr name="Blue 10">
      <a:srgbClr val="002A86"/>
    </a:custClr>
    <a:custClr name="Blue 11">
      <a:srgbClr val="00144A"/>
    </a:custClr>
    <a:custClr name="Mango 2">
      <a:srgbClr val="FFF3B8"/>
    </a:custClr>
    <a:custClr name="Mango 4">
      <a:srgbClr val="FFC933"/>
    </a:custClr>
    <a:custClr name="Mango 6">
      <a:srgbClr val="E76500"/>
    </a:custClr>
    <a:custClr name="Mango 7">
      <a:srgbClr val="C35500"/>
    </a:custClr>
    <a:custClr name="Mango 10">
      <a:srgbClr val="6D1900"/>
    </a:custClr>
    <a:custClr name="Mango 11">
      <a:srgbClr val="450B00"/>
    </a:custClr>
    <a:custClr name="Teal 2">
      <a:srgbClr val="C2FCEE"/>
    </a:custClr>
    <a:custClr name="Teal 4">
      <a:srgbClr val="2CE0BF"/>
    </a:custClr>
    <a:custClr name="Teal 6">
      <a:srgbClr val="049F9A"/>
    </a:custClr>
    <a:custClr name="Teal 7">
      <a:srgbClr val="07838F"/>
    </a:custClr>
    <a:custClr name="Teal 10">
      <a:srgbClr val="02414C"/>
    </a:custClr>
    <a:custClr name="Teal 11">
      <a:srgbClr val="012931"/>
    </a:custClr>
    <a:custClr name="Green 2">
      <a:srgbClr val="EBF5CB"/>
    </a:custClr>
    <a:custClr name="Green 4">
      <a:srgbClr val="97DD40"/>
    </a:custClr>
    <a:custClr name="Green 6">
      <a:srgbClr val="36A41D"/>
    </a:custClr>
    <a:custClr name="Green 7">
      <a:srgbClr val="188918"/>
    </a:custClr>
    <a:custClr name="Green 10">
      <a:srgbClr val="164323"/>
    </a:custClr>
    <a:custClr name="Green 11">
      <a:srgbClr val="0E2B16"/>
    </a:custClr>
    <a:custClr name="Red 2">
      <a:srgbClr val="FFD5EA"/>
    </a:custClr>
    <a:custClr name="Red 4">
      <a:srgbClr val="FF8CB2"/>
    </a:custClr>
    <a:custClr name="Red 6">
      <a:srgbClr val="EE3939"/>
    </a:custClr>
    <a:custClr name="Red 7">
      <a:srgbClr val="D20A0A"/>
    </a:custClr>
    <a:custClr name="Red 10">
      <a:srgbClr val="5A0404"/>
    </a:custClr>
    <a:custClr name="Red 11">
      <a:srgbClr val="350000"/>
    </a:custClr>
    <a:custClr name="Raspberry 2">
      <a:srgbClr val="FFDCE8"/>
    </a:custClr>
    <a:custClr name="Raspberry 4">
      <a:srgbClr val="FEADC8"/>
    </a:custClr>
    <a:custClr name="Raspberry 6">
      <a:srgbClr val="FA4F96"/>
    </a:custClr>
    <a:custClr name="Raspberry 7">
      <a:srgbClr val="DF1278"/>
    </a:custClr>
    <a:custClr name="Raspberry 10">
      <a:srgbClr val="71014B"/>
    </a:custClr>
    <a:custClr name="Raspberry 11">
      <a:srgbClr val="510136"/>
    </a:custClr>
    <a:custClr name="Pink 2">
      <a:srgbClr val="FFDCF3"/>
    </a:custClr>
    <a:custClr name="Pink 4">
      <a:srgbClr val="FF8AF0"/>
    </a:custClr>
    <a:custClr name="Pink 6">
      <a:srgbClr val="F31DED"/>
    </a:custClr>
    <a:custClr name="Pink 7">
      <a:srgbClr val="CC00DC"/>
    </a:custClr>
    <a:custClr name="Pink 10">
      <a:srgbClr val="510080"/>
    </a:custClr>
    <a:custClr name="Pink 11">
      <a:srgbClr val="28004A"/>
    </a:custClr>
    <a:custClr name="Indigo 2">
      <a:srgbClr val="E2D8FF"/>
    </a:custClr>
    <a:custClr name="Indigo 4">
      <a:srgbClr val="B894FF"/>
    </a:custClr>
    <a:custClr name="Indigo 6">
      <a:srgbClr val="7858FF"/>
    </a:custClr>
    <a:custClr name="Indigo 7">
      <a:srgbClr val="5D36FF"/>
    </a:custClr>
    <a:custClr name="Indigo 10">
      <a:srgbClr val="1C0C6E"/>
    </a:custClr>
    <a:custClr name="Indigo 11">
      <a:srgbClr val="0E0637"/>
    </a:custClr>
  </a:custClrLst>
  <a:extLst>
    <a:ext uri="{05A4C25C-085E-4340-85A3-A5531E510DB2}">
      <thm15:themeFamily xmlns:thm15="http://schemas.microsoft.com/office/thememl/2012/main" name="SAP_2023" id="{E0C336FB-8C14-4946-9A4E-21A5D4B5AD48}" vid="{56AE5F8D-7AE6-D749-9D93-DA55A8954983}"/>
    </a:ext>
  </a:extLst>
</a:theme>
</file>

<file path=ppt/theme/theme10.xml><?xml version="1.0" encoding="utf-8"?>
<a:theme xmlns:a="http://schemas.openxmlformats.org/drawingml/2006/main" name="6_SAP Template 2023">
  <a:themeElements>
    <a:clrScheme name="SAP Colors 2023">
      <a:dk1>
        <a:srgbClr val="000000"/>
      </a:dk1>
      <a:lt1>
        <a:srgbClr val="FFFFFF"/>
      </a:lt1>
      <a:dk2>
        <a:srgbClr val="1B90FF"/>
      </a:dk2>
      <a:lt2>
        <a:srgbClr val="89D1FF"/>
      </a:lt2>
      <a:accent1>
        <a:srgbClr val="E76500"/>
      </a:accent1>
      <a:accent2>
        <a:srgbClr val="049F9A"/>
      </a:accent2>
      <a:accent3>
        <a:srgbClr val="36A41D"/>
      </a:accent3>
      <a:accent4>
        <a:srgbClr val="FA4F96"/>
      </a:accent4>
      <a:accent5>
        <a:srgbClr val="F31DED"/>
      </a:accent5>
      <a:accent6>
        <a:srgbClr val="7858FF"/>
      </a:accent6>
      <a:hlink>
        <a:srgbClr val="0070F2"/>
      </a:hlink>
      <a:folHlink>
        <a:srgbClr val="0070F2"/>
      </a:folHlink>
    </a:clrScheme>
    <a:fontScheme name="SAP 2023">
      <a:majorFont>
        <a:latin typeface="72 Brand Medium"/>
        <a:ea typeface=""/>
        <a:cs typeface=""/>
      </a:majorFont>
      <a:minorFont>
        <a:latin typeface="72 Brand"/>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fontAlgn="base">
          <a:spcBef>
            <a:spcPct val="50000"/>
          </a:spcBef>
          <a:spcAft>
            <a:spcPct val="0"/>
          </a:spcAft>
          <a:buClr>
            <a:schemeClr val="tx1"/>
          </a:buClr>
          <a:buSzPct val="100000"/>
          <a:defRPr sz="1800" kern="0" dirty="0" err="1" smtClean="0">
            <a:latin typeface="72 Brand" panose="020B0504030603020204" pitchFamily="34" charset="0"/>
            <a:ea typeface="Arial Unicode MS" pitchFamily="34" charset="-128"/>
            <a:cs typeface="Arial Unicode MS" pitchFamily="34" charset="-128"/>
          </a:defRPr>
        </a:defPPr>
      </a:lstStyle>
    </a:txDef>
  </a:objectDefaults>
  <a:extraClrSchemeLst/>
  <a:custClrLst>
    <a:custClr name="Blue 2">
      <a:srgbClr val="D1EFFF"/>
    </a:custClr>
    <a:custClr name="Blue 4">
      <a:srgbClr val="89D1FF"/>
    </a:custClr>
    <a:custClr name="Blue 6">
      <a:srgbClr val="1B90FF"/>
    </a:custClr>
    <a:custClr name="Blue 7">
      <a:srgbClr val="0070F2"/>
    </a:custClr>
    <a:custClr name="Blue 10">
      <a:srgbClr val="002A86"/>
    </a:custClr>
    <a:custClr name="Blue 11">
      <a:srgbClr val="00144A"/>
    </a:custClr>
    <a:custClr name="Mango 2">
      <a:srgbClr val="FFF3B8"/>
    </a:custClr>
    <a:custClr name="Mango 4">
      <a:srgbClr val="FFC933"/>
    </a:custClr>
    <a:custClr name="Mango 6">
      <a:srgbClr val="E76500"/>
    </a:custClr>
    <a:custClr name="Mango 7">
      <a:srgbClr val="C35500"/>
    </a:custClr>
    <a:custClr name="Mango 10">
      <a:srgbClr val="6D1900"/>
    </a:custClr>
    <a:custClr name="Mango 11">
      <a:srgbClr val="450B00"/>
    </a:custClr>
    <a:custClr name="Teal 2">
      <a:srgbClr val="C2FCEE"/>
    </a:custClr>
    <a:custClr name="Teal 4">
      <a:srgbClr val="2CE0BF"/>
    </a:custClr>
    <a:custClr name="Teal 6">
      <a:srgbClr val="049F9A"/>
    </a:custClr>
    <a:custClr name="Teal 7">
      <a:srgbClr val="07838F"/>
    </a:custClr>
    <a:custClr name="Teal 10">
      <a:srgbClr val="02414C"/>
    </a:custClr>
    <a:custClr name="Teal 11">
      <a:srgbClr val="012931"/>
    </a:custClr>
    <a:custClr name="Green 2">
      <a:srgbClr val="EBF5CB"/>
    </a:custClr>
    <a:custClr name="Green 4">
      <a:srgbClr val="97DD40"/>
    </a:custClr>
    <a:custClr name="Green 6">
      <a:srgbClr val="36A41D"/>
    </a:custClr>
    <a:custClr name="Green 7">
      <a:srgbClr val="188918"/>
    </a:custClr>
    <a:custClr name="Green 10">
      <a:srgbClr val="164323"/>
    </a:custClr>
    <a:custClr name="Green 11">
      <a:srgbClr val="0E2B16"/>
    </a:custClr>
    <a:custClr name="Red 2">
      <a:srgbClr val="FFD5EA"/>
    </a:custClr>
    <a:custClr name="Red 4">
      <a:srgbClr val="FF8CB2"/>
    </a:custClr>
    <a:custClr name="Red 6">
      <a:srgbClr val="EE3939"/>
    </a:custClr>
    <a:custClr name="Red 7">
      <a:srgbClr val="D20A0A"/>
    </a:custClr>
    <a:custClr name="Red 10">
      <a:srgbClr val="5A0404"/>
    </a:custClr>
    <a:custClr name="Red 11">
      <a:srgbClr val="350000"/>
    </a:custClr>
    <a:custClr name="Raspberry 2">
      <a:srgbClr val="FFDCE8"/>
    </a:custClr>
    <a:custClr name="Raspberry 4">
      <a:srgbClr val="FEADC8"/>
    </a:custClr>
    <a:custClr name="Raspberry 6">
      <a:srgbClr val="FA4F96"/>
    </a:custClr>
    <a:custClr name="Raspberry 7">
      <a:srgbClr val="DF1278"/>
    </a:custClr>
    <a:custClr name="Raspberry 10">
      <a:srgbClr val="71014B"/>
    </a:custClr>
    <a:custClr name="Raspberry 11">
      <a:srgbClr val="510136"/>
    </a:custClr>
    <a:custClr name="Pink 2">
      <a:srgbClr val="FFDCF3"/>
    </a:custClr>
    <a:custClr name="Pink 4">
      <a:srgbClr val="FF8AF0"/>
    </a:custClr>
    <a:custClr name="Pink 6">
      <a:srgbClr val="F31DED"/>
    </a:custClr>
    <a:custClr name="Pink 7">
      <a:srgbClr val="CC00DC"/>
    </a:custClr>
    <a:custClr name="Pink 10">
      <a:srgbClr val="510080"/>
    </a:custClr>
    <a:custClr name="Pink 11">
      <a:srgbClr val="28004A"/>
    </a:custClr>
    <a:custClr name="Indigo 2">
      <a:srgbClr val="E2D8FF"/>
    </a:custClr>
    <a:custClr name="Indigo 4">
      <a:srgbClr val="B894FF"/>
    </a:custClr>
    <a:custClr name="Indigo 6">
      <a:srgbClr val="7858FF"/>
    </a:custClr>
    <a:custClr name="Indigo 7">
      <a:srgbClr val="5D36FF"/>
    </a:custClr>
    <a:custClr name="Indigo 10">
      <a:srgbClr val="1C0C6E"/>
    </a:custClr>
    <a:custClr name="Indigo 11">
      <a:srgbClr val="0E0637"/>
    </a:custClr>
  </a:custClrLst>
  <a:extLst>
    <a:ext uri="{05A4C25C-085E-4340-85A3-A5531E510DB2}">
      <thm15:themeFamily xmlns:thm15="http://schemas.microsoft.com/office/thememl/2012/main" name="RDP Use Cases_Oct 2023.potx" id="{6E67C2B8-F809-45A3-9154-EB1A0E8CB19E}" vid="{00F3D99C-8121-402E-A03C-332A3AA4673D}"/>
    </a:ext>
  </a:extLst>
</a:theme>
</file>

<file path=ppt/theme/theme11.xml><?xml version="1.0" encoding="utf-8"?>
<a:theme xmlns:a="http://schemas.openxmlformats.org/drawingml/2006/main" name="1_SAP Template 2024">
  <a:themeElements>
    <a:clrScheme name="SAP Colors 2023">
      <a:dk1>
        <a:srgbClr val="000000"/>
      </a:dk1>
      <a:lt1>
        <a:srgbClr val="FFFFFF"/>
      </a:lt1>
      <a:dk2>
        <a:srgbClr val="1B90FF"/>
      </a:dk2>
      <a:lt2>
        <a:srgbClr val="89D1FF"/>
      </a:lt2>
      <a:accent1>
        <a:srgbClr val="E76500"/>
      </a:accent1>
      <a:accent2>
        <a:srgbClr val="049F9A"/>
      </a:accent2>
      <a:accent3>
        <a:srgbClr val="36A41D"/>
      </a:accent3>
      <a:accent4>
        <a:srgbClr val="FA4F96"/>
      </a:accent4>
      <a:accent5>
        <a:srgbClr val="F31DED"/>
      </a:accent5>
      <a:accent6>
        <a:srgbClr val="7858FF"/>
      </a:accent6>
      <a:hlink>
        <a:srgbClr val="0070F2"/>
      </a:hlink>
      <a:folHlink>
        <a:srgbClr val="0070F2"/>
      </a:folHlink>
    </a:clrScheme>
    <a:fontScheme name="SAP 2023">
      <a:majorFont>
        <a:latin typeface="72 Brand Medium"/>
        <a:ea typeface=""/>
        <a:cs typeface=""/>
      </a:majorFont>
      <a:minorFont>
        <a:latin typeface="72 Brand"/>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fontAlgn="base">
          <a:spcBef>
            <a:spcPct val="50000"/>
          </a:spcBef>
          <a:spcAft>
            <a:spcPct val="0"/>
          </a:spcAft>
          <a:buClr>
            <a:schemeClr val="tx1"/>
          </a:buClr>
          <a:buSzPct val="100000"/>
          <a:defRPr sz="1800" kern="0" dirty="0" err="1" smtClean="0">
            <a:latin typeface="72 Brand" panose="020B0504030603020204" pitchFamily="34" charset="0"/>
            <a:ea typeface="Arial Unicode MS" pitchFamily="34" charset="-128"/>
            <a:cs typeface="Arial Unicode MS" pitchFamily="34" charset="-128"/>
          </a:defRPr>
        </a:defPPr>
      </a:lstStyle>
    </a:txDef>
  </a:objectDefaults>
  <a:extraClrSchemeLst/>
  <a:custClrLst>
    <a:custClr name="Blue 2">
      <a:srgbClr val="D1EFFF"/>
    </a:custClr>
    <a:custClr name="Blue 4">
      <a:srgbClr val="89D1FF"/>
    </a:custClr>
    <a:custClr name="Blue 6">
      <a:srgbClr val="1B90FF"/>
    </a:custClr>
    <a:custClr name="Blue 7">
      <a:srgbClr val="0070F2"/>
    </a:custClr>
    <a:custClr name="Blue 10">
      <a:srgbClr val="002A86"/>
    </a:custClr>
    <a:custClr name="Blue 11">
      <a:srgbClr val="00144A"/>
    </a:custClr>
    <a:custClr name="Mango 2">
      <a:srgbClr val="FFF3B8"/>
    </a:custClr>
    <a:custClr name="Mango 4">
      <a:srgbClr val="FFC933"/>
    </a:custClr>
    <a:custClr name="Mango 6">
      <a:srgbClr val="E76500"/>
    </a:custClr>
    <a:custClr name="Mango 7">
      <a:srgbClr val="C35500"/>
    </a:custClr>
    <a:custClr name="Mango 10">
      <a:srgbClr val="6D1900"/>
    </a:custClr>
    <a:custClr name="Mango 11">
      <a:srgbClr val="450B00"/>
    </a:custClr>
    <a:custClr name="Teal 2">
      <a:srgbClr val="C2FCEE"/>
    </a:custClr>
    <a:custClr name="Teal 4">
      <a:srgbClr val="2CE0BF"/>
    </a:custClr>
    <a:custClr name="Teal 6">
      <a:srgbClr val="049F9A"/>
    </a:custClr>
    <a:custClr name="Teal 7">
      <a:srgbClr val="07838F"/>
    </a:custClr>
    <a:custClr name="Teal 10">
      <a:srgbClr val="02414C"/>
    </a:custClr>
    <a:custClr name="Teal 11">
      <a:srgbClr val="012931"/>
    </a:custClr>
    <a:custClr name="Green 2">
      <a:srgbClr val="EBF5CB"/>
    </a:custClr>
    <a:custClr name="Green 4">
      <a:srgbClr val="97DD40"/>
    </a:custClr>
    <a:custClr name="Green 6">
      <a:srgbClr val="36A41D"/>
    </a:custClr>
    <a:custClr name="Green 7">
      <a:srgbClr val="188918"/>
    </a:custClr>
    <a:custClr name="Green 10">
      <a:srgbClr val="164323"/>
    </a:custClr>
    <a:custClr name="Green 11">
      <a:srgbClr val="0E2B16"/>
    </a:custClr>
    <a:custClr name="Red 2">
      <a:srgbClr val="FFD5EA"/>
    </a:custClr>
    <a:custClr name="Red 4">
      <a:srgbClr val="FF8CB2"/>
    </a:custClr>
    <a:custClr name="Red 6">
      <a:srgbClr val="EE3939"/>
    </a:custClr>
    <a:custClr name="Red 7">
      <a:srgbClr val="D20A0A"/>
    </a:custClr>
    <a:custClr name="Red 10">
      <a:srgbClr val="5A0404"/>
    </a:custClr>
    <a:custClr name="Red 11">
      <a:srgbClr val="350000"/>
    </a:custClr>
    <a:custClr name="Raspberry 2">
      <a:srgbClr val="FFDCE8"/>
    </a:custClr>
    <a:custClr name="Raspberry 4">
      <a:srgbClr val="FEADC8"/>
    </a:custClr>
    <a:custClr name="Raspberry 6">
      <a:srgbClr val="FA4F96"/>
    </a:custClr>
    <a:custClr name="Raspberry 7">
      <a:srgbClr val="DF1278"/>
    </a:custClr>
    <a:custClr name="Raspberry 10">
      <a:srgbClr val="71014B"/>
    </a:custClr>
    <a:custClr name="Raspberry 11">
      <a:srgbClr val="510136"/>
    </a:custClr>
    <a:custClr name="Pink 2">
      <a:srgbClr val="FFDCF3"/>
    </a:custClr>
    <a:custClr name="Pink 4">
      <a:srgbClr val="FF8AF0"/>
    </a:custClr>
    <a:custClr name="Pink 6">
      <a:srgbClr val="F31DED"/>
    </a:custClr>
    <a:custClr name="Pink 7">
      <a:srgbClr val="CC00DC"/>
    </a:custClr>
    <a:custClr name="Pink 10">
      <a:srgbClr val="510080"/>
    </a:custClr>
    <a:custClr name="Pink 11">
      <a:srgbClr val="28004A"/>
    </a:custClr>
    <a:custClr name="Indigo 2">
      <a:srgbClr val="E2D8FF"/>
    </a:custClr>
    <a:custClr name="Indigo 4">
      <a:srgbClr val="B894FF"/>
    </a:custClr>
    <a:custClr name="Indigo 6">
      <a:srgbClr val="7858FF"/>
    </a:custClr>
    <a:custClr name="Indigo 7">
      <a:srgbClr val="5D36FF"/>
    </a:custClr>
    <a:custClr name="Indigo 10">
      <a:srgbClr val="1C0C6E"/>
    </a:custClr>
    <a:custClr name="Indigo 11">
      <a:srgbClr val="0E0637"/>
    </a:custClr>
  </a:custClrLst>
  <a:extLst>
    <a:ext uri="{05A4C25C-085E-4340-85A3-A5531E510DB2}">
      <thm15:themeFamily xmlns:thm15="http://schemas.microsoft.com/office/thememl/2012/main" name="SAP_2024" id="{D0A86CF7-D7F4-6E47-A1E3-C26561C45193}" vid="{C9A3286F-C644-3A4D-9A4D-5CC4F68EA4C4}"/>
    </a:ext>
  </a:extLst>
</a:theme>
</file>

<file path=ppt/theme/theme12.xml><?xml version="1.0" encoding="utf-8"?>
<a:theme xmlns:a="http://schemas.openxmlformats.org/drawingml/2006/main" name="SAP Template 2023_custom4">
  <a:themeElements>
    <a:clrScheme name="SAP Colors 2023">
      <a:dk1>
        <a:srgbClr val="000000"/>
      </a:dk1>
      <a:lt1>
        <a:srgbClr val="FFFFFF"/>
      </a:lt1>
      <a:dk2>
        <a:srgbClr val="1B90FF"/>
      </a:dk2>
      <a:lt2>
        <a:srgbClr val="89D1FF"/>
      </a:lt2>
      <a:accent1>
        <a:srgbClr val="E76500"/>
      </a:accent1>
      <a:accent2>
        <a:srgbClr val="049F9A"/>
      </a:accent2>
      <a:accent3>
        <a:srgbClr val="36A41D"/>
      </a:accent3>
      <a:accent4>
        <a:srgbClr val="FA4F96"/>
      </a:accent4>
      <a:accent5>
        <a:srgbClr val="F31DED"/>
      </a:accent5>
      <a:accent6>
        <a:srgbClr val="7858FF"/>
      </a:accent6>
      <a:hlink>
        <a:srgbClr val="0070F2"/>
      </a:hlink>
      <a:folHlink>
        <a:srgbClr val="0070F2"/>
      </a:folHlink>
    </a:clrScheme>
    <a:fontScheme name="SAP 2023">
      <a:majorFont>
        <a:latin typeface="72 Brand Medium"/>
        <a:ea typeface=""/>
        <a:cs typeface=""/>
      </a:majorFont>
      <a:minorFont>
        <a:latin typeface="72 Brand"/>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fontAlgn="base">
          <a:spcBef>
            <a:spcPct val="50000"/>
          </a:spcBef>
          <a:spcAft>
            <a:spcPct val="0"/>
          </a:spcAft>
          <a:buClr>
            <a:schemeClr val="tx1"/>
          </a:buClr>
          <a:buSzPct val="100000"/>
          <a:defRPr sz="1800" kern="0" dirty="0" err="1" smtClean="0">
            <a:latin typeface="72 Brand" panose="020B0504030603020204" pitchFamily="34" charset="0"/>
            <a:ea typeface="Arial Unicode MS" pitchFamily="34" charset="-128"/>
            <a:cs typeface="Arial Unicode MS" pitchFamily="34" charset="-128"/>
          </a:defRPr>
        </a:defPPr>
      </a:lstStyle>
    </a:txDef>
  </a:objectDefaults>
  <a:extraClrSchemeLst/>
  <a:custClrLst>
    <a:custClr name="Blue 2">
      <a:srgbClr val="D1EFFF"/>
    </a:custClr>
    <a:custClr name="Blue 4">
      <a:srgbClr val="89D1FF"/>
    </a:custClr>
    <a:custClr name="Blue 6">
      <a:srgbClr val="1B90FF"/>
    </a:custClr>
    <a:custClr name="Blue 7">
      <a:srgbClr val="0070F2"/>
    </a:custClr>
    <a:custClr name="Blue 10">
      <a:srgbClr val="002A86"/>
    </a:custClr>
    <a:custClr name="Blue 11">
      <a:srgbClr val="00144A"/>
    </a:custClr>
    <a:custClr name="Mango 2">
      <a:srgbClr val="FFF3B8"/>
    </a:custClr>
    <a:custClr name="Mango 4">
      <a:srgbClr val="FFC933"/>
    </a:custClr>
    <a:custClr name="Mango 6">
      <a:srgbClr val="E76500"/>
    </a:custClr>
    <a:custClr name="Mango 7">
      <a:srgbClr val="C35500"/>
    </a:custClr>
    <a:custClr name="Mango 10">
      <a:srgbClr val="6D1900"/>
    </a:custClr>
    <a:custClr name="Mango 11">
      <a:srgbClr val="450B00"/>
    </a:custClr>
    <a:custClr name="Teal 2">
      <a:srgbClr val="C2FCEE"/>
    </a:custClr>
    <a:custClr name="Teal 4">
      <a:srgbClr val="2CE0BF"/>
    </a:custClr>
    <a:custClr name="Teal 6">
      <a:srgbClr val="049F9A"/>
    </a:custClr>
    <a:custClr name="Teal 7">
      <a:srgbClr val="07838F"/>
    </a:custClr>
    <a:custClr name="Teal 10">
      <a:srgbClr val="02414C"/>
    </a:custClr>
    <a:custClr name="Teal 11">
      <a:srgbClr val="012931"/>
    </a:custClr>
    <a:custClr name="Green 2">
      <a:srgbClr val="EBF5CB"/>
    </a:custClr>
    <a:custClr name="Green 4">
      <a:srgbClr val="97DD40"/>
    </a:custClr>
    <a:custClr name="Green 6">
      <a:srgbClr val="36A41D"/>
    </a:custClr>
    <a:custClr name="Green 7">
      <a:srgbClr val="188918"/>
    </a:custClr>
    <a:custClr name="Green 10">
      <a:srgbClr val="164323"/>
    </a:custClr>
    <a:custClr name="Green 11">
      <a:srgbClr val="0E2B16"/>
    </a:custClr>
    <a:custClr name="Red 2">
      <a:srgbClr val="FFD5EA"/>
    </a:custClr>
    <a:custClr name="Red 4">
      <a:srgbClr val="FF8CB2"/>
    </a:custClr>
    <a:custClr name="Red 6">
      <a:srgbClr val="EE3939"/>
    </a:custClr>
    <a:custClr name="Red 7">
      <a:srgbClr val="D20A0A"/>
    </a:custClr>
    <a:custClr name="Red 10">
      <a:srgbClr val="5A0404"/>
    </a:custClr>
    <a:custClr name="Red 11">
      <a:srgbClr val="350000"/>
    </a:custClr>
    <a:custClr name="Raspberry 2">
      <a:srgbClr val="FFDCE8"/>
    </a:custClr>
    <a:custClr name="Raspberry 4">
      <a:srgbClr val="FEADC8"/>
    </a:custClr>
    <a:custClr name="Raspberry 6">
      <a:srgbClr val="FA4F96"/>
    </a:custClr>
    <a:custClr name="Raspberry 7">
      <a:srgbClr val="DF1278"/>
    </a:custClr>
    <a:custClr name="Raspberry 10">
      <a:srgbClr val="71014B"/>
    </a:custClr>
    <a:custClr name="Raspberry 11">
      <a:srgbClr val="510136"/>
    </a:custClr>
    <a:custClr name="Pink 2">
      <a:srgbClr val="FFDCF3"/>
    </a:custClr>
    <a:custClr name="Pink 4">
      <a:srgbClr val="FF8AF0"/>
    </a:custClr>
    <a:custClr name="Pink 6">
      <a:srgbClr val="F31DED"/>
    </a:custClr>
    <a:custClr name="Pink 7">
      <a:srgbClr val="CC00DC"/>
    </a:custClr>
    <a:custClr name="Pink 10">
      <a:srgbClr val="510080"/>
    </a:custClr>
    <a:custClr name="Pink 11">
      <a:srgbClr val="28004A"/>
    </a:custClr>
    <a:custClr name="Indigo 2">
      <a:srgbClr val="E2D8FF"/>
    </a:custClr>
    <a:custClr name="Indigo 4">
      <a:srgbClr val="B894FF"/>
    </a:custClr>
    <a:custClr name="Indigo 6">
      <a:srgbClr val="7858FF"/>
    </a:custClr>
    <a:custClr name="Indigo 7">
      <a:srgbClr val="5D36FF"/>
    </a:custClr>
    <a:custClr name="Indigo 10">
      <a:srgbClr val="1C0C6E"/>
    </a:custClr>
    <a:custClr name="Indigo 11">
      <a:srgbClr val="0E0637"/>
    </a:custClr>
  </a:custClrLst>
  <a:extLst>
    <a:ext uri="{05A4C25C-085E-4340-85A3-A5531E510DB2}">
      <thm15:themeFamily xmlns:thm15="http://schemas.microsoft.com/office/thememl/2012/main" name="Presentation30" id="{BD3C8642-D95B-7F43-B787-187F257ADE9D}" vid="{59813820-2021-004E-AFD3-9E6A71300066}"/>
    </a:ext>
  </a:extLst>
</a:theme>
</file>

<file path=ppt/theme/theme13.xml><?xml version="1.0" encoding="utf-8"?>
<a:theme xmlns:a="http://schemas.openxmlformats.org/drawingml/2006/main" name="7_SAP Template 2023">
  <a:themeElements>
    <a:clrScheme name="SAP Colors 2023">
      <a:dk1>
        <a:srgbClr val="000000"/>
      </a:dk1>
      <a:lt1>
        <a:srgbClr val="FFFFFF"/>
      </a:lt1>
      <a:dk2>
        <a:srgbClr val="1B90FF"/>
      </a:dk2>
      <a:lt2>
        <a:srgbClr val="89D1FF"/>
      </a:lt2>
      <a:accent1>
        <a:srgbClr val="E76500"/>
      </a:accent1>
      <a:accent2>
        <a:srgbClr val="049F9A"/>
      </a:accent2>
      <a:accent3>
        <a:srgbClr val="36A41D"/>
      </a:accent3>
      <a:accent4>
        <a:srgbClr val="FA4F96"/>
      </a:accent4>
      <a:accent5>
        <a:srgbClr val="F31DED"/>
      </a:accent5>
      <a:accent6>
        <a:srgbClr val="7858FF"/>
      </a:accent6>
      <a:hlink>
        <a:srgbClr val="0070F2"/>
      </a:hlink>
      <a:folHlink>
        <a:srgbClr val="0070F2"/>
      </a:folHlink>
    </a:clrScheme>
    <a:fontScheme name="SAP 2023">
      <a:majorFont>
        <a:latin typeface="72 Brand Medium"/>
        <a:ea typeface=""/>
        <a:cs typeface=""/>
      </a:majorFont>
      <a:minorFont>
        <a:latin typeface="72 Brand"/>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fontAlgn="base">
          <a:spcBef>
            <a:spcPct val="50000"/>
          </a:spcBef>
          <a:spcAft>
            <a:spcPct val="0"/>
          </a:spcAft>
          <a:buClr>
            <a:schemeClr val="tx1"/>
          </a:buClr>
          <a:buSzPct val="100000"/>
          <a:defRPr sz="1800" kern="0" dirty="0" err="1" smtClean="0">
            <a:latin typeface="72 Brand" panose="020B0504030603020204" pitchFamily="34" charset="0"/>
            <a:ea typeface="Arial Unicode MS" pitchFamily="34" charset="-128"/>
            <a:cs typeface="Arial Unicode MS" pitchFamily="34" charset="-128"/>
          </a:defRPr>
        </a:defPPr>
      </a:lstStyle>
    </a:txDef>
  </a:objectDefaults>
  <a:extraClrSchemeLst/>
  <a:custClrLst>
    <a:custClr name="Blue 2">
      <a:srgbClr val="D1EFFF"/>
    </a:custClr>
    <a:custClr name="Blue 4">
      <a:srgbClr val="89D1FF"/>
    </a:custClr>
    <a:custClr name="Blue 6">
      <a:srgbClr val="1B90FF"/>
    </a:custClr>
    <a:custClr name="Blue 7">
      <a:srgbClr val="0070F2"/>
    </a:custClr>
    <a:custClr name="Blue 10">
      <a:srgbClr val="002A86"/>
    </a:custClr>
    <a:custClr name="Blue 11">
      <a:srgbClr val="00144A"/>
    </a:custClr>
    <a:custClr name="Mango 2">
      <a:srgbClr val="FFF3B8"/>
    </a:custClr>
    <a:custClr name="Mango 4">
      <a:srgbClr val="FFC933"/>
    </a:custClr>
    <a:custClr name="Mango 6">
      <a:srgbClr val="E76500"/>
    </a:custClr>
    <a:custClr name="Mango 7">
      <a:srgbClr val="C35500"/>
    </a:custClr>
    <a:custClr name="Mango 10">
      <a:srgbClr val="6D1900"/>
    </a:custClr>
    <a:custClr name="Mango 11">
      <a:srgbClr val="450B00"/>
    </a:custClr>
    <a:custClr name="Teal 2">
      <a:srgbClr val="C2FCEE"/>
    </a:custClr>
    <a:custClr name="Teal 4">
      <a:srgbClr val="2CE0BF"/>
    </a:custClr>
    <a:custClr name="Teal 6">
      <a:srgbClr val="049F9A"/>
    </a:custClr>
    <a:custClr name="Teal 7">
      <a:srgbClr val="07838F"/>
    </a:custClr>
    <a:custClr name="Teal 10">
      <a:srgbClr val="02414C"/>
    </a:custClr>
    <a:custClr name="Teal 11">
      <a:srgbClr val="012931"/>
    </a:custClr>
    <a:custClr name="Green 2">
      <a:srgbClr val="EBF5CB"/>
    </a:custClr>
    <a:custClr name="Green 4">
      <a:srgbClr val="97DD40"/>
    </a:custClr>
    <a:custClr name="Green 6">
      <a:srgbClr val="36A41D"/>
    </a:custClr>
    <a:custClr name="Green 7">
      <a:srgbClr val="188918"/>
    </a:custClr>
    <a:custClr name="Green 10">
      <a:srgbClr val="164323"/>
    </a:custClr>
    <a:custClr name="Green 11">
      <a:srgbClr val="0E2B16"/>
    </a:custClr>
    <a:custClr name="Red 2">
      <a:srgbClr val="FFD5EA"/>
    </a:custClr>
    <a:custClr name="Red 4">
      <a:srgbClr val="FF8CB2"/>
    </a:custClr>
    <a:custClr name="Red 6">
      <a:srgbClr val="EE3939"/>
    </a:custClr>
    <a:custClr name="Red 7">
      <a:srgbClr val="D20A0A"/>
    </a:custClr>
    <a:custClr name="Red 10">
      <a:srgbClr val="5A0404"/>
    </a:custClr>
    <a:custClr name="Red 11">
      <a:srgbClr val="350000"/>
    </a:custClr>
    <a:custClr name="Raspberry 2">
      <a:srgbClr val="FFDCE8"/>
    </a:custClr>
    <a:custClr name="Raspberry 4">
      <a:srgbClr val="FEADC8"/>
    </a:custClr>
    <a:custClr name="Raspberry 6">
      <a:srgbClr val="FA4F96"/>
    </a:custClr>
    <a:custClr name="Raspberry 7">
      <a:srgbClr val="DF1278"/>
    </a:custClr>
    <a:custClr name="Raspberry 10">
      <a:srgbClr val="71014B"/>
    </a:custClr>
    <a:custClr name="Raspberry 11">
      <a:srgbClr val="510136"/>
    </a:custClr>
    <a:custClr name="Pink 2">
      <a:srgbClr val="FFDCF3"/>
    </a:custClr>
    <a:custClr name="Pink 4">
      <a:srgbClr val="FF8AF0"/>
    </a:custClr>
    <a:custClr name="Pink 6">
      <a:srgbClr val="F31DED"/>
    </a:custClr>
    <a:custClr name="Pink 7">
      <a:srgbClr val="CC00DC"/>
    </a:custClr>
    <a:custClr name="Pink 10">
      <a:srgbClr val="510080"/>
    </a:custClr>
    <a:custClr name="Pink 11">
      <a:srgbClr val="28004A"/>
    </a:custClr>
    <a:custClr name="Indigo 2">
      <a:srgbClr val="E2D8FF"/>
    </a:custClr>
    <a:custClr name="Indigo 4">
      <a:srgbClr val="B894FF"/>
    </a:custClr>
    <a:custClr name="Indigo 6">
      <a:srgbClr val="7858FF"/>
    </a:custClr>
    <a:custClr name="Indigo 7">
      <a:srgbClr val="5D36FF"/>
    </a:custClr>
    <a:custClr name="Indigo 10">
      <a:srgbClr val="1C0C6E"/>
    </a:custClr>
    <a:custClr name="Indigo 11">
      <a:srgbClr val="0E0637"/>
    </a:custClr>
  </a:custClrLst>
  <a:extLst>
    <a:ext uri="{05A4C25C-085E-4340-85A3-A5531E510DB2}">
      <thm15:themeFamily xmlns:thm15="http://schemas.microsoft.com/office/thememl/2012/main" name="Presentation16" id="{6EE3CE7A-E618-354C-A911-C8B540FBF846}" vid="{D6A1CD9D-FAE1-404C-ADBB-39144CF68697}"/>
    </a:ext>
  </a:extLst>
</a:theme>
</file>

<file path=ppt/theme/theme14.xml><?xml version="1.0" encoding="utf-8"?>
<a:theme xmlns:a="http://schemas.openxmlformats.org/drawingml/2006/main" name="2_SAP Template 2024">
  <a:themeElements>
    <a:clrScheme name="Custom 1">
      <a:dk1>
        <a:srgbClr val="000000"/>
      </a:dk1>
      <a:lt1>
        <a:srgbClr val="FFFFFF"/>
      </a:lt1>
      <a:dk2>
        <a:srgbClr val="475E75"/>
      </a:dk2>
      <a:lt2>
        <a:srgbClr val="EAECEE"/>
      </a:lt2>
      <a:accent1>
        <a:srgbClr val="0070F2"/>
      </a:accent1>
      <a:accent2>
        <a:srgbClr val="07838F"/>
      </a:accent2>
      <a:accent3>
        <a:srgbClr val="188918"/>
      </a:accent3>
      <a:accent4>
        <a:srgbClr val="FA4F96"/>
      </a:accent4>
      <a:accent5>
        <a:srgbClr val="F31DED"/>
      </a:accent5>
      <a:accent6>
        <a:srgbClr val="7858FF"/>
      </a:accent6>
      <a:hlink>
        <a:srgbClr val="0070F2"/>
      </a:hlink>
      <a:folHlink>
        <a:srgbClr val="0070F2"/>
      </a:folHlink>
    </a:clrScheme>
    <a:fontScheme name="SAP 2023">
      <a:majorFont>
        <a:latin typeface="72 Brand Medium"/>
        <a:ea typeface=""/>
        <a:cs typeface=""/>
      </a:majorFont>
      <a:minorFont>
        <a:latin typeface="72 Brand"/>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w="25400" algn="ctr">
          <a:noFill/>
          <a:miter lim="800000"/>
          <a:headEnd/>
          <a:tailEnd/>
        </a:ln>
      </a:spPr>
      <a:bodyPr lIns="182880" tIns="146304" rIns="182880" bIns="146304" rtlCol="0" anchor="t"/>
      <a:lstStyle>
        <a:defPPr marR="0" algn="l" defTabSz="914400" eaLnBrk="1" fontAlgn="base" latinLnBrk="0" hangingPunct="1">
          <a:lnSpc>
            <a:spcPct val="100000"/>
          </a:lnSpc>
          <a:spcBef>
            <a:spcPct val="50000"/>
          </a:spcBef>
          <a:spcAft>
            <a:spcPct val="0"/>
          </a:spcAft>
          <a:buClr>
            <a:srgbClr val="F0AB00"/>
          </a:buClr>
          <a:buSzPct val="80000"/>
          <a:tabLst/>
          <a:defRPr kumimoji="0" sz="1200" b="0" i="0" u="none" strike="noStrike" kern="0" cap="none" spc="0" normalizeH="0" baseline="0" noProof="0" dirty="0">
            <a:ln>
              <a:noFill/>
            </a:ln>
            <a:effectLst/>
            <a:uLnTx/>
            <a:uFillTx/>
            <a:latin typeface="+mn-lt"/>
            <a:ea typeface="72 Brand" pitchFamily="34" charset="-128"/>
            <a:cs typeface="72 Brand" pitchFamily="34" charset="-128"/>
          </a:defRPr>
        </a:defPPr>
      </a:lstStyle>
    </a:spDef>
    <a:lnDef>
      <a:spPr>
        <a:ln w="127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fontAlgn="base">
          <a:spcBef>
            <a:spcPct val="50000"/>
          </a:spcBef>
          <a:spcAft>
            <a:spcPct val="0"/>
          </a:spcAft>
          <a:buClr>
            <a:schemeClr val="tx1"/>
          </a:buClr>
          <a:buSzPct val="100000"/>
          <a:defRPr sz="1800" kern="0" dirty="0" smtClean="0">
            <a:gradFill>
              <a:gsLst>
                <a:gs pos="0">
                  <a:schemeClr val="tx1"/>
                </a:gs>
                <a:gs pos="100000">
                  <a:schemeClr val="tx1"/>
                </a:gs>
              </a:gsLst>
              <a:lin ang="5400000" scaled="1"/>
            </a:gradFill>
            <a:latin typeface="72 Brand" panose="020B0504030603020204" pitchFamily="34" charset="0"/>
            <a:ea typeface="72 Brand" pitchFamily="34" charset="-128"/>
            <a:cs typeface="72 Brand" pitchFamily="34" charset="-128"/>
          </a:defRPr>
        </a:defPPr>
      </a:lstStyle>
    </a:txDef>
  </a:objectDefaults>
  <a:extraClrSchemeLst/>
  <a:custClrLst>
    <a:custClr name="Blue 2">
      <a:srgbClr val="D1EFFF"/>
    </a:custClr>
    <a:custClr name="Blue 4">
      <a:srgbClr val="89D1FF"/>
    </a:custClr>
    <a:custClr name="Blue 6">
      <a:srgbClr val="1B90FF"/>
    </a:custClr>
    <a:custClr name="Blue 7">
      <a:srgbClr val="0070F2"/>
    </a:custClr>
    <a:custClr name="Blue 10">
      <a:srgbClr val="002A86"/>
    </a:custClr>
    <a:custClr name="Blue 11">
      <a:srgbClr val="00144A"/>
    </a:custClr>
    <a:custClr name="Mango 2">
      <a:srgbClr val="FFF3B8"/>
    </a:custClr>
    <a:custClr name="Mango 4">
      <a:srgbClr val="FFC933"/>
    </a:custClr>
    <a:custClr name="Mango 6">
      <a:srgbClr val="E76500"/>
    </a:custClr>
    <a:custClr name="Mango 7">
      <a:srgbClr val="C35500"/>
    </a:custClr>
    <a:custClr name="Mango 10">
      <a:srgbClr val="6D1900"/>
    </a:custClr>
    <a:custClr name="Mango 11">
      <a:srgbClr val="450B00"/>
    </a:custClr>
    <a:custClr name="Teal 2">
      <a:srgbClr val="C2FCEE"/>
    </a:custClr>
    <a:custClr name="Teal 4">
      <a:srgbClr val="2CE0BF"/>
    </a:custClr>
    <a:custClr name="Teal 6">
      <a:srgbClr val="049F9A"/>
    </a:custClr>
    <a:custClr name="Teal 7">
      <a:srgbClr val="07838F"/>
    </a:custClr>
    <a:custClr name="Teal 10">
      <a:srgbClr val="02414C"/>
    </a:custClr>
    <a:custClr name="Teal 11">
      <a:srgbClr val="012931"/>
    </a:custClr>
    <a:custClr name="Green 2">
      <a:srgbClr val="EBF5CB"/>
    </a:custClr>
    <a:custClr name="Green 4">
      <a:srgbClr val="97DD40"/>
    </a:custClr>
    <a:custClr name="Green 6">
      <a:srgbClr val="36A41D"/>
    </a:custClr>
    <a:custClr name="Green 7">
      <a:srgbClr val="188918"/>
    </a:custClr>
    <a:custClr name="Green 10">
      <a:srgbClr val="164323"/>
    </a:custClr>
    <a:custClr name="Green 11">
      <a:srgbClr val="0E2B16"/>
    </a:custClr>
    <a:custClr name="Red 2">
      <a:srgbClr val="FFD5EA"/>
    </a:custClr>
    <a:custClr name="Red 4">
      <a:srgbClr val="FF8CB2"/>
    </a:custClr>
    <a:custClr name="Red 6">
      <a:srgbClr val="EE3939"/>
    </a:custClr>
    <a:custClr name="Red 7">
      <a:srgbClr val="D20A0A"/>
    </a:custClr>
    <a:custClr name="Red 10">
      <a:srgbClr val="5A0404"/>
    </a:custClr>
    <a:custClr name="Red 11">
      <a:srgbClr val="350000"/>
    </a:custClr>
    <a:custClr name="Raspberry 2">
      <a:srgbClr val="FFDCE8"/>
    </a:custClr>
    <a:custClr name="Raspberry 4">
      <a:srgbClr val="FEADC8"/>
    </a:custClr>
    <a:custClr name="Raspberry 6">
      <a:srgbClr val="FA4F96"/>
    </a:custClr>
    <a:custClr name="Raspberry 7">
      <a:srgbClr val="DF1278"/>
    </a:custClr>
    <a:custClr name="Raspberry 10">
      <a:srgbClr val="71014B"/>
    </a:custClr>
    <a:custClr name="Raspberry 11">
      <a:srgbClr val="510136"/>
    </a:custClr>
    <a:custClr name="Pink 2">
      <a:srgbClr val="FFDCF3"/>
    </a:custClr>
    <a:custClr name="Pink 4">
      <a:srgbClr val="FF8AF0"/>
    </a:custClr>
    <a:custClr name="Pink 6">
      <a:srgbClr val="F31DED"/>
    </a:custClr>
    <a:custClr name="Pink 7">
      <a:srgbClr val="CC00DC"/>
    </a:custClr>
    <a:custClr name="Pink 10">
      <a:srgbClr val="510080"/>
    </a:custClr>
    <a:custClr name="Pink 11">
      <a:srgbClr val="28004A"/>
    </a:custClr>
    <a:custClr name="Indigo 2">
      <a:srgbClr val="E2D8FF"/>
    </a:custClr>
    <a:custClr name="Indigo 4">
      <a:srgbClr val="B894FF"/>
    </a:custClr>
    <a:custClr name="Indigo 6">
      <a:srgbClr val="7858FF"/>
    </a:custClr>
    <a:custClr name="Indigo 7">
      <a:srgbClr val="5D36FF"/>
    </a:custClr>
    <a:custClr name="Indigo 10">
      <a:srgbClr val="1C0C6E"/>
    </a:custClr>
    <a:custClr name="Indigo 11">
      <a:srgbClr val="0E0637"/>
    </a:custClr>
  </a:custClrLst>
  <a:extLst>
    <a:ext uri="{05A4C25C-085E-4340-85A3-A5531E510DB2}">
      <thm15:themeFamily xmlns:thm15="http://schemas.microsoft.com/office/thememl/2012/main" name="Presentation1" id="{32301934-1F47-4673-8AA2-5547A30C3C81}" vid="{38BE2240-BC57-4CDF-A9EF-510593098AD1}"/>
    </a:ext>
  </a:extLst>
</a:theme>
</file>

<file path=ppt/theme/theme15.xml><?xml version="1.0" encoding="utf-8"?>
<a:theme xmlns:a="http://schemas.openxmlformats.org/drawingml/2006/main" name="Office Theme">
  <a:themeElements>
    <a:clrScheme name="SAP_Colors2011_1.1">
      <a:dk1>
        <a:srgbClr val="000000"/>
      </a:dk1>
      <a:lt1>
        <a:srgbClr val="FFFFFF"/>
      </a:lt1>
      <a:dk2>
        <a:srgbClr val="0076CB"/>
      </a:dk2>
      <a:lt2>
        <a:srgbClr val="CCCCCC"/>
      </a:lt2>
      <a:accent1>
        <a:srgbClr val="F0AB00"/>
      </a:accent1>
      <a:accent2>
        <a:srgbClr val="666666"/>
      </a:accent2>
      <a:accent3>
        <a:srgbClr val="0076CB"/>
      </a:accent3>
      <a:accent4>
        <a:srgbClr val="4FB81C"/>
      </a:accent4>
      <a:accent5>
        <a:srgbClr val="E35500"/>
      </a:accent5>
      <a:accent6>
        <a:srgbClr val="760A85"/>
      </a:accent6>
      <a:hlink>
        <a:srgbClr val="666666"/>
      </a:hlink>
      <a:folHlink>
        <a:srgbClr val="CCCCCC"/>
      </a:folHlink>
    </a:clrScheme>
    <a:fontScheme name="SAP_Fonts2011">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Blue 2">
      <a:srgbClr val="D1EFFF"/>
    </a:custClr>
  </a:custClrLst>
</a:theme>
</file>

<file path=ppt/theme/theme16.xml><?xml version="1.0" encoding="utf-8"?>
<a:theme xmlns:a="http://schemas.openxmlformats.org/drawingml/2006/main" name="Office Theme">
  <a:themeElements>
    <a:clrScheme name="SAP_Colors2011">
      <a:dk1>
        <a:srgbClr val="000000"/>
      </a:dk1>
      <a:lt1>
        <a:srgbClr val="FFFFFF"/>
      </a:lt1>
      <a:dk2>
        <a:srgbClr val="00AFE3"/>
      </a:dk2>
      <a:lt2>
        <a:srgbClr val="CCCCCC"/>
      </a:lt2>
      <a:accent1>
        <a:srgbClr val="FDB913"/>
      </a:accent1>
      <a:accent2>
        <a:srgbClr val="626366"/>
      </a:accent2>
      <a:accent3>
        <a:srgbClr val="0082C9"/>
      </a:accent3>
      <a:accent4>
        <a:srgbClr val="4BBE44"/>
      </a:accent4>
      <a:accent5>
        <a:srgbClr val="B1D249"/>
      </a:accent5>
      <a:accent6>
        <a:srgbClr val="80298F"/>
      </a:accent6>
      <a:hlink>
        <a:srgbClr val="04357B"/>
      </a:hlink>
      <a:folHlink>
        <a:srgbClr val="999999"/>
      </a:folHlink>
    </a:clrScheme>
    <a:fontScheme name="SAP_Fonts2011">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Blue 2">
      <a:srgbClr val="D1EFFF"/>
    </a:custClr>
  </a:custClrLst>
</a:theme>
</file>

<file path=ppt/theme/theme2.xml><?xml version="1.0" encoding="utf-8"?>
<a:theme xmlns:a="http://schemas.openxmlformats.org/drawingml/2006/main" name="SAP 2023 16x9 white">
  <a:themeElements>
    <a:clrScheme name="SAP_colors_2018">
      <a:dk1>
        <a:srgbClr val="000000"/>
      </a:dk1>
      <a:lt1>
        <a:srgbClr val="FFFFFF"/>
      </a:lt1>
      <a:dk2>
        <a:srgbClr val="999999"/>
      </a:dk2>
      <a:lt2>
        <a:srgbClr val="CCCCCC"/>
      </a:lt2>
      <a:accent1>
        <a:srgbClr val="F0AB00"/>
      </a:accent1>
      <a:accent2>
        <a:srgbClr val="666666"/>
      </a:accent2>
      <a:accent3>
        <a:srgbClr val="008FD3"/>
      </a:accent3>
      <a:accent4>
        <a:srgbClr val="4FB81C"/>
      </a:accent4>
      <a:accent5>
        <a:srgbClr val="E35500"/>
      </a:accent5>
      <a:accent6>
        <a:srgbClr val="760A85"/>
      </a:accent6>
      <a:hlink>
        <a:srgbClr val="008FD3"/>
      </a:hlink>
      <a:folHlink>
        <a:srgbClr val="008FD3"/>
      </a:folHlink>
    </a:clrScheme>
    <a:fontScheme name="SAP Fonts">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fontAlgn="base">
          <a:spcBef>
            <a:spcPct val="50000"/>
          </a:spcBef>
          <a:spcAft>
            <a:spcPct val="0"/>
          </a:spcAft>
          <a:buClr>
            <a:srgbClr val="F0AB00"/>
          </a:buClr>
          <a:buSzPct val="80000"/>
          <a:defRPr sz="1800" kern="0" dirty="0" err="1" smtClean="0">
            <a:ea typeface="Arial Unicode MS" pitchFamily="34" charset="-128"/>
            <a:cs typeface="Arial Unicode MS" pitchFamily="34" charset="-128"/>
          </a:defRPr>
        </a:defPPr>
      </a:lstStyle>
    </a:txDef>
  </a:objectDefaults>
  <a:extraClrSchemeLst/>
  <a:extLst>
    <a:ext uri="{05A4C25C-085E-4340-85A3-A5531E510DB2}">
      <thm15:themeFamily xmlns:thm15="http://schemas.microsoft.com/office/thememl/2012/main" name="Presentation16" id="{6EE3CE7A-E618-354C-A911-C8B540FBF846}" vid="{D6A1CD9D-FAE1-404C-ADBB-39144CF68697}"/>
    </a:ext>
  </a:extLst>
</a:theme>
</file>

<file path=ppt/theme/theme3.xml><?xml version="1.0" encoding="utf-8"?>
<a:theme xmlns:a="http://schemas.openxmlformats.org/drawingml/2006/main" name="1_SAP Template 2023">
  <a:themeElements>
    <a:clrScheme name="SAP_Brand_2023">
      <a:dk1>
        <a:srgbClr val="000000"/>
      </a:dk1>
      <a:lt1>
        <a:srgbClr val="FFFFFF"/>
      </a:lt1>
      <a:dk2>
        <a:srgbClr val="1990FE"/>
      </a:dk2>
      <a:lt2>
        <a:srgbClr val="88D0FF"/>
      </a:lt2>
      <a:accent1>
        <a:srgbClr val="F58A00"/>
      </a:accent1>
      <a:accent2>
        <a:srgbClr val="05ABA5"/>
      </a:accent2>
      <a:accent3>
        <a:srgbClr val="34A41C"/>
      </a:accent3>
      <a:accent4>
        <a:srgbClr val="F84F96"/>
      </a:accent4>
      <a:accent5>
        <a:srgbClr val="F21BEC"/>
      </a:accent5>
      <a:accent6>
        <a:srgbClr val="7758FF"/>
      </a:accent6>
      <a:hlink>
        <a:srgbClr val="006FF3"/>
      </a:hlink>
      <a:folHlink>
        <a:srgbClr val="002986"/>
      </a:folHlink>
    </a:clrScheme>
    <a:fontScheme name="SAP 2023">
      <a:majorFont>
        <a:latin typeface="72 Brand Medium"/>
        <a:ea typeface=""/>
        <a:cs typeface=""/>
      </a:majorFont>
      <a:minorFont>
        <a:latin typeface="72 Brand"/>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fontAlgn="base">
          <a:spcBef>
            <a:spcPct val="50000"/>
          </a:spcBef>
          <a:spcAft>
            <a:spcPct val="0"/>
          </a:spcAft>
          <a:buClr>
            <a:srgbClr val="F0AB00"/>
          </a:buClr>
          <a:buSzPct val="80000"/>
          <a:defRPr sz="1800" kern="0" dirty="0" err="1" smtClean="0">
            <a:latin typeface="72 Brand" panose="020B0504030603020204" pitchFamily="34" charset="0"/>
            <a:ea typeface="Arial Unicode MS" pitchFamily="34" charset="-128"/>
            <a:cs typeface="Arial Unicode MS" pitchFamily="34" charset="-128"/>
          </a:defRPr>
        </a:defPPr>
      </a:lstStyle>
    </a:txDef>
  </a:objectDefaults>
  <a:extraClrSchemeLst/>
  <a:extLst>
    <a:ext uri="{05A4C25C-085E-4340-85A3-A5531E510DB2}">
      <thm15:themeFamily xmlns:thm15="http://schemas.microsoft.com/office/thememl/2012/main" name="SAP_2023" id="{17128D69-75EE-924D-96BD-4471FFC5A2F7}" vid="{56F4C624-0992-8248-B886-6097BEC10531}"/>
    </a:ext>
  </a:extLst>
</a:theme>
</file>

<file path=ppt/theme/theme4.xml><?xml version="1.0" encoding="utf-8"?>
<a:theme xmlns:a="http://schemas.openxmlformats.org/drawingml/2006/main" name="4_SAP Template 2023">
  <a:themeElements>
    <a:clrScheme name="SAP Colors 2023">
      <a:dk1>
        <a:srgbClr val="000000"/>
      </a:dk1>
      <a:lt1>
        <a:srgbClr val="FFFFFF"/>
      </a:lt1>
      <a:dk2>
        <a:srgbClr val="1B90FF"/>
      </a:dk2>
      <a:lt2>
        <a:srgbClr val="89D1FF"/>
      </a:lt2>
      <a:accent1>
        <a:srgbClr val="E76500"/>
      </a:accent1>
      <a:accent2>
        <a:srgbClr val="049F9A"/>
      </a:accent2>
      <a:accent3>
        <a:srgbClr val="36A41D"/>
      </a:accent3>
      <a:accent4>
        <a:srgbClr val="FA4F96"/>
      </a:accent4>
      <a:accent5>
        <a:srgbClr val="F31DED"/>
      </a:accent5>
      <a:accent6>
        <a:srgbClr val="7858FF"/>
      </a:accent6>
      <a:hlink>
        <a:srgbClr val="0070F2"/>
      </a:hlink>
      <a:folHlink>
        <a:srgbClr val="0070F2"/>
      </a:folHlink>
    </a:clrScheme>
    <a:fontScheme name="SAP 2023">
      <a:majorFont>
        <a:latin typeface="72 Brand Medium"/>
        <a:ea typeface=""/>
        <a:cs typeface=""/>
      </a:majorFont>
      <a:minorFont>
        <a:latin typeface="72 Brand"/>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fontAlgn="base">
          <a:spcBef>
            <a:spcPct val="50000"/>
          </a:spcBef>
          <a:spcAft>
            <a:spcPct val="0"/>
          </a:spcAft>
          <a:buClr>
            <a:schemeClr val="tx1"/>
          </a:buClr>
          <a:buSzPct val="100000"/>
          <a:defRPr sz="1800" kern="0" dirty="0" err="1" smtClean="0">
            <a:latin typeface="72 Brand" panose="020B0504030603020204" pitchFamily="34" charset="0"/>
            <a:ea typeface="Arial Unicode MS" pitchFamily="34" charset="-128"/>
            <a:cs typeface="Arial Unicode MS" pitchFamily="34" charset="-128"/>
          </a:defRPr>
        </a:defPPr>
      </a:lstStyle>
    </a:txDef>
  </a:objectDefaults>
  <a:extraClrSchemeLst/>
  <a:custClrLst>
    <a:custClr name="Blue 2">
      <a:srgbClr val="D1EFFF"/>
    </a:custClr>
    <a:custClr name="Blue 4">
      <a:srgbClr val="89D1FF"/>
    </a:custClr>
    <a:custClr name="Blue 6">
      <a:srgbClr val="1B90FF"/>
    </a:custClr>
    <a:custClr name="Blue 7">
      <a:srgbClr val="0070F2"/>
    </a:custClr>
    <a:custClr name="Blue 10">
      <a:srgbClr val="002A86"/>
    </a:custClr>
    <a:custClr name="Blue 11">
      <a:srgbClr val="00144A"/>
    </a:custClr>
    <a:custClr name="Mango 2">
      <a:srgbClr val="FFF3B8"/>
    </a:custClr>
    <a:custClr name="Mango 4">
      <a:srgbClr val="FFC933"/>
    </a:custClr>
    <a:custClr name="Mango 6">
      <a:srgbClr val="E76500"/>
    </a:custClr>
    <a:custClr name="Mango 7">
      <a:srgbClr val="C35500"/>
    </a:custClr>
    <a:custClr name="Mango 10">
      <a:srgbClr val="6D1900"/>
    </a:custClr>
    <a:custClr name="Mango 11">
      <a:srgbClr val="450B00"/>
    </a:custClr>
    <a:custClr name="Teal 2">
      <a:srgbClr val="C2FCEE"/>
    </a:custClr>
    <a:custClr name="Teal 4">
      <a:srgbClr val="2CE0BF"/>
    </a:custClr>
    <a:custClr name="Teal 6">
      <a:srgbClr val="049F9A"/>
    </a:custClr>
    <a:custClr name="Teal 7">
      <a:srgbClr val="07838F"/>
    </a:custClr>
    <a:custClr name="Teal 10">
      <a:srgbClr val="02414C"/>
    </a:custClr>
    <a:custClr name="Teal 11">
      <a:srgbClr val="012931"/>
    </a:custClr>
    <a:custClr name="Green 2">
      <a:srgbClr val="EBF5CB"/>
    </a:custClr>
    <a:custClr name="Green 4">
      <a:srgbClr val="97DD40"/>
    </a:custClr>
    <a:custClr name="Green 6">
      <a:srgbClr val="36A41D"/>
    </a:custClr>
    <a:custClr name="Green 7">
      <a:srgbClr val="188918"/>
    </a:custClr>
    <a:custClr name="Green 10">
      <a:srgbClr val="164323"/>
    </a:custClr>
    <a:custClr name="Green 11">
      <a:srgbClr val="0E2B16"/>
    </a:custClr>
    <a:custClr name="Red 2">
      <a:srgbClr val="FFD5EA"/>
    </a:custClr>
    <a:custClr name="Red 4">
      <a:srgbClr val="FF8CB2"/>
    </a:custClr>
    <a:custClr name="Red 6">
      <a:srgbClr val="EE3939"/>
    </a:custClr>
    <a:custClr name="Red 7">
      <a:srgbClr val="D20A0A"/>
    </a:custClr>
    <a:custClr name="Red 10">
      <a:srgbClr val="5A0404"/>
    </a:custClr>
    <a:custClr name="Red 11">
      <a:srgbClr val="350000"/>
    </a:custClr>
    <a:custClr name="Raspberry 2">
      <a:srgbClr val="FFDCE8"/>
    </a:custClr>
    <a:custClr name="Raspberry 4">
      <a:srgbClr val="FEADC8"/>
    </a:custClr>
    <a:custClr name="Raspberry 6">
      <a:srgbClr val="FA4F96"/>
    </a:custClr>
    <a:custClr name="Raspberry 7">
      <a:srgbClr val="DF1278"/>
    </a:custClr>
    <a:custClr name="Raspberry 10">
      <a:srgbClr val="71014B"/>
    </a:custClr>
    <a:custClr name="Raspberry 11">
      <a:srgbClr val="510136"/>
    </a:custClr>
    <a:custClr name="Pink 2">
      <a:srgbClr val="FFDCF3"/>
    </a:custClr>
    <a:custClr name="Pink 4">
      <a:srgbClr val="FF8AF0"/>
    </a:custClr>
    <a:custClr name="Pink 6">
      <a:srgbClr val="F31DED"/>
    </a:custClr>
    <a:custClr name="Pink 7">
      <a:srgbClr val="CC00DC"/>
    </a:custClr>
    <a:custClr name="Pink 10">
      <a:srgbClr val="510080"/>
    </a:custClr>
    <a:custClr name="Pink 11">
      <a:srgbClr val="28004A"/>
    </a:custClr>
    <a:custClr name="Indigo 2">
      <a:srgbClr val="E2D8FF"/>
    </a:custClr>
    <a:custClr name="Indigo 4">
      <a:srgbClr val="B894FF"/>
    </a:custClr>
    <a:custClr name="Indigo 6">
      <a:srgbClr val="7858FF"/>
    </a:custClr>
    <a:custClr name="Indigo 7">
      <a:srgbClr val="5D36FF"/>
    </a:custClr>
    <a:custClr name="Indigo 10">
      <a:srgbClr val="1C0C6E"/>
    </a:custClr>
    <a:custClr name="Indigo 11">
      <a:srgbClr val="0E0637"/>
    </a:custClr>
  </a:custClrLst>
  <a:extLst>
    <a:ext uri="{05A4C25C-085E-4340-85A3-A5531E510DB2}">
      <thm15:themeFamily xmlns:thm15="http://schemas.microsoft.com/office/thememl/2012/main" name="SAP_2023" id="{E0C336FB-8C14-4946-9A4E-21A5D4B5AD48}" vid="{56AE5F8D-7AE6-D749-9D93-DA55A8954983}"/>
    </a:ext>
  </a:extLst>
</a:theme>
</file>

<file path=ppt/theme/theme5.xml><?xml version="1.0" encoding="utf-8"?>
<a:theme xmlns:a="http://schemas.openxmlformats.org/drawingml/2006/main" name="SAP Template 2024">
  <a:themeElements>
    <a:clrScheme name="SAP Colors 2023">
      <a:dk1>
        <a:srgbClr val="000000"/>
      </a:dk1>
      <a:lt1>
        <a:srgbClr val="FFFFFF"/>
      </a:lt1>
      <a:dk2>
        <a:srgbClr val="1B90FF"/>
      </a:dk2>
      <a:lt2>
        <a:srgbClr val="89D1FF"/>
      </a:lt2>
      <a:accent1>
        <a:srgbClr val="E76500"/>
      </a:accent1>
      <a:accent2>
        <a:srgbClr val="049F9A"/>
      </a:accent2>
      <a:accent3>
        <a:srgbClr val="36A41D"/>
      </a:accent3>
      <a:accent4>
        <a:srgbClr val="FA4F96"/>
      </a:accent4>
      <a:accent5>
        <a:srgbClr val="F31DED"/>
      </a:accent5>
      <a:accent6>
        <a:srgbClr val="7858FF"/>
      </a:accent6>
      <a:hlink>
        <a:srgbClr val="0070F2"/>
      </a:hlink>
      <a:folHlink>
        <a:srgbClr val="0070F2"/>
      </a:folHlink>
    </a:clrScheme>
    <a:fontScheme name="SAP 2023">
      <a:majorFont>
        <a:latin typeface="72 Brand Medium"/>
        <a:ea typeface=""/>
        <a:cs typeface=""/>
      </a:majorFont>
      <a:minorFont>
        <a:latin typeface="72 Brand"/>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smtClean="0">
            <a:ln>
              <a:noFill/>
            </a:ln>
            <a:effectLst/>
            <a:uLnTx/>
            <a:uFillTx/>
            <a:latin typeface="+mn-lt"/>
            <a:ea typeface="72 Brand" pitchFamily="34" charset="-128"/>
            <a:cs typeface="72 Brand"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fontAlgn="base">
          <a:spcBef>
            <a:spcPct val="50000"/>
          </a:spcBef>
          <a:spcAft>
            <a:spcPct val="0"/>
          </a:spcAft>
          <a:buClr>
            <a:schemeClr val="tx1"/>
          </a:buClr>
          <a:buSzPct val="100000"/>
          <a:defRPr sz="1800" kern="0" dirty="0" err="1" smtClean="0">
            <a:latin typeface="72 Brand" panose="020B0504030603020204" pitchFamily="34" charset="0"/>
            <a:ea typeface="72 Brand" pitchFamily="34" charset="-128"/>
            <a:cs typeface="72 Brand" pitchFamily="34" charset="-128"/>
          </a:defRPr>
        </a:defPPr>
      </a:lstStyle>
    </a:txDef>
  </a:objectDefaults>
  <a:extraClrSchemeLst/>
  <a:custClrLst>
    <a:custClr name="Blue 2">
      <a:srgbClr val="D1EFFF"/>
    </a:custClr>
    <a:custClr name="Blue 4">
      <a:srgbClr val="89D1FF"/>
    </a:custClr>
    <a:custClr name="Blue 6">
      <a:srgbClr val="1B90FF"/>
    </a:custClr>
    <a:custClr name="Blue 7">
      <a:srgbClr val="0070F2"/>
    </a:custClr>
    <a:custClr name="Blue 10">
      <a:srgbClr val="002A86"/>
    </a:custClr>
    <a:custClr name="Blue 11">
      <a:srgbClr val="00144A"/>
    </a:custClr>
    <a:custClr name="Mango 2">
      <a:srgbClr val="FFF3B8"/>
    </a:custClr>
    <a:custClr name="Mango 4">
      <a:srgbClr val="FFC933"/>
    </a:custClr>
    <a:custClr name="Mango 6">
      <a:srgbClr val="E76500"/>
    </a:custClr>
    <a:custClr name="Mango 7">
      <a:srgbClr val="C35500"/>
    </a:custClr>
    <a:custClr name="Mango 10">
      <a:srgbClr val="6D1900"/>
    </a:custClr>
    <a:custClr name="Mango 11">
      <a:srgbClr val="450B00"/>
    </a:custClr>
    <a:custClr name="Teal 2">
      <a:srgbClr val="C2FCEE"/>
    </a:custClr>
    <a:custClr name="Teal 4">
      <a:srgbClr val="2CE0BF"/>
    </a:custClr>
    <a:custClr name="Teal 6">
      <a:srgbClr val="049F9A"/>
    </a:custClr>
    <a:custClr name="Teal 7">
      <a:srgbClr val="07838F"/>
    </a:custClr>
    <a:custClr name="Teal 10">
      <a:srgbClr val="02414C"/>
    </a:custClr>
    <a:custClr name="Teal 11">
      <a:srgbClr val="012931"/>
    </a:custClr>
    <a:custClr name="Green 2">
      <a:srgbClr val="EBF5CB"/>
    </a:custClr>
    <a:custClr name="Green 4">
      <a:srgbClr val="97DD40"/>
    </a:custClr>
    <a:custClr name="Green 6">
      <a:srgbClr val="36A41D"/>
    </a:custClr>
    <a:custClr name="Green 7">
      <a:srgbClr val="188918"/>
    </a:custClr>
    <a:custClr name="Green 10">
      <a:srgbClr val="164323"/>
    </a:custClr>
    <a:custClr name="Green 11">
      <a:srgbClr val="0E2B16"/>
    </a:custClr>
    <a:custClr name="Red 2">
      <a:srgbClr val="FFD5EA"/>
    </a:custClr>
    <a:custClr name="Red 4">
      <a:srgbClr val="FF8CB2"/>
    </a:custClr>
    <a:custClr name="Red 6">
      <a:srgbClr val="EE3939"/>
    </a:custClr>
    <a:custClr name="Red 7">
      <a:srgbClr val="D20A0A"/>
    </a:custClr>
    <a:custClr name="Red 10">
      <a:srgbClr val="5A0404"/>
    </a:custClr>
    <a:custClr name="Red 11">
      <a:srgbClr val="350000"/>
    </a:custClr>
    <a:custClr name="Raspberry 2">
      <a:srgbClr val="FFDCE8"/>
    </a:custClr>
    <a:custClr name="Raspberry 4">
      <a:srgbClr val="FEADC8"/>
    </a:custClr>
    <a:custClr name="Raspberry 6">
      <a:srgbClr val="FA4F96"/>
    </a:custClr>
    <a:custClr name="Raspberry 7">
      <a:srgbClr val="DF1278"/>
    </a:custClr>
    <a:custClr name="Raspberry 10">
      <a:srgbClr val="71014B"/>
    </a:custClr>
    <a:custClr name="Raspberry 11">
      <a:srgbClr val="510136"/>
    </a:custClr>
    <a:custClr name="Pink 2">
      <a:srgbClr val="FFDCF3"/>
    </a:custClr>
    <a:custClr name="Pink 4">
      <a:srgbClr val="FF8AF0"/>
    </a:custClr>
    <a:custClr name="Pink 6">
      <a:srgbClr val="F31DED"/>
    </a:custClr>
    <a:custClr name="Pink 7">
      <a:srgbClr val="CC00DC"/>
    </a:custClr>
    <a:custClr name="Pink 10">
      <a:srgbClr val="510080"/>
    </a:custClr>
    <a:custClr name="Pink 11">
      <a:srgbClr val="28004A"/>
    </a:custClr>
    <a:custClr name="Indigo 2">
      <a:srgbClr val="E2D8FF"/>
    </a:custClr>
    <a:custClr name="Indigo 4">
      <a:srgbClr val="B894FF"/>
    </a:custClr>
    <a:custClr name="Indigo 6">
      <a:srgbClr val="7858FF"/>
    </a:custClr>
    <a:custClr name="Indigo 7">
      <a:srgbClr val="5D36FF"/>
    </a:custClr>
    <a:custClr name="Indigo 10">
      <a:srgbClr val="1C0C6E"/>
    </a:custClr>
    <a:custClr name="Indigo 11">
      <a:srgbClr val="0E0637"/>
    </a:custClr>
  </a:custClrLst>
  <a:extLst>
    <a:ext uri="{05A4C25C-085E-4340-85A3-A5531E510DB2}">
      <thm15:themeFamily xmlns:thm15="http://schemas.microsoft.com/office/thememl/2012/main" name="Presentation12" id="{736938E0-E1AB-4042-A4CE-0194C800FE63}" vid="{C7D37D48-4203-544F-91AD-A2B4062096A2}"/>
    </a:ext>
  </a:extLst>
</a:theme>
</file>

<file path=ppt/theme/theme6.xml><?xml version="1.0" encoding="utf-8"?>
<a:theme xmlns:a="http://schemas.openxmlformats.org/drawingml/2006/main" name="2_SAP Template 2023">
  <a:themeElements>
    <a:clrScheme name="SAP Colors 2023">
      <a:dk1>
        <a:srgbClr val="000000"/>
      </a:dk1>
      <a:lt1>
        <a:srgbClr val="FFFFFF"/>
      </a:lt1>
      <a:dk2>
        <a:srgbClr val="1B90FF"/>
      </a:dk2>
      <a:lt2>
        <a:srgbClr val="89D1FF"/>
      </a:lt2>
      <a:accent1>
        <a:srgbClr val="E76500"/>
      </a:accent1>
      <a:accent2>
        <a:srgbClr val="049F9A"/>
      </a:accent2>
      <a:accent3>
        <a:srgbClr val="36A41D"/>
      </a:accent3>
      <a:accent4>
        <a:srgbClr val="FA4F96"/>
      </a:accent4>
      <a:accent5>
        <a:srgbClr val="F31DED"/>
      </a:accent5>
      <a:accent6>
        <a:srgbClr val="7858FF"/>
      </a:accent6>
      <a:hlink>
        <a:srgbClr val="0070F2"/>
      </a:hlink>
      <a:folHlink>
        <a:srgbClr val="0070F2"/>
      </a:folHlink>
    </a:clrScheme>
    <a:fontScheme name="SAP 2023">
      <a:majorFont>
        <a:latin typeface="72 Brand Medium"/>
        <a:ea typeface=""/>
        <a:cs typeface=""/>
      </a:majorFont>
      <a:minorFont>
        <a:latin typeface="72 Brand"/>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fontAlgn="base">
          <a:spcBef>
            <a:spcPct val="50000"/>
          </a:spcBef>
          <a:spcAft>
            <a:spcPct val="0"/>
          </a:spcAft>
          <a:buClr>
            <a:schemeClr val="tx1"/>
          </a:buClr>
          <a:buSzPct val="100000"/>
          <a:defRPr sz="1800" kern="0" dirty="0" err="1" smtClean="0">
            <a:latin typeface="72 Brand" panose="020B0504030603020204" pitchFamily="34" charset="0"/>
            <a:ea typeface="Arial Unicode MS" pitchFamily="34" charset="-128"/>
            <a:cs typeface="Arial Unicode MS" pitchFamily="34" charset="-128"/>
          </a:defRPr>
        </a:defPPr>
      </a:lstStyle>
    </a:txDef>
  </a:objectDefaults>
  <a:extraClrSchemeLst/>
  <a:custClrLst>
    <a:custClr name="Blue 2">
      <a:srgbClr val="D1EFFF"/>
    </a:custClr>
    <a:custClr name="Blue 4">
      <a:srgbClr val="89D1FF"/>
    </a:custClr>
    <a:custClr name="Blue 6">
      <a:srgbClr val="1B90FF"/>
    </a:custClr>
    <a:custClr name="Blue 7">
      <a:srgbClr val="0070F2"/>
    </a:custClr>
    <a:custClr name="Blue 10">
      <a:srgbClr val="002A86"/>
    </a:custClr>
    <a:custClr name="Blue 11">
      <a:srgbClr val="00144A"/>
    </a:custClr>
    <a:custClr name="Mango 2">
      <a:srgbClr val="FFF3B8"/>
    </a:custClr>
    <a:custClr name="Mango 4">
      <a:srgbClr val="FFC933"/>
    </a:custClr>
    <a:custClr name="Mango 6">
      <a:srgbClr val="E76500"/>
    </a:custClr>
    <a:custClr name="Mango 7">
      <a:srgbClr val="C35500"/>
    </a:custClr>
    <a:custClr name="Mango 10">
      <a:srgbClr val="6D1900"/>
    </a:custClr>
    <a:custClr name="Mango 11">
      <a:srgbClr val="450B00"/>
    </a:custClr>
    <a:custClr name="Teal 2">
      <a:srgbClr val="C2FCEE"/>
    </a:custClr>
    <a:custClr name="Teal 4">
      <a:srgbClr val="2CE0BF"/>
    </a:custClr>
    <a:custClr name="Teal 6">
      <a:srgbClr val="049F9A"/>
    </a:custClr>
    <a:custClr name="Teal 7">
      <a:srgbClr val="07838F"/>
    </a:custClr>
    <a:custClr name="Teal 10">
      <a:srgbClr val="02414C"/>
    </a:custClr>
    <a:custClr name="Teal 11">
      <a:srgbClr val="012931"/>
    </a:custClr>
    <a:custClr name="Green 2">
      <a:srgbClr val="EBF5CB"/>
    </a:custClr>
    <a:custClr name="Green 4">
      <a:srgbClr val="97DD40"/>
    </a:custClr>
    <a:custClr name="Green 6">
      <a:srgbClr val="36A41D"/>
    </a:custClr>
    <a:custClr name="Green 7">
      <a:srgbClr val="188918"/>
    </a:custClr>
    <a:custClr name="Green 10">
      <a:srgbClr val="164323"/>
    </a:custClr>
    <a:custClr name="Green 11">
      <a:srgbClr val="0E2B16"/>
    </a:custClr>
    <a:custClr name="Red 2">
      <a:srgbClr val="FFD5EA"/>
    </a:custClr>
    <a:custClr name="Red 4">
      <a:srgbClr val="FF8CB2"/>
    </a:custClr>
    <a:custClr name="Red 6">
      <a:srgbClr val="EE3939"/>
    </a:custClr>
    <a:custClr name="Red 7">
      <a:srgbClr val="D20A0A"/>
    </a:custClr>
    <a:custClr name="Red 10">
      <a:srgbClr val="5A0404"/>
    </a:custClr>
    <a:custClr name="Red 11">
      <a:srgbClr val="350000"/>
    </a:custClr>
    <a:custClr name="Raspberry 2">
      <a:srgbClr val="FFDCE8"/>
    </a:custClr>
    <a:custClr name="Raspberry 4">
      <a:srgbClr val="FEADC8"/>
    </a:custClr>
    <a:custClr name="Raspberry 6">
      <a:srgbClr val="FA4F96"/>
    </a:custClr>
    <a:custClr name="Raspberry 7">
      <a:srgbClr val="DF1278"/>
    </a:custClr>
    <a:custClr name="Raspberry 10">
      <a:srgbClr val="71014B"/>
    </a:custClr>
    <a:custClr name="Raspberry 11">
      <a:srgbClr val="510136"/>
    </a:custClr>
    <a:custClr name="Pink 2">
      <a:srgbClr val="FFDCF3"/>
    </a:custClr>
    <a:custClr name="Pink 4">
      <a:srgbClr val="FF8AF0"/>
    </a:custClr>
    <a:custClr name="Pink 6">
      <a:srgbClr val="F31DED"/>
    </a:custClr>
    <a:custClr name="Pink 7">
      <a:srgbClr val="CC00DC"/>
    </a:custClr>
    <a:custClr name="Pink 10">
      <a:srgbClr val="510080"/>
    </a:custClr>
    <a:custClr name="Pink 11">
      <a:srgbClr val="28004A"/>
    </a:custClr>
    <a:custClr name="Indigo 2">
      <a:srgbClr val="E2D8FF"/>
    </a:custClr>
    <a:custClr name="Indigo 4">
      <a:srgbClr val="B894FF"/>
    </a:custClr>
    <a:custClr name="Indigo 6">
      <a:srgbClr val="7858FF"/>
    </a:custClr>
    <a:custClr name="Indigo 7">
      <a:srgbClr val="5D36FF"/>
    </a:custClr>
    <a:custClr name="Indigo 10">
      <a:srgbClr val="1C0C6E"/>
    </a:custClr>
    <a:custClr name="Indigo 11">
      <a:srgbClr val="0E0637"/>
    </a:custClr>
  </a:custClrLst>
  <a:extLst>
    <a:ext uri="{05A4C25C-085E-4340-85A3-A5531E510DB2}">
      <thm15:themeFamily xmlns:thm15="http://schemas.microsoft.com/office/thememl/2012/main" name="SAP_2023 (2)" id="{655A9275-CD98-0E44-8365-EEB318A2ED4E}" vid="{B713B108-F3BF-E149-875E-EFA47B820EBA}"/>
    </a:ext>
  </a:extLst>
</a:theme>
</file>

<file path=ppt/theme/theme7.xml><?xml version="1.0" encoding="utf-8"?>
<a:theme xmlns:a="http://schemas.openxmlformats.org/drawingml/2006/main" name="3_SAP Template 2023">
  <a:themeElements>
    <a:clrScheme name="SAP Colors 2023">
      <a:dk1>
        <a:srgbClr val="000000"/>
      </a:dk1>
      <a:lt1>
        <a:srgbClr val="FFFFFF"/>
      </a:lt1>
      <a:dk2>
        <a:srgbClr val="1B90FF"/>
      </a:dk2>
      <a:lt2>
        <a:srgbClr val="89D1FF"/>
      </a:lt2>
      <a:accent1>
        <a:srgbClr val="E76500"/>
      </a:accent1>
      <a:accent2>
        <a:srgbClr val="049F9A"/>
      </a:accent2>
      <a:accent3>
        <a:srgbClr val="36A41D"/>
      </a:accent3>
      <a:accent4>
        <a:srgbClr val="FA4F96"/>
      </a:accent4>
      <a:accent5>
        <a:srgbClr val="F31DED"/>
      </a:accent5>
      <a:accent6>
        <a:srgbClr val="7858FF"/>
      </a:accent6>
      <a:hlink>
        <a:srgbClr val="0070F2"/>
      </a:hlink>
      <a:folHlink>
        <a:srgbClr val="0070F2"/>
      </a:folHlink>
    </a:clrScheme>
    <a:fontScheme name="SAP 2023">
      <a:majorFont>
        <a:latin typeface="72 Brand Medium"/>
        <a:ea typeface=""/>
        <a:cs typeface=""/>
      </a:majorFont>
      <a:minorFont>
        <a:latin typeface="72 Brand"/>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fontAlgn="base">
          <a:spcBef>
            <a:spcPct val="50000"/>
          </a:spcBef>
          <a:spcAft>
            <a:spcPct val="0"/>
          </a:spcAft>
          <a:buClr>
            <a:schemeClr val="tx1"/>
          </a:buClr>
          <a:buSzPct val="100000"/>
          <a:defRPr sz="1800" kern="0" dirty="0" err="1" smtClean="0">
            <a:latin typeface="72 Brand" panose="020B0504030603020204" pitchFamily="34" charset="0"/>
            <a:ea typeface="Arial Unicode MS" pitchFamily="34" charset="-128"/>
            <a:cs typeface="Arial Unicode MS" pitchFamily="34" charset="-128"/>
          </a:defRPr>
        </a:defPPr>
      </a:lstStyle>
    </a:txDef>
  </a:objectDefaults>
  <a:extraClrSchemeLst/>
  <a:custClrLst>
    <a:custClr name="Blue 2">
      <a:srgbClr val="D1EFFF"/>
    </a:custClr>
    <a:custClr name="Blue 4">
      <a:srgbClr val="89D1FF"/>
    </a:custClr>
    <a:custClr name="Blue 6">
      <a:srgbClr val="1B90FF"/>
    </a:custClr>
    <a:custClr name="Blue 7">
      <a:srgbClr val="0070F2"/>
    </a:custClr>
    <a:custClr name="Blue 10">
      <a:srgbClr val="002A86"/>
    </a:custClr>
    <a:custClr name="Blue 11">
      <a:srgbClr val="00144A"/>
    </a:custClr>
    <a:custClr name="Mango 2">
      <a:srgbClr val="FFF3B8"/>
    </a:custClr>
    <a:custClr name="Mango 4">
      <a:srgbClr val="FFC933"/>
    </a:custClr>
    <a:custClr name="Mango 6">
      <a:srgbClr val="E76500"/>
    </a:custClr>
    <a:custClr name="Mango 7">
      <a:srgbClr val="C35500"/>
    </a:custClr>
    <a:custClr name="Mango 10">
      <a:srgbClr val="6D1900"/>
    </a:custClr>
    <a:custClr name="Mango 11">
      <a:srgbClr val="450B00"/>
    </a:custClr>
    <a:custClr name="Teal 2">
      <a:srgbClr val="C2FCEE"/>
    </a:custClr>
    <a:custClr name="Teal 4">
      <a:srgbClr val="2CE0BF"/>
    </a:custClr>
    <a:custClr name="Teal 6">
      <a:srgbClr val="049F9A"/>
    </a:custClr>
    <a:custClr name="Teal 7">
      <a:srgbClr val="07838F"/>
    </a:custClr>
    <a:custClr name="Teal 10">
      <a:srgbClr val="02414C"/>
    </a:custClr>
    <a:custClr name="Teal 11">
      <a:srgbClr val="012931"/>
    </a:custClr>
    <a:custClr name="Green 2">
      <a:srgbClr val="EBF5CB"/>
    </a:custClr>
    <a:custClr name="Green 4">
      <a:srgbClr val="97DD40"/>
    </a:custClr>
    <a:custClr name="Green 6">
      <a:srgbClr val="36A41D"/>
    </a:custClr>
    <a:custClr name="Green 7">
      <a:srgbClr val="188918"/>
    </a:custClr>
    <a:custClr name="Green 10">
      <a:srgbClr val="164323"/>
    </a:custClr>
    <a:custClr name="Green 11">
      <a:srgbClr val="0E2B16"/>
    </a:custClr>
    <a:custClr name="Red 2">
      <a:srgbClr val="FFD5EA"/>
    </a:custClr>
    <a:custClr name="Red 4">
      <a:srgbClr val="FF8CB2"/>
    </a:custClr>
    <a:custClr name="Red 6">
      <a:srgbClr val="EE3939"/>
    </a:custClr>
    <a:custClr name="Red 7">
      <a:srgbClr val="D20A0A"/>
    </a:custClr>
    <a:custClr name="Red 10">
      <a:srgbClr val="5A0404"/>
    </a:custClr>
    <a:custClr name="Red 11">
      <a:srgbClr val="350000"/>
    </a:custClr>
    <a:custClr name="Raspberry 2">
      <a:srgbClr val="FFDCE8"/>
    </a:custClr>
    <a:custClr name="Raspberry 4">
      <a:srgbClr val="FEADC8"/>
    </a:custClr>
    <a:custClr name="Raspberry 6">
      <a:srgbClr val="FA4F96"/>
    </a:custClr>
    <a:custClr name="Raspberry 7">
      <a:srgbClr val="DF1278"/>
    </a:custClr>
    <a:custClr name="Raspberry 10">
      <a:srgbClr val="71014B"/>
    </a:custClr>
    <a:custClr name="Raspberry 11">
      <a:srgbClr val="510136"/>
    </a:custClr>
    <a:custClr name="Pink 2">
      <a:srgbClr val="FFDCF3"/>
    </a:custClr>
    <a:custClr name="Pink 4">
      <a:srgbClr val="FF8AF0"/>
    </a:custClr>
    <a:custClr name="Pink 6">
      <a:srgbClr val="F31DED"/>
    </a:custClr>
    <a:custClr name="Pink 7">
      <a:srgbClr val="CC00DC"/>
    </a:custClr>
    <a:custClr name="Pink 10">
      <a:srgbClr val="510080"/>
    </a:custClr>
    <a:custClr name="Pink 11">
      <a:srgbClr val="28004A"/>
    </a:custClr>
    <a:custClr name="Indigo 2">
      <a:srgbClr val="E2D8FF"/>
    </a:custClr>
    <a:custClr name="Indigo 4">
      <a:srgbClr val="B894FF"/>
    </a:custClr>
    <a:custClr name="Indigo 6">
      <a:srgbClr val="7858FF"/>
    </a:custClr>
    <a:custClr name="Indigo 7">
      <a:srgbClr val="5D36FF"/>
    </a:custClr>
    <a:custClr name="Indigo 10">
      <a:srgbClr val="1C0C6E"/>
    </a:custClr>
    <a:custClr name="Indigo 11">
      <a:srgbClr val="0E0637"/>
    </a:custClr>
  </a:custClrLst>
  <a:extLst>
    <a:ext uri="{05A4C25C-085E-4340-85A3-A5531E510DB2}">
      <thm15:themeFamily xmlns:thm15="http://schemas.microsoft.com/office/thememl/2012/main" name="Presentation3" id="{6C08D27A-02C3-FF49-9F6B-258A6194E87C}" vid="{AE789AF8-1A10-CB41-BBF2-27D8A8B266B9}"/>
    </a:ext>
  </a:extLst>
</a:theme>
</file>

<file path=ppt/theme/theme8.xml><?xml version="1.0" encoding="utf-8"?>
<a:theme xmlns:a="http://schemas.openxmlformats.org/drawingml/2006/main" name="5_SAP Template 2023">
  <a:themeElements>
    <a:clrScheme name="SAP Colors 2023">
      <a:dk1>
        <a:srgbClr val="000000"/>
      </a:dk1>
      <a:lt1>
        <a:srgbClr val="FFFFFF"/>
      </a:lt1>
      <a:dk2>
        <a:srgbClr val="1B90FF"/>
      </a:dk2>
      <a:lt2>
        <a:srgbClr val="89D1FF"/>
      </a:lt2>
      <a:accent1>
        <a:srgbClr val="E76500"/>
      </a:accent1>
      <a:accent2>
        <a:srgbClr val="049F9A"/>
      </a:accent2>
      <a:accent3>
        <a:srgbClr val="36A41D"/>
      </a:accent3>
      <a:accent4>
        <a:srgbClr val="FA4F96"/>
      </a:accent4>
      <a:accent5>
        <a:srgbClr val="F31DED"/>
      </a:accent5>
      <a:accent6>
        <a:srgbClr val="7858FF"/>
      </a:accent6>
      <a:hlink>
        <a:srgbClr val="0070F2"/>
      </a:hlink>
      <a:folHlink>
        <a:srgbClr val="0070F2"/>
      </a:folHlink>
    </a:clrScheme>
    <a:fontScheme name="SAP 2023">
      <a:majorFont>
        <a:latin typeface="72 Brand Medium"/>
        <a:ea typeface=""/>
        <a:cs typeface=""/>
      </a:majorFont>
      <a:minorFont>
        <a:latin typeface="72 Brand"/>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fontAlgn="base">
          <a:spcBef>
            <a:spcPct val="50000"/>
          </a:spcBef>
          <a:spcAft>
            <a:spcPct val="0"/>
          </a:spcAft>
          <a:buClr>
            <a:schemeClr val="tx1"/>
          </a:buClr>
          <a:buSzPct val="100000"/>
          <a:defRPr sz="1800" kern="0" dirty="0" err="1" smtClean="0">
            <a:latin typeface="72 Brand" panose="020B0504030603020204" pitchFamily="34" charset="0"/>
            <a:ea typeface="Arial Unicode MS" pitchFamily="34" charset="-128"/>
            <a:cs typeface="Arial Unicode MS" pitchFamily="34" charset="-128"/>
          </a:defRPr>
        </a:defPPr>
      </a:lstStyle>
    </a:txDef>
  </a:objectDefaults>
  <a:extraClrSchemeLst/>
  <a:custClrLst>
    <a:custClr name="Blue 2">
      <a:srgbClr val="D1EFFF"/>
    </a:custClr>
    <a:custClr name="Blue 4">
      <a:srgbClr val="89D1FF"/>
    </a:custClr>
    <a:custClr name="Blue 6">
      <a:srgbClr val="1B90FF"/>
    </a:custClr>
    <a:custClr name="Blue 7">
      <a:srgbClr val="0070F2"/>
    </a:custClr>
    <a:custClr name="Blue 10">
      <a:srgbClr val="002A86"/>
    </a:custClr>
    <a:custClr name="Blue 11">
      <a:srgbClr val="00144A"/>
    </a:custClr>
    <a:custClr name="Mango 2">
      <a:srgbClr val="FFF3B8"/>
    </a:custClr>
    <a:custClr name="Mango 4">
      <a:srgbClr val="FFC933"/>
    </a:custClr>
    <a:custClr name="Mango 6">
      <a:srgbClr val="E76500"/>
    </a:custClr>
    <a:custClr name="Mango 7">
      <a:srgbClr val="C35500"/>
    </a:custClr>
    <a:custClr name="Mango 10">
      <a:srgbClr val="6D1900"/>
    </a:custClr>
    <a:custClr name="Mango 11">
      <a:srgbClr val="450B00"/>
    </a:custClr>
    <a:custClr name="Teal 2">
      <a:srgbClr val="C2FCEE"/>
    </a:custClr>
    <a:custClr name="Teal 4">
      <a:srgbClr val="2CE0BF"/>
    </a:custClr>
    <a:custClr name="Teal 6">
      <a:srgbClr val="049F9A"/>
    </a:custClr>
    <a:custClr name="Teal 7">
      <a:srgbClr val="07838F"/>
    </a:custClr>
    <a:custClr name="Teal 10">
      <a:srgbClr val="02414C"/>
    </a:custClr>
    <a:custClr name="Teal 11">
      <a:srgbClr val="012931"/>
    </a:custClr>
    <a:custClr name="Green 2">
      <a:srgbClr val="EBF5CB"/>
    </a:custClr>
    <a:custClr name="Green 4">
      <a:srgbClr val="97DD40"/>
    </a:custClr>
    <a:custClr name="Green 6">
      <a:srgbClr val="36A41D"/>
    </a:custClr>
    <a:custClr name="Green 7">
      <a:srgbClr val="188918"/>
    </a:custClr>
    <a:custClr name="Green 10">
      <a:srgbClr val="164323"/>
    </a:custClr>
    <a:custClr name="Green 11">
      <a:srgbClr val="0E2B16"/>
    </a:custClr>
    <a:custClr name="Red 2">
      <a:srgbClr val="FFD5EA"/>
    </a:custClr>
    <a:custClr name="Red 4">
      <a:srgbClr val="FF8CB2"/>
    </a:custClr>
    <a:custClr name="Red 6">
      <a:srgbClr val="EE3939"/>
    </a:custClr>
    <a:custClr name="Red 7">
      <a:srgbClr val="D20A0A"/>
    </a:custClr>
    <a:custClr name="Red 10">
      <a:srgbClr val="5A0404"/>
    </a:custClr>
    <a:custClr name="Red 11">
      <a:srgbClr val="350000"/>
    </a:custClr>
    <a:custClr name="Raspberry 2">
      <a:srgbClr val="FFDCE8"/>
    </a:custClr>
    <a:custClr name="Raspberry 4">
      <a:srgbClr val="FEADC8"/>
    </a:custClr>
    <a:custClr name="Raspberry 6">
      <a:srgbClr val="FA4F96"/>
    </a:custClr>
    <a:custClr name="Raspberry 7">
      <a:srgbClr val="DF1278"/>
    </a:custClr>
    <a:custClr name="Raspberry 10">
      <a:srgbClr val="71014B"/>
    </a:custClr>
    <a:custClr name="Raspberry 11">
      <a:srgbClr val="510136"/>
    </a:custClr>
    <a:custClr name="Pink 2">
      <a:srgbClr val="FFDCF3"/>
    </a:custClr>
    <a:custClr name="Pink 4">
      <a:srgbClr val="FF8AF0"/>
    </a:custClr>
    <a:custClr name="Pink 6">
      <a:srgbClr val="F31DED"/>
    </a:custClr>
    <a:custClr name="Pink 7">
      <a:srgbClr val="CC00DC"/>
    </a:custClr>
    <a:custClr name="Pink 10">
      <a:srgbClr val="510080"/>
    </a:custClr>
    <a:custClr name="Pink 11">
      <a:srgbClr val="28004A"/>
    </a:custClr>
    <a:custClr name="Indigo 2">
      <a:srgbClr val="E2D8FF"/>
    </a:custClr>
    <a:custClr name="Indigo 4">
      <a:srgbClr val="B894FF"/>
    </a:custClr>
    <a:custClr name="Indigo 6">
      <a:srgbClr val="7858FF"/>
    </a:custClr>
    <a:custClr name="Indigo 7">
      <a:srgbClr val="5D36FF"/>
    </a:custClr>
    <a:custClr name="Indigo 10">
      <a:srgbClr val="1C0C6E"/>
    </a:custClr>
    <a:custClr name="Indigo 11">
      <a:srgbClr val="0E0637"/>
    </a:custClr>
  </a:custClrLst>
  <a:extLst>
    <a:ext uri="{05A4C25C-085E-4340-85A3-A5531E510DB2}">
      <thm15:themeFamily xmlns:thm15="http://schemas.microsoft.com/office/thememl/2012/main" name="Presentation34" id="{F3C148E4-37F9-5740-A70E-DFD098E2278D}" vid="{68035B87-0E39-7E49-89ED-A010F6842A30}"/>
    </a:ext>
  </a:extLst>
</a:theme>
</file>

<file path=ppt/theme/theme9.xml><?xml version="1.0" encoding="utf-8"?>
<a:theme xmlns:a="http://schemas.openxmlformats.org/drawingml/2006/main" name="4_SAP 2021 16x9 white">
  <a:themeElements>
    <a:clrScheme name="SAP_colors_2018">
      <a:dk1>
        <a:srgbClr val="000000"/>
      </a:dk1>
      <a:lt1>
        <a:srgbClr val="FFFFFF"/>
      </a:lt1>
      <a:dk2>
        <a:srgbClr val="999999"/>
      </a:dk2>
      <a:lt2>
        <a:srgbClr val="CCCCCC"/>
      </a:lt2>
      <a:accent1>
        <a:srgbClr val="F0AB00"/>
      </a:accent1>
      <a:accent2>
        <a:srgbClr val="666666"/>
      </a:accent2>
      <a:accent3>
        <a:srgbClr val="008FD3"/>
      </a:accent3>
      <a:accent4>
        <a:srgbClr val="4FB81C"/>
      </a:accent4>
      <a:accent5>
        <a:srgbClr val="E35500"/>
      </a:accent5>
      <a:accent6>
        <a:srgbClr val="760A85"/>
      </a:accent6>
      <a:hlink>
        <a:srgbClr val="008FD3"/>
      </a:hlink>
      <a:folHlink>
        <a:srgbClr val="008FD3"/>
      </a:folHlink>
    </a:clrScheme>
    <a:fontScheme name="SAP Fonts">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fontAlgn="base">
          <a:spcBef>
            <a:spcPct val="50000"/>
          </a:spcBef>
          <a:spcAft>
            <a:spcPct val="0"/>
          </a:spcAft>
          <a:buClr>
            <a:srgbClr val="F0AB00"/>
          </a:buClr>
          <a:buSzPct val="80000"/>
          <a:defRPr sz="1800" kern="0" dirty="0" err="1" smtClean="0">
            <a:ea typeface="Arial Unicode MS" pitchFamily="34" charset="-128"/>
            <a:cs typeface="Arial Unicode MS" pitchFamily="34" charset="-128"/>
          </a:defRPr>
        </a:defPPr>
      </a:lstStyle>
    </a:txDef>
  </a:objectDefaults>
  <a:extraClrSchemeLst/>
  <a:extLst>
    <a:ext uri="{05A4C25C-085E-4340-85A3-A5531E510DB2}">
      <thm15:themeFamily xmlns:thm15="http://schemas.microsoft.com/office/thememl/2012/main" name="Presentation35" id="{006AF30A-DEE1-AE4D-94CD-3EA3E30FB900}" vid="{82898F43-6843-1B49-B424-67365CBF3D8E}"/>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 dockstate="right" visibility="0" width="350" row="0">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D0FCFAFA-D3D3-1441-8101-DA629D03A5D9}">
  <we:reference id="b0692d11-e342-a550-cfba-e8c57e47b8f1" version="1.0.0.8" store="EXCatalog" storeType="EXCatalog"/>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E65AE667-A5F5-0F47-8627-5174A8B7EA47}">
  <we:reference id="b8d7a30b-109c-4c41-a1df-a6cb639730b5" version="2.0.0.5" store="EXCatalog" storeType="EXCatalog"/>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fyTemplateConfiguration><![CDATA[{"elementsMetadata":[{"type":"shape","id":"1df0b5c3-c399-4d80-afa5-baa0f5e07b52","elementConfiguration":{"binding":"{{ DataSources.Classification[Form.Classification.Name].Display}}","type":"text","disableUpdates":false}},{"type":"shape","id":"4730df89-118a-4dac-850a-22582fba25ef","elementConfiguration":{"inheritDimensions":"{{InheritDimensions.InheritNone}}","width":"","height":"1 cm","image":"{{Form.SAPLogo.SubbrandBlue}}","visibility":"","type":"image","disableUpdates":false}},{"type":"shape","id":"3b3005ec-996c-4d76-a358-795127b0f977","elementConfiguration":{"binding":"{{Form.Classification.Display}}","visibility":"","type":"text","disableUpdates":false}},{"type":"shape","id":"4fb6f5d1-82cd-4ab1-ae44-7e64d037ef1d","elementConfiguration":{"binding":"{{Form.Classification.Display}}","visibility":"","type":"text","disableUpdates":false}},{"type":"shape","id":"6e8f8d3c-486c-440f-9e89-010c51d1337f","elementConfiguration":{"inheritDimensions":"{{InheritDimensions.InheritNone}}","width":"","height":"1 cm","image":"{{Form.SAPLogo.SubbrandBlack}}","visibility":"","type":"image","disableUpdates":false}},{"type":"shape","id":"c91d4f96-eb02-4c57-a0e1-338790f88ede","elementConfiguration":{"inheritDimensions":"{{InheritDimensions.InheritNone}}","width":"","height":"1 cm","image":"{{Form.SAPLogo.SubbrandWhite}}","visibility":"","type":"image","disableUpdates":false}},{"type":"shape","id":"54a69f23-ff76-4f65-96bb-a6bf00e9647f","elementConfiguration":{"binding":"{{Form.Classification.Display}}","visibility":"","type":"text","disableUpdates":false}},{"type":"shape","id":"6c7bdae5-f4a4-41ef-bce1-a9de047427a3","elementConfiguration":{"inheritDimensions":"{{InheritDimensions.InheritNone}}","width":"","height":"1 cm","image":"{{Form.SAPLogo.SubbrandBlue}}","visibility":"","type":"image","disableUpdates":false}},{"type":"shape","id":"31826e07-6bd8-46cf-99a6-aba87324adbb","elementConfiguration":{"binding":"{{Form.Classification.Display}}","visibility":"","type":"text","disableUpdates":false}},{"type":"shape","id":"f232a519-5ff6-4053-bb5b-b23e1adaee18","elementConfiguration":{"inheritDimensions":"{{InheritDimensions.InheritNone}}","width":"","height":"1 cm","image":"{{Form.SAPLogo.SubbrandBlue}}","visibility":"","type":"image","disableUpdates":false}},{"type":"shape","id":"27682cf1-0696-470f-9efa-616f4870e8a0","elementConfiguration":{"binding":"{{Form.Classification.Display}}","visibility":"","type":"text","disableUpdates":false}},{"type":"shape","id":"e60c395f-8fa7-41cf-b146-37c7272e7cfb","elementConfiguration":{"inheritDimensions":"{{InheritDimensions.InheritNone}}","width":"","height":"1 cm","image":"{{Form.SAPLogo.SubbrandBlue}}","visibility":"","type":"image","disableUpdates":false}},{"type":"shape","id":"55d87788-2e60-4526-97e4-cc625eeee8de","elementConfiguration":{"binding":"{{Form.Classification.Display}}","visibility":"","type":"text","disableUpdates":false}},{"type":"shape","id":"bbbbfe71-eb37-4ff2-9c3b-eb5f58cbcbf4","elementConfiguration":{"inheritDimensions":"{{InheritDimensions.InheritNone}}","width":"","height":"1 cm","image":"{{Form.SAPLogo.SubbrandWhite}}","visibility":"","type":"image","disableUpdates":false}},{"type":"shape","id":"fb8eac9c-b638-44dd-a22a-7637e30f5e37","elementConfiguration":{"binding":"{{Form.Classification.Display}}","visibility":"","type":"text","disableUpdates":false}},{"type":"shape","id":"eb9adf6b-a999-43b4-87a5-c81e58f16e94","elementConfiguration":{"binding":"{{DataSources.PPTCopyRight[\"Slide 5 copyright\"].CopyrightMessage}}","visibility":"","type":"text","disableUpdates":false}},{"type":"shape","id":"e1ce98cc-b5e7-4d57-bbf2-b85890640f17","elementConfiguration":{"inheritDimensions":"{{InheritDimensions.InheritNone}}","width":"","height":"1 cm","image":"{{Form.SAPLogo.SubbrandBlack}}","visibility":"","type":"image","disableUpdates":false}},{"type":"shape","id":"e21c6111-be2c-44a0-a2aa-df88facd3edb","elementConfiguration":{"binding":"{{Form.Classification.Display}}","visibility":"","type":"text","disableUpdates":false}},{"type":"shape","id":"2de5be2a-d3c3-4ddf-bfce-d8d47df28dbb","elementConfiguration":{"inheritDimensions":"{{InheritDimensions.InheritNone}}","width":"","height":"1 cm","image":"{{Form.SAPLogo.SubbrandWhite}}","visibility":"","type":"image","disableUpdates":false}},{"type":"shape","id":"ae7c7b96-b70f-4e7a-b733-583422dd9c67","elementConfiguration":{"binding":"{{Form.Classification.Display}}","visibility":"","type":"text","disableUpdates":false}},{"type":"shape","id":"c1eb01f2-9e1f-430d-b8b5-2c5ca45c20b6","elementConfiguration":{"inheritDimensions":"{{InheritDimensions.InheritNone}}","width":"","height":"1 cm","image":"{{Form.SAPLogo.SubbrandBlack}}","visibility":"","type":"image","disableUpdates":false}},{"type":"shape","id":"790acb4e-ca71-45a1-a6aa-15bb3a352e16","elementConfiguration":{"binding":"{{Form.Classification.Display}}","visibility":"","type":"text","disableUpdates":false}},{"type":"shape","id":"2fc7f057-0369-4ed6-8a09-948d28d95ffb","elementConfiguration":{"inheritDimensions":"{{InheritDimensions.InheritNone}}","width":"","height":"1 cm","image":"{{Form.SAPLogo.SubbrandWhite}}","visibility":"","type":"image","disableUpdates":false}},{"type":"shape","id":"9c26c798-5a7f-4e71-a771-0737e45e4efe","elementConfiguration":{"binding":"{{Form.Classification.Display}}","visibility":"","type":"text","disableUpdates":false}},{"type":"shape","id":"1c29bb78-5811-4cd4-811f-7882c0a69982","elementConfiguration":{"inheritDimensions":"{{InheritDimensions.InheritNone}}","width":"","height":"1 cm","image":"{{Form.SAPLogo.SubbrandWhite}}","visibility":"","type":"image","disableUpdates":false}},{"type":"shape","id":"58f345ad-7bdb-419e-8713-85ce06a158f4","elementConfiguration":{"binding":"{{Form.Classification.Display}}","visibility":"","type":"text","disableUpdates":false}},{"type":"shape","id":"3fa50bdb-3142-405e-880c-0380db712567","elementConfiguration":{"binding":"{{StringJoin(\", \", Form.SpeakerName,\"SAP\")}}","type":"text","disableUpdates":false}},{"type":"shape","id":"7ba1bdc3-6de1-4200-a6e0-b1800360e955","elementConfiguration":{"binding":"{{FormatDateTime(Form.Date,\"MMMM dd, yyyy\",\"en-US\")}}","type":"text","disableUpdates":false}},{"type":"shape","id":"038d2caa-100a-48e2-a85a-ae9df4466d25","elementConfiguration":{"binding":"{{StringJoin(\", \", Form.SpeakerName,\"SAP\")}}","type":"text","disableUpdates":false}},{"type":"shape","id":"06373794-4453-4ce4-8a0f-1e74545fdebf","elementConfiguration":{"binding":"{{FormatDateTime(Form.Date,\"MMMM dd, yyyy\",\"en-US\")}}","type":"text","disableUpdates":false}},{"type":"shape","id":"17da9310-e182-49c8-9e08-07dbe704575b","elementConfiguration":{"binding":"{{Form.SpeakerName}}","type":"text","disableUpdates":false}},{"type":"shape","id":"a5258a79-f3e0-48a9-bce0-c4a339708677","elementConfiguration":{"binding":"{{Form.Email}}","type":"text","disableUpdates":false}},{"type":"shape","id":"00227b4d-4db8-4a4b-b540-7d73284d492e","elementConfiguration":{"binding":"{{StringJoin(\", \", Form.SpeakerName,\"SAP\")}}","type":"text","disableUpdates":false}},{"type":"shape","id":"f246cb59-7dc1-4e47-aa19-199113a496ad","elementConfiguration":{"binding":"{{FormatDateTime(Form.Date,\"MMMM dd, yyyy\",\"en-US\")}}","type":"text","disableUpdates":false}},{"type":"shape","id":"b3642e98-d784-4710-b703-2415031999c0","elementConfiguration":{"binding":"{{StringJoin(\", \", Form.SpeakerName,\"SAP\")}}","type":"text","disableUpdates":false}},{"type":"shape","id":"b1649ea4-f984-49ae-a3a1-5e732da06700","elementConfiguration":{"binding":"{{FormatDateTime(Form.Date,\"MMMM dd, yyyy\",\"en-US\")}}","type":"text","disableUpdates":false}},{"type":"shape","id":"817f2cac-476f-4f09-9a5b-f65cb78c8457","elementConfiguration":{"binding":"{{StringJoin(\", \", Form.SpeakerName,\"SAP\")}}","type":"text","disableUpdates":false}},{"type":"shape","id":"378927af-789e-478a-98db-01e3a717f61a","elementConfiguration":{"binding":"{{FormatDateTime(Form.Date,\"MMMM dd, yyyy\",\"en-US\")}}","type":"text","disableUpdates":false}},{"type":"shape","id":"f623d31c-4198-4495-bf52-bf36155f6b34","elementConfiguration":{"binding":"{{StringJoin(\", \", Form.SpeakerName,\"SAP\")}}","type":"text","disableUpdates":false}},{"type":"shape","id":"da33ba28-87ff-4f5f-b399-aa059e6b787a","elementConfiguration":{"binding":"{{FormatDateTime(Form.Date,\"MMMM dd, yyyy\",\"en-US\")}}","type":"text","disableUpdates":false}}],"transformationConfigurations":[],"templateName":"SAP Template NEW","templateDescription":"","enableDocumentContentUpdater":true,"version":"2.0"}]]></TemplafyTemplateConfiguration>
</file>

<file path=customXml/item2.xml><?xml version="1.0" encoding="utf-8"?>
<TemplafyFormConfiguration><![CDATA[{"formFields":[{"distinct":false,"hideIfNoUserInteractionRequired":false,"required":true,"autoSelectFirstOption":false,"shareValue":false,"type":"dropDown","dataSourceName":"PPTSubBrandLogos2023","dataSourceFieldName":"Name","name":"SAPLogo","label":"Select Template"},{"distinct":false,"hideIfNoUserInteractionRequired":false,"required":true,"autoSelectFirstOption":false,"shareValue":false,"type":"dropDown","dataSourceName":"Classification","dataSourceFieldName":"Name","name":"Classification","label":"Select Classification"},{"required":false,"shareValue":false,"type":"datePicker","name":"Date","label":"Date"},{"required":false,"placeholder":"","lines":1,"defaultValue":"{{StringJoin(\" \", UserProfile.FirstName,UserProfile.LastName)}}","helpTexts":{"prefix":"After your name, include your preferred pronouns (they/them, she/her, he/him)."},"shareValue":false,"type":"textBox","name":"SpeakerName","label":"Name and Pronouns"},{"required":false,"placeholder":"","lines":1,"defaultValue":"{{UserProfile.Email}}","shareValue":false,"type":"textBox","name":"Email","label":"Email"}],"formDataEntries":[{"name":"SAPLogo","value":"pxB0tb4qiCEYCgGk2fAV86fXsKRk9ZMKiRC3VaLJ5C8="},{"name":"Classification","value":"OmrOP8d402txjl1Zr787gUA6bTWeMdaxGEF9U5BKD64="},{"name":"SpeakerName","value":"YnPwfaWtJd9yqRikMcavEg=="},{"name":"Email","value":"v35+JSpO6F5yjM5PrFdVwQ=="}]}]]></TemplafyFormConfiguration>
</file>

<file path=customXml/item3.xml><?xml version="1.0" encoding="utf-8"?>
<ct:contentTypeSchema xmlns:ct="http://schemas.microsoft.com/office/2006/metadata/contentType" xmlns:ma="http://schemas.microsoft.com/office/2006/metadata/properties/metaAttributes" ct:_="" ma:_="" ma:contentTypeName="Document" ma:contentTypeID="0x010100A6D97579CA9E71499B36C182DEAD1810" ma:contentTypeVersion="21" ma:contentTypeDescription="Create a new document." ma:contentTypeScope="" ma:versionID="0db9b5ce4c8e4ca7e8a85704d398a1e0">
  <xsd:schema xmlns:xsd="http://www.w3.org/2001/XMLSchema" xmlns:xs="http://www.w3.org/2001/XMLSchema" xmlns:p="http://schemas.microsoft.com/office/2006/metadata/properties" xmlns:ns1="http://schemas.microsoft.com/sharepoint/v3" xmlns:ns2="13e7b397-6fbd-4663-9abd-cd0acc96a92b" xmlns:ns3="d6c17c86-73b4-4846-852b-5a12e437fd6d" targetNamespace="http://schemas.microsoft.com/office/2006/metadata/properties" ma:root="true" ma:fieldsID="27b0fd40a4921dcd57d648373e792ba4" ns1:_="" ns2:_="" ns3:_="">
    <xsd:import namespace="http://schemas.microsoft.com/sharepoint/v3"/>
    <xsd:import namespace="13e7b397-6fbd-4663-9abd-cd0acc96a92b"/>
    <xsd:import namespace="d6c17c86-73b4-4846-852b-5a12e437fd6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lcf76f155ced4ddcb4097134ff3c332f" minOccurs="0"/>
                <xsd:element ref="ns3:TaxCatchAll" minOccurs="0"/>
                <xsd:element ref="ns2:MediaLengthInSeconds" minOccurs="0"/>
                <xsd:element ref="ns2:MediaServiceLocation" minOccurs="0"/>
                <xsd:element ref="ns2:MediaServiceAutoKeyPoints" minOccurs="0"/>
                <xsd:element ref="ns2:MediaServiceKeyPoints" minOccurs="0"/>
                <xsd:element ref="ns2:MediaServiceObjectDetectorVersions" minOccurs="0"/>
                <xsd:element ref="ns2:MediaServiceSearchProperties" minOccurs="0"/>
                <xsd:element ref="ns1:_ip_UnifiedCompliancePolicyProperties" minOccurs="0"/>
                <xsd:element ref="ns1:_ip_UnifiedCompliancePolicyUIAc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6" nillable="true" ma:displayName="Unified Compliance Policy Properties" ma:hidden="true" ma:internalName="_ip_UnifiedCompliancePolicyProperties">
      <xsd:simpleType>
        <xsd:restriction base="dms:Note"/>
      </xsd:simpleType>
    </xsd:element>
    <xsd:element name="_ip_UnifiedCompliancePolicyUIAction" ma:index="2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3e7b397-6fbd-4663-9abd-cd0acc96a9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c7b3fb9d-ee0a-40a8-bd42-4026b75186d8" ma:termSetId="09814cd3-568e-fe90-9814-8d621ff8fb84" ma:anchorId="fba54fb3-c3e1-fe81-a776-ca4b69148c4d" ma:open="true" ma:isKeyword="false">
      <xsd:complexType>
        <xsd:sequence>
          <xsd:element ref="pc:Terms" minOccurs="0" maxOccurs="1"/>
        </xsd:sequence>
      </xsd:complex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MediaServiceAutoKeyPoints" ma:index="22" nillable="true" ma:displayName="MediaServiceAutoKeyPoints" ma:hidden="true" ma:internalName="MediaServiceAutoKeyPoints" ma:readOnly="true">
      <xsd:simpleType>
        <xsd:restriction base="dms:Note"/>
      </xsd:simpleType>
    </xsd:element>
    <xsd:element name="MediaServiceKeyPoints" ma:index="23" nillable="true" ma:displayName="KeyPoints" ma:internalName="MediaServiceKeyPoints" ma:readOnly="true">
      <xsd:simpleType>
        <xsd:restriction base="dms:Note">
          <xsd:maxLength value="255"/>
        </xsd:restrictio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6c17c86-73b4-4846-852b-5a12e437fd6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92907e6a-5f3a-43f6-b729-80896a228688}" ma:internalName="TaxCatchAll" ma:showField="CatchAllData" ma:web="d6c17c86-73b4-4846-852b-5a12e437fd6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lcf76f155ced4ddcb4097134ff3c332f xmlns="13e7b397-6fbd-4663-9abd-cd0acc96a92b">
      <Terms xmlns="http://schemas.microsoft.com/office/infopath/2007/PartnerControls"/>
    </lcf76f155ced4ddcb4097134ff3c332f>
    <TaxCatchAll xmlns="d6c17c86-73b4-4846-852b-5a12e437fd6d" xsi:nil="true"/>
    <_ip_UnifiedCompliancePolicyUIAction xmlns="http://schemas.microsoft.com/sharepoint/v3" xsi:nil="true"/>
    <_ip_UnifiedCompliancePolicyProperties xmlns="http://schemas.microsoft.com/sharepoint/v3" xsi:nil="true"/>
  </documentManagement>
</p:properties>
</file>

<file path=customXml/item5.xml><?xml version="1.0" encoding="utf-8"?>
<?mso-contentType ?>
<FormTemplates xmlns="http://schemas.microsoft.com/sharepoint/v3/contenttype/forms">
  <Display>DocumentLibraryForm</Display>
  <Edit>DocumentLibraryForm</Edit>
  <New>DocumentLibraryForm</New>
</FormTemplates>
</file>

<file path=customXml/item6.xml><?xml version="1.0" encoding="utf-8"?>
<TemplafySlideTemplateConfiguration><![CDATA[{"slideVersion":20,"isValidatorEnabled":false,"isLocked":false,"elementsMetadata":[{"type":"shape","elementConfiguration":{"binding":"{{StringJoin(\", \", Form.SpeakerName,\"SAP\")}}","type":"text","disableUpdates":false}},{"type":"shape","elementConfiguration":{"binding":"{{FormatDateTime(Form.Date,\"MMMM dd, yyyy\",\"en-US\")}}","type":"text","disableUpdates":false}},{"type":"shape","elementConfiguration":{"inheritDimensions":"{{InheritDimensions.InheritNone}}","width":"","height":"1 cm","image":"{{Form.SAPLogo.SubbrandBlue}}","visibility":"","type":"image","disableUpdates":false}},{"type":"shape","elementConfiguration":{"binding":"{{Form.Classification.Display}}","visibility":"","type":"text","disableUpdates":false}}],"slideId":"638331234101560684","enableDocumentContentUpdater":false,"version":"2.0"}]]></TemplafySlideTemplateConfiguration>
</file>

<file path=customXml/item7.xml><?xml version="1.0" encoding="utf-8"?>
<TemplafySlideFormConfiguration><![CDATA[{"formFields":[{"distinct":false,"hideIfNoUserInteractionRequired":false,"required":true,"autoSelectFirstOption":false,"shareValue":false,"type":"dropDown","dataSourceName":"PPTSubBrandLogos2023","dataSourceFieldName":"Name","name":"SAPLogo","label":"Select Template"},{"distinct":false,"hideIfNoUserInteractionRequired":false,"required":true,"autoSelectFirstOption":false,"shareValue":false,"type":"dropDown","dataSourceName":"Classification","dataSourceFieldName":"Name","name":"Classification","label":"Select Classification"},{"required":false,"shareValue":false,"type":"datePicker","name":"Date","label":"Date"},{"required":false,"placeholder":"","lines":1,"defaultValue":"{{StringJoin(\" \", UserProfile.FirstName,UserProfile.LastName)}}","helpTexts":{"prefix":"After your name, include your preferred pronouns (they/them, she/her, he/him)."},"shareValue":false,"type":"textBox","name":"SpeakerName","label":"Name and Pronouns"}],"formDataEntries":[]}]]></TemplafySlideFormConfiguration>
</file>

<file path=customXml/item8.xml><?xml version="1.0" encoding="utf-8"?>
<TemplafySlideFormConfiguration><![CDATA[{"formFields":[],"formDataEntries":[]}]]></TemplafySlideFormConfiguration>
</file>

<file path=customXml/item9.xml><?xml version="1.0" encoding="utf-8"?>
<TemplafySlideTemplateConfiguration><![CDATA[{"slideVersion":3,"isValidatorEnabled":false,"isLocked":false,"elementsMetadata":[],"slideId":"638315636837660877","enableDocumentContentUpdater":false,"version":"2.0"}]]></TemplafySlideTemplateConfiguration>
</file>

<file path=customXml/itemProps1.xml><?xml version="1.0" encoding="utf-8"?>
<ds:datastoreItem xmlns:ds="http://schemas.openxmlformats.org/officeDocument/2006/customXml" ds:itemID="{626BBCBB-1894-4E66-BA48-9E91CE3ACBA0}">
  <ds:schemaRefs/>
</ds:datastoreItem>
</file>

<file path=customXml/itemProps2.xml><?xml version="1.0" encoding="utf-8"?>
<ds:datastoreItem xmlns:ds="http://schemas.openxmlformats.org/officeDocument/2006/customXml" ds:itemID="{CC49FFC8-2FF3-4057-96F0-3BCD1A4F0351}">
  <ds:schemaRefs/>
</ds:datastoreItem>
</file>

<file path=customXml/itemProps3.xml><?xml version="1.0" encoding="utf-8"?>
<ds:datastoreItem xmlns:ds="http://schemas.openxmlformats.org/officeDocument/2006/customXml" ds:itemID="{E8D8953E-8F64-4D85-9400-91700634A797}"/>
</file>

<file path=customXml/itemProps4.xml><?xml version="1.0" encoding="utf-8"?>
<ds:datastoreItem xmlns:ds="http://schemas.openxmlformats.org/officeDocument/2006/customXml" ds:itemID="{C1422F45-04DB-421D-8796-270006657806}">
  <ds:schemaRefs>
    <ds:schemaRef ds:uri="http://schemas.microsoft.com/office/2006/documentManagement/types"/>
    <ds:schemaRef ds:uri="http://schemas.microsoft.com/office/2006/metadata/properties"/>
    <ds:schemaRef ds:uri="http://purl.org/dc/dcmitype/"/>
    <ds:schemaRef ds:uri="http://www.w3.org/XML/1998/namespace"/>
    <ds:schemaRef ds:uri="http://purl.org/dc/terms/"/>
    <ds:schemaRef ds:uri="http://schemas.openxmlformats.org/package/2006/metadata/core-properties"/>
    <ds:schemaRef ds:uri="http://purl.org/dc/elements/1.1/"/>
    <ds:schemaRef ds:uri="http://schemas.microsoft.com/office/infopath/2007/PartnerControls"/>
    <ds:schemaRef ds:uri="e417b1f3-7073-43f0-84dd-72d685be824f"/>
    <ds:schemaRef ds:uri="551f74fe-6760-4026-8b16-c8411b594b41"/>
  </ds:schemaRefs>
</ds:datastoreItem>
</file>

<file path=customXml/itemProps5.xml><?xml version="1.0" encoding="utf-8"?>
<ds:datastoreItem xmlns:ds="http://schemas.openxmlformats.org/officeDocument/2006/customXml" ds:itemID="{291DCB28-1C52-4C0E-804A-6BD2D3F0FB8D}">
  <ds:schemaRefs>
    <ds:schemaRef ds:uri="http://schemas.microsoft.com/sharepoint/v3/contenttype/forms"/>
  </ds:schemaRefs>
</ds:datastoreItem>
</file>

<file path=customXml/itemProps6.xml><?xml version="1.0" encoding="utf-8"?>
<ds:datastoreItem xmlns:ds="http://schemas.openxmlformats.org/officeDocument/2006/customXml" ds:itemID="{F444086E-23D4-43AE-9B84-AA7543534A61}">
  <ds:schemaRefs/>
</ds:datastoreItem>
</file>

<file path=customXml/itemProps7.xml><?xml version="1.0" encoding="utf-8"?>
<ds:datastoreItem xmlns:ds="http://schemas.openxmlformats.org/officeDocument/2006/customXml" ds:itemID="{5E726EAB-FE30-4F4D-A478-DE4759D9A12E}">
  <ds:schemaRefs/>
</ds:datastoreItem>
</file>

<file path=customXml/itemProps8.xml><?xml version="1.0" encoding="utf-8"?>
<ds:datastoreItem xmlns:ds="http://schemas.openxmlformats.org/officeDocument/2006/customXml" ds:itemID="{BBC81E37-C7BB-43AC-8A3D-BFD699CACB76}">
  <ds:schemaRefs/>
</ds:datastoreItem>
</file>

<file path=customXml/itemProps9.xml><?xml version="1.0" encoding="utf-8"?>
<ds:datastoreItem xmlns:ds="http://schemas.openxmlformats.org/officeDocument/2006/customXml" ds:itemID="{96D9D26A-25C2-44DB-A9FD-D972498B238C}">
  <ds:schemaRefs/>
</ds:datastoreItem>
</file>

<file path=docMetadata/LabelInfo.xml><?xml version="1.0" encoding="utf-8"?>
<clbl:labelList xmlns:clbl="http://schemas.microsoft.com/office/2020/mipLabelMetadata">
  <clbl:label id="{42f7676c-f455-423c-82f6-dc2d99791af7}" enabled="0" method="" siteId="{42f7676c-f455-423c-82f6-dc2d99791af7}" removed="1"/>
</clbl:labelList>
</file>

<file path=docProps/app.xml><?xml version="1.0" encoding="utf-8"?>
<Properties xmlns="http://schemas.openxmlformats.org/officeDocument/2006/extended-properties" xmlns:vt="http://schemas.openxmlformats.org/officeDocument/2006/docPropsVTypes">
  <Template>SAP Green Token_RTC Commercial_Nov 2023</Template>
  <TotalTime>0</TotalTime>
  <Words>1213</Words>
  <Application>Microsoft Office PowerPoint</Application>
  <PresentationFormat>Custom</PresentationFormat>
  <Paragraphs>152</Paragraphs>
  <Slides>16</Slides>
  <Notes>9</Notes>
  <HiddenSlides>0</HiddenSlides>
  <MMClips>0</MMClips>
  <ScaleCrop>false</ScaleCrop>
  <HeadingPairs>
    <vt:vector size="8" baseType="variant">
      <vt:variant>
        <vt:lpstr>Fonts Used</vt:lpstr>
      </vt:variant>
      <vt:variant>
        <vt:i4>15</vt:i4>
      </vt:variant>
      <vt:variant>
        <vt:lpstr>Theme</vt:lpstr>
      </vt:variant>
      <vt:variant>
        <vt:i4>14</vt:i4>
      </vt:variant>
      <vt:variant>
        <vt:lpstr>Embedded OLE Servers</vt:lpstr>
      </vt:variant>
      <vt:variant>
        <vt:i4>2</vt:i4>
      </vt:variant>
      <vt:variant>
        <vt:lpstr>Slide Titles</vt:lpstr>
      </vt:variant>
      <vt:variant>
        <vt:i4>16</vt:i4>
      </vt:variant>
    </vt:vector>
  </HeadingPairs>
  <TitlesOfParts>
    <vt:vector size="47" baseType="lpstr">
      <vt:lpstr>72 Brand</vt:lpstr>
      <vt:lpstr>wingdings</vt:lpstr>
      <vt:lpstr>BentonSans Regular</vt:lpstr>
      <vt:lpstr>72 Brand Book</vt:lpstr>
      <vt:lpstr>Aptos</vt:lpstr>
      <vt:lpstr>Roboto</vt:lpstr>
      <vt:lpstr>Arial</vt:lpstr>
      <vt:lpstr>Courier New</vt:lpstr>
      <vt:lpstr>72 Brand Medium</vt:lpstr>
      <vt:lpstr>BentonSans Medium</vt:lpstr>
      <vt:lpstr>BentonSans Light</vt:lpstr>
      <vt:lpstr>Arial Unicode MS</vt:lpstr>
      <vt:lpstr>wingdings</vt:lpstr>
      <vt:lpstr>Symbol</vt:lpstr>
      <vt:lpstr>BentonSans Bold</vt:lpstr>
      <vt:lpstr>SAP Template 2023</vt:lpstr>
      <vt:lpstr>SAP 2023 16x9 white</vt:lpstr>
      <vt:lpstr>1_SAP Template 2023</vt:lpstr>
      <vt:lpstr>4_SAP Template 2023</vt:lpstr>
      <vt:lpstr>SAP Template 2024</vt:lpstr>
      <vt:lpstr>2_SAP Template 2023</vt:lpstr>
      <vt:lpstr>3_SAP Template 2023</vt:lpstr>
      <vt:lpstr>5_SAP Template 2023</vt:lpstr>
      <vt:lpstr>4_SAP 2021 16x9 white</vt:lpstr>
      <vt:lpstr>6_SAP Template 2023</vt:lpstr>
      <vt:lpstr>1_SAP Template 2024</vt:lpstr>
      <vt:lpstr>SAP Template 2023_custom4</vt:lpstr>
      <vt:lpstr>7_SAP Template 2023</vt:lpstr>
      <vt:lpstr>2_SAP Template 2024</vt:lpstr>
      <vt:lpstr>think-cell Folie</vt:lpstr>
      <vt:lpstr>think-cell Slide</vt:lpstr>
      <vt:lpstr>The “seat at the table” How procurement can demonstrate its value by transforming to a strategic business partner</vt:lpstr>
      <vt:lpstr>The seat at the table…</vt:lpstr>
      <vt:lpstr>The seat at the table…</vt:lpstr>
      <vt:lpstr>Procurement wants to play a more central, strategic role in business growth</vt:lpstr>
      <vt:lpstr>Level of focus? </vt:lpstr>
      <vt:lpstr>The seat at the table…</vt:lpstr>
      <vt:lpstr>The seat at the table…</vt:lpstr>
      <vt:lpstr>Three pillars of successfull transformations</vt:lpstr>
      <vt:lpstr>Where do we go from here?</vt:lpstr>
      <vt:lpstr>Where do we go from here?</vt:lpstr>
      <vt:lpstr>Where do we go from here?</vt:lpstr>
      <vt:lpstr>PowerPoint Presentation</vt:lpstr>
      <vt:lpstr>PowerPoint Presentation</vt:lpstr>
      <vt:lpstr>Insight to Strategy to Source</vt:lpstr>
      <vt:lpstr>Thank you.</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Chou, Li</dc:creator>
  <cp:keywords>2023/16:9/white</cp:keywords>
  <dc:description/>
  <cp:lastModifiedBy>Rembor, Ute</cp:lastModifiedBy>
  <cp:revision>28</cp:revision>
  <dcterms:created xsi:type="dcterms:W3CDTF">2023-11-02T14:18:53Z</dcterms:created>
  <dcterms:modified xsi:type="dcterms:W3CDTF">2025-05-23T07:50:27Z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1101452479</vt:i4>
  </property>
  <property fmtid="{D5CDD505-2E9C-101B-9397-08002B2CF9AE}" pid="3" name="_NewReviewCycle">
    <vt:lpwstr/>
  </property>
  <property fmtid="{D5CDD505-2E9C-101B-9397-08002B2CF9AE}" pid="4" name="_EmailSubject">
    <vt:lpwstr>SAP - PPT Exploration (Updated)</vt:lpwstr>
  </property>
  <property fmtid="{D5CDD505-2E9C-101B-9397-08002B2CF9AE}" pid="5" name="_AuthorEmail">
    <vt:lpwstr>heidi.bitz@sap.com</vt:lpwstr>
  </property>
  <property fmtid="{D5CDD505-2E9C-101B-9397-08002B2CF9AE}" pid="6" name="_AuthorEmailDisplayName">
    <vt:lpwstr>Bitz, Heidi</vt:lpwstr>
  </property>
  <property fmtid="{D5CDD505-2E9C-101B-9397-08002B2CF9AE}" pid="7" name="_PreviousAdHocReviewCycleID">
    <vt:i4>1357826825</vt:i4>
  </property>
  <property fmtid="{D5CDD505-2E9C-101B-9397-08002B2CF9AE}" pid="8" name="ContentTypeId">
    <vt:lpwstr>0x010100A6D97579CA9E71499B36C182DEAD1810</vt:lpwstr>
  </property>
  <property fmtid="{D5CDD505-2E9C-101B-9397-08002B2CF9AE}" pid="9" name="TemplafyTimeStamp">
    <vt:lpwstr>2023-10-17T07:10:10</vt:lpwstr>
  </property>
  <property fmtid="{D5CDD505-2E9C-101B-9397-08002B2CF9AE}" pid="10" name="TemplafyTenantId">
    <vt:lpwstr>sap</vt:lpwstr>
  </property>
  <property fmtid="{D5CDD505-2E9C-101B-9397-08002B2CF9AE}" pid="11" name="TemplafyTemplateId">
    <vt:lpwstr>743088030174412800</vt:lpwstr>
  </property>
  <property fmtid="{D5CDD505-2E9C-101B-9397-08002B2CF9AE}" pid="12" name="TemplafyUserProfileId">
    <vt:lpwstr>637653955260011855</vt:lpwstr>
  </property>
  <property fmtid="{D5CDD505-2E9C-101B-9397-08002B2CF9AE}" pid="13" name="TemplafyLanguageCode">
    <vt:lpwstr>en-US</vt:lpwstr>
  </property>
  <property fmtid="{D5CDD505-2E9C-101B-9397-08002B2CF9AE}" pid="14" name="TemplafyFromBlank">
    <vt:bool>false</vt:bool>
  </property>
  <property fmtid="{D5CDD505-2E9C-101B-9397-08002B2CF9AE}" pid="15" name="MediaServiceImageTags">
    <vt:lpwstr/>
  </property>
</Properties>
</file>